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346" r:id="rId3"/>
    <p:sldId id="640" r:id="rId4"/>
    <p:sldId id="641" r:id="rId5"/>
    <p:sldId id="668" r:id="rId6"/>
    <p:sldId id="642" r:id="rId7"/>
    <p:sldId id="643" r:id="rId8"/>
    <p:sldId id="644" r:id="rId9"/>
    <p:sldId id="645" r:id="rId10"/>
    <p:sldId id="646" r:id="rId11"/>
    <p:sldId id="647" r:id="rId12"/>
    <p:sldId id="648" r:id="rId13"/>
    <p:sldId id="649" r:id="rId14"/>
    <p:sldId id="650" r:id="rId15"/>
    <p:sldId id="651" r:id="rId16"/>
    <p:sldId id="652" r:id="rId17"/>
    <p:sldId id="653" r:id="rId18"/>
    <p:sldId id="654" r:id="rId19"/>
    <p:sldId id="655" r:id="rId20"/>
    <p:sldId id="656" r:id="rId21"/>
    <p:sldId id="657" r:id="rId22"/>
    <p:sldId id="658" r:id="rId23"/>
    <p:sldId id="659" r:id="rId24"/>
    <p:sldId id="660" r:id="rId25"/>
    <p:sldId id="661" r:id="rId26"/>
    <p:sldId id="662" r:id="rId27"/>
    <p:sldId id="671" r:id="rId28"/>
    <p:sldId id="663" r:id="rId29"/>
    <p:sldId id="667" r:id="rId30"/>
    <p:sldId id="665" r:id="rId31"/>
    <p:sldId id="350" r:id="rId32"/>
    <p:sldId id="283" r:id="rId33"/>
    <p:sldId id="382" r:id="rId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3E6"/>
    <a:srgbClr val="66FF33"/>
    <a:srgbClr val="95CDFF"/>
    <a:srgbClr val="010101"/>
    <a:srgbClr val="7AB7FF"/>
    <a:srgbClr val="F4E9E9"/>
    <a:srgbClr val="CCECFF"/>
    <a:srgbClr val="CC99FF"/>
    <a:srgbClr val="FDFDFD"/>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36" autoAdjust="0"/>
    <p:restoredTop sz="88095" autoAdjust="0"/>
  </p:normalViewPr>
  <p:slideViewPr>
    <p:cSldViewPr snapToGrid="0">
      <p:cViewPr varScale="1">
        <p:scale>
          <a:sx n="84" d="100"/>
          <a:sy n="84" d="100"/>
        </p:scale>
        <p:origin x="1392" y="90"/>
      </p:cViewPr>
      <p:guideLst>
        <p:guide orient="horz" pos="2160"/>
        <p:guide pos="288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9/28/2020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is the pinnacle of human advancement to the spiritual realm, of joy, peace and harmony.</a:t>
            </a:r>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2922620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looking back if forward is not seen.</a:t>
            </a:r>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1618497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Wisdom is the principle thing, and if we abandon the truth of this, our children are already destroyed.</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1543004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strong characteristics of moral obligations, the fan of delusions take over.</a:t>
            </a:r>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3059029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own Spirit calls for us to return to His upright nature of harmony between souls. The instructions to regain sense is found in His divine Word, delivered once for all to know, not to be adjusted, added to, or deleted when inconvenient.</a:t>
            </a:r>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845858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Judgment is as certain as the death of the flesh.</a:t>
            </a:r>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945740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horizon has always come with warnings. Without knowledge of His ways to guide us, snare lines surround the borders.</a:t>
            </a:r>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1016368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one can do what must be done by the one who is you.</a:t>
            </a:r>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3512572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Goodness and knowledge are prerequisites to being able to correct ourselves and those we care for.</a:t>
            </a:r>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495027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climb through life has never been easy for any of us. It is a quest to obtain peace of heart and love of mind. Many fall to the quandaries of self criticism and disgust of living.</a:t>
            </a:r>
          </a:p>
        </p:txBody>
      </p:sp>
      <p:sp>
        <p:nvSpPr>
          <p:cNvPr id="4" name="Slide Number Placeholder 3"/>
          <p:cNvSpPr>
            <a:spLocks noGrp="1"/>
          </p:cNvSpPr>
          <p:nvPr>
            <p:ph type="sldNum" sz="quarter" idx="5"/>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2158097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Conditions of wealth are relative. Does one seek inner or outer satisfactions for the soul to digest?</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3570943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humble hearts filled with the desire of becoming wiser have the ability to lift their souls.</a:t>
            </a:r>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2657878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Bumps and cliffs will appear on the path to enlightenment. No one achieves a plateau without a great deal of climbing.</a:t>
            </a:r>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3187910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for all to realize doing is part of the larger picture. To get it done, is for those that do. In a society that relinquishes its’ excellence, and caters to burdens of despair, filtered down from disgruntled leaders, produces challenges for all who endure under the affiliations, either real of imagined. Tyrannies of man stir unrest. Convolution has no foundation.</a:t>
            </a:r>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1248744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wait at the dock of life the reward will come.</a:t>
            </a:r>
          </a:p>
        </p:txBody>
      </p:sp>
      <p:sp>
        <p:nvSpPr>
          <p:cNvPr id="4" name="Slide Number Placeholder 3"/>
          <p:cNvSpPr>
            <a:spLocks noGrp="1"/>
          </p:cNvSpPr>
          <p:nvPr>
            <p:ph type="sldNum" sz="quarter" idx="5"/>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2783309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Bible is clear on those qualities God looks for in a soul. If it is one’s goal to get caught up in to eternal life, attention to His desires must take precedence.</a:t>
            </a:r>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2812991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fish to fry leaves the pan empty. To fill the self with His food is to become nourished in the truth.</a:t>
            </a:r>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1833905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05378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person expecting everyone to apologize, this is not the call of God. Even though the Lord cannot be visibly seen in His entirety, one must see Him near to have any useful effect.</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7372527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Jesus can save us from judgment that all deserve.</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12090476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455419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Instructions are clear. Without the Word of God we are crippled in attempting to become better as a whole.</a:t>
            </a:r>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39254508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wind cannot change the direction God calls us to go</a:t>
            </a:r>
          </a:p>
        </p:txBody>
      </p:sp>
      <p:sp>
        <p:nvSpPr>
          <p:cNvPr id="4" name="Slide Number Placeholder 3"/>
          <p:cNvSpPr>
            <a:spLocks noGrp="1"/>
          </p:cNvSpPr>
          <p:nvPr>
            <p:ph type="sldNum" sz="quarter" idx="10"/>
          </p:nvPr>
        </p:nvSpPr>
        <p:spPr/>
        <p:txBody>
          <a:bodyPr/>
          <a:lstStyle/>
          <a:p>
            <a:fld id="{934C9568-E3D6-45BA-A626-EF0F78B9350D}" type="slidenum">
              <a:rPr lang="en-US" smtClean="0"/>
              <a:t>31</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33</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2110246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sword of truth cuts between love and correction.</a:t>
            </a:r>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1280889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announces Jesus will judge all, at the appointed time, of both living and dead as this age comes to an end.</a:t>
            </a:r>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1666388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Courage is always lacking in confronting sin. Heinous acts of injustice should not be excused or rewarded, but terminated for the better of the whole. To maintain growing violators only defeats all that could be greater among us.</a:t>
            </a:r>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1313344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Correction is a guide to the truth. To never overcome fantasies, built on the sands of desire, causes one to neglect to see the truth of faith.</a:t>
            </a:r>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3077583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will never apologize expecting that everyone else should. An unapologetic heart is the demise of all who encounter it.</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1659996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webp"/><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webp"/><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webp"/><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marthig.deviantart.com/art/Pretty-Marble-for-Opal-FraM-123366447"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jpg"/><Relationship Id="rId18" Type="http://schemas.openxmlformats.org/officeDocument/2006/relationships/image" Target="../media/image22.jpg"/><Relationship Id="rId26" Type="http://schemas.openxmlformats.org/officeDocument/2006/relationships/image" Target="../media/image33.jpg"/><Relationship Id="rId3" Type="http://schemas.openxmlformats.org/officeDocument/2006/relationships/image" Target="../media/image1.jpg"/><Relationship Id="rId21" Type="http://schemas.openxmlformats.org/officeDocument/2006/relationships/image" Target="../media/image27.jpg"/><Relationship Id="rId7" Type="http://schemas.openxmlformats.org/officeDocument/2006/relationships/image" Target="../media/image9.jpg"/><Relationship Id="rId12" Type="http://schemas.openxmlformats.org/officeDocument/2006/relationships/image" Target="../media/image16.webp"/><Relationship Id="rId17" Type="http://schemas.openxmlformats.org/officeDocument/2006/relationships/image" Target="../media/image21.webp"/><Relationship Id="rId25" Type="http://schemas.openxmlformats.org/officeDocument/2006/relationships/image" Target="../media/image32.jpg"/><Relationship Id="rId2" Type="http://schemas.openxmlformats.org/officeDocument/2006/relationships/notesSlide" Target="../notesSlides/notesSlide28.xml"/><Relationship Id="rId16" Type="http://schemas.openxmlformats.org/officeDocument/2006/relationships/image" Target="../media/image20.jpg"/><Relationship Id="rId20"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15.jpg"/><Relationship Id="rId24" Type="http://schemas.openxmlformats.org/officeDocument/2006/relationships/image" Target="../media/image31.jpg"/><Relationship Id="rId5" Type="http://schemas.openxmlformats.org/officeDocument/2006/relationships/image" Target="../media/image4.png"/><Relationship Id="rId15" Type="http://schemas.openxmlformats.org/officeDocument/2006/relationships/image" Target="../media/image19.webp"/><Relationship Id="rId23" Type="http://schemas.openxmlformats.org/officeDocument/2006/relationships/image" Target="../media/image29.jpg"/><Relationship Id="rId28" Type="http://schemas.openxmlformats.org/officeDocument/2006/relationships/image" Target="../media/image38.jpg"/><Relationship Id="rId10" Type="http://schemas.openxmlformats.org/officeDocument/2006/relationships/image" Target="../media/image14.jpg"/><Relationship Id="rId19" Type="http://schemas.openxmlformats.org/officeDocument/2006/relationships/image" Target="../media/image24.jpg"/><Relationship Id="rId4" Type="http://schemas.openxmlformats.org/officeDocument/2006/relationships/image" Target="../media/image3.jpg"/><Relationship Id="rId9" Type="http://schemas.openxmlformats.org/officeDocument/2006/relationships/image" Target="../media/image13.jpg"/><Relationship Id="rId14" Type="http://schemas.openxmlformats.org/officeDocument/2006/relationships/image" Target="../media/image18.jpg"/><Relationship Id="rId22" Type="http://schemas.openxmlformats.org/officeDocument/2006/relationships/image" Target="../media/image28.jpg"/><Relationship Id="rId27"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17.jpg"/><Relationship Id="rId18" Type="http://schemas.openxmlformats.org/officeDocument/2006/relationships/image" Target="../media/image49.jpeg"/><Relationship Id="rId26" Type="http://schemas.openxmlformats.org/officeDocument/2006/relationships/image" Target="../media/image57.jpeg"/><Relationship Id="rId3" Type="http://schemas.openxmlformats.org/officeDocument/2006/relationships/image" Target="../media/image39.jpeg"/><Relationship Id="rId21" Type="http://schemas.openxmlformats.org/officeDocument/2006/relationships/image" Target="../media/image52.jpeg"/><Relationship Id="rId7" Type="http://schemas.openxmlformats.org/officeDocument/2006/relationships/image" Target="../media/image42.jpeg"/><Relationship Id="rId12" Type="http://schemas.openxmlformats.org/officeDocument/2006/relationships/image" Target="../media/image16.webp"/><Relationship Id="rId17" Type="http://schemas.openxmlformats.org/officeDocument/2006/relationships/image" Target="../media/image21.webp"/><Relationship Id="rId25" Type="http://schemas.openxmlformats.org/officeDocument/2006/relationships/image" Target="../media/image56.jpeg"/><Relationship Id="rId2" Type="http://schemas.openxmlformats.org/officeDocument/2006/relationships/notesSlide" Target="../notesSlides/notesSlide29.xml"/><Relationship Id="rId16" Type="http://schemas.openxmlformats.org/officeDocument/2006/relationships/image" Target="../media/image48.jpeg"/><Relationship Id="rId20"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46.jpeg"/><Relationship Id="rId24" Type="http://schemas.openxmlformats.org/officeDocument/2006/relationships/image" Target="../media/image55.jpeg"/><Relationship Id="rId5" Type="http://schemas.openxmlformats.org/officeDocument/2006/relationships/image" Target="../media/image4.png"/><Relationship Id="rId15" Type="http://schemas.openxmlformats.org/officeDocument/2006/relationships/image" Target="../media/image19.webp"/><Relationship Id="rId23" Type="http://schemas.openxmlformats.org/officeDocument/2006/relationships/image" Target="../media/image54.jpeg"/><Relationship Id="rId28" Type="http://schemas.openxmlformats.org/officeDocument/2006/relationships/image" Target="../media/image59.jpeg"/><Relationship Id="rId10" Type="http://schemas.openxmlformats.org/officeDocument/2006/relationships/image" Target="../media/image45.jpeg"/><Relationship Id="rId19" Type="http://schemas.openxmlformats.org/officeDocument/2006/relationships/image" Target="../media/image50.jpeg"/><Relationship Id="rId4" Type="http://schemas.openxmlformats.org/officeDocument/2006/relationships/image" Target="../media/image40.jpeg"/><Relationship Id="rId9" Type="http://schemas.openxmlformats.org/officeDocument/2006/relationships/image" Target="../media/image44.jpeg"/><Relationship Id="rId14" Type="http://schemas.openxmlformats.org/officeDocument/2006/relationships/image" Target="../media/image47.jpeg"/><Relationship Id="rId22" Type="http://schemas.openxmlformats.org/officeDocument/2006/relationships/image" Target="../media/image53.jpeg"/><Relationship Id="rId27"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s://pixabay.com/en/sunset-sunrise-sun-summer-sky-1046475/" TargetMode="External"/><Relationship Id="rId4" Type="http://schemas.openxmlformats.org/officeDocument/2006/relationships/image" Target="../media/image6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B1F314-13D5-424D-9A46-E496CB455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F38122F4-3D39-47B9-AFFD-AE3F3C44E111}"/>
              </a:ext>
            </a:extLst>
          </p:cNvPr>
          <p:cNvSpPr txBox="1">
            <a:spLocks/>
          </p:cNvSpPr>
          <p:nvPr/>
        </p:nvSpPr>
        <p:spPr>
          <a:xfrm>
            <a:off x="6000621" y="3290033"/>
            <a:ext cx="185935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repent</a:t>
            </a:r>
          </a:p>
        </p:txBody>
      </p:sp>
      <p:sp>
        <p:nvSpPr>
          <p:cNvPr id="3074" name="Rectangle 2"/>
          <p:cNvSpPr>
            <a:spLocks noGrp="1" noChangeArrowheads="1"/>
          </p:cNvSpPr>
          <p:nvPr>
            <p:ph type="title"/>
          </p:nvPr>
        </p:nvSpPr>
        <p:spPr>
          <a:xfrm>
            <a:off x="457200" y="1806624"/>
            <a:ext cx="82296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"Take heed to yourselves.                  If your brother sins against you, rebuke him; and if he repents, forgive him."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17:3 </a:t>
            </a:r>
          </a:p>
        </p:txBody>
      </p:sp>
      <p:sp>
        <p:nvSpPr>
          <p:cNvPr id="4" name="Rectangle 2">
            <a:extLst>
              <a:ext uri="{FF2B5EF4-FFF2-40B4-BE49-F238E27FC236}">
                <a16:creationId xmlns:a16="http://schemas.microsoft.com/office/drawing/2014/main" id="{2E19DAB5-1088-4C48-A748-7D65281BA103}"/>
              </a:ext>
            </a:extLst>
          </p:cNvPr>
          <p:cNvSpPr txBox="1">
            <a:spLocks noChangeArrowheads="1"/>
          </p:cNvSpPr>
          <p:nvPr/>
        </p:nvSpPr>
        <p:spPr bwMode="auto">
          <a:xfrm>
            <a:off x="869654" y="3209926"/>
            <a:ext cx="2021184" cy="79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rebuke</a:t>
            </a:r>
          </a:p>
        </p:txBody>
      </p:sp>
      <p:sp>
        <p:nvSpPr>
          <p:cNvPr id="6" name="Rectangle 12">
            <a:extLst>
              <a:ext uri="{FF2B5EF4-FFF2-40B4-BE49-F238E27FC236}">
                <a16:creationId xmlns:a16="http://schemas.microsoft.com/office/drawing/2014/main" id="{65A00C24-9F5C-459C-A29B-442AA46A735E}"/>
              </a:ext>
            </a:extLst>
          </p:cNvPr>
          <p:cNvSpPr>
            <a:spLocks noChangeArrowheads="1"/>
          </p:cNvSpPr>
          <p:nvPr/>
        </p:nvSpPr>
        <p:spPr bwMode="auto">
          <a:xfrm>
            <a:off x="1693568" y="1865871"/>
            <a:ext cx="2730151" cy="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Watchful</a:t>
            </a:r>
            <a:endParaRPr kumimoji="0" lang="en-US" altLang="en-US" sz="48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8" name="Rectangle 2">
            <a:extLst>
              <a:ext uri="{FF2B5EF4-FFF2-40B4-BE49-F238E27FC236}">
                <a16:creationId xmlns:a16="http://schemas.microsoft.com/office/drawing/2014/main" id="{EDE161CA-988C-4230-9AC5-6A88B2485661}"/>
              </a:ext>
            </a:extLst>
          </p:cNvPr>
          <p:cNvSpPr txBox="1">
            <a:spLocks noChangeArrowheads="1"/>
          </p:cNvSpPr>
          <p:nvPr/>
        </p:nvSpPr>
        <p:spPr bwMode="auto">
          <a:xfrm>
            <a:off x="5965354" y="3214688"/>
            <a:ext cx="1924206" cy="773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repent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hidden="1">
            <a:extLst>
              <a:ext uri="{FF2B5EF4-FFF2-40B4-BE49-F238E27FC236}">
                <a16:creationId xmlns:a16="http://schemas.microsoft.com/office/drawing/2014/main" id="{3C1264BE-8D86-4BC3-91AC-DC0395BC58E0}"/>
              </a:ext>
            </a:extLst>
          </p:cNvPr>
          <p:cNvSpPr txBox="1">
            <a:spLocks noChangeArrowheads="1"/>
          </p:cNvSpPr>
          <p:nvPr/>
        </p:nvSpPr>
        <p:spPr bwMode="auto">
          <a:xfrm>
            <a:off x="1293335" y="3071869"/>
            <a:ext cx="2013746" cy="781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rebuke</a:t>
            </a:r>
          </a:p>
        </p:txBody>
      </p:sp>
    </p:spTree>
    <p:extLst>
      <p:ext uri="{BB962C8B-B14F-4D97-AF65-F5344CB8AC3E}">
        <p14:creationId xmlns:p14="http://schemas.microsoft.com/office/powerpoint/2010/main" val="3887125164"/>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Right)">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9" presetClass="entr" presetSubtype="0" accel="10000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7"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18"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8" presetClass="emph" presetSubtype="0" fill="hold" grpId="1" nodeType="withEffect">
                                  <p:stCondLst>
                                    <p:cond delay="0"/>
                                  </p:stCondLst>
                                  <p:childTnLst>
                                    <p:set>
                                      <p:cBhvr override="childStyle">
                                        <p:cTn id="26" dur="500" fill="hold"/>
                                        <p:tgtEl>
                                          <p:spTgt spid="7"/>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50"/>
                                        <p:tgtEl>
                                          <p:spTgt spid="4"/>
                                        </p:tgtEl>
                                      </p:cBhvr>
                                    </p:animEffect>
                                  </p:childTnLst>
                                </p:cTn>
                              </p:par>
                              <p:par>
                                <p:cTn id="35" presetID="42" presetClass="path" presetSubtype="0" accel="50000" decel="50000" fill="hold" grpId="2" nodeType="withEffect">
                                  <p:stCondLst>
                                    <p:cond delay="0"/>
                                  </p:stCondLst>
                                  <p:childTnLst>
                                    <p:animMotion origin="layout" path="M 4.44444E-6 -4.44444E-6 L 0.04618 -0.02083 " pathEditMode="relative" rAng="0" ptsTypes="AA">
                                      <p:cBhvr>
                                        <p:cTn id="36" dur="1500" fill="hold"/>
                                        <p:tgtEl>
                                          <p:spTgt spid="4"/>
                                        </p:tgtEl>
                                        <p:attrNameLst>
                                          <p:attrName>ppt_x</p:attrName>
                                          <p:attrName>ppt_y</p:attrName>
                                        </p:attrNameLst>
                                      </p:cBhvr>
                                      <p:rCtr x="2309" y="-1042"/>
                                    </p:animMotion>
                                  </p:childTnLst>
                                </p:cTn>
                              </p:par>
                              <p:par>
                                <p:cTn id="37" presetID="10" presetClass="exit" presetSubtype="0" fill="hold" grpId="1" nodeType="withEffect">
                                  <p:stCondLst>
                                    <p:cond delay="0"/>
                                  </p:stCondLst>
                                  <p:childTnLst>
                                    <p:animEffect transition="out" filter="fade">
                                      <p:cBhvr>
                                        <p:cTn id="38" dur="1250"/>
                                        <p:tgtEl>
                                          <p:spTgt spid="3074"/>
                                        </p:tgtEl>
                                      </p:cBhvr>
                                    </p:animEffect>
                                    <p:set>
                                      <p:cBhvr>
                                        <p:cTn id="39" dur="1" fill="hold">
                                          <p:stCondLst>
                                            <p:cond delay="1249"/>
                                          </p:stCondLst>
                                        </p:cTn>
                                        <p:tgtEl>
                                          <p:spTgt spid="307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0"/>
      <p:bldP spid="4" grpId="1"/>
      <p:bldP spid="4" grpId="2"/>
      <p:bldP spid="6" grpId="0"/>
      <p:bldP spid="6" grpId="1"/>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E7B90B-220A-4759-A0FC-74DAE7D2BACB}"/>
              </a:ext>
            </a:extLst>
          </p:cNvPr>
          <p:cNvPicPr>
            <a:picLocks noChangeAspect="1"/>
          </p:cNvPicPr>
          <p:nvPr/>
        </p:nvPicPr>
        <p:blipFill rotWithShape="1">
          <a:blip r:embed="rId3">
            <a:extLst>
              <a:ext uri="{28A0092B-C50C-407E-A947-70E740481C1C}">
                <a14:useLocalDpi xmlns:a14="http://schemas.microsoft.com/office/drawing/2010/main" val="0"/>
              </a:ext>
            </a:extLst>
          </a:blip>
          <a:srcRect t="1246"/>
          <a:stretch/>
        </p:blipFill>
        <p:spPr>
          <a:xfrm>
            <a:off x="0" y="0"/>
            <a:ext cx="9144000" cy="6858000"/>
          </a:xfrm>
          <a:prstGeom prst="rect">
            <a:avLst/>
          </a:prstGeom>
        </p:spPr>
      </p:pic>
      <p:sp>
        <p:nvSpPr>
          <p:cNvPr id="5" name="Title 1">
            <a:extLst>
              <a:ext uri="{FF2B5EF4-FFF2-40B4-BE49-F238E27FC236}">
                <a16:creationId xmlns:a16="http://schemas.microsoft.com/office/drawing/2014/main" id="{E2EF50EF-04FF-416E-82DA-3920C298CF82}"/>
              </a:ext>
            </a:extLst>
          </p:cNvPr>
          <p:cNvSpPr txBox="1">
            <a:spLocks/>
          </p:cNvSpPr>
          <p:nvPr/>
        </p:nvSpPr>
        <p:spPr>
          <a:xfrm>
            <a:off x="904750" y="3807653"/>
            <a:ext cx="577515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 bear sin because of </a:t>
            </a:r>
          </a:p>
        </p:txBody>
      </p:sp>
      <p:sp>
        <p:nvSpPr>
          <p:cNvPr id="3074" name="Rectangle 2"/>
          <p:cNvSpPr>
            <a:spLocks noGrp="1" noChangeArrowheads="1"/>
          </p:cNvSpPr>
          <p:nvPr>
            <p:ph type="title"/>
          </p:nvPr>
        </p:nvSpPr>
        <p:spPr>
          <a:xfrm>
            <a:off x="457200" y="1699419"/>
            <a:ext cx="8229600" cy="3459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shall not hate your brother in your heart. You shall surely rebuke your neighbor, and            not bear sin because of him.'"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Leviticus 19:17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9F637D64-1E4B-4B8A-8DD2-A168C7AA07C6}"/>
              </a:ext>
            </a:extLst>
          </p:cNvPr>
          <p:cNvSpPr txBox="1">
            <a:spLocks noChangeArrowheads="1"/>
          </p:cNvSpPr>
          <p:nvPr/>
        </p:nvSpPr>
        <p:spPr bwMode="auto">
          <a:xfrm>
            <a:off x="1293335" y="3071869"/>
            <a:ext cx="2013746" cy="781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rebuke</a:t>
            </a:r>
          </a:p>
        </p:txBody>
      </p:sp>
      <p:sp>
        <p:nvSpPr>
          <p:cNvPr id="6" name="Rectangle 2">
            <a:extLst>
              <a:ext uri="{FF2B5EF4-FFF2-40B4-BE49-F238E27FC236}">
                <a16:creationId xmlns:a16="http://schemas.microsoft.com/office/drawing/2014/main" id="{C4BA1702-35E3-4E29-956C-9108C0343C8D}"/>
              </a:ext>
            </a:extLst>
          </p:cNvPr>
          <p:cNvSpPr txBox="1">
            <a:spLocks noChangeArrowheads="1"/>
          </p:cNvSpPr>
          <p:nvPr/>
        </p:nvSpPr>
        <p:spPr bwMode="auto">
          <a:xfrm>
            <a:off x="781800" y="3756492"/>
            <a:ext cx="6039854" cy="748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bear sin because of</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871464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0"/>
                                  </p:stCondLst>
                                  <p:childTnLst>
                                    <p:set>
                                      <p:cBhvr override="childStyle">
                                        <p:cTn id="19" dur="500" fill="hold"/>
                                        <p:tgtEl>
                                          <p:spTgt spid="5"/>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4" grpId="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CB2D85-902A-4011-B391-963B56E28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571500" y="1318419"/>
            <a:ext cx="8001000" cy="4221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"Nevertheless if you warn the wicked to turn from his way, and he does not turn from his way, he shall die in his iniquity; but you have delivered your soul."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Ezekiel 33:9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49FEAD5D-E2DA-4EB4-97D1-B3AAF9F35A4F}"/>
              </a:ext>
            </a:extLst>
          </p:cNvPr>
          <p:cNvSpPr txBox="1">
            <a:spLocks noChangeArrowheads="1"/>
          </p:cNvSpPr>
          <p:nvPr/>
        </p:nvSpPr>
        <p:spPr bwMode="auto">
          <a:xfrm>
            <a:off x="882162" y="846914"/>
            <a:ext cx="7322724" cy="4985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warn the wicked to turn</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3175" cmpd="sng">
                  <a:solidFill>
                    <a:srgbClr val="FFFF00"/>
                  </a:solidFill>
                  <a:prstDash val="solid"/>
                  <a:miter lim="800000"/>
                </a:ln>
                <a:solidFill>
                  <a:schemeClr val="accent3">
                    <a:lumMod val="50000"/>
                  </a:schemeClr>
                </a:solidFill>
                <a:effectLst>
                  <a:glow rad="101600">
                    <a:schemeClr val="tx1"/>
                  </a:glow>
                  <a:outerShdw blurRad="50800" algn="tl" rotWithShape="0">
                    <a:srgbClr val="000000"/>
                  </a:outerShdw>
                </a:effectLst>
                <a:latin typeface="Calibri" panose="020F0502020204030204" pitchFamily="34" charset="0"/>
              </a:rPr>
              <a:t>does not turn </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3175" cmpd="sng">
                  <a:solidFill>
                    <a:srgbClr val="FFFF00"/>
                  </a:solidFill>
                  <a:prstDash val="solid"/>
                  <a:miter lim="800000"/>
                </a:ln>
                <a:solidFill>
                  <a:schemeClr val="tx1">
                    <a:lumMod val="75000"/>
                    <a:lumOff val="25000"/>
                  </a:schemeClr>
                </a:solidFill>
                <a:effectLst>
                  <a:glow rad="101600">
                    <a:schemeClr val="tx1"/>
                  </a:glow>
                  <a:outerShdw blurRad="50800" algn="tl" rotWithShape="0">
                    <a:srgbClr val="000000"/>
                  </a:outerShdw>
                </a:effectLst>
                <a:latin typeface="Calibri" panose="020F0502020204030204" pitchFamily="34" charset="0"/>
              </a:rPr>
              <a:t>↘</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3175" cmpd="sng">
                  <a:solidFill>
                    <a:schemeClr val="bg1"/>
                  </a:solidFill>
                  <a:prstDash val="solid"/>
                  <a:miter lim="800000"/>
                </a:ln>
                <a:solidFill>
                  <a:schemeClr val="tx1"/>
                </a:solidFill>
                <a:effectLst>
                  <a:glow rad="76200">
                    <a:schemeClr val="tx2">
                      <a:lumMod val="85000"/>
                      <a:lumOff val="15000"/>
                      <a:alpha val="70000"/>
                    </a:schemeClr>
                  </a:glow>
                  <a:outerShdw blurRad="50800" algn="tl" rotWithShape="0">
                    <a:srgbClr val="000000"/>
                  </a:outerShdw>
                </a:effectLst>
                <a:latin typeface="Calibri" panose="020F0502020204030204" pitchFamily="34" charset="0"/>
              </a:rPr>
              <a:t>shall die </a:t>
            </a:r>
          </a:p>
          <a:p>
            <a:pPr algn="l" eaLnBrk="1" hangingPunct="1"/>
            <a:endPar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you have delivered your soul</a:t>
            </a:r>
            <a:endParaRPr lang="en-US" altLang="en-US" sz="40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cxnSp>
        <p:nvCxnSpPr>
          <p:cNvPr id="6" name="Straight Arrow Connector 5">
            <a:extLst>
              <a:ext uri="{FF2B5EF4-FFF2-40B4-BE49-F238E27FC236}">
                <a16:creationId xmlns:a16="http://schemas.microsoft.com/office/drawing/2014/main" id="{5D7F87D1-326C-492A-98D4-4C4D6CEAF254}"/>
              </a:ext>
            </a:extLst>
          </p:cNvPr>
          <p:cNvCxnSpPr/>
          <p:nvPr/>
        </p:nvCxnSpPr>
        <p:spPr>
          <a:xfrm>
            <a:off x="1591646" y="1858267"/>
            <a:ext cx="0" cy="3113903"/>
          </a:xfrm>
          <a:prstGeom prst="straightConnector1">
            <a:avLst/>
          </a:prstGeom>
          <a:ln w="142875">
            <a:solidFill>
              <a:srgbClr val="7AB7FF"/>
            </a:solidFill>
            <a:tailEnd type="arrow"/>
          </a:ln>
          <a:effectLst>
            <a:glow rad="127000">
              <a:schemeClr val="tx1"/>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Rectangle 2">
            <a:extLst>
              <a:ext uri="{FF2B5EF4-FFF2-40B4-BE49-F238E27FC236}">
                <a16:creationId xmlns:a16="http://schemas.microsoft.com/office/drawing/2014/main" id="{4D9CB362-E0CB-4ABD-B0B7-870FF502E458}"/>
              </a:ext>
            </a:extLst>
          </p:cNvPr>
          <p:cNvSpPr txBox="1">
            <a:spLocks noChangeArrowheads="1"/>
          </p:cNvSpPr>
          <p:nvPr/>
        </p:nvSpPr>
        <p:spPr bwMode="auto">
          <a:xfrm>
            <a:off x="5815013" y="1390651"/>
            <a:ext cx="2351489" cy="77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warn the</a:t>
            </a:r>
          </a:p>
        </p:txBody>
      </p:sp>
      <p:sp>
        <p:nvSpPr>
          <p:cNvPr id="8" name="Rectangle 2">
            <a:extLst>
              <a:ext uri="{FF2B5EF4-FFF2-40B4-BE49-F238E27FC236}">
                <a16:creationId xmlns:a16="http://schemas.microsoft.com/office/drawing/2014/main" id="{7593178A-6407-45BC-B69C-253D555C5CD2}"/>
              </a:ext>
            </a:extLst>
          </p:cNvPr>
          <p:cNvSpPr txBox="1">
            <a:spLocks noChangeArrowheads="1"/>
          </p:cNvSpPr>
          <p:nvPr/>
        </p:nvSpPr>
        <p:spPr bwMode="auto">
          <a:xfrm>
            <a:off x="434869" y="2063456"/>
            <a:ext cx="3991233" cy="779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wicked to turn</a:t>
            </a:r>
          </a:p>
        </p:txBody>
      </p:sp>
      <p:sp>
        <p:nvSpPr>
          <p:cNvPr id="9" name="Rectangle 2">
            <a:extLst>
              <a:ext uri="{FF2B5EF4-FFF2-40B4-BE49-F238E27FC236}">
                <a16:creationId xmlns:a16="http://schemas.microsoft.com/office/drawing/2014/main" id="{E7EFEA77-B088-4963-960D-F0C7B99DFD92}"/>
              </a:ext>
            </a:extLst>
          </p:cNvPr>
          <p:cNvSpPr txBox="1">
            <a:spLocks noChangeArrowheads="1"/>
          </p:cNvSpPr>
          <p:nvPr/>
        </p:nvSpPr>
        <p:spPr bwMode="auto">
          <a:xfrm>
            <a:off x="1416760" y="2730721"/>
            <a:ext cx="3753293" cy="784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does not turn</a:t>
            </a:r>
          </a:p>
        </p:txBody>
      </p:sp>
      <p:sp>
        <p:nvSpPr>
          <p:cNvPr id="10" name="Rectangle 2">
            <a:extLst>
              <a:ext uri="{FF2B5EF4-FFF2-40B4-BE49-F238E27FC236}">
                <a16:creationId xmlns:a16="http://schemas.microsoft.com/office/drawing/2014/main" id="{69A06BF6-CEE7-4841-8EE7-47108EB97FDE}"/>
              </a:ext>
            </a:extLst>
          </p:cNvPr>
          <p:cNvSpPr txBox="1">
            <a:spLocks noChangeArrowheads="1"/>
          </p:cNvSpPr>
          <p:nvPr/>
        </p:nvSpPr>
        <p:spPr bwMode="auto">
          <a:xfrm>
            <a:off x="1574071" y="3397986"/>
            <a:ext cx="2383991" cy="790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shall die</a:t>
            </a:r>
          </a:p>
        </p:txBody>
      </p:sp>
      <p:sp>
        <p:nvSpPr>
          <p:cNvPr id="11" name="Rectangle 2">
            <a:extLst>
              <a:ext uri="{FF2B5EF4-FFF2-40B4-BE49-F238E27FC236}">
                <a16:creationId xmlns:a16="http://schemas.microsoft.com/office/drawing/2014/main" id="{CC804B40-FF33-402B-A4BA-625855E70109}"/>
              </a:ext>
            </a:extLst>
          </p:cNvPr>
          <p:cNvSpPr txBox="1">
            <a:spLocks noChangeArrowheads="1"/>
          </p:cNvSpPr>
          <p:nvPr/>
        </p:nvSpPr>
        <p:spPr bwMode="auto">
          <a:xfrm>
            <a:off x="657225" y="4075676"/>
            <a:ext cx="743406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you have delivered your soul</a:t>
            </a:r>
          </a:p>
        </p:txBody>
      </p:sp>
    </p:spTree>
    <p:extLst>
      <p:ext uri="{BB962C8B-B14F-4D97-AF65-F5344CB8AC3E}">
        <p14:creationId xmlns:p14="http://schemas.microsoft.com/office/powerpoint/2010/main" val="5042524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5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5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5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50"/>
                                        <p:tgtEl>
                                          <p:spTgt spid="11"/>
                                        </p:tgtEl>
                                      </p:cBhvr>
                                    </p:animEffect>
                                  </p:childTnLst>
                                </p:cTn>
                              </p:par>
                              <p:par>
                                <p:cTn id="28" presetID="42" presetClass="path" presetSubtype="0" accel="50000" decel="50000" fill="hold" grpId="2" nodeType="withEffect">
                                  <p:stCondLst>
                                    <p:cond delay="0"/>
                                  </p:stCondLst>
                                  <p:childTnLst>
                                    <p:animMotion origin="layout" path="M 2.77778E-7 -7.40741E-7 L -0.54375 -0.0662 " pathEditMode="relative" rAng="0" ptsTypes="AA">
                                      <p:cBhvr>
                                        <p:cTn id="29" dur="2000" fill="hold"/>
                                        <p:tgtEl>
                                          <p:spTgt spid="4"/>
                                        </p:tgtEl>
                                        <p:attrNameLst>
                                          <p:attrName>ppt_x</p:attrName>
                                          <p:attrName>ppt_y</p:attrName>
                                        </p:attrNameLst>
                                      </p:cBhvr>
                                      <p:rCtr x="-27187" y="-3310"/>
                                    </p:animMotion>
                                  </p:childTnLst>
                                </p:cTn>
                              </p:par>
                              <p:par>
                                <p:cTn id="30" presetID="42" presetClass="path" presetSubtype="0" accel="50000" decel="50000" fill="hold" grpId="2" nodeType="withEffect">
                                  <p:stCondLst>
                                    <p:cond delay="0"/>
                                  </p:stCondLst>
                                  <p:childTnLst>
                                    <p:animMotion origin="layout" path="M 1.38889E-6 1.11111E-6 L 0.26788 -0.16366 " pathEditMode="relative" rAng="0" ptsTypes="AA">
                                      <p:cBhvr>
                                        <p:cTn id="31" dur="2000" fill="hold"/>
                                        <p:tgtEl>
                                          <p:spTgt spid="8"/>
                                        </p:tgtEl>
                                        <p:attrNameLst>
                                          <p:attrName>ppt_x</p:attrName>
                                          <p:attrName>ppt_y</p:attrName>
                                        </p:attrNameLst>
                                      </p:cBhvr>
                                      <p:rCtr x="13385" y="-8194"/>
                                    </p:animMotion>
                                  </p:childTnLst>
                                </p:cTn>
                              </p:par>
                              <p:par>
                                <p:cTn id="32" presetID="42" presetClass="path" presetSubtype="0" accel="50000" decel="50000" fill="hold" grpId="2" nodeType="withEffect">
                                  <p:stCondLst>
                                    <p:cond delay="0"/>
                                  </p:stCondLst>
                                  <p:childTnLst>
                                    <p:animMotion origin="layout" path="M 5.55556E-7 -4.07407E-6 L 0.24635 -0.0662 " pathEditMode="relative" rAng="0" ptsTypes="AA">
                                      <p:cBhvr>
                                        <p:cTn id="33" dur="2000" fill="hold"/>
                                        <p:tgtEl>
                                          <p:spTgt spid="9"/>
                                        </p:tgtEl>
                                        <p:attrNameLst>
                                          <p:attrName>ppt_x</p:attrName>
                                          <p:attrName>ppt_y</p:attrName>
                                        </p:attrNameLst>
                                      </p:cBhvr>
                                      <p:rCtr x="12309" y="-3310"/>
                                    </p:animMotion>
                                  </p:childTnLst>
                                </p:cTn>
                              </p:par>
                              <p:par>
                                <p:cTn id="34" presetID="42" presetClass="path" presetSubtype="0" accel="50000" decel="50000" fill="hold" grpId="2" nodeType="withEffect">
                                  <p:stCondLst>
                                    <p:cond delay="0"/>
                                  </p:stCondLst>
                                  <p:childTnLst>
                                    <p:animMotion origin="layout" path="M -5.55556E-7 7.40741E-7 L 0.42274 0.03171 " pathEditMode="relative" rAng="0" ptsTypes="AA">
                                      <p:cBhvr>
                                        <p:cTn id="35" dur="2000" fill="hold"/>
                                        <p:tgtEl>
                                          <p:spTgt spid="10"/>
                                        </p:tgtEl>
                                        <p:attrNameLst>
                                          <p:attrName>ppt_x</p:attrName>
                                          <p:attrName>ppt_y</p:attrName>
                                        </p:attrNameLst>
                                      </p:cBhvr>
                                      <p:rCtr x="21128" y="1574"/>
                                    </p:animMotion>
                                  </p:childTnLst>
                                </p:cTn>
                              </p:par>
                              <p:par>
                                <p:cTn id="36" presetID="42" presetClass="path" presetSubtype="0" accel="50000" decel="50000" fill="hold" grpId="2" nodeType="withEffect">
                                  <p:stCondLst>
                                    <p:cond delay="0"/>
                                  </p:stCondLst>
                                  <p:childTnLst>
                                    <p:animMotion origin="layout" path="M 1.38889E-6 4.07407E-6 L 0.00833 0.12893 " pathEditMode="relative" rAng="0" ptsTypes="AA">
                                      <p:cBhvr>
                                        <p:cTn id="37" dur="2000" fill="hold"/>
                                        <p:tgtEl>
                                          <p:spTgt spid="11"/>
                                        </p:tgtEl>
                                        <p:attrNameLst>
                                          <p:attrName>ppt_x</p:attrName>
                                          <p:attrName>ppt_y</p:attrName>
                                        </p:attrNameLst>
                                      </p:cBhvr>
                                      <p:rCtr x="417" y="6435"/>
                                    </p:animMotion>
                                  </p:childTnLst>
                                </p:cTn>
                              </p:par>
                              <p:par>
                                <p:cTn id="38" presetID="10" presetClass="exit" presetSubtype="0" fill="hold" grpId="1" nodeType="withEffect">
                                  <p:stCondLst>
                                    <p:cond delay="0"/>
                                  </p:stCondLst>
                                  <p:childTnLst>
                                    <p:animEffect transition="out" filter="fade">
                                      <p:cBhvr>
                                        <p:cTn id="39" dur="1250"/>
                                        <p:tgtEl>
                                          <p:spTgt spid="3074"/>
                                        </p:tgtEl>
                                      </p:cBhvr>
                                    </p:animEffect>
                                    <p:set>
                                      <p:cBhvr>
                                        <p:cTn id="40" dur="1" fill="hold">
                                          <p:stCondLst>
                                            <p:cond delay="1249"/>
                                          </p:stCondLst>
                                        </p:cTn>
                                        <p:tgtEl>
                                          <p:spTgt spid="3074"/>
                                        </p:tgtEl>
                                        <p:attrNameLst>
                                          <p:attrName>style.visibility</p:attrName>
                                        </p:attrNameLst>
                                      </p:cBhvr>
                                      <p:to>
                                        <p:strVal val="hidden"/>
                                      </p:to>
                                    </p:se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250"/>
                                        <p:tgtEl>
                                          <p:spTgt spid="5"/>
                                        </p:tgtEl>
                                      </p:cBhvr>
                                    </p:animEffect>
                                  </p:childTnLst>
                                </p:cTn>
                              </p:par>
                              <p:par>
                                <p:cTn id="45" presetID="10" presetClass="exit" presetSubtype="0" fill="hold" grpId="1" nodeType="withEffect">
                                  <p:stCondLst>
                                    <p:cond delay="0"/>
                                  </p:stCondLst>
                                  <p:childTnLst>
                                    <p:animEffect transition="out" filter="fade">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par>
                                <p:cTn id="60" presetID="22" presetClass="entr" presetSubtype="1" fill="hold" nodeType="withEffect">
                                  <p:stCondLst>
                                    <p:cond delay="400"/>
                                  </p:stCondLst>
                                  <p:childTnLst>
                                    <p:set>
                                      <p:cBhvr>
                                        <p:cTn id="61" dur="1" fill="hold">
                                          <p:stCondLst>
                                            <p:cond delay="0"/>
                                          </p:stCondLst>
                                        </p:cTn>
                                        <p:tgtEl>
                                          <p:spTgt spid="6"/>
                                        </p:tgtEl>
                                        <p:attrNameLst>
                                          <p:attrName>style.visibility</p:attrName>
                                        </p:attrNameLst>
                                      </p:cBhvr>
                                      <p:to>
                                        <p:strVal val="visible"/>
                                      </p:to>
                                    </p:set>
                                    <p:animEffect transition="in" filter="wipe(up)">
                                      <p:cBhvr>
                                        <p:cTn id="6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4" grpId="0"/>
      <p:bldP spid="4" grpId="1"/>
      <p:bldP spid="4" grpId="2"/>
      <p:bldP spid="8" grpId="0"/>
      <p:bldP spid="8" grpId="1"/>
      <p:bldP spid="8" grpId="2"/>
      <p:bldP spid="9" grpId="0"/>
      <p:bldP spid="9" grpId="1"/>
      <p:bldP spid="9" grpId="2"/>
      <p:bldP spid="10" grpId="0"/>
      <p:bldP spid="10" grpId="1"/>
      <p:bldP spid="10" grpId="2"/>
      <p:bldP spid="11" grpId="0"/>
      <p:bldP spid="11" grpId="1"/>
      <p:bldP spid="11"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B9DB11-4EED-46FA-9257-2D76231D6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558143"/>
            <a:ext cx="8229600" cy="206703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Rebuke is more effective for a wise man Than a hundred blows on a fool.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17:10 </a:t>
            </a:r>
          </a:p>
        </p:txBody>
      </p:sp>
      <p:sp>
        <p:nvSpPr>
          <p:cNvPr id="4" name="Rectangle 2">
            <a:extLst>
              <a:ext uri="{FF2B5EF4-FFF2-40B4-BE49-F238E27FC236}">
                <a16:creationId xmlns:a16="http://schemas.microsoft.com/office/drawing/2014/main" id="{D2966C13-99B4-461E-A868-54FD75F0BADE}"/>
              </a:ext>
            </a:extLst>
          </p:cNvPr>
          <p:cNvSpPr txBox="1">
            <a:spLocks noChangeArrowheads="1"/>
          </p:cNvSpPr>
          <p:nvPr/>
        </p:nvSpPr>
        <p:spPr bwMode="auto">
          <a:xfrm>
            <a:off x="561144" y="3198019"/>
            <a:ext cx="157007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wise</a:t>
            </a:r>
          </a:p>
        </p:txBody>
      </p:sp>
      <p:sp>
        <p:nvSpPr>
          <p:cNvPr id="5" name="Rectangle 2" hidden="1">
            <a:extLst>
              <a:ext uri="{FF2B5EF4-FFF2-40B4-BE49-F238E27FC236}">
                <a16:creationId xmlns:a16="http://schemas.microsoft.com/office/drawing/2014/main" id="{FE32FBBD-BC3C-44F6-A45B-0F2BC1CC1B38}"/>
              </a:ext>
            </a:extLst>
          </p:cNvPr>
          <p:cNvSpPr txBox="1">
            <a:spLocks noChangeArrowheads="1"/>
          </p:cNvSpPr>
          <p:nvPr/>
        </p:nvSpPr>
        <p:spPr bwMode="auto">
          <a:xfrm>
            <a:off x="1592502" y="3038476"/>
            <a:ext cx="1410255" cy="77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wise</a:t>
            </a:r>
          </a:p>
        </p:txBody>
      </p:sp>
      <p:sp>
        <p:nvSpPr>
          <p:cNvPr id="6" name="Rectangle 2">
            <a:extLst>
              <a:ext uri="{FF2B5EF4-FFF2-40B4-BE49-F238E27FC236}">
                <a16:creationId xmlns:a16="http://schemas.microsoft.com/office/drawing/2014/main" id="{A2C059F5-ADC5-4A06-8D9D-3F26E868A05C}"/>
              </a:ext>
            </a:extLst>
          </p:cNvPr>
          <p:cNvSpPr txBox="1">
            <a:spLocks noChangeArrowheads="1"/>
          </p:cNvSpPr>
          <p:nvPr/>
        </p:nvSpPr>
        <p:spPr bwMode="auto">
          <a:xfrm>
            <a:off x="2709032" y="3855720"/>
            <a:ext cx="1605794" cy="816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fool</a:t>
            </a:r>
          </a:p>
        </p:txBody>
      </p:sp>
    </p:spTree>
    <p:extLst>
      <p:ext uri="{BB962C8B-B14F-4D97-AF65-F5344CB8AC3E}">
        <p14:creationId xmlns:p14="http://schemas.microsoft.com/office/powerpoint/2010/main" val="2185233723"/>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5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childTnLst>
                                </p:cTn>
                              </p:par>
                              <p:par>
                                <p:cTn id="19" presetID="42" presetClass="path" presetSubtype="0" accel="50000" decel="50000" fill="hold" grpId="2" nodeType="withEffect">
                                  <p:stCondLst>
                                    <p:cond delay="0"/>
                                  </p:stCondLst>
                                  <p:childTnLst>
                                    <p:animMotion origin="layout" path="M -2.22222E-6 1.85185E-6 L 0.10434 -0.02292 " pathEditMode="relative" rAng="0" ptsTypes="AA">
                                      <p:cBhvr>
                                        <p:cTn id="20" dur="2000" fill="hold"/>
                                        <p:tgtEl>
                                          <p:spTgt spid="4"/>
                                        </p:tgtEl>
                                        <p:attrNameLst>
                                          <p:attrName>ppt_x</p:attrName>
                                          <p:attrName>ppt_y</p:attrName>
                                        </p:attrNameLst>
                                      </p:cBhvr>
                                      <p:rCtr x="5208" y="-1157"/>
                                    </p:animMotion>
                                  </p:childTnLst>
                                </p:cTn>
                              </p:par>
                              <p:par>
                                <p:cTn id="21" presetID="42" presetClass="path" presetSubtype="0" accel="50000" decel="50000" fill="hold" grpId="1" nodeType="withEffect">
                                  <p:stCondLst>
                                    <p:cond delay="0"/>
                                  </p:stCondLst>
                                  <p:childTnLst>
                                    <p:animMotion origin="layout" path="M 2.22222E-6 7.40741E-7 L 0.38333 -0.06389 " pathEditMode="relative" rAng="0" ptsTypes="AA">
                                      <p:cBhvr>
                                        <p:cTn id="22" dur="2250" fill="hold"/>
                                        <p:tgtEl>
                                          <p:spTgt spid="6"/>
                                        </p:tgtEl>
                                        <p:attrNameLst>
                                          <p:attrName>ppt_x</p:attrName>
                                          <p:attrName>ppt_y</p:attrName>
                                        </p:attrNameLst>
                                      </p:cBhvr>
                                      <p:rCtr x="19167" y="-3194"/>
                                    </p:animMotion>
                                  </p:childTnLst>
                                </p:cTn>
                              </p:par>
                              <p:par>
                                <p:cTn id="23" presetID="10" presetClass="exit" presetSubtype="0" fill="hold" grpId="2" nodeType="withEffect">
                                  <p:stCondLst>
                                    <p:cond delay="0"/>
                                  </p:stCondLst>
                                  <p:childTnLst>
                                    <p:animEffect transition="out" filter="fade">
                                      <p:cBhvr>
                                        <p:cTn id="24" dur="2250"/>
                                        <p:tgtEl>
                                          <p:spTgt spid="6"/>
                                        </p:tgtEl>
                                      </p:cBhvr>
                                    </p:animEffect>
                                    <p:set>
                                      <p:cBhvr>
                                        <p:cTn id="25" dur="1" fill="hold">
                                          <p:stCondLst>
                                            <p:cond delay="2249"/>
                                          </p:stCondLst>
                                        </p:cTn>
                                        <p:tgtEl>
                                          <p:spTgt spid="6"/>
                                        </p:tgtEl>
                                        <p:attrNameLst>
                                          <p:attrName>style.visibility</p:attrName>
                                        </p:attrNameLst>
                                      </p:cBhvr>
                                      <p:to>
                                        <p:strVal val="hidden"/>
                                      </p:to>
                                    </p:set>
                                  </p:childTnLst>
                                </p:cTn>
                              </p:par>
                              <p:par>
                                <p:cTn id="26" presetID="23" presetClass="exit" presetSubtype="16" fill="hold" grpId="3" nodeType="withEffect">
                                  <p:stCondLst>
                                    <p:cond delay="0"/>
                                  </p:stCondLst>
                                  <p:childTnLst>
                                    <p:anim calcmode="lin" valueType="num">
                                      <p:cBhvr>
                                        <p:cTn id="27" dur="2250"/>
                                        <p:tgtEl>
                                          <p:spTgt spid="6"/>
                                        </p:tgtEl>
                                        <p:attrNameLst>
                                          <p:attrName>ppt_w</p:attrName>
                                        </p:attrNameLst>
                                      </p:cBhvr>
                                      <p:tavLst>
                                        <p:tav tm="0">
                                          <p:val>
                                            <p:strVal val="ppt_w"/>
                                          </p:val>
                                        </p:tav>
                                        <p:tav tm="100000">
                                          <p:val>
                                            <p:strVal val="4*ppt_w"/>
                                          </p:val>
                                        </p:tav>
                                      </p:tavLst>
                                    </p:anim>
                                    <p:anim calcmode="lin" valueType="num">
                                      <p:cBhvr>
                                        <p:cTn id="28" dur="2250"/>
                                        <p:tgtEl>
                                          <p:spTgt spid="6"/>
                                        </p:tgtEl>
                                        <p:attrNameLst>
                                          <p:attrName>ppt_h</p:attrName>
                                        </p:attrNameLst>
                                      </p:cBhvr>
                                      <p:tavLst>
                                        <p:tav tm="0">
                                          <p:val>
                                            <p:strVal val="ppt_h"/>
                                          </p:val>
                                        </p:tav>
                                        <p:tav tm="100000">
                                          <p:val>
                                            <p:strVal val="4*ppt_h"/>
                                          </p:val>
                                        </p:tav>
                                      </p:tavLst>
                                    </p:anim>
                                    <p:set>
                                      <p:cBhvr>
                                        <p:cTn id="29" dur="1" fill="hold">
                                          <p:stCondLst>
                                            <p:cond delay="2249"/>
                                          </p:stCondLst>
                                        </p:cTn>
                                        <p:tgtEl>
                                          <p:spTgt spid="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250"/>
                                        <p:tgtEl>
                                          <p:spTgt spid="3074"/>
                                        </p:tgtEl>
                                      </p:cBhvr>
                                    </p:animEffect>
                                    <p:set>
                                      <p:cBhvr>
                                        <p:cTn id="32"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6" grpId="0"/>
      <p:bldP spid="6" grpId="1"/>
      <p:bldP spid="6" grpId="2"/>
      <p:bldP spid="6" grpId="3"/>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FEDDC6-D016-43C9-99B8-B5D273CFC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156619"/>
            <a:ext cx="8229600" cy="2544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It is better to hear the rebuke of the wise Than for a man to hear the song of fools.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Ecclesiastes 7:5</a:t>
            </a:r>
          </a:p>
        </p:txBody>
      </p:sp>
      <p:sp>
        <p:nvSpPr>
          <p:cNvPr id="4" name="Rectangle 2">
            <a:extLst>
              <a:ext uri="{FF2B5EF4-FFF2-40B4-BE49-F238E27FC236}">
                <a16:creationId xmlns:a16="http://schemas.microsoft.com/office/drawing/2014/main" id="{50C6451E-CC38-41E4-913A-07248DCA8978}"/>
              </a:ext>
            </a:extLst>
          </p:cNvPr>
          <p:cNvSpPr txBox="1">
            <a:spLocks noChangeArrowheads="1"/>
          </p:cNvSpPr>
          <p:nvPr/>
        </p:nvSpPr>
        <p:spPr bwMode="auto">
          <a:xfrm>
            <a:off x="1592502" y="3038476"/>
            <a:ext cx="1410255" cy="77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wise</a:t>
            </a:r>
          </a:p>
        </p:txBody>
      </p:sp>
      <p:sp>
        <p:nvSpPr>
          <p:cNvPr id="5" name="Rectangle 2">
            <a:extLst>
              <a:ext uri="{FF2B5EF4-FFF2-40B4-BE49-F238E27FC236}">
                <a16:creationId xmlns:a16="http://schemas.microsoft.com/office/drawing/2014/main" id="{7E704130-FA3E-40B9-8212-66A8CE8C3EEA}"/>
              </a:ext>
            </a:extLst>
          </p:cNvPr>
          <p:cNvSpPr txBox="1">
            <a:spLocks noChangeArrowheads="1"/>
          </p:cNvSpPr>
          <p:nvPr/>
        </p:nvSpPr>
        <p:spPr bwMode="auto">
          <a:xfrm>
            <a:off x="5882185" y="2376933"/>
            <a:ext cx="2018802" cy="75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rebuke</a:t>
            </a:r>
          </a:p>
        </p:txBody>
      </p:sp>
      <p:sp>
        <p:nvSpPr>
          <p:cNvPr id="6" name="Rectangle 2" hidden="1">
            <a:extLst>
              <a:ext uri="{FF2B5EF4-FFF2-40B4-BE49-F238E27FC236}">
                <a16:creationId xmlns:a16="http://schemas.microsoft.com/office/drawing/2014/main" id="{158F9BD2-70F6-40FB-BFF1-389F8EDCE292}"/>
              </a:ext>
            </a:extLst>
          </p:cNvPr>
          <p:cNvSpPr txBox="1">
            <a:spLocks noChangeArrowheads="1"/>
          </p:cNvSpPr>
          <p:nvPr/>
        </p:nvSpPr>
        <p:spPr bwMode="auto">
          <a:xfrm>
            <a:off x="3391786" y="2057954"/>
            <a:ext cx="2049370" cy="78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rebuke</a:t>
            </a:r>
          </a:p>
        </p:txBody>
      </p:sp>
      <p:sp>
        <p:nvSpPr>
          <p:cNvPr id="7" name="Rectangle 2">
            <a:extLst>
              <a:ext uri="{FF2B5EF4-FFF2-40B4-BE49-F238E27FC236}">
                <a16:creationId xmlns:a16="http://schemas.microsoft.com/office/drawing/2014/main" id="{19EA7046-946E-447B-B655-071CC2C14828}"/>
              </a:ext>
            </a:extLst>
          </p:cNvPr>
          <p:cNvSpPr txBox="1">
            <a:spLocks noChangeArrowheads="1"/>
          </p:cNvSpPr>
          <p:nvPr/>
        </p:nvSpPr>
        <p:spPr bwMode="auto">
          <a:xfrm>
            <a:off x="3373445" y="3731418"/>
            <a:ext cx="1570029" cy="738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fool</a:t>
            </a:r>
          </a:p>
        </p:txBody>
      </p:sp>
      <p:sp>
        <p:nvSpPr>
          <p:cNvPr id="8" name="Rectangle 2">
            <a:extLst>
              <a:ext uri="{FF2B5EF4-FFF2-40B4-BE49-F238E27FC236}">
                <a16:creationId xmlns:a16="http://schemas.microsoft.com/office/drawing/2014/main" id="{C8CEAE28-0D32-42C4-A2E6-68ABC5966922}"/>
              </a:ext>
            </a:extLst>
          </p:cNvPr>
          <p:cNvSpPr txBox="1">
            <a:spLocks noChangeArrowheads="1"/>
          </p:cNvSpPr>
          <p:nvPr/>
        </p:nvSpPr>
        <p:spPr bwMode="auto">
          <a:xfrm>
            <a:off x="1296080" y="3042768"/>
            <a:ext cx="1999570" cy="769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wise</a:t>
            </a:r>
          </a:p>
        </p:txBody>
      </p:sp>
    </p:spTree>
    <p:extLst>
      <p:ext uri="{BB962C8B-B14F-4D97-AF65-F5344CB8AC3E}">
        <p14:creationId xmlns:p14="http://schemas.microsoft.com/office/powerpoint/2010/main" val="1434806388"/>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5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50"/>
                                        <p:tgtEl>
                                          <p:spTgt spid="5"/>
                                        </p:tgtEl>
                                      </p:cBhvr>
                                    </p:animEffect>
                                  </p:childTnLst>
                                </p:cTn>
                              </p:par>
                              <p:par>
                                <p:cTn id="26" presetID="42" presetClass="path" presetSubtype="0" accel="50000" decel="50000" fill="hold" grpId="2" nodeType="withEffect">
                                  <p:stCondLst>
                                    <p:cond delay="0"/>
                                  </p:stCondLst>
                                  <p:childTnLst>
                                    <p:animMotion origin="layout" path="M 4.16667E-6 -3.7037E-7 L -0.27066 -0.04445 " pathEditMode="relative" rAng="0" ptsTypes="AA">
                                      <p:cBhvr>
                                        <p:cTn id="27" dur="1750" fill="hold"/>
                                        <p:tgtEl>
                                          <p:spTgt spid="5"/>
                                        </p:tgtEl>
                                        <p:attrNameLst>
                                          <p:attrName>ppt_x</p:attrName>
                                          <p:attrName>ppt_y</p:attrName>
                                        </p:attrNameLst>
                                      </p:cBhvr>
                                      <p:rCtr x="-13507" y="-2176"/>
                                    </p:animMotion>
                                  </p:childTnLst>
                                </p:cTn>
                              </p:par>
                              <p:par>
                                <p:cTn id="28" presetID="42" presetClass="path" presetSubtype="0" accel="50000" decel="50000" fill="hold" grpId="1" nodeType="withEffect">
                                  <p:stCondLst>
                                    <p:cond delay="0"/>
                                  </p:stCondLst>
                                  <p:childTnLst>
                                    <p:animMotion origin="layout" path="M 2.5E-6 3.33333E-6 L 0.01354 0.25926 " pathEditMode="relative" rAng="0" ptsTypes="AA">
                                      <p:cBhvr>
                                        <p:cTn id="29" dur="1750" fill="hold"/>
                                        <p:tgtEl>
                                          <p:spTgt spid="7"/>
                                        </p:tgtEl>
                                        <p:attrNameLst>
                                          <p:attrName>ppt_x</p:attrName>
                                          <p:attrName>ppt_y</p:attrName>
                                        </p:attrNameLst>
                                      </p:cBhvr>
                                      <p:rCtr x="677" y="12963"/>
                                    </p:animMotion>
                                  </p:childTnLst>
                                </p:cTn>
                              </p:par>
                              <p:par>
                                <p:cTn id="30" presetID="42" presetClass="path" presetSubtype="0" accel="50000" decel="50000" fill="hold" grpId="1" nodeType="withEffect">
                                  <p:stCondLst>
                                    <p:cond delay="0"/>
                                  </p:stCondLst>
                                  <p:childTnLst>
                                    <p:animMotion origin="layout" path="M -1.66667E-6 1.48148E-6 L -0.01128 -0.1044 " pathEditMode="relative" rAng="0" ptsTypes="AA">
                                      <p:cBhvr>
                                        <p:cTn id="31" dur="1750" fill="hold"/>
                                        <p:tgtEl>
                                          <p:spTgt spid="8"/>
                                        </p:tgtEl>
                                        <p:attrNameLst>
                                          <p:attrName>ppt_x</p:attrName>
                                          <p:attrName>ppt_y</p:attrName>
                                        </p:attrNameLst>
                                      </p:cBhvr>
                                      <p:rCtr x="-573" y="-5231"/>
                                    </p:animMotion>
                                  </p:childTnLst>
                                </p:cTn>
                              </p:par>
                              <p:par>
                                <p:cTn id="32" presetID="10" presetClass="exit" presetSubtype="0" fill="hold" grpId="1" nodeType="withEffect">
                                  <p:stCondLst>
                                    <p:cond delay="0"/>
                                  </p:stCondLst>
                                  <p:childTnLst>
                                    <p:animEffect transition="out" filter="fade">
                                      <p:cBhvr>
                                        <p:cTn id="33" dur="1250"/>
                                        <p:tgtEl>
                                          <p:spTgt spid="3074"/>
                                        </p:tgtEl>
                                      </p:cBhvr>
                                    </p:animEffect>
                                    <p:set>
                                      <p:cBhvr>
                                        <p:cTn id="34" dur="1" fill="hold">
                                          <p:stCondLst>
                                            <p:cond delay="1249"/>
                                          </p:stCondLst>
                                        </p:cTn>
                                        <p:tgtEl>
                                          <p:spTgt spid="307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7" presetClass="exit" presetSubtype="4" fill="hold" grpId="2" nodeType="clickEffect">
                                  <p:stCondLst>
                                    <p:cond delay="0"/>
                                  </p:stCondLst>
                                  <p:childTnLst>
                                    <p:anim calcmode="lin" valueType="num">
                                      <p:cBhvr>
                                        <p:cTn id="38" dur="750"/>
                                        <p:tgtEl>
                                          <p:spTgt spid="7"/>
                                        </p:tgtEl>
                                        <p:attrNameLst>
                                          <p:attrName>ppt_x</p:attrName>
                                        </p:attrNameLst>
                                      </p:cBhvr>
                                      <p:tavLst>
                                        <p:tav tm="0">
                                          <p:val>
                                            <p:strVal val="ppt_x"/>
                                          </p:val>
                                        </p:tav>
                                        <p:tav tm="100000">
                                          <p:val>
                                            <p:strVal val="ppt_x"/>
                                          </p:val>
                                        </p:tav>
                                      </p:tavLst>
                                    </p:anim>
                                    <p:anim calcmode="lin" valueType="num">
                                      <p:cBhvr>
                                        <p:cTn id="39" dur="750"/>
                                        <p:tgtEl>
                                          <p:spTgt spid="7"/>
                                        </p:tgtEl>
                                        <p:attrNameLst>
                                          <p:attrName>ppt_y</p:attrName>
                                        </p:attrNameLst>
                                      </p:cBhvr>
                                      <p:tavLst>
                                        <p:tav tm="0">
                                          <p:val>
                                            <p:strVal val="ppt_y"/>
                                          </p:val>
                                        </p:tav>
                                        <p:tav tm="100000">
                                          <p:val>
                                            <p:strVal val="ppt_y+ppt_h/2"/>
                                          </p:val>
                                        </p:tav>
                                      </p:tavLst>
                                    </p:anim>
                                    <p:anim calcmode="lin" valueType="num">
                                      <p:cBhvr>
                                        <p:cTn id="40" dur="750"/>
                                        <p:tgtEl>
                                          <p:spTgt spid="7"/>
                                        </p:tgtEl>
                                        <p:attrNameLst>
                                          <p:attrName>ppt_w</p:attrName>
                                        </p:attrNameLst>
                                      </p:cBhvr>
                                      <p:tavLst>
                                        <p:tav tm="0">
                                          <p:val>
                                            <p:strVal val="ppt_w"/>
                                          </p:val>
                                        </p:tav>
                                        <p:tav tm="100000">
                                          <p:val>
                                            <p:strVal val="ppt_w"/>
                                          </p:val>
                                        </p:tav>
                                      </p:tavLst>
                                    </p:anim>
                                    <p:anim calcmode="lin" valueType="num">
                                      <p:cBhvr>
                                        <p:cTn id="41" dur="750"/>
                                        <p:tgtEl>
                                          <p:spTgt spid="7"/>
                                        </p:tgtEl>
                                        <p:attrNameLst>
                                          <p:attrName>ppt_h</p:attrName>
                                        </p:attrNameLst>
                                      </p:cBhvr>
                                      <p:tavLst>
                                        <p:tav tm="0">
                                          <p:val>
                                            <p:strVal val="ppt_h"/>
                                          </p:val>
                                        </p:tav>
                                        <p:tav tm="100000">
                                          <p:val>
                                            <p:fltVal val="0"/>
                                          </p:val>
                                        </p:tav>
                                      </p:tavLst>
                                    </p:anim>
                                    <p:set>
                                      <p:cBhvr>
                                        <p:cTn id="42" dur="1" fill="hold">
                                          <p:stCondLst>
                                            <p:cond delay="74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xit" presetSubtype="1" fill="hold" grpId="2" nodeType="clickEffect">
                                  <p:stCondLst>
                                    <p:cond delay="0"/>
                                  </p:stCondLst>
                                  <p:childTnLst>
                                    <p:anim calcmode="lin" valueType="num">
                                      <p:cBhvr additive="base">
                                        <p:cTn id="46" dur="750"/>
                                        <p:tgtEl>
                                          <p:spTgt spid="8"/>
                                        </p:tgtEl>
                                        <p:attrNameLst>
                                          <p:attrName>ppt_x</p:attrName>
                                        </p:attrNameLst>
                                      </p:cBhvr>
                                      <p:tavLst>
                                        <p:tav tm="0">
                                          <p:val>
                                            <p:strVal val="ppt_x"/>
                                          </p:val>
                                        </p:tav>
                                        <p:tav tm="100000">
                                          <p:val>
                                            <p:strVal val="ppt_x"/>
                                          </p:val>
                                        </p:tav>
                                      </p:tavLst>
                                    </p:anim>
                                    <p:anim calcmode="lin" valueType="num">
                                      <p:cBhvr additive="base">
                                        <p:cTn id="47" dur="750"/>
                                        <p:tgtEl>
                                          <p:spTgt spid="8"/>
                                        </p:tgtEl>
                                        <p:attrNameLst>
                                          <p:attrName>ppt_y</p:attrName>
                                        </p:attrNameLst>
                                      </p:cBhvr>
                                      <p:tavLst>
                                        <p:tav tm="0">
                                          <p:val>
                                            <p:strVal val="ppt_y"/>
                                          </p:val>
                                        </p:tav>
                                        <p:tav tm="100000">
                                          <p:val>
                                            <p:strVal val="0-ppt_h/2"/>
                                          </p:val>
                                        </p:tav>
                                      </p:tavLst>
                                    </p:anim>
                                    <p:set>
                                      <p:cBhvr>
                                        <p:cTn id="48" dur="1" fill="hold">
                                          <p:stCondLst>
                                            <p:cond delay="7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5" grpId="0"/>
      <p:bldP spid="5" grpId="2"/>
      <p:bldP spid="7" grpId="0"/>
      <p:bldP spid="7" grpId="1"/>
      <p:bldP spid="7" grpId="2"/>
      <p:bldP spid="8" grpId="0"/>
      <p:bldP spid="8" grpId="1"/>
      <p:bldP spid="8"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9A4611-96F4-4176-BAF9-14EA58B21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E7A3207B-3151-48B6-A61F-9DD490E9702E}"/>
              </a:ext>
            </a:extLst>
          </p:cNvPr>
          <p:cNvSpPr txBox="1">
            <a:spLocks/>
          </p:cNvSpPr>
          <p:nvPr/>
        </p:nvSpPr>
        <p:spPr>
          <a:xfrm>
            <a:off x="2724627" y="2807026"/>
            <a:ext cx="44577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my spirit on you</a:t>
            </a:r>
          </a:p>
        </p:txBody>
      </p:sp>
      <p:sp>
        <p:nvSpPr>
          <p:cNvPr id="7" name="Title 1">
            <a:extLst>
              <a:ext uri="{FF2B5EF4-FFF2-40B4-BE49-F238E27FC236}">
                <a16:creationId xmlns:a16="http://schemas.microsoft.com/office/drawing/2014/main" id="{5E55ACFA-65A2-402B-A0BB-CEFDFAD55B5B}"/>
              </a:ext>
            </a:extLst>
          </p:cNvPr>
          <p:cNvSpPr txBox="1">
            <a:spLocks/>
          </p:cNvSpPr>
          <p:nvPr/>
        </p:nvSpPr>
        <p:spPr>
          <a:xfrm>
            <a:off x="2967038" y="3474729"/>
            <a:ext cx="370332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words known</a:t>
            </a:r>
          </a:p>
        </p:txBody>
      </p:sp>
      <p:sp>
        <p:nvSpPr>
          <p:cNvPr id="3074" name="Rectangle 2"/>
          <p:cNvSpPr>
            <a:spLocks noGrp="1" noChangeArrowheads="1"/>
          </p:cNvSpPr>
          <p:nvPr>
            <p:ph type="title"/>
          </p:nvPr>
        </p:nvSpPr>
        <p:spPr>
          <a:xfrm>
            <a:off x="457200" y="1966119"/>
            <a:ext cx="82296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Turn at my rebuke; Surely I will pour out my spirit on you; I will make my words known to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1:23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7B348AE6-5ADE-4426-889F-E1709E7D8C1F}"/>
              </a:ext>
            </a:extLst>
          </p:cNvPr>
          <p:cNvSpPr txBox="1">
            <a:spLocks noChangeArrowheads="1"/>
          </p:cNvSpPr>
          <p:nvPr/>
        </p:nvSpPr>
        <p:spPr bwMode="auto">
          <a:xfrm>
            <a:off x="3391786" y="2057954"/>
            <a:ext cx="2049370" cy="78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rebuke</a:t>
            </a:r>
          </a:p>
        </p:txBody>
      </p:sp>
      <p:sp>
        <p:nvSpPr>
          <p:cNvPr id="6" name="Rectangle 2">
            <a:extLst>
              <a:ext uri="{FF2B5EF4-FFF2-40B4-BE49-F238E27FC236}">
                <a16:creationId xmlns:a16="http://schemas.microsoft.com/office/drawing/2014/main" id="{CB87CC37-5127-4219-BC82-CE802B817A37}"/>
              </a:ext>
            </a:extLst>
          </p:cNvPr>
          <p:cNvSpPr txBox="1">
            <a:spLocks noChangeArrowheads="1"/>
          </p:cNvSpPr>
          <p:nvPr/>
        </p:nvSpPr>
        <p:spPr bwMode="auto">
          <a:xfrm>
            <a:off x="2704622" y="2740819"/>
            <a:ext cx="4496278" cy="762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spirit on you</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A6C71D7B-9B7C-469E-9386-8EAA3352A072}"/>
              </a:ext>
            </a:extLst>
          </p:cNvPr>
          <p:cNvSpPr txBox="1">
            <a:spLocks noChangeArrowheads="1"/>
          </p:cNvSpPr>
          <p:nvPr/>
        </p:nvSpPr>
        <p:spPr bwMode="auto">
          <a:xfrm>
            <a:off x="2912266" y="3417704"/>
            <a:ext cx="381238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words known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6">
            <a:extLst>
              <a:ext uri="{FF2B5EF4-FFF2-40B4-BE49-F238E27FC236}">
                <a16:creationId xmlns:a16="http://schemas.microsoft.com/office/drawing/2014/main" id="{3774F0F0-11F5-4BD4-AFF2-879A7F5796EF}"/>
              </a:ext>
            </a:extLst>
          </p:cNvPr>
          <p:cNvSpPr>
            <a:spLocks noChangeArrowheads="1"/>
          </p:cNvSpPr>
          <p:nvPr/>
        </p:nvSpPr>
        <p:spPr bwMode="auto">
          <a:xfrm>
            <a:off x="3565890" y="2646439"/>
            <a:ext cx="1904748"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spirit</a:t>
            </a:r>
          </a:p>
        </p:txBody>
      </p:sp>
      <p:sp>
        <p:nvSpPr>
          <p:cNvPr id="10" name="Rectangle 6">
            <a:extLst>
              <a:ext uri="{FF2B5EF4-FFF2-40B4-BE49-F238E27FC236}">
                <a16:creationId xmlns:a16="http://schemas.microsoft.com/office/drawing/2014/main" id="{FCED3DF7-0255-4D9C-9DC2-4BE967A48751}"/>
              </a:ext>
            </a:extLst>
          </p:cNvPr>
          <p:cNvSpPr>
            <a:spLocks noChangeArrowheads="1"/>
          </p:cNvSpPr>
          <p:nvPr/>
        </p:nvSpPr>
        <p:spPr bwMode="auto">
          <a:xfrm>
            <a:off x="3565890" y="2671839"/>
            <a:ext cx="1904748"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1430"/>
                <a:solidFill>
                  <a:srgbClr val="FFFFFF"/>
                </a:solidFill>
                <a:effectLst>
                  <a:glow rad="127000">
                    <a:srgbClr val="000000"/>
                  </a:glow>
                  <a:outerShdw blurRad="50800" dist="39000" dir="5460000" algn="tl">
                    <a:srgbClr val="000000">
                      <a:alpha val="38000"/>
                    </a:srgbClr>
                  </a:outerShdw>
                </a:effectLst>
                <a:uLnTx/>
                <a:uFillTx/>
                <a:latin typeface="Calibri" panose="020F0502020204030204" pitchFamily="34" charset="0"/>
                <a:ea typeface="+mn-ea"/>
                <a:cs typeface="+mn-cs"/>
              </a:rPr>
              <a:t>LIFE</a:t>
            </a:r>
            <a:endParaRPr kumimoji="0" lang="en-US" sz="4400" b="1" i="0" u="none" strike="noStrike" kern="1200" cap="none" spc="0" normalizeH="0" baseline="0" noProof="0" dirty="0">
              <a:ln w="11430"/>
              <a:solidFill>
                <a:srgbClr val="FFFFFF"/>
              </a:solidFill>
              <a:effectLst>
                <a:glow rad="127000">
                  <a:srgbClr val="000000"/>
                </a:glow>
                <a:outerShdw blurRad="50800" dist="39000" dir="5460000" algn="tl">
                  <a:srgbClr val="000000">
                    <a:alpha val="38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36319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0" presetClass="entr" presetSubtype="0" fill="hold" grpId="0" nodeType="withEffect">
                                  <p:stCondLst>
                                    <p:cond delay="100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stCondLst>
                                            <p:cond delay="0"/>
                                          </p:stCondLst>
                                        </p:cTn>
                                        <p:tgtEl>
                                          <p:spTgt spid="9"/>
                                        </p:tgtEl>
                                      </p:cBhvr>
                                    </p:animEffect>
                                    <p:anim to="" calcmode="lin" valueType="num">
                                      <p:cBhvr>
                                        <p:cTn id="25"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27" presetID="22" presetClass="entr" presetSubtype="8" fill="hold" grpId="0" nodeType="withEffect">
                                  <p:stCondLst>
                                    <p:cond delay="40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18" presetClass="emph" presetSubtype="0" fill="hold" grpId="1" nodeType="withEffect">
                                  <p:stCondLst>
                                    <p:cond delay="400"/>
                                  </p:stCondLst>
                                  <p:childTnLst>
                                    <p:set>
                                      <p:cBhvr override="childStyle">
                                        <p:cTn id="31" dur="500" fill="hold"/>
                                        <p:tgtEl>
                                          <p:spTgt spid="7"/>
                                        </p:tgtEl>
                                        <p:attrNameLst>
                                          <p:attrName>style.textDecorationUnderline</p:attrName>
                                        </p:attrNameLst>
                                      </p:cBhvr>
                                      <p:to>
                                        <p:strVal val="true"/>
                                      </p:to>
                                    </p:set>
                                  </p:childTnLst>
                                </p:cTn>
                              </p:par>
                              <p:par>
                                <p:cTn id="32" presetID="22" presetClass="entr" presetSubtype="8" fill="hold" grpId="0" nodeType="withEffect">
                                  <p:stCondLst>
                                    <p:cond delay="40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25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childTnLst>
                                </p:cTn>
                              </p:par>
                              <p:par>
                                <p:cTn id="41" presetID="23" presetClass="exit" presetSubtype="32" fill="hold" grpId="1" nodeType="withEffect">
                                  <p:stCondLst>
                                    <p:cond delay="0"/>
                                  </p:stCondLst>
                                  <p:childTnLst>
                                    <p:anim calcmode="lin" valueType="num">
                                      <p:cBhvr>
                                        <p:cTn id="42" dur="500"/>
                                        <p:tgtEl>
                                          <p:spTgt spid="9"/>
                                        </p:tgtEl>
                                        <p:attrNameLst>
                                          <p:attrName>ppt_w</p:attrName>
                                        </p:attrNameLst>
                                      </p:cBhvr>
                                      <p:tavLst>
                                        <p:tav tm="0">
                                          <p:val>
                                            <p:strVal val="ppt_w"/>
                                          </p:val>
                                        </p:tav>
                                        <p:tav tm="100000">
                                          <p:val>
                                            <p:fltVal val="0"/>
                                          </p:val>
                                        </p:tav>
                                      </p:tavLst>
                                    </p:anim>
                                    <p:anim calcmode="lin" valueType="num">
                                      <p:cBhvr>
                                        <p:cTn id="43" dur="500"/>
                                        <p:tgtEl>
                                          <p:spTgt spid="9"/>
                                        </p:tgtEl>
                                        <p:attrNameLst>
                                          <p:attrName>ppt_h</p:attrName>
                                        </p:attrNameLst>
                                      </p:cBhvr>
                                      <p:tavLst>
                                        <p:tav tm="0">
                                          <p:val>
                                            <p:strVal val="ppt_h"/>
                                          </p:val>
                                        </p:tav>
                                        <p:tav tm="100000">
                                          <p:val>
                                            <p:fltVal val="0"/>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3074" grpId="0"/>
      <p:bldP spid="4" grpId="1"/>
      <p:bldP spid="6" grpId="0"/>
      <p:bldP spid="8" grpId="0"/>
      <p:bldP spid="9" grpId="0"/>
      <p:bldP spid="9" grpId="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E29960-0349-40AE-91CF-D12458676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578429"/>
            <a:ext cx="8229600" cy="331345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when He has come, He will convict the world of sin, and of righteousness, and of judgment:"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16:8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7D38A797-A59A-4FE8-A5FD-F054C98C878E}"/>
              </a:ext>
            </a:extLst>
          </p:cNvPr>
          <p:cNvSpPr txBox="1">
            <a:spLocks noChangeArrowheads="1"/>
          </p:cNvSpPr>
          <p:nvPr/>
        </p:nvSpPr>
        <p:spPr bwMode="auto">
          <a:xfrm>
            <a:off x="508000" y="2188029"/>
            <a:ext cx="8229600" cy="331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convict the world of </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 sin</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 righteousness</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 judgment</a:t>
            </a:r>
            <a:endParaRPr lang="en-US" altLang="en-US" sz="40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E9BF5A82-BDF5-48EA-A775-054BD332AA34}"/>
              </a:ext>
            </a:extLst>
          </p:cNvPr>
          <p:cNvSpPr txBox="1">
            <a:spLocks noChangeArrowheads="1"/>
          </p:cNvSpPr>
          <p:nvPr/>
        </p:nvSpPr>
        <p:spPr bwMode="auto">
          <a:xfrm>
            <a:off x="761981" y="2536032"/>
            <a:ext cx="5081607" cy="784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convict the world of</a:t>
            </a:r>
          </a:p>
        </p:txBody>
      </p:sp>
      <p:sp>
        <p:nvSpPr>
          <p:cNvPr id="9" name="Rectangle 2">
            <a:extLst>
              <a:ext uri="{FF2B5EF4-FFF2-40B4-BE49-F238E27FC236}">
                <a16:creationId xmlns:a16="http://schemas.microsoft.com/office/drawing/2014/main" id="{C4197C79-B16C-4B72-8E68-28239C3E0CB1}"/>
              </a:ext>
            </a:extLst>
          </p:cNvPr>
          <p:cNvSpPr txBox="1">
            <a:spLocks noChangeArrowheads="1"/>
          </p:cNvSpPr>
          <p:nvPr/>
        </p:nvSpPr>
        <p:spPr bwMode="auto">
          <a:xfrm>
            <a:off x="5531644" y="2547938"/>
            <a:ext cx="1097737" cy="762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a:t>
            </a:r>
          </a:p>
        </p:txBody>
      </p:sp>
      <p:sp>
        <p:nvSpPr>
          <p:cNvPr id="10" name="Rectangle 2">
            <a:extLst>
              <a:ext uri="{FF2B5EF4-FFF2-40B4-BE49-F238E27FC236}">
                <a16:creationId xmlns:a16="http://schemas.microsoft.com/office/drawing/2014/main" id="{6055C469-ECD0-4D23-91B4-222938DCC36E}"/>
              </a:ext>
            </a:extLst>
          </p:cNvPr>
          <p:cNvSpPr txBox="1">
            <a:spLocks noChangeArrowheads="1"/>
          </p:cNvSpPr>
          <p:nvPr/>
        </p:nvSpPr>
        <p:spPr bwMode="auto">
          <a:xfrm>
            <a:off x="494488" y="3205126"/>
            <a:ext cx="3642537" cy="795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righteousness</a:t>
            </a:r>
          </a:p>
        </p:txBody>
      </p:sp>
      <p:sp>
        <p:nvSpPr>
          <p:cNvPr id="11" name="Rectangle 2">
            <a:extLst>
              <a:ext uri="{FF2B5EF4-FFF2-40B4-BE49-F238E27FC236}">
                <a16:creationId xmlns:a16="http://schemas.microsoft.com/office/drawing/2014/main" id="{5088AA1F-F861-4520-BADC-02BF6B66BA94}"/>
              </a:ext>
            </a:extLst>
          </p:cNvPr>
          <p:cNvSpPr txBox="1">
            <a:spLocks noChangeArrowheads="1"/>
          </p:cNvSpPr>
          <p:nvPr/>
        </p:nvSpPr>
        <p:spPr bwMode="auto">
          <a:xfrm>
            <a:off x="5564982" y="3209925"/>
            <a:ext cx="2721768" cy="777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judgment</a:t>
            </a:r>
          </a:p>
        </p:txBody>
      </p:sp>
      <p:sp>
        <p:nvSpPr>
          <p:cNvPr id="5" name="Rectangle 2">
            <a:extLst>
              <a:ext uri="{FF2B5EF4-FFF2-40B4-BE49-F238E27FC236}">
                <a16:creationId xmlns:a16="http://schemas.microsoft.com/office/drawing/2014/main" id="{1437C285-52C9-4010-BF43-B1EEAAFBC961}"/>
              </a:ext>
            </a:extLst>
          </p:cNvPr>
          <p:cNvSpPr txBox="1">
            <a:spLocks noChangeArrowheads="1"/>
          </p:cNvSpPr>
          <p:nvPr/>
        </p:nvSpPr>
        <p:spPr bwMode="auto">
          <a:xfrm>
            <a:off x="2628900" y="3141626"/>
            <a:ext cx="451086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evil</a:t>
            </a:r>
          </a:p>
        </p:txBody>
      </p:sp>
      <p:sp>
        <p:nvSpPr>
          <p:cNvPr id="6" name="Rectangle 2">
            <a:extLst>
              <a:ext uri="{FF2B5EF4-FFF2-40B4-BE49-F238E27FC236}">
                <a16:creationId xmlns:a16="http://schemas.microsoft.com/office/drawing/2014/main" id="{7408F7DB-BA94-443C-B588-0660D410CB7E}"/>
              </a:ext>
            </a:extLst>
          </p:cNvPr>
          <p:cNvSpPr txBox="1">
            <a:spLocks noChangeArrowheads="1"/>
          </p:cNvSpPr>
          <p:nvPr/>
        </p:nvSpPr>
        <p:spPr bwMode="auto">
          <a:xfrm>
            <a:off x="5283200" y="3802026"/>
            <a:ext cx="33528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goodness</a:t>
            </a:r>
          </a:p>
        </p:txBody>
      </p:sp>
      <p:sp>
        <p:nvSpPr>
          <p:cNvPr id="7" name="Rectangle 2">
            <a:extLst>
              <a:ext uri="{FF2B5EF4-FFF2-40B4-BE49-F238E27FC236}">
                <a16:creationId xmlns:a16="http://schemas.microsoft.com/office/drawing/2014/main" id="{DACDE01F-79C8-48CB-B134-C1E089EF6196}"/>
              </a:ext>
            </a:extLst>
          </p:cNvPr>
          <p:cNvSpPr txBox="1">
            <a:spLocks noChangeArrowheads="1"/>
          </p:cNvSpPr>
          <p:nvPr/>
        </p:nvSpPr>
        <p:spPr bwMode="auto">
          <a:xfrm>
            <a:off x="4279901" y="4500526"/>
            <a:ext cx="38989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decision</a:t>
            </a:r>
          </a:p>
        </p:txBody>
      </p:sp>
    </p:spTree>
    <p:extLst>
      <p:ext uri="{BB962C8B-B14F-4D97-AF65-F5344CB8AC3E}">
        <p14:creationId xmlns:p14="http://schemas.microsoft.com/office/powerpoint/2010/main" val="3207360604"/>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5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50"/>
                                        <p:tgtEl>
                                          <p:spTgt spid="11"/>
                                        </p:tgtEl>
                                      </p:cBhvr>
                                    </p:animEffect>
                                  </p:childTnLst>
                                </p:cTn>
                              </p:par>
                              <p:par>
                                <p:cTn id="25" presetID="42" presetClass="path" presetSubtype="0" accel="50000" decel="50000" fill="hold" grpId="2" nodeType="withEffect">
                                  <p:stCondLst>
                                    <p:cond delay="0"/>
                                  </p:stCondLst>
                                  <p:childTnLst>
                                    <p:animMotion origin="layout" path="M -1.11111E-6 -3.33333E-6 L -0.04132 -0.01203 " pathEditMode="relative" rAng="0" ptsTypes="AA">
                                      <p:cBhvr>
                                        <p:cTn id="26" dur="2000" fill="hold"/>
                                        <p:tgtEl>
                                          <p:spTgt spid="8"/>
                                        </p:tgtEl>
                                        <p:attrNameLst>
                                          <p:attrName>ppt_x</p:attrName>
                                          <p:attrName>ppt_y</p:attrName>
                                        </p:attrNameLst>
                                      </p:cBhvr>
                                      <p:rCtr x="-2066" y="-602"/>
                                    </p:animMotion>
                                  </p:childTnLst>
                                </p:cTn>
                              </p:par>
                              <p:par>
                                <p:cTn id="27" presetID="42" presetClass="path" presetSubtype="0" accel="50000" decel="50000" fill="hold" grpId="2" nodeType="withEffect">
                                  <p:stCondLst>
                                    <p:cond delay="0"/>
                                  </p:stCondLst>
                                  <p:childTnLst>
                                    <p:animMotion origin="layout" path="M -5.55556E-7 -3.33333E-6 L -0.41267 0.08426 " pathEditMode="relative" rAng="0" ptsTypes="AA">
                                      <p:cBhvr>
                                        <p:cTn id="28" dur="2000" fill="hold"/>
                                        <p:tgtEl>
                                          <p:spTgt spid="9"/>
                                        </p:tgtEl>
                                        <p:attrNameLst>
                                          <p:attrName>ppt_x</p:attrName>
                                          <p:attrName>ppt_y</p:attrName>
                                        </p:attrNameLst>
                                      </p:cBhvr>
                                      <p:rCtr x="-20642" y="4213"/>
                                    </p:animMotion>
                                  </p:childTnLst>
                                </p:cTn>
                              </p:par>
                              <p:par>
                                <p:cTn id="29" presetID="42" presetClass="path" presetSubtype="0" accel="50000" decel="50000" fill="hold" grpId="2" nodeType="withEffect">
                                  <p:stCondLst>
                                    <p:cond delay="0"/>
                                  </p:stCondLst>
                                  <p:childTnLst>
                                    <p:animMotion origin="layout" path="M 5E-6 -1.48148E-6 L 0.13976 0.0838 " pathEditMode="relative" rAng="0" ptsTypes="AA">
                                      <p:cBhvr>
                                        <p:cTn id="30" dur="2000" fill="hold"/>
                                        <p:tgtEl>
                                          <p:spTgt spid="10"/>
                                        </p:tgtEl>
                                        <p:attrNameLst>
                                          <p:attrName>ppt_x</p:attrName>
                                          <p:attrName>ppt_y</p:attrName>
                                        </p:attrNameLst>
                                      </p:cBhvr>
                                      <p:rCtr x="6979" y="4190"/>
                                    </p:animMotion>
                                  </p:childTnLst>
                                </p:cTn>
                              </p:par>
                              <p:par>
                                <p:cTn id="31" presetID="42" presetClass="path" presetSubtype="0" accel="50000" decel="50000" fill="hold" grpId="2" nodeType="withEffect">
                                  <p:stCondLst>
                                    <p:cond delay="0"/>
                                  </p:stCondLst>
                                  <p:childTnLst>
                                    <p:animMotion origin="layout" path="M 4.72222E-6 1.48148E-6 L -0.41875 0.18217 " pathEditMode="relative" rAng="0" ptsTypes="AA">
                                      <p:cBhvr>
                                        <p:cTn id="32" dur="2000" fill="hold"/>
                                        <p:tgtEl>
                                          <p:spTgt spid="11"/>
                                        </p:tgtEl>
                                        <p:attrNameLst>
                                          <p:attrName>ppt_x</p:attrName>
                                          <p:attrName>ppt_y</p:attrName>
                                        </p:attrNameLst>
                                      </p:cBhvr>
                                      <p:rCtr x="-20937" y="9097"/>
                                    </p:animMotion>
                                  </p:childTnLst>
                                </p:cTn>
                              </p:par>
                              <p:par>
                                <p:cTn id="33" presetID="10" presetClass="exit" presetSubtype="0" fill="hold" grpId="1" nodeType="withEffect">
                                  <p:stCondLst>
                                    <p:cond delay="0"/>
                                  </p:stCondLst>
                                  <p:childTnLst>
                                    <p:animEffect transition="out" filter="fade">
                                      <p:cBhvr>
                                        <p:cTn id="34" dur="1250"/>
                                        <p:tgtEl>
                                          <p:spTgt spid="3074"/>
                                        </p:tgtEl>
                                      </p:cBhvr>
                                    </p:animEffect>
                                    <p:set>
                                      <p:cBhvr>
                                        <p:cTn id="35" dur="1" fill="hold">
                                          <p:stCondLst>
                                            <p:cond delay="1249"/>
                                          </p:stCondLst>
                                        </p:cTn>
                                        <p:tgtEl>
                                          <p:spTgt spid="3074"/>
                                        </p:tgtEl>
                                        <p:attrNameLst>
                                          <p:attrName>style.visibility</p:attrName>
                                        </p:attrNameLst>
                                      </p:cBhvr>
                                      <p:to>
                                        <p:strVal val="hidden"/>
                                      </p:to>
                                    </p:se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250"/>
                                        <p:tgtEl>
                                          <p:spTgt spid="4"/>
                                        </p:tgtEl>
                                      </p:cBhvr>
                                    </p:animEffect>
                                  </p:childTnLst>
                                </p:cTn>
                              </p:par>
                              <p:par>
                                <p:cTn id="40" presetID="10" presetClass="exit" presetSubtype="0" fill="hold" grpId="1"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wipe(left)">
                                      <p:cBhvr>
                                        <p:cTn id="56" dur="500"/>
                                        <p:tgtEl>
                                          <p:spTgt spid="5"/>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500"/>
                                        <p:tgtEl>
                                          <p:spTgt spid="6"/>
                                        </p:tgtEl>
                                      </p:cBhvr>
                                    </p:animEffect>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left)">
                                      <p:cBhvr>
                                        <p:cTn id="6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8" grpId="0"/>
      <p:bldP spid="8" grpId="1"/>
      <p:bldP spid="8" grpId="2"/>
      <p:bldP spid="9" grpId="0"/>
      <p:bldP spid="9" grpId="1"/>
      <p:bldP spid="9" grpId="2"/>
      <p:bldP spid="10" grpId="0"/>
      <p:bldP spid="10" grpId="1"/>
      <p:bldP spid="10" grpId="2"/>
      <p:bldP spid="11" grpId="0"/>
      <p:bldP spid="11" grpId="1"/>
      <p:bldP spid="11" grpId="2"/>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861FAA4-1411-4F80-9A47-B7A3A81978FE}"/>
              </a:ext>
            </a:extLst>
          </p:cNvPr>
          <p:cNvPicPr>
            <a:picLocks noChangeAspect="1"/>
          </p:cNvPicPr>
          <p:nvPr/>
        </p:nvPicPr>
        <p:blipFill rotWithShape="1">
          <a:blip r:embed="rId3">
            <a:extLst>
              <a:ext uri="{28A0092B-C50C-407E-A947-70E740481C1C}">
                <a14:useLocalDpi xmlns:a14="http://schemas.microsoft.com/office/drawing/2010/main" val="0"/>
              </a:ext>
            </a:extLst>
          </a:blip>
          <a:srcRect t="5741"/>
          <a:stretch/>
        </p:blipFill>
        <p:spPr>
          <a:xfrm>
            <a:off x="0" y="0"/>
            <a:ext cx="9144000" cy="6858000"/>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5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Beware, brethren, lest there be in any of you an evil heart of unbelief in departing from the living God; but exhort one another daily, while it is called "Today," lest any of you be hardened through the deceitfulness of sin. For we have become partakers of Christ if we hold the beginning of our confidence steadfast to the end, while it is said: "Today, if you will hear His voice, Do not harden your hearts as in the rebellion."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3:12-15 </a:t>
            </a:r>
          </a:p>
        </p:txBody>
      </p:sp>
      <p:sp>
        <p:nvSpPr>
          <p:cNvPr id="6" name="Rectangle 2">
            <a:extLst>
              <a:ext uri="{FF2B5EF4-FFF2-40B4-BE49-F238E27FC236}">
                <a16:creationId xmlns:a16="http://schemas.microsoft.com/office/drawing/2014/main" id="{BFCCCA77-CE47-4285-8B9B-5039DEFBD193}"/>
              </a:ext>
            </a:extLst>
          </p:cNvPr>
          <p:cNvSpPr txBox="1">
            <a:spLocks noChangeArrowheads="1"/>
          </p:cNvSpPr>
          <p:nvPr/>
        </p:nvSpPr>
        <p:spPr bwMode="auto">
          <a:xfrm>
            <a:off x="493486" y="174170"/>
            <a:ext cx="8229600" cy="6458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17780" cmpd="sng">
                  <a:solidFill>
                    <a:srgbClr val="FFFFFF"/>
                  </a:solidFill>
                  <a:prstDash val="solid"/>
                  <a:miter lim="800000"/>
                </a:ln>
                <a:solidFill>
                  <a:srgbClr val="7030A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Beware: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17780" cmpd="sng">
                  <a:solidFill>
                    <a:srgbClr val="FFFFFF"/>
                  </a:solidFill>
                  <a:prstDash val="solid"/>
                  <a:miter lim="800000"/>
                </a:ln>
                <a:solidFill>
                  <a:srgbClr val="7030A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of an evil heart of unbelief</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17780" cmpd="sng">
                  <a:solidFill>
                    <a:srgbClr val="FFFFFF"/>
                  </a:solidFill>
                  <a:prstDash val="solid"/>
                  <a:miter lim="800000"/>
                </a:ln>
                <a:solidFill>
                  <a:srgbClr val="7030A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in departing from the living God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0" cap="none" spc="0" normalizeH="0" baseline="0" noProof="0" dirty="0">
              <a:ln w="17780" cmpd="sng">
                <a:solidFill>
                  <a:srgbClr val="FFFFFF"/>
                </a:solidFill>
                <a:prstDash val="solid"/>
                <a:miter lim="800000"/>
              </a:ln>
              <a:solidFill>
                <a:srgbClr val="7030A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but exhort one another daily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17780" cmpd="sng">
                  <a:solidFill>
                    <a:srgbClr val="FFFFFF"/>
                  </a:solidFill>
                  <a:prstDash val="solid"/>
                  <a:miter lim="800000"/>
                </a:ln>
                <a:solidFill>
                  <a:srgbClr val="0083E6"/>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500" b="1" i="0" u="none" strike="noStrike" kern="0" cap="none" spc="0" normalizeH="0" baseline="0" noProof="0" dirty="0">
                <a:ln w="17780"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17780"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lest you be hardened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17780"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2000" b="1" i="0" u="none" strike="noStrike" kern="0" cap="none" spc="0" normalizeH="0" baseline="0" noProof="0" dirty="0">
                <a:ln w="17780"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2800" b="1" i="0" u="none" strike="noStrike" kern="0" cap="none" spc="0" normalizeH="0" baseline="0" noProof="0" dirty="0">
                <a:ln w="17780"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500" b="1" i="0" u="none" strike="noStrike" kern="0" cap="none" spc="0" normalizeH="0" baseline="0" noProof="0" dirty="0">
                <a:ln w="17780"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through the deceitfulness of sin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500" b="1" i="0" u="none" strike="noStrike" kern="0" cap="none" spc="0" normalizeH="0" baseline="0" noProof="0" dirty="0">
              <a:ln w="17780"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partakers of Christ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hold confidence steadfast to the end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 His voice Today</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E6665602-D5D6-4BF8-986E-A910512D66BF}"/>
              </a:ext>
            </a:extLst>
          </p:cNvPr>
          <p:cNvSpPr txBox="1">
            <a:spLocks noChangeArrowheads="1"/>
          </p:cNvSpPr>
          <p:nvPr/>
        </p:nvSpPr>
        <p:spPr bwMode="auto">
          <a:xfrm>
            <a:off x="579078" y="355416"/>
            <a:ext cx="188812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Beware</a:t>
            </a:r>
          </a:p>
        </p:txBody>
      </p:sp>
      <p:sp>
        <p:nvSpPr>
          <p:cNvPr id="13" name="Rectangle 2">
            <a:extLst>
              <a:ext uri="{FF2B5EF4-FFF2-40B4-BE49-F238E27FC236}">
                <a16:creationId xmlns:a16="http://schemas.microsoft.com/office/drawing/2014/main" id="{3AEE260F-F64F-4001-A4E7-76774CF1A6F5}"/>
              </a:ext>
            </a:extLst>
          </p:cNvPr>
          <p:cNvSpPr txBox="1">
            <a:spLocks noChangeArrowheads="1"/>
          </p:cNvSpPr>
          <p:nvPr/>
        </p:nvSpPr>
        <p:spPr bwMode="auto">
          <a:xfrm>
            <a:off x="7755617" y="352426"/>
            <a:ext cx="750207" cy="784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of</a:t>
            </a:r>
          </a:p>
        </p:txBody>
      </p:sp>
      <p:sp>
        <p:nvSpPr>
          <p:cNvPr id="14" name="Rectangle 2">
            <a:extLst>
              <a:ext uri="{FF2B5EF4-FFF2-40B4-BE49-F238E27FC236}">
                <a16:creationId xmlns:a16="http://schemas.microsoft.com/office/drawing/2014/main" id="{CF3D95E3-B5A9-406A-91FC-D9757784C1A6}"/>
              </a:ext>
            </a:extLst>
          </p:cNvPr>
          <p:cNvSpPr txBox="1">
            <a:spLocks noChangeArrowheads="1"/>
          </p:cNvSpPr>
          <p:nvPr/>
        </p:nvSpPr>
        <p:spPr bwMode="auto">
          <a:xfrm>
            <a:off x="1266012" y="887910"/>
            <a:ext cx="506675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an evil heart of unbelief</a:t>
            </a:r>
          </a:p>
        </p:txBody>
      </p:sp>
      <p:sp>
        <p:nvSpPr>
          <p:cNvPr id="15" name="Rectangle 2">
            <a:extLst>
              <a:ext uri="{FF2B5EF4-FFF2-40B4-BE49-F238E27FC236}">
                <a16:creationId xmlns:a16="http://schemas.microsoft.com/office/drawing/2014/main" id="{7861C8EA-C5F0-414F-BEC9-F6C0ED18FD6D}"/>
              </a:ext>
            </a:extLst>
          </p:cNvPr>
          <p:cNvSpPr txBox="1">
            <a:spLocks noChangeArrowheads="1"/>
          </p:cNvSpPr>
          <p:nvPr/>
        </p:nvSpPr>
        <p:spPr bwMode="auto">
          <a:xfrm>
            <a:off x="5795735" y="887909"/>
            <a:ext cx="285079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in departing</a:t>
            </a:r>
          </a:p>
        </p:txBody>
      </p:sp>
      <p:sp>
        <p:nvSpPr>
          <p:cNvPr id="16" name="Rectangle 2">
            <a:extLst>
              <a:ext uri="{FF2B5EF4-FFF2-40B4-BE49-F238E27FC236}">
                <a16:creationId xmlns:a16="http://schemas.microsoft.com/office/drawing/2014/main" id="{3EE5B3D7-F2FD-4E54-B477-48082B35B2B1}"/>
              </a:ext>
            </a:extLst>
          </p:cNvPr>
          <p:cNvSpPr txBox="1">
            <a:spLocks noChangeArrowheads="1"/>
          </p:cNvSpPr>
          <p:nvPr/>
        </p:nvSpPr>
        <p:spPr bwMode="auto">
          <a:xfrm>
            <a:off x="978561" y="1422783"/>
            <a:ext cx="4216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from the living God</a:t>
            </a:r>
          </a:p>
        </p:txBody>
      </p:sp>
      <p:sp>
        <p:nvSpPr>
          <p:cNvPr id="17" name="Rectangle 2">
            <a:extLst>
              <a:ext uri="{FF2B5EF4-FFF2-40B4-BE49-F238E27FC236}">
                <a16:creationId xmlns:a16="http://schemas.microsoft.com/office/drawing/2014/main" id="{7AA96BD0-110F-4917-A488-15538594BE92}"/>
              </a:ext>
            </a:extLst>
          </p:cNvPr>
          <p:cNvSpPr txBox="1">
            <a:spLocks noChangeArrowheads="1"/>
          </p:cNvSpPr>
          <p:nvPr/>
        </p:nvSpPr>
        <p:spPr bwMode="auto">
          <a:xfrm>
            <a:off x="4860130" y="1422330"/>
            <a:ext cx="321364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but exhort one</a:t>
            </a:r>
          </a:p>
        </p:txBody>
      </p:sp>
      <p:sp>
        <p:nvSpPr>
          <p:cNvPr id="18" name="Rectangle 2">
            <a:extLst>
              <a:ext uri="{FF2B5EF4-FFF2-40B4-BE49-F238E27FC236}">
                <a16:creationId xmlns:a16="http://schemas.microsoft.com/office/drawing/2014/main" id="{B01BE5CF-760A-4684-9F47-4848B53E252A}"/>
              </a:ext>
            </a:extLst>
          </p:cNvPr>
          <p:cNvSpPr txBox="1">
            <a:spLocks noChangeArrowheads="1"/>
          </p:cNvSpPr>
          <p:nvPr/>
        </p:nvSpPr>
        <p:spPr bwMode="auto">
          <a:xfrm>
            <a:off x="704055" y="1956977"/>
            <a:ext cx="283627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another daily</a:t>
            </a:r>
          </a:p>
        </p:txBody>
      </p:sp>
      <p:sp>
        <p:nvSpPr>
          <p:cNvPr id="19" name="Rectangle 2">
            <a:extLst>
              <a:ext uri="{FF2B5EF4-FFF2-40B4-BE49-F238E27FC236}">
                <a16:creationId xmlns:a16="http://schemas.microsoft.com/office/drawing/2014/main" id="{BB8D3287-DF23-4514-9B06-DAE174A2B382}"/>
              </a:ext>
            </a:extLst>
          </p:cNvPr>
          <p:cNvSpPr txBox="1">
            <a:spLocks noChangeArrowheads="1"/>
          </p:cNvSpPr>
          <p:nvPr/>
        </p:nvSpPr>
        <p:spPr bwMode="auto">
          <a:xfrm>
            <a:off x="624114" y="2486861"/>
            <a:ext cx="113810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lest</a:t>
            </a:r>
          </a:p>
        </p:txBody>
      </p:sp>
      <p:sp>
        <p:nvSpPr>
          <p:cNvPr id="20" name="Rectangle 2">
            <a:extLst>
              <a:ext uri="{FF2B5EF4-FFF2-40B4-BE49-F238E27FC236}">
                <a16:creationId xmlns:a16="http://schemas.microsoft.com/office/drawing/2014/main" id="{32DD1B93-F950-43ED-840F-707DA2FECEA2}"/>
              </a:ext>
            </a:extLst>
          </p:cNvPr>
          <p:cNvSpPr txBox="1">
            <a:spLocks noChangeArrowheads="1"/>
          </p:cNvSpPr>
          <p:nvPr/>
        </p:nvSpPr>
        <p:spPr bwMode="auto">
          <a:xfrm>
            <a:off x="2573789" y="2494232"/>
            <a:ext cx="3721649" cy="772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you be hardened</a:t>
            </a:r>
          </a:p>
        </p:txBody>
      </p:sp>
      <p:sp>
        <p:nvSpPr>
          <p:cNvPr id="21" name="Rectangle 2">
            <a:extLst>
              <a:ext uri="{FF2B5EF4-FFF2-40B4-BE49-F238E27FC236}">
                <a16:creationId xmlns:a16="http://schemas.microsoft.com/office/drawing/2014/main" id="{B7BC9A4E-8BD3-4899-B7C8-479558D8A87B}"/>
              </a:ext>
            </a:extLst>
          </p:cNvPr>
          <p:cNvSpPr txBox="1">
            <a:spLocks noChangeArrowheads="1"/>
          </p:cNvSpPr>
          <p:nvPr/>
        </p:nvSpPr>
        <p:spPr bwMode="auto">
          <a:xfrm>
            <a:off x="5762172" y="2486861"/>
            <a:ext cx="286530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through the</a:t>
            </a:r>
          </a:p>
        </p:txBody>
      </p:sp>
      <p:sp>
        <p:nvSpPr>
          <p:cNvPr id="22" name="Rectangle 2">
            <a:extLst>
              <a:ext uri="{FF2B5EF4-FFF2-40B4-BE49-F238E27FC236}">
                <a16:creationId xmlns:a16="http://schemas.microsoft.com/office/drawing/2014/main" id="{E2318DE6-8E97-490E-9A35-A3F86BDA4359}"/>
              </a:ext>
            </a:extLst>
          </p:cNvPr>
          <p:cNvSpPr txBox="1">
            <a:spLocks noChangeArrowheads="1"/>
          </p:cNvSpPr>
          <p:nvPr/>
        </p:nvSpPr>
        <p:spPr bwMode="auto">
          <a:xfrm>
            <a:off x="473755" y="3025819"/>
            <a:ext cx="415108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deceitfulness of sin</a:t>
            </a:r>
          </a:p>
        </p:txBody>
      </p:sp>
      <p:sp>
        <p:nvSpPr>
          <p:cNvPr id="23" name="Rectangle 2">
            <a:extLst>
              <a:ext uri="{FF2B5EF4-FFF2-40B4-BE49-F238E27FC236}">
                <a16:creationId xmlns:a16="http://schemas.microsoft.com/office/drawing/2014/main" id="{A894FE93-DC29-4E5F-BECF-ADE9A10052F3}"/>
              </a:ext>
            </a:extLst>
          </p:cNvPr>
          <p:cNvSpPr txBox="1">
            <a:spLocks noChangeArrowheads="1"/>
          </p:cNvSpPr>
          <p:nvPr/>
        </p:nvSpPr>
        <p:spPr bwMode="auto">
          <a:xfrm>
            <a:off x="180049" y="3560919"/>
            <a:ext cx="4216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partakers of Christ</a:t>
            </a:r>
          </a:p>
        </p:txBody>
      </p:sp>
      <p:sp>
        <p:nvSpPr>
          <p:cNvPr id="24" name="Rectangle 2">
            <a:extLst>
              <a:ext uri="{FF2B5EF4-FFF2-40B4-BE49-F238E27FC236}">
                <a16:creationId xmlns:a16="http://schemas.microsoft.com/office/drawing/2014/main" id="{D387CD48-343D-4A29-B72B-EDD85F2CB815}"/>
              </a:ext>
            </a:extLst>
          </p:cNvPr>
          <p:cNvSpPr txBox="1">
            <a:spLocks noChangeArrowheads="1"/>
          </p:cNvSpPr>
          <p:nvPr/>
        </p:nvSpPr>
        <p:spPr bwMode="auto">
          <a:xfrm>
            <a:off x="4905828" y="3555702"/>
            <a:ext cx="122519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hold</a:t>
            </a:r>
          </a:p>
        </p:txBody>
      </p:sp>
      <p:sp>
        <p:nvSpPr>
          <p:cNvPr id="25" name="Rectangle 2">
            <a:extLst>
              <a:ext uri="{FF2B5EF4-FFF2-40B4-BE49-F238E27FC236}">
                <a16:creationId xmlns:a16="http://schemas.microsoft.com/office/drawing/2014/main" id="{30549A8D-1832-4D4F-80A8-654D4AE08736}"/>
              </a:ext>
            </a:extLst>
          </p:cNvPr>
          <p:cNvSpPr txBox="1">
            <a:spLocks noChangeArrowheads="1"/>
          </p:cNvSpPr>
          <p:nvPr/>
        </p:nvSpPr>
        <p:spPr bwMode="auto">
          <a:xfrm>
            <a:off x="1939699" y="4090803"/>
            <a:ext cx="637177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confidence steadfast to the end</a:t>
            </a:r>
          </a:p>
        </p:txBody>
      </p:sp>
      <p:sp>
        <p:nvSpPr>
          <p:cNvPr id="26" name="Rectangle 2">
            <a:extLst>
              <a:ext uri="{FF2B5EF4-FFF2-40B4-BE49-F238E27FC236}">
                <a16:creationId xmlns:a16="http://schemas.microsoft.com/office/drawing/2014/main" id="{691C6EEA-41AF-4827-8B3C-83ED3E7E2F7A}"/>
              </a:ext>
            </a:extLst>
          </p:cNvPr>
          <p:cNvSpPr txBox="1">
            <a:spLocks noChangeArrowheads="1"/>
          </p:cNvSpPr>
          <p:nvPr/>
        </p:nvSpPr>
        <p:spPr bwMode="auto">
          <a:xfrm>
            <a:off x="6638925" y="4627832"/>
            <a:ext cx="214129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hear His</a:t>
            </a:r>
          </a:p>
        </p:txBody>
      </p:sp>
      <p:sp>
        <p:nvSpPr>
          <p:cNvPr id="27" name="Rectangle 2">
            <a:extLst>
              <a:ext uri="{FF2B5EF4-FFF2-40B4-BE49-F238E27FC236}">
                <a16:creationId xmlns:a16="http://schemas.microsoft.com/office/drawing/2014/main" id="{14F51E4A-60FE-4042-A163-EF821487000A}"/>
              </a:ext>
            </a:extLst>
          </p:cNvPr>
          <p:cNvSpPr txBox="1">
            <a:spLocks noChangeArrowheads="1"/>
          </p:cNvSpPr>
          <p:nvPr/>
        </p:nvSpPr>
        <p:spPr bwMode="auto">
          <a:xfrm>
            <a:off x="389276" y="5157490"/>
            <a:ext cx="160256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voice</a:t>
            </a:r>
          </a:p>
        </p:txBody>
      </p:sp>
      <p:sp>
        <p:nvSpPr>
          <p:cNvPr id="28" name="Rectangle 2">
            <a:extLst>
              <a:ext uri="{FF2B5EF4-FFF2-40B4-BE49-F238E27FC236}">
                <a16:creationId xmlns:a16="http://schemas.microsoft.com/office/drawing/2014/main" id="{718BC9D0-4FBC-4DA7-ACDF-CB299DBFC097}"/>
              </a:ext>
            </a:extLst>
          </p:cNvPr>
          <p:cNvSpPr txBox="1">
            <a:spLocks noChangeArrowheads="1"/>
          </p:cNvSpPr>
          <p:nvPr/>
        </p:nvSpPr>
        <p:spPr bwMode="auto">
          <a:xfrm>
            <a:off x="3459843" y="4627605"/>
            <a:ext cx="163159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Today</a:t>
            </a:r>
          </a:p>
        </p:txBody>
      </p:sp>
      <p:sp>
        <p:nvSpPr>
          <p:cNvPr id="9" name="Arrow: Bent-Up 9">
            <a:extLst>
              <a:ext uri="{FF2B5EF4-FFF2-40B4-BE49-F238E27FC236}">
                <a16:creationId xmlns:a16="http://schemas.microsoft.com/office/drawing/2014/main" id="{7BC9165D-7BF3-462D-80A9-353FF8CA1990}"/>
              </a:ext>
            </a:extLst>
          </p:cNvPr>
          <p:cNvSpPr/>
          <p:nvPr/>
        </p:nvSpPr>
        <p:spPr>
          <a:xfrm rot="5400000">
            <a:off x="1190896" y="893433"/>
            <a:ext cx="329068" cy="304800"/>
          </a:xfrm>
          <a:prstGeom prst="bentUpArrow">
            <a:avLst>
              <a:gd name="adj1" fmla="val 25000"/>
              <a:gd name="adj2" fmla="val 32031"/>
              <a:gd name="adj3" fmla="val 35156"/>
            </a:avLst>
          </a:prstGeom>
          <a:solidFill>
            <a:srgbClr val="7030A0"/>
          </a:solidFill>
          <a:ln w="19050">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Arrow: Bent-Up 9">
            <a:extLst>
              <a:ext uri="{FF2B5EF4-FFF2-40B4-BE49-F238E27FC236}">
                <a16:creationId xmlns:a16="http://schemas.microsoft.com/office/drawing/2014/main" id="{E37C0781-8731-43AF-A6D7-2FDB746B5237}"/>
              </a:ext>
            </a:extLst>
          </p:cNvPr>
          <p:cNvSpPr/>
          <p:nvPr/>
        </p:nvSpPr>
        <p:spPr>
          <a:xfrm rot="5400000">
            <a:off x="1829525" y="1415948"/>
            <a:ext cx="329068" cy="304800"/>
          </a:xfrm>
          <a:prstGeom prst="bentUpArrow">
            <a:avLst>
              <a:gd name="adj1" fmla="val 25000"/>
              <a:gd name="adj2" fmla="val 32031"/>
              <a:gd name="adj3" fmla="val 35156"/>
            </a:avLst>
          </a:prstGeom>
          <a:solidFill>
            <a:srgbClr val="7030A0"/>
          </a:solidFill>
          <a:ln w="19050">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Arrow: Bent-Up 9">
            <a:extLst>
              <a:ext uri="{FF2B5EF4-FFF2-40B4-BE49-F238E27FC236}">
                <a16:creationId xmlns:a16="http://schemas.microsoft.com/office/drawing/2014/main" id="{8D70DDFD-E15C-4ADD-B205-90F43FE51F47}"/>
              </a:ext>
            </a:extLst>
          </p:cNvPr>
          <p:cNvSpPr/>
          <p:nvPr/>
        </p:nvSpPr>
        <p:spPr>
          <a:xfrm rot="5400000">
            <a:off x="1960154" y="3926919"/>
            <a:ext cx="329068" cy="304800"/>
          </a:xfrm>
          <a:prstGeom prst="bentUpArrow">
            <a:avLst>
              <a:gd name="adj1" fmla="val 25000"/>
              <a:gd name="adj2" fmla="val 32031"/>
              <a:gd name="adj3" fmla="val 35156"/>
            </a:avLst>
          </a:prstGeom>
          <a:solidFill>
            <a:schemeClr val="tx1"/>
          </a:solidFill>
          <a:ln w="19050">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Star: 5 Points 2">
            <a:extLst>
              <a:ext uri="{FF2B5EF4-FFF2-40B4-BE49-F238E27FC236}">
                <a16:creationId xmlns:a16="http://schemas.microsoft.com/office/drawing/2014/main" id="{AFFB4977-14C4-46F8-BD6C-15DA3EC62BDE}"/>
              </a:ext>
            </a:extLst>
          </p:cNvPr>
          <p:cNvSpPr/>
          <p:nvPr/>
        </p:nvSpPr>
        <p:spPr>
          <a:xfrm>
            <a:off x="2331894" y="5028138"/>
            <a:ext cx="355323" cy="358736"/>
          </a:xfrm>
          <a:prstGeom prst="star5">
            <a:avLst/>
          </a:prstGeom>
          <a:solidFill>
            <a:srgbClr val="FFC000"/>
          </a:solidFill>
          <a:ln>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16961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5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5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5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5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5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25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25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250"/>
                                        <p:tgtEl>
                                          <p:spTgt spid="2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25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25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25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25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25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25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25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250"/>
                                        <p:tgtEl>
                                          <p:spTgt spid="28"/>
                                        </p:tgtEl>
                                      </p:cBhvr>
                                    </p:animEffect>
                                  </p:childTnLst>
                                </p:cTn>
                              </p:par>
                              <p:par>
                                <p:cTn id="61" presetID="42" presetClass="path" presetSubtype="0" accel="50000" decel="50000" fill="hold" grpId="2" nodeType="withEffect">
                                  <p:stCondLst>
                                    <p:cond delay="0"/>
                                  </p:stCondLst>
                                  <p:childTnLst>
                                    <p:animMotion origin="layout" path="M -3.05556E-6 -4.81481E-6 L -0.02569 -0.02777 " pathEditMode="relative" rAng="0" ptsTypes="AA">
                                      <p:cBhvr>
                                        <p:cTn id="62" dur="2000" fill="hold"/>
                                        <p:tgtEl>
                                          <p:spTgt spid="12"/>
                                        </p:tgtEl>
                                        <p:attrNameLst>
                                          <p:attrName>ppt_x</p:attrName>
                                          <p:attrName>ppt_y</p:attrName>
                                        </p:attrNameLst>
                                      </p:cBhvr>
                                      <p:rCtr x="-1285" y="-1389"/>
                                    </p:animMotion>
                                  </p:childTnLst>
                                </p:cTn>
                              </p:par>
                              <p:par>
                                <p:cTn id="63" presetID="42" presetClass="path" presetSubtype="0" accel="50000" decel="50000" fill="hold" grpId="2" nodeType="withEffect">
                                  <p:stCondLst>
                                    <p:cond delay="0"/>
                                  </p:stCondLst>
                                  <p:childTnLst>
                                    <p:animMotion origin="layout" path="M -2.5E-6 -4.81481E-6 L -0.68455 0.04908 " pathEditMode="relative" rAng="0" ptsTypes="AA">
                                      <p:cBhvr>
                                        <p:cTn id="64" dur="2000" fill="hold"/>
                                        <p:tgtEl>
                                          <p:spTgt spid="13"/>
                                        </p:tgtEl>
                                        <p:attrNameLst>
                                          <p:attrName>ppt_x</p:attrName>
                                          <p:attrName>ppt_y</p:attrName>
                                        </p:attrNameLst>
                                      </p:cBhvr>
                                      <p:rCtr x="-34236" y="2454"/>
                                    </p:animMotion>
                                  </p:childTnLst>
                                </p:cTn>
                              </p:par>
                              <p:par>
                                <p:cTn id="65" presetID="42" presetClass="path" presetSubtype="0" accel="50000" decel="50000" fill="hold" grpId="2" nodeType="withEffect">
                                  <p:stCondLst>
                                    <p:cond delay="0"/>
                                  </p:stCondLst>
                                  <p:childTnLst>
                                    <p:animMotion origin="layout" path="M -1.38889E-6 -1.11111E-6 L 0.06268 -0.02755 " pathEditMode="relative" rAng="0" ptsTypes="AA">
                                      <p:cBhvr>
                                        <p:cTn id="66" dur="2000" fill="hold"/>
                                        <p:tgtEl>
                                          <p:spTgt spid="14"/>
                                        </p:tgtEl>
                                        <p:attrNameLst>
                                          <p:attrName>ppt_x</p:attrName>
                                          <p:attrName>ppt_y</p:attrName>
                                        </p:attrNameLst>
                                      </p:cBhvr>
                                      <p:rCtr x="3125" y="-1389"/>
                                    </p:animMotion>
                                  </p:childTnLst>
                                </p:cTn>
                              </p:par>
                              <p:par>
                                <p:cTn id="67" presetID="42" presetClass="path" presetSubtype="0" accel="50000" decel="50000" fill="hold" grpId="2" nodeType="withEffect">
                                  <p:stCondLst>
                                    <p:cond delay="0"/>
                                  </p:stCondLst>
                                  <p:childTnLst>
                                    <p:animMotion origin="layout" path="M 3.05556E-6 -1.11111E-6 L -0.41598 0.05 " pathEditMode="relative" rAng="0" ptsTypes="AA">
                                      <p:cBhvr>
                                        <p:cTn id="68" dur="2000" fill="hold"/>
                                        <p:tgtEl>
                                          <p:spTgt spid="15"/>
                                        </p:tgtEl>
                                        <p:attrNameLst>
                                          <p:attrName>ppt_x</p:attrName>
                                          <p:attrName>ppt_y</p:attrName>
                                        </p:attrNameLst>
                                      </p:cBhvr>
                                      <p:rCtr x="-20799" y="2500"/>
                                    </p:animMotion>
                                  </p:childTnLst>
                                </p:cTn>
                              </p:par>
                              <p:par>
                                <p:cTn id="69" presetID="42" presetClass="path" presetSubtype="0" accel="50000" decel="50000" fill="hold" grpId="2" nodeType="withEffect">
                                  <p:stCondLst>
                                    <p:cond delay="0"/>
                                  </p:stCondLst>
                                  <p:childTnLst>
                                    <p:animMotion origin="layout" path="M 5.55112E-17 -3.7037E-7 L 0.3651 -0.02801 " pathEditMode="relative" rAng="0" ptsTypes="AA">
                                      <p:cBhvr>
                                        <p:cTn id="70" dur="2000" fill="hold"/>
                                        <p:tgtEl>
                                          <p:spTgt spid="16"/>
                                        </p:tgtEl>
                                        <p:attrNameLst>
                                          <p:attrName>ppt_x</p:attrName>
                                          <p:attrName>ppt_y</p:attrName>
                                        </p:attrNameLst>
                                      </p:cBhvr>
                                      <p:rCtr x="18247" y="-1412"/>
                                    </p:animMotion>
                                  </p:childTnLst>
                                </p:cTn>
                              </p:par>
                              <p:par>
                                <p:cTn id="71" presetID="42" presetClass="path" presetSubtype="0" accel="50000" decel="50000" fill="hold" grpId="2" nodeType="withEffect">
                                  <p:stCondLst>
                                    <p:cond delay="0"/>
                                  </p:stCondLst>
                                  <p:childTnLst>
                                    <p:animMotion origin="layout" path="M 1.94444E-6 -3.7037E-7 L -0.43785 0.10278 " pathEditMode="relative" rAng="0" ptsTypes="AA">
                                      <p:cBhvr>
                                        <p:cTn id="72" dur="2000" fill="hold"/>
                                        <p:tgtEl>
                                          <p:spTgt spid="17"/>
                                        </p:tgtEl>
                                        <p:attrNameLst>
                                          <p:attrName>ppt_x</p:attrName>
                                          <p:attrName>ppt_y</p:attrName>
                                        </p:attrNameLst>
                                      </p:cBhvr>
                                      <p:rCtr x="-21892" y="5139"/>
                                    </p:animMotion>
                                  </p:childTnLst>
                                </p:cTn>
                              </p:par>
                              <p:par>
                                <p:cTn id="73" presetID="42" presetClass="path" presetSubtype="0" accel="50000" decel="50000" fill="hold" grpId="2" nodeType="withEffect">
                                  <p:stCondLst>
                                    <p:cond delay="0"/>
                                  </p:stCondLst>
                                  <p:childTnLst>
                                    <p:animMotion origin="layout" path="M -4.44444E-6 3.7037E-7 L 0.33282 0.02523 " pathEditMode="relative" rAng="0" ptsTypes="AA">
                                      <p:cBhvr>
                                        <p:cTn id="74" dur="2000" fill="hold"/>
                                        <p:tgtEl>
                                          <p:spTgt spid="18"/>
                                        </p:tgtEl>
                                        <p:attrNameLst>
                                          <p:attrName>ppt_x</p:attrName>
                                          <p:attrName>ppt_y</p:attrName>
                                        </p:attrNameLst>
                                      </p:cBhvr>
                                      <p:rCtr x="16632" y="1250"/>
                                    </p:animMotion>
                                  </p:childTnLst>
                                </p:cTn>
                              </p:par>
                              <p:par>
                                <p:cTn id="75" presetID="42" presetClass="path" presetSubtype="0" accel="50000" decel="50000" fill="hold" grpId="2" nodeType="withEffect">
                                  <p:stCondLst>
                                    <p:cond delay="0"/>
                                  </p:stCondLst>
                                  <p:childTnLst>
                                    <p:animMotion origin="layout" path="M -1.94444E-6 -4.44444E-6 L 0.08056 0.10301 " pathEditMode="relative" rAng="0" ptsTypes="AA">
                                      <p:cBhvr>
                                        <p:cTn id="76" dur="2000" fill="hold"/>
                                        <p:tgtEl>
                                          <p:spTgt spid="19"/>
                                        </p:tgtEl>
                                        <p:attrNameLst>
                                          <p:attrName>ppt_x</p:attrName>
                                          <p:attrName>ppt_y</p:attrName>
                                        </p:attrNameLst>
                                      </p:cBhvr>
                                      <p:rCtr x="4028" y="5139"/>
                                    </p:animMotion>
                                  </p:childTnLst>
                                </p:cTn>
                              </p:par>
                              <p:par>
                                <p:cTn id="77" presetID="42" presetClass="path" presetSubtype="0" accel="50000" decel="50000" fill="hold" grpId="2" nodeType="withEffect">
                                  <p:stCondLst>
                                    <p:cond delay="0"/>
                                  </p:stCondLst>
                                  <p:childTnLst>
                                    <p:animMotion origin="layout" path="M 4.16667E-6 2.59259E-6 L -0.05521 0.10301 " pathEditMode="relative" rAng="0" ptsTypes="AA">
                                      <p:cBhvr>
                                        <p:cTn id="78" dur="2000" fill="hold"/>
                                        <p:tgtEl>
                                          <p:spTgt spid="20"/>
                                        </p:tgtEl>
                                        <p:attrNameLst>
                                          <p:attrName>ppt_x</p:attrName>
                                          <p:attrName>ppt_y</p:attrName>
                                        </p:attrNameLst>
                                      </p:cBhvr>
                                      <p:rCtr x="-2760" y="5139"/>
                                    </p:animMotion>
                                  </p:childTnLst>
                                </p:cTn>
                              </p:par>
                              <p:par>
                                <p:cTn id="79" presetID="42" presetClass="path" presetSubtype="0" accel="50000" decel="50000" fill="hold" grpId="2" nodeType="withEffect">
                                  <p:stCondLst>
                                    <p:cond delay="0"/>
                                  </p:stCondLst>
                                  <p:childTnLst>
                                    <p:animMotion origin="layout" path="M 4.44444E-6 -4.44444E-6 L -0.40018 0.18079 " pathEditMode="relative" rAng="0" ptsTypes="AA">
                                      <p:cBhvr>
                                        <p:cTn id="80" dur="2000" fill="hold"/>
                                        <p:tgtEl>
                                          <p:spTgt spid="21"/>
                                        </p:tgtEl>
                                        <p:attrNameLst>
                                          <p:attrName>ppt_x</p:attrName>
                                          <p:attrName>ppt_y</p:attrName>
                                        </p:attrNameLst>
                                      </p:cBhvr>
                                      <p:rCtr x="-20017" y="9028"/>
                                    </p:animMotion>
                                  </p:childTnLst>
                                </p:cTn>
                              </p:par>
                              <p:par>
                                <p:cTn id="81" presetID="42" presetClass="path" presetSubtype="0" accel="50000" decel="50000" fill="hold" grpId="2" nodeType="withEffect">
                                  <p:stCondLst>
                                    <p:cond delay="0"/>
                                  </p:stCondLst>
                                  <p:childTnLst>
                                    <p:animMotion origin="layout" path="M 4.16667E-6 3.33333E-6 L 0.43281 0.10277 " pathEditMode="relative" rAng="0" ptsTypes="AA">
                                      <p:cBhvr>
                                        <p:cTn id="82" dur="2000" fill="hold"/>
                                        <p:tgtEl>
                                          <p:spTgt spid="22"/>
                                        </p:tgtEl>
                                        <p:attrNameLst>
                                          <p:attrName>ppt_x</p:attrName>
                                          <p:attrName>ppt_y</p:attrName>
                                        </p:attrNameLst>
                                      </p:cBhvr>
                                      <p:rCtr x="21632" y="5139"/>
                                    </p:animMotion>
                                  </p:childTnLst>
                                </p:cTn>
                              </p:par>
                              <p:par>
                                <p:cTn id="83" presetID="42" presetClass="path" presetSubtype="0" accel="50000" decel="50000" fill="hold" grpId="2" nodeType="withEffect">
                                  <p:stCondLst>
                                    <p:cond delay="0"/>
                                  </p:stCondLst>
                                  <p:childTnLst>
                                    <p:animMotion origin="layout" path="M -3.61111E-6 4.07407E-6 L 0.25382 0.17963 " pathEditMode="relative" rAng="0" ptsTypes="AA">
                                      <p:cBhvr>
                                        <p:cTn id="84" dur="2000" fill="hold"/>
                                        <p:tgtEl>
                                          <p:spTgt spid="23"/>
                                        </p:tgtEl>
                                        <p:attrNameLst>
                                          <p:attrName>ppt_x</p:attrName>
                                          <p:attrName>ppt_y</p:attrName>
                                        </p:attrNameLst>
                                      </p:cBhvr>
                                      <p:rCtr x="12691" y="8981"/>
                                    </p:animMotion>
                                  </p:childTnLst>
                                </p:cTn>
                              </p:par>
                              <p:par>
                                <p:cTn id="85" presetID="42" presetClass="path" presetSubtype="0" accel="50000" decel="50000" fill="hold" grpId="2" nodeType="withEffect">
                                  <p:stCondLst>
                                    <p:cond delay="0"/>
                                  </p:stCondLst>
                                  <p:childTnLst>
                                    <p:animMotion origin="layout" path="M -2.22222E-6 -1.48148E-6 L -0.4243 0.2588 " pathEditMode="relative" rAng="0" ptsTypes="AA">
                                      <p:cBhvr>
                                        <p:cTn id="86" dur="2000" fill="hold"/>
                                        <p:tgtEl>
                                          <p:spTgt spid="24"/>
                                        </p:tgtEl>
                                        <p:attrNameLst>
                                          <p:attrName>ppt_x</p:attrName>
                                          <p:attrName>ppt_y</p:attrName>
                                        </p:attrNameLst>
                                      </p:cBhvr>
                                      <p:rCtr x="-21215" y="12940"/>
                                    </p:animMotion>
                                  </p:childTnLst>
                                </p:cTn>
                              </p:par>
                              <p:par>
                                <p:cTn id="87" presetID="42" presetClass="path" presetSubtype="0" accel="50000" decel="50000" fill="hold" grpId="2" nodeType="withEffect">
                                  <p:stCondLst>
                                    <p:cond delay="0"/>
                                  </p:stCondLst>
                                  <p:childTnLst>
                                    <p:animMotion origin="layout" path="M -2.77778E-7 -7.40741E-7 L -0.0059 0.18125 " pathEditMode="relative" rAng="0" ptsTypes="AA">
                                      <p:cBhvr>
                                        <p:cTn id="88" dur="2000" fill="hold"/>
                                        <p:tgtEl>
                                          <p:spTgt spid="25"/>
                                        </p:tgtEl>
                                        <p:attrNameLst>
                                          <p:attrName>ppt_x</p:attrName>
                                          <p:attrName>ppt_y</p:attrName>
                                        </p:attrNameLst>
                                      </p:cBhvr>
                                      <p:rCtr x="-295" y="9051"/>
                                    </p:animMotion>
                                  </p:childTnLst>
                                </p:cTn>
                              </p:par>
                              <p:par>
                                <p:cTn id="89" presetID="42" presetClass="path" presetSubtype="0" accel="50000" decel="50000" fill="hold" grpId="2" nodeType="withEffect">
                                  <p:stCondLst>
                                    <p:cond delay="0"/>
                                  </p:stCondLst>
                                  <p:childTnLst>
                                    <p:animMotion origin="layout" path="M 4.44444E-6 -1.48148E-6 L -0.46441 0.18079 " pathEditMode="relative" rAng="0" ptsTypes="AA">
                                      <p:cBhvr>
                                        <p:cTn id="90" dur="2000" fill="hold"/>
                                        <p:tgtEl>
                                          <p:spTgt spid="26"/>
                                        </p:tgtEl>
                                        <p:attrNameLst>
                                          <p:attrName>ppt_x</p:attrName>
                                          <p:attrName>ppt_y</p:attrName>
                                        </p:attrNameLst>
                                      </p:cBhvr>
                                      <p:rCtr x="-23229" y="9028"/>
                                    </p:animMotion>
                                  </p:childTnLst>
                                </p:cTn>
                              </p:par>
                              <p:par>
                                <p:cTn id="91" presetID="42" presetClass="path" presetSubtype="0" accel="50000" decel="50000" fill="hold" grpId="2" nodeType="withEffect">
                                  <p:stCondLst>
                                    <p:cond delay="0"/>
                                  </p:stCondLst>
                                  <p:childTnLst>
                                    <p:animMotion origin="layout" path="M 1.66667E-6 3.7037E-6 L 0.39462 0.10301 " pathEditMode="relative" rAng="0" ptsTypes="AA">
                                      <p:cBhvr>
                                        <p:cTn id="92" dur="2000" fill="hold"/>
                                        <p:tgtEl>
                                          <p:spTgt spid="27"/>
                                        </p:tgtEl>
                                        <p:attrNameLst>
                                          <p:attrName>ppt_x</p:attrName>
                                          <p:attrName>ppt_y</p:attrName>
                                        </p:attrNameLst>
                                      </p:cBhvr>
                                      <p:rCtr x="19722" y="5139"/>
                                    </p:animMotion>
                                  </p:childTnLst>
                                </p:cTn>
                              </p:par>
                              <p:par>
                                <p:cTn id="93" presetID="42" presetClass="path" presetSubtype="0" accel="50000" decel="50000" fill="hold" grpId="2" nodeType="withEffect">
                                  <p:stCondLst>
                                    <p:cond delay="0"/>
                                  </p:stCondLst>
                                  <p:childTnLst>
                                    <p:animMotion origin="layout" path="M -4.72222E-6 -1.48148E-6 L 0.18299 0.18033 " pathEditMode="relative" rAng="0" ptsTypes="AA">
                                      <p:cBhvr>
                                        <p:cTn id="94" dur="2000" fill="hold"/>
                                        <p:tgtEl>
                                          <p:spTgt spid="28"/>
                                        </p:tgtEl>
                                        <p:attrNameLst>
                                          <p:attrName>ppt_x</p:attrName>
                                          <p:attrName>ppt_y</p:attrName>
                                        </p:attrNameLst>
                                      </p:cBhvr>
                                      <p:rCtr x="9149" y="9005"/>
                                    </p:animMotion>
                                  </p:childTnLst>
                                </p:cTn>
                              </p:par>
                              <p:par>
                                <p:cTn id="95" presetID="10" presetClass="exit" presetSubtype="0" fill="hold" grpId="1" nodeType="withEffect">
                                  <p:stCondLst>
                                    <p:cond delay="0"/>
                                  </p:stCondLst>
                                  <p:childTnLst>
                                    <p:animEffect transition="out" filter="fade">
                                      <p:cBhvr>
                                        <p:cTn id="96" dur="1250"/>
                                        <p:tgtEl>
                                          <p:spTgt spid="3074"/>
                                        </p:tgtEl>
                                      </p:cBhvr>
                                    </p:animEffect>
                                    <p:set>
                                      <p:cBhvr>
                                        <p:cTn id="97" dur="1" fill="hold">
                                          <p:stCondLst>
                                            <p:cond delay="1249"/>
                                          </p:stCondLst>
                                        </p:cTn>
                                        <p:tgtEl>
                                          <p:spTgt spid="3074"/>
                                        </p:tgtEl>
                                        <p:attrNameLst>
                                          <p:attrName>style.visibility</p:attrName>
                                        </p:attrNameLst>
                                      </p:cBhvr>
                                      <p:to>
                                        <p:strVal val="hidden"/>
                                      </p:to>
                                    </p:set>
                                  </p:childTnLst>
                                </p:cTn>
                              </p:par>
                            </p:childTnLst>
                          </p:cTn>
                        </p:par>
                        <p:par>
                          <p:cTn id="98" fill="hold">
                            <p:stCondLst>
                              <p:cond delay="2000"/>
                            </p:stCondLst>
                            <p:childTnLst>
                              <p:par>
                                <p:cTn id="99" presetID="10" presetClass="entr" presetSubtype="0" fill="hold" grpId="0" nodeType="afterEffect">
                                  <p:stCondLst>
                                    <p:cond delay="0"/>
                                  </p:stCondLst>
                                  <p:childTnLst>
                                    <p:set>
                                      <p:cBhvr>
                                        <p:cTn id="100" dur="1" fill="hold">
                                          <p:stCondLst>
                                            <p:cond delay="0"/>
                                          </p:stCondLst>
                                        </p:cTn>
                                        <p:tgtEl>
                                          <p:spTgt spid="6"/>
                                        </p:tgtEl>
                                        <p:attrNameLst>
                                          <p:attrName>style.visibility</p:attrName>
                                        </p:attrNameLst>
                                      </p:cBhvr>
                                      <p:to>
                                        <p:strVal val="visible"/>
                                      </p:to>
                                    </p:set>
                                    <p:animEffect transition="in" filter="fade">
                                      <p:cBhvr>
                                        <p:cTn id="101" dur="250"/>
                                        <p:tgtEl>
                                          <p:spTgt spid="6"/>
                                        </p:tgtEl>
                                      </p:cBhvr>
                                    </p:animEffect>
                                  </p:childTnLst>
                                </p:cTn>
                              </p:par>
                              <p:par>
                                <p:cTn id="102" presetID="10" presetClass="exit" presetSubtype="0" fill="hold" grpId="1" nodeType="withEffect">
                                  <p:stCondLst>
                                    <p:cond delay="0"/>
                                  </p:stCondLst>
                                  <p:childTnLst>
                                    <p:animEffect transition="out" filter="fade">
                                      <p:cBhvr>
                                        <p:cTn id="103" dur="500"/>
                                        <p:tgtEl>
                                          <p:spTgt spid="13"/>
                                        </p:tgtEl>
                                      </p:cBhvr>
                                    </p:animEffect>
                                    <p:set>
                                      <p:cBhvr>
                                        <p:cTn id="104" dur="1" fill="hold">
                                          <p:stCondLst>
                                            <p:cond delay="499"/>
                                          </p:stCondLst>
                                        </p:cTn>
                                        <p:tgtEl>
                                          <p:spTgt spid="13"/>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2"/>
                                        </p:tgtEl>
                                      </p:cBhvr>
                                    </p:animEffect>
                                    <p:set>
                                      <p:cBhvr>
                                        <p:cTn id="107" dur="1" fill="hold">
                                          <p:stCondLst>
                                            <p:cond delay="499"/>
                                          </p:stCondLst>
                                        </p:cTn>
                                        <p:tgtEl>
                                          <p:spTgt spid="12"/>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4"/>
                                        </p:tgtEl>
                                      </p:cBhvr>
                                    </p:animEffect>
                                    <p:set>
                                      <p:cBhvr>
                                        <p:cTn id="110" dur="1" fill="hold">
                                          <p:stCondLst>
                                            <p:cond delay="499"/>
                                          </p:stCondLst>
                                        </p:cTn>
                                        <p:tgtEl>
                                          <p:spTgt spid="14"/>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15"/>
                                        </p:tgtEl>
                                      </p:cBhvr>
                                    </p:animEffect>
                                    <p:set>
                                      <p:cBhvr>
                                        <p:cTn id="113" dur="1" fill="hold">
                                          <p:stCondLst>
                                            <p:cond delay="499"/>
                                          </p:stCondLst>
                                        </p:cTn>
                                        <p:tgtEl>
                                          <p:spTgt spid="15"/>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16"/>
                                        </p:tgtEl>
                                      </p:cBhvr>
                                    </p:animEffect>
                                    <p:set>
                                      <p:cBhvr>
                                        <p:cTn id="116" dur="1" fill="hold">
                                          <p:stCondLst>
                                            <p:cond delay="499"/>
                                          </p:stCondLst>
                                        </p:cTn>
                                        <p:tgtEl>
                                          <p:spTgt spid="16"/>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7"/>
                                        </p:tgtEl>
                                      </p:cBhvr>
                                    </p:animEffect>
                                    <p:set>
                                      <p:cBhvr>
                                        <p:cTn id="119" dur="1" fill="hold">
                                          <p:stCondLst>
                                            <p:cond delay="499"/>
                                          </p:stCondLst>
                                        </p:cTn>
                                        <p:tgtEl>
                                          <p:spTgt spid="17"/>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18"/>
                                        </p:tgtEl>
                                      </p:cBhvr>
                                    </p:animEffect>
                                    <p:set>
                                      <p:cBhvr>
                                        <p:cTn id="122" dur="1" fill="hold">
                                          <p:stCondLst>
                                            <p:cond delay="499"/>
                                          </p:stCondLst>
                                        </p:cTn>
                                        <p:tgtEl>
                                          <p:spTgt spid="18"/>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19"/>
                                        </p:tgtEl>
                                      </p:cBhvr>
                                    </p:animEffect>
                                    <p:set>
                                      <p:cBhvr>
                                        <p:cTn id="125" dur="1" fill="hold">
                                          <p:stCondLst>
                                            <p:cond delay="499"/>
                                          </p:stCondLst>
                                        </p:cTn>
                                        <p:tgtEl>
                                          <p:spTgt spid="19"/>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20"/>
                                        </p:tgtEl>
                                      </p:cBhvr>
                                    </p:animEffect>
                                    <p:set>
                                      <p:cBhvr>
                                        <p:cTn id="128" dur="1" fill="hold">
                                          <p:stCondLst>
                                            <p:cond delay="499"/>
                                          </p:stCondLst>
                                        </p:cTn>
                                        <p:tgtEl>
                                          <p:spTgt spid="20"/>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21"/>
                                        </p:tgtEl>
                                      </p:cBhvr>
                                    </p:animEffect>
                                    <p:set>
                                      <p:cBhvr>
                                        <p:cTn id="131" dur="1" fill="hold">
                                          <p:stCondLst>
                                            <p:cond delay="499"/>
                                          </p:stCondLst>
                                        </p:cTn>
                                        <p:tgtEl>
                                          <p:spTgt spid="21"/>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22"/>
                                        </p:tgtEl>
                                      </p:cBhvr>
                                    </p:animEffect>
                                    <p:set>
                                      <p:cBhvr>
                                        <p:cTn id="134" dur="1" fill="hold">
                                          <p:stCondLst>
                                            <p:cond delay="499"/>
                                          </p:stCondLst>
                                        </p:cTn>
                                        <p:tgtEl>
                                          <p:spTgt spid="22"/>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23"/>
                                        </p:tgtEl>
                                      </p:cBhvr>
                                    </p:animEffect>
                                    <p:set>
                                      <p:cBhvr>
                                        <p:cTn id="137" dur="1" fill="hold">
                                          <p:stCondLst>
                                            <p:cond delay="499"/>
                                          </p:stCondLst>
                                        </p:cTn>
                                        <p:tgtEl>
                                          <p:spTgt spid="23"/>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24"/>
                                        </p:tgtEl>
                                      </p:cBhvr>
                                    </p:animEffect>
                                    <p:set>
                                      <p:cBhvr>
                                        <p:cTn id="140" dur="1" fill="hold">
                                          <p:stCondLst>
                                            <p:cond delay="499"/>
                                          </p:stCondLst>
                                        </p:cTn>
                                        <p:tgtEl>
                                          <p:spTgt spid="24"/>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25"/>
                                        </p:tgtEl>
                                      </p:cBhvr>
                                    </p:animEffect>
                                    <p:set>
                                      <p:cBhvr>
                                        <p:cTn id="143" dur="1" fill="hold">
                                          <p:stCondLst>
                                            <p:cond delay="499"/>
                                          </p:stCondLst>
                                        </p:cTn>
                                        <p:tgtEl>
                                          <p:spTgt spid="25"/>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26"/>
                                        </p:tgtEl>
                                      </p:cBhvr>
                                    </p:animEffect>
                                    <p:set>
                                      <p:cBhvr>
                                        <p:cTn id="146" dur="1" fill="hold">
                                          <p:stCondLst>
                                            <p:cond delay="499"/>
                                          </p:stCondLst>
                                        </p:cTn>
                                        <p:tgtEl>
                                          <p:spTgt spid="26"/>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27"/>
                                        </p:tgtEl>
                                      </p:cBhvr>
                                    </p:animEffect>
                                    <p:set>
                                      <p:cBhvr>
                                        <p:cTn id="149" dur="1" fill="hold">
                                          <p:stCondLst>
                                            <p:cond delay="499"/>
                                          </p:stCondLst>
                                        </p:cTn>
                                        <p:tgtEl>
                                          <p:spTgt spid="27"/>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28"/>
                                        </p:tgtEl>
                                      </p:cBhvr>
                                    </p:animEffect>
                                    <p:set>
                                      <p:cBhvr>
                                        <p:cTn id="152" dur="1" fill="hold">
                                          <p:stCondLst>
                                            <p:cond delay="499"/>
                                          </p:stCondLst>
                                        </p:cTn>
                                        <p:tgtEl>
                                          <p:spTgt spid="28"/>
                                        </p:tgtEl>
                                        <p:attrNameLst>
                                          <p:attrName>style.visibility</p:attrName>
                                        </p:attrNameLst>
                                      </p:cBhvr>
                                      <p:to>
                                        <p:strVal val="hidden"/>
                                      </p:to>
                                    </p:set>
                                  </p:childTnLst>
                                </p:cTn>
                              </p:par>
                              <p:par>
                                <p:cTn id="153" presetID="22" presetClass="entr" presetSubtype="8" fill="hold" grpId="0" nodeType="withEffect">
                                  <p:stCondLst>
                                    <p:cond delay="250"/>
                                  </p:stCondLst>
                                  <p:childTnLst>
                                    <p:set>
                                      <p:cBhvr>
                                        <p:cTn id="154" dur="1" fill="hold">
                                          <p:stCondLst>
                                            <p:cond delay="0"/>
                                          </p:stCondLst>
                                        </p:cTn>
                                        <p:tgtEl>
                                          <p:spTgt spid="9"/>
                                        </p:tgtEl>
                                        <p:attrNameLst>
                                          <p:attrName>style.visibility</p:attrName>
                                        </p:attrNameLst>
                                      </p:cBhvr>
                                      <p:to>
                                        <p:strVal val="visible"/>
                                      </p:to>
                                    </p:set>
                                    <p:animEffect transition="in" filter="wipe(left)">
                                      <p:cBhvr>
                                        <p:cTn id="155" dur="500"/>
                                        <p:tgtEl>
                                          <p:spTgt spid="9"/>
                                        </p:tgtEl>
                                      </p:cBhvr>
                                    </p:animEffect>
                                  </p:childTnLst>
                                </p:cTn>
                              </p:par>
                              <p:par>
                                <p:cTn id="156" presetID="22" presetClass="entr" presetSubtype="8" fill="hold" grpId="0" nodeType="withEffect">
                                  <p:stCondLst>
                                    <p:cond delay="500"/>
                                  </p:stCondLst>
                                  <p:childTnLst>
                                    <p:set>
                                      <p:cBhvr>
                                        <p:cTn id="157" dur="1" fill="hold">
                                          <p:stCondLst>
                                            <p:cond delay="0"/>
                                          </p:stCondLst>
                                        </p:cTn>
                                        <p:tgtEl>
                                          <p:spTgt spid="10"/>
                                        </p:tgtEl>
                                        <p:attrNameLst>
                                          <p:attrName>style.visibility</p:attrName>
                                        </p:attrNameLst>
                                      </p:cBhvr>
                                      <p:to>
                                        <p:strVal val="visible"/>
                                      </p:to>
                                    </p:set>
                                    <p:animEffect transition="in" filter="wipe(left)">
                                      <p:cBhvr>
                                        <p:cTn id="158" dur="500"/>
                                        <p:tgtEl>
                                          <p:spTgt spid="10"/>
                                        </p:tgtEl>
                                      </p:cBhvr>
                                    </p:animEffect>
                                  </p:childTnLst>
                                </p:cTn>
                              </p:par>
                              <p:par>
                                <p:cTn id="159" presetID="22" presetClass="entr" presetSubtype="8" fill="hold" grpId="0" nodeType="withEffect">
                                  <p:stCondLst>
                                    <p:cond delay="750"/>
                                  </p:stCondLst>
                                  <p:childTnLst>
                                    <p:set>
                                      <p:cBhvr>
                                        <p:cTn id="160" dur="1" fill="hold">
                                          <p:stCondLst>
                                            <p:cond delay="0"/>
                                          </p:stCondLst>
                                        </p:cTn>
                                        <p:tgtEl>
                                          <p:spTgt spid="11"/>
                                        </p:tgtEl>
                                        <p:attrNameLst>
                                          <p:attrName>style.visibility</p:attrName>
                                        </p:attrNameLst>
                                      </p:cBhvr>
                                      <p:to>
                                        <p:strVal val="visible"/>
                                      </p:to>
                                    </p:set>
                                    <p:animEffect transition="in" filter="wipe(left)">
                                      <p:cBhvr>
                                        <p:cTn id="161" dur="500"/>
                                        <p:tgtEl>
                                          <p:spTgt spid="11"/>
                                        </p:tgtEl>
                                      </p:cBhvr>
                                    </p:animEffect>
                                  </p:childTnLst>
                                </p:cTn>
                              </p:par>
                              <p:par>
                                <p:cTn id="162" presetID="0" presetClass="entr" presetSubtype="0" fill="hold" grpId="0" nodeType="withEffect">
                                  <p:stCondLst>
                                    <p:cond delay="1000"/>
                                  </p:stCondLst>
                                  <p:childTnLst>
                                    <p:set>
                                      <p:cBhvr>
                                        <p:cTn id="163" dur="1" fill="hold">
                                          <p:stCondLst>
                                            <p:cond delay="0"/>
                                          </p:stCondLst>
                                        </p:cTn>
                                        <p:tgtEl>
                                          <p:spTgt spid="3"/>
                                        </p:tgtEl>
                                        <p:attrNameLst>
                                          <p:attrName>style.visibility</p:attrName>
                                        </p:attrNameLst>
                                      </p:cBhvr>
                                      <p:to>
                                        <p:strVal val="visible"/>
                                      </p:to>
                                    </p:set>
                                    <p:animEffect transition="in" filter="dissolve">
                                      <p:cBhvr>
                                        <p:cTn id="164" dur="500">
                                          <p:stCondLst>
                                            <p:cond delay="0"/>
                                          </p:stCondLst>
                                        </p:cTn>
                                        <p:tgtEl>
                                          <p:spTgt spid="3"/>
                                        </p:tgtEl>
                                      </p:cBhvr>
                                    </p:animEffect>
                                    <p:anim to="" calcmode="lin" valueType="num">
                                      <p:cBhvr>
                                        <p:cTn id="165"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66"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6" grpId="0"/>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9" grpId="0" animBg="1"/>
      <p:bldP spid="10" grpId="0" animBg="1"/>
      <p:bldP spid="11"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9434C0-7AE2-431B-AC64-CDE1A498C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428825"/>
            <a:ext cx="8229600" cy="5745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let us consider one another  in order to stir up love and       good works, not forsaking the assembling of ourselves together, as is the manner of some, but exhorting one another, and so much the more as you see the   Day approaching.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 10:24-25 </a:t>
            </a:r>
          </a:p>
        </p:txBody>
      </p:sp>
      <p:sp>
        <p:nvSpPr>
          <p:cNvPr id="15" name="Title 1">
            <a:extLst>
              <a:ext uri="{FF2B5EF4-FFF2-40B4-BE49-F238E27FC236}">
                <a16:creationId xmlns:a16="http://schemas.microsoft.com/office/drawing/2014/main" id="{35DD80C2-C169-49AF-874B-9B57609E7634}"/>
              </a:ext>
            </a:extLst>
          </p:cNvPr>
          <p:cNvSpPr txBox="1">
            <a:spLocks/>
          </p:cNvSpPr>
          <p:nvPr/>
        </p:nvSpPr>
        <p:spPr>
          <a:xfrm>
            <a:off x="195777" y="1082182"/>
            <a:ext cx="238830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FF00"/>
                </a:solidFill>
                <a:effectLst>
                  <a:outerShdw blurRad="63500" dir="3600000" algn="tl" rotWithShape="0">
                    <a:srgbClr val="000000">
                      <a:alpha val="70000"/>
                    </a:srgbClr>
                  </a:outerShdw>
                </a:effectLst>
                <a:uLnTx/>
                <a:uFillTx/>
                <a:latin typeface="Calibri" panose="020F0502020204030204" pitchFamily="34" charset="0"/>
                <a:ea typeface="+mj-ea"/>
                <a:cs typeface="+mj-cs"/>
              </a:rPr>
              <a:t>consider</a:t>
            </a:r>
          </a:p>
        </p:txBody>
      </p:sp>
      <p:sp>
        <p:nvSpPr>
          <p:cNvPr id="17" name="Title 1">
            <a:extLst>
              <a:ext uri="{FF2B5EF4-FFF2-40B4-BE49-F238E27FC236}">
                <a16:creationId xmlns:a16="http://schemas.microsoft.com/office/drawing/2014/main" id="{9DF101FA-E6C6-4024-BCFF-3AC69086B373}"/>
              </a:ext>
            </a:extLst>
          </p:cNvPr>
          <p:cNvSpPr txBox="1">
            <a:spLocks/>
          </p:cNvSpPr>
          <p:nvPr/>
        </p:nvSpPr>
        <p:spPr>
          <a:xfrm>
            <a:off x="1180858" y="3091570"/>
            <a:ext cx="358839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FF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 forsaking</a:t>
            </a:r>
          </a:p>
        </p:txBody>
      </p:sp>
      <p:sp>
        <p:nvSpPr>
          <p:cNvPr id="19" name="Title 1">
            <a:extLst>
              <a:ext uri="{FF2B5EF4-FFF2-40B4-BE49-F238E27FC236}">
                <a16:creationId xmlns:a16="http://schemas.microsoft.com/office/drawing/2014/main" id="{5956F4DC-9987-4D43-8B63-BC6F22E6FD64}"/>
              </a:ext>
            </a:extLst>
          </p:cNvPr>
          <p:cNvSpPr txBox="1">
            <a:spLocks/>
          </p:cNvSpPr>
          <p:nvPr/>
        </p:nvSpPr>
        <p:spPr>
          <a:xfrm>
            <a:off x="2197123" y="5110934"/>
            <a:ext cx="374754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FF00"/>
                </a:solidFill>
                <a:effectLst>
                  <a:outerShdw blurRad="63500" dir="3600000" algn="tl" rotWithShape="0">
                    <a:srgbClr val="000000">
                      <a:alpha val="70000"/>
                    </a:srgbClr>
                  </a:outerShdw>
                </a:effectLst>
                <a:uLnTx/>
                <a:uFillTx/>
                <a:latin typeface="Calibri" panose="020F0502020204030204" pitchFamily="34" charset="0"/>
                <a:ea typeface="+mj-ea"/>
                <a:cs typeface="+mj-cs"/>
              </a:rPr>
              <a:t>but exhorting</a:t>
            </a:r>
          </a:p>
        </p:txBody>
      </p:sp>
      <p:sp>
        <p:nvSpPr>
          <p:cNvPr id="4" name="Rectangle 2">
            <a:extLst>
              <a:ext uri="{FF2B5EF4-FFF2-40B4-BE49-F238E27FC236}">
                <a16:creationId xmlns:a16="http://schemas.microsoft.com/office/drawing/2014/main" id="{9EE0B543-E139-4FE1-A5B6-DB66DFF0014C}"/>
              </a:ext>
            </a:extLst>
          </p:cNvPr>
          <p:cNvSpPr txBox="1">
            <a:spLocks noChangeArrowheads="1"/>
          </p:cNvSpPr>
          <p:nvPr/>
        </p:nvSpPr>
        <p:spPr bwMode="auto">
          <a:xfrm>
            <a:off x="313038" y="989006"/>
            <a:ext cx="8534400" cy="4855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consider one another </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to stir up love and good works</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83E6"/>
                </a:solidFill>
                <a:effectLst>
                  <a:glow rad="88900">
                    <a:schemeClr val="tx1"/>
                  </a:glow>
                  <a:outerShdw blurRad="50800" algn="tl" rotWithShape="0">
                    <a:srgbClr val="000000"/>
                  </a:outerShdw>
                </a:effectLst>
                <a:latin typeface="Calibri" panose="020F0502020204030204" pitchFamily="34" charset="0"/>
              </a:rPr>
              <a:t>not forsaking </a:t>
            </a:r>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assembling </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of ourselves together</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but exhorting one another</a:t>
            </a:r>
            <a:endParaRPr lang="en-US" altLang="en-US" sz="32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5" name="Arrow: Bent-Up 9">
            <a:extLst>
              <a:ext uri="{FF2B5EF4-FFF2-40B4-BE49-F238E27FC236}">
                <a16:creationId xmlns:a16="http://schemas.microsoft.com/office/drawing/2014/main" id="{C1E2210F-EBAE-4EFE-8B76-72DFE4A52258}"/>
              </a:ext>
            </a:extLst>
          </p:cNvPr>
          <p:cNvSpPr/>
          <p:nvPr/>
        </p:nvSpPr>
        <p:spPr>
          <a:xfrm rot="5400000">
            <a:off x="763117" y="1935892"/>
            <a:ext cx="329068"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Arrow: Bent-Up 9">
            <a:extLst>
              <a:ext uri="{FF2B5EF4-FFF2-40B4-BE49-F238E27FC236}">
                <a16:creationId xmlns:a16="http://schemas.microsoft.com/office/drawing/2014/main" id="{7DCDE4CE-75D1-4201-93BF-4BE8A0A598D6}"/>
              </a:ext>
            </a:extLst>
          </p:cNvPr>
          <p:cNvSpPr/>
          <p:nvPr/>
        </p:nvSpPr>
        <p:spPr>
          <a:xfrm rot="5400000">
            <a:off x="2666057" y="3925330"/>
            <a:ext cx="329068"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2">
            <a:extLst>
              <a:ext uri="{FF2B5EF4-FFF2-40B4-BE49-F238E27FC236}">
                <a16:creationId xmlns:a16="http://schemas.microsoft.com/office/drawing/2014/main" id="{26DE1F27-63AF-46A5-B2C8-ACDC18675B14}"/>
              </a:ext>
            </a:extLst>
          </p:cNvPr>
          <p:cNvSpPr txBox="1">
            <a:spLocks noChangeArrowheads="1"/>
          </p:cNvSpPr>
          <p:nvPr/>
        </p:nvSpPr>
        <p:spPr bwMode="auto">
          <a:xfrm>
            <a:off x="3122444" y="546408"/>
            <a:ext cx="5364331" cy="81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consider one another</a:t>
            </a:r>
          </a:p>
        </p:txBody>
      </p:sp>
      <p:sp>
        <p:nvSpPr>
          <p:cNvPr id="8" name="Rectangle 2">
            <a:extLst>
              <a:ext uri="{FF2B5EF4-FFF2-40B4-BE49-F238E27FC236}">
                <a16:creationId xmlns:a16="http://schemas.microsoft.com/office/drawing/2014/main" id="{C8E5DF61-26CC-4A47-B9DB-D042ABFB6305}"/>
              </a:ext>
            </a:extLst>
          </p:cNvPr>
          <p:cNvSpPr txBox="1">
            <a:spLocks noChangeArrowheads="1"/>
          </p:cNvSpPr>
          <p:nvPr/>
        </p:nvSpPr>
        <p:spPr bwMode="auto">
          <a:xfrm>
            <a:off x="3231275" y="1234073"/>
            <a:ext cx="465304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to stir up love and</a:t>
            </a:r>
          </a:p>
        </p:txBody>
      </p:sp>
      <p:sp>
        <p:nvSpPr>
          <p:cNvPr id="9" name="Rectangle 2">
            <a:extLst>
              <a:ext uri="{FF2B5EF4-FFF2-40B4-BE49-F238E27FC236}">
                <a16:creationId xmlns:a16="http://schemas.microsoft.com/office/drawing/2014/main" id="{5F575E65-0F5B-4D53-ABD5-246B85188B15}"/>
              </a:ext>
            </a:extLst>
          </p:cNvPr>
          <p:cNvSpPr txBox="1">
            <a:spLocks noChangeArrowheads="1"/>
          </p:cNvSpPr>
          <p:nvPr/>
        </p:nvSpPr>
        <p:spPr bwMode="auto">
          <a:xfrm>
            <a:off x="862013" y="1900238"/>
            <a:ext cx="3189482" cy="784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good works</a:t>
            </a:r>
          </a:p>
        </p:txBody>
      </p:sp>
      <p:sp>
        <p:nvSpPr>
          <p:cNvPr id="10" name="Rectangle 2">
            <a:extLst>
              <a:ext uri="{FF2B5EF4-FFF2-40B4-BE49-F238E27FC236}">
                <a16:creationId xmlns:a16="http://schemas.microsoft.com/office/drawing/2014/main" id="{F214BDBB-52EA-4E5D-ADE3-0E1077C9D517}"/>
              </a:ext>
            </a:extLst>
          </p:cNvPr>
          <p:cNvSpPr txBox="1">
            <a:spLocks noChangeArrowheads="1"/>
          </p:cNvSpPr>
          <p:nvPr/>
        </p:nvSpPr>
        <p:spPr bwMode="auto">
          <a:xfrm>
            <a:off x="3936206" y="1906100"/>
            <a:ext cx="334565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14300">
                    <a:schemeClr val="tx1"/>
                  </a:glow>
                  <a:outerShdw blurRad="50800" algn="tl" rotWithShape="0">
                    <a:srgbClr val="000000"/>
                  </a:outerShdw>
                </a:effectLst>
                <a:latin typeface="Calibri" panose="020F0502020204030204" pitchFamily="34" charset="0"/>
              </a:rPr>
              <a:t>not forsaking</a:t>
            </a:r>
          </a:p>
        </p:txBody>
      </p:sp>
      <p:sp>
        <p:nvSpPr>
          <p:cNvPr id="11" name="Rectangle 2">
            <a:extLst>
              <a:ext uri="{FF2B5EF4-FFF2-40B4-BE49-F238E27FC236}">
                <a16:creationId xmlns:a16="http://schemas.microsoft.com/office/drawing/2014/main" id="{0917CBE5-FADC-4A6B-AD06-384E42820D2D}"/>
              </a:ext>
            </a:extLst>
          </p:cNvPr>
          <p:cNvSpPr txBox="1">
            <a:spLocks noChangeArrowheads="1"/>
          </p:cNvSpPr>
          <p:nvPr/>
        </p:nvSpPr>
        <p:spPr bwMode="auto">
          <a:xfrm>
            <a:off x="465741" y="2575297"/>
            <a:ext cx="299183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assembling</a:t>
            </a:r>
          </a:p>
        </p:txBody>
      </p:sp>
      <p:sp>
        <p:nvSpPr>
          <p:cNvPr id="12" name="Rectangle 2">
            <a:extLst>
              <a:ext uri="{FF2B5EF4-FFF2-40B4-BE49-F238E27FC236}">
                <a16:creationId xmlns:a16="http://schemas.microsoft.com/office/drawing/2014/main" id="{ACA33C8F-FFDA-455B-B80E-247EFB6B2BA5}"/>
              </a:ext>
            </a:extLst>
          </p:cNvPr>
          <p:cNvSpPr txBox="1">
            <a:spLocks noChangeArrowheads="1"/>
          </p:cNvSpPr>
          <p:nvPr/>
        </p:nvSpPr>
        <p:spPr bwMode="auto">
          <a:xfrm>
            <a:off x="3136107" y="2574845"/>
            <a:ext cx="5449458" cy="780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of ourselves together</a:t>
            </a:r>
          </a:p>
        </p:txBody>
      </p:sp>
      <p:sp>
        <p:nvSpPr>
          <p:cNvPr id="13" name="Rectangle 2">
            <a:extLst>
              <a:ext uri="{FF2B5EF4-FFF2-40B4-BE49-F238E27FC236}">
                <a16:creationId xmlns:a16="http://schemas.microsoft.com/office/drawing/2014/main" id="{424F60A4-C789-494E-9A89-D9220AAFAC9B}"/>
              </a:ext>
            </a:extLst>
          </p:cNvPr>
          <p:cNvSpPr txBox="1">
            <a:spLocks noChangeArrowheads="1"/>
          </p:cNvSpPr>
          <p:nvPr/>
        </p:nvSpPr>
        <p:spPr bwMode="auto">
          <a:xfrm>
            <a:off x="6984398" y="3243263"/>
            <a:ext cx="1261871" cy="785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but</a:t>
            </a:r>
          </a:p>
        </p:txBody>
      </p:sp>
      <p:sp>
        <p:nvSpPr>
          <p:cNvPr id="14" name="Rectangle 2">
            <a:extLst>
              <a:ext uri="{FF2B5EF4-FFF2-40B4-BE49-F238E27FC236}">
                <a16:creationId xmlns:a16="http://schemas.microsoft.com/office/drawing/2014/main" id="{5241ACFE-0EE0-4441-8C15-F3D329A7B061}"/>
              </a:ext>
            </a:extLst>
          </p:cNvPr>
          <p:cNvSpPr txBox="1">
            <a:spLocks noChangeArrowheads="1"/>
          </p:cNvSpPr>
          <p:nvPr/>
        </p:nvSpPr>
        <p:spPr bwMode="auto">
          <a:xfrm>
            <a:off x="866904" y="3915489"/>
            <a:ext cx="5609967" cy="780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exhorting one another</a:t>
            </a:r>
          </a:p>
        </p:txBody>
      </p:sp>
      <p:sp>
        <p:nvSpPr>
          <p:cNvPr id="16" name="Rectangle 2">
            <a:extLst>
              <a:ext uri="{FF2B5EF4-FFF2-40B4-BE49-F238E27FC236}">
                <a16:creationId xmlns:a16="http://schemas.microsoft.com/office/drawing/2014/main" id="{77F13D6F-663D-427B-B4B1-10F84D76C779}"/>
              </a:ext>
            </a:extLst>
          </p:cNvPr>
          <p:cNvSpPr txBox="1">
            <a:spLocks noChangeArrowheads="1"/>
          </p:cNvSpPr>
          <p:nvPr/>
        </p:nvSpPr>
        <p:spPr bwMode="auto">
          <a:xfrm>
            <a:off x="110120" y="1028700"/>
            <a:ext cx="2561643" cy="748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consider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286A052D-EA7D-4C9E-A3D2-95858800B659}"/>
              </a:ext>
            </a:extLst>
          </p:cNvPr>
          <p:cNvSpPr txBox="1">
            <a:spLocks noChangeArrowheads="1"/>
          </p:cNvSpPr>
          <p:nvPr/>
        </p:nvSpPr>
        <p:spPr bwMode="auto">
          <a:xfrm>
            <a:off x="1104900" y="3038960"/>
            <a:ext cx="3751306" cy="75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forsaking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08263F38-B592-49B0-8BE3-FF1EC9E34169}"/>
              </a:ext>
            </a:extLst>
          </p:cNvPr>
          <p:cNvSpPr txBox="1">
            <a:spLocks noChangeArrowheads="1"/>
          </p:cNvSpPr>
          <p:nvPr/>
        </p:nvSpPr>
        <p:spPr bwMode="auto">
          <a:xfrm>
            <a:off x="2116288" y="5052873"/>
            <a:ext cx="3901286" cy="750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but exhorting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794679575"/>
      </p:ext>
    </p:extLst>
  </p:cSld>
  <p:clrMapOvr>
    <a:masterClrMapping/>
  </p:clrMapOvr>
  <mc:AlternateContent xmlns:mc="http://schemas.openxmlformats.org/markup-compatibility/2006" xmlns:p14="http://schemas.microsoft.com/office/powerpoint/2010/main">
    <mc:Choice Requires="p14">
      <p:transition spd="slow" p14:dur="1500">
        <p:split dir="in"/>
      </p:transition>
    </mc:Choice>
    <mc:Fallback xmlns="">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5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5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5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5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5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25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250"/>
                                        <p:tgtEl>
                                          <p:spTgt spid="14"/>
                                        </p:tgtEl>
                                      </p:cBhvr>
                                    </p:animEffect>
                                  </p:childTnLst>
                                </p:cTn>
                              </p:par>
                              <p:par>
                                <p:cTn id="37" presetID="42" presetClass="path" presetSubtype="0" accel="50000" decel="50000" fill="hold" grpId="2" nodeType="withEffect">
                                  <p:stCondLst>
                                    <p:cond delay="0"/>
                                  </p:stCondLst>
                                  <p:childTnLst>
                                    <p:animMotion origin="layout" path="M -2.22222E-6 2.59259E-6 L -0.31909 0.06574 " pathEditMode="relative" rAng="0" ptsTypes="AA">
                                      <p:cBhvr>
                                        <p:cTn id="38" dur="2000" fill="hold"/>
                                        <p:tgtEl>
                                          <p:spTgt spid="7"/>
                                        </p:tgtEl>
                                        <p:attrNameLst>
                                          <p:attrName>ppt_x</p:attrName>
                                          <p:attrName>ppt_y</p:attrName>
                                        </p:attrNameLst>
                                      </p:cBhvr>
                                      <p:rCtr x="-15955" y="3287"/>
                                    </p:animMotion>
                                  </p:childTnLst>
                                </p:cTn>
                              </p:par>
                              <p:par>
                                <p:cTn id="39" presetID="42" presetClass="path" presetSubtype="0" accel="50000" decel="50000" fill="hold" grpId="2" nodeType="withEffect">
                                  <p:stCondLst>
                                    <p:cond delay="0"/>
                                  </p:stCondLst>
                                  <p:childTnLst>
                                    <p:animMotion origin="layout" path="M -2.5E-6 -4.07407E-6 L -0.23368 0.06551 " pathEditMode="relative" rAng="0" ptsTypes="AA">
                                      <p:cBhvr>
                                        <p:cTn id="40" dur="2000" fill="hold"/>
                                        <p:tgtEl>
                                          <p:spTgt spid="8"/>
                                        </p:tgtEl>
                                        <p:attrNameLst>
                                          <p:attrName>ppt_x</p:attrName>
                                          <p:attrName>ppt_y</p:attrName>
                                        </p:attrNameLst>
                                      </p:cBhvr>
                                      <p:rCtr x="-11684" y="3264"/>
                                    </p:animMotion>
                                  </p:childTnLst>
                                </p:cTn>
                              </p:par>
                              <p:par>
                                <p:cTn id="41" presetID="42" presetClass="path" presetSubtype="0" accel="50000" decel="50000" fill="hold" grpId="2" nodeType="withEffect">
                                  <p:stCondLst>
                                    <p:cond delay="0"/>
                                  </p:stCondLst>
                                  <p:childTnLst>
                                    <p:animMotion origin="layout" path="M 3.61111E-6 7.40741E-7 L 0.49791 -0.03218 " pathEditMode="relative" rAng="0" ptsTypes="AA">
                                      <p:cBhvr>
                                        <p:cTn id="42" dur="2000" fill="hold"/>
                                        <p:tgtEl>
                                          <p:spTgt spid="9"/>
                                        </p:tgtEl>
                                        <p:attrNameLst>
                                          <p:attrName>ppt_x</p:attrName>
                                          <p:attrName>ppt_y</p:attrName>
                                        </p:attrNameLst>
                                      </p:cBhvr>
                                      <p:rCtr x="24896" y="-1620"/>
                                    </p:animMotion>
                                  </p:childTnLst>
                                </p:cTn>
                              </p:par>
                              <p:par>
                                <p:cTn id="43" presetID="42" presetClass="path" presetSubtype="0" accel="50000" decel="50000" fill="hold" grpId="2" nodeType="withEffect">
                                  <p:stCondLst>
                                    <p:cond delay="0"/>
                                  </p:stCondLst>
                                  <p:childTnLst>
                                    <p:animMotion origin="layout" path="M 1.94444E-6 -2.22222E-6 L -0.28715 0.1632 " pathEditMode="relative" rAng="0" ptsTypes="AA">
                                      <p:cBhvr>
                                        <p:cTn id="44" dur="2000" fill="hold"/>
                                        <p:tgtEl>
                                          <p:spTgt spid="10"/>
                                        </p:tgtEl>
                                        <p:attrNameLst>
                                          <p:attrName>ppt_x</p:attrName>
                                          <p:attrName>ppt_y</p:attrName>
                                        </p:attrNameLst>
                                      </p:cBhvr>
                                      <p:rCtr x="-14358" y="8148"/>
                                    </p:animMotion>
                                  </p:childTnLst>
                                </p:cTn>
                              </p:par>
                              <p:par>
                                <p:cTn id="45" presetID="42" presetClass="path" presetSubtype="0" accel="50000" decel="50000" fill="hold" grpId="2" nodeType="withEffect">
                                  <p:stCondLst>
                                    <p:cond delay="0"/>
                                  </p:stCondLst>
                                  <p:childTnLst>
                                    <p:animMotion origin="layout" path="M 2.77778E-7 4.07407E-6 L 0.43472 0.06597 " pathEditMode="relative" rAng="0" ptsTypes="AA">
                                      <p:cBhvr>
                                        <p:cTn id="46" dur="2000" fill="hold"/>
                                        <p:tgtEl>
                                          <p:spTgt spid="11"/>
                                        </p:tgtEl>
                                        <p:attrNameLst>
                                          <p:attrName>ppt_x</p:attrName>
                                          <p:attrName>ppt_y</p:attrName>
                                        </p:attrNameLst>
                                      </p:cBhvr>
                                      <p:rCtr x="21736" y="3287"/>
                                    </p:animMotion>
                                  </p:childTnLst>
                                </p:cTn>
                              </p:par>
                              <p:par>
                                <p:cTn id="47" presetID="42" presetClass="path" presetSubtype="0" accel="50000" decel="50000" fill="hold" grpId="2" nodeType="withEffect">
                                  <p:stCondLst>
                                    <p:cond delay="0"/>
                                  </p:stCondLst>
                                  <p:childTnLst>
                                    <p:animMotion origin="layout" path="M -2.22222E-6 4.07407E-6 L -0.02621 0.16388 " pathEditMode="relative" rAng="0" ptsTypes="AA">
                                      <p:cBhvr>
                                        <p:cTn id="48" dur="2000" fill="hold"/>
                                        <p:tgtEl>
                                          <p:spTgt spid="12"/>
                                        </p:tgtEl>
                                        <p:attrNameLst>
                                          <p:attrName>ppt_x</p:attrName>
                                          <p:attrName>ppt_y</p:attrName>
                                        </p:attrNameLst>
                                      </p:cBhvr>
                                      <p:rCtr x="-1319" y="8194"/>
                                    </p:animMotion>
                                  </p:childTnLst>
                                </p:cTn>
                              </p:par>
                              <p:par>
                                <p:cTn id="49" presetID="42" presetClass="path" presetSubtype="0" accel="50000" decel="50000" fill="hold" grpId="2" nodeType="withEffect">
                                  <p:stCondLst>
                                    <p:cond delay="0"/>
                                  </p:stCondLst>
                                  <p:childTnLst>
                                    <p:animMotion origin="layout" path="M -2.5E-6 -2.59259E-6 L -0.51771 0.26088 " pathEditMode="relative" rAng="0" ptsTypes="AA">
                                      <p:cBhvr>
                                        <p:cTn id="50" dur="2000" fill="hold"/>
                                        <p:tgtEl>
                                          <p:spTgt spid="13"/>
                                        </p:tgtEl>
                                        <p:attrNameLst>
                                          <p:attrName>ppt_x</p:attrName>
                                          <p:attrName>ppt_y</p:attrName>
                                        </p:attrNameLst>
                                      </p:cBhvr>
                                      <p:rCtr x="-25885" y="13032"/>
                                    </p:animMotion>
                                  </p:childTnLst>
                                </p:cTn>
                              </p:par>
                              <p:par>
                                <p:cTn id="51" presetID="42" presetClass="path" presetSubtype="0" accel="50000" decel="50000" fill="hold" grpId="2" nodeType="withEffect">
                                  <p:stCondLst>
                                    <p:cond delay="0"/>
                                  </p:stCondLst>
                                  <p:childTnLst>
                                    <p:animMotion origin="layout" path="M -2.5E-6 2.22222E-6 L 0.25591 0.16342 " pathEditMode="relative" rAng="0" ptsTypes="AA">
                                      <p:cBhvr>
                                        <p:cTn id="52" dur="2000" fill="hold"/>
                                        <p:tgtEl>
                                          <p:spTgt spid="14"/>
                                        </p:tgtEl>
                                        <p:attrNameLst>
                                          <p:attrName>ppt_x</p:attrName>
                                          <p:attrName>ppt_y</p:attrName>
                                        </p:attrNameLst>
                                      </p:cBhvr>
                                      <p:rCtr x="12795" y="8171"/>
                                    </p:animMotion>
                                  </p:childTnLst>
                                </p:cTn>
                              </p:par>
                              <p:par>
                                <p:cTn id="53" presetID="10" presetClass="exit" presetSubtype="0" fill="hold" grpId="1" nodeType="withEffect">
                                  <p:stCondLst>
                                    <p:cond delay="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childTnLst>
                          </p:cTn>
                        </p:par>
                        <p:par>
                          <p:cTn id="56" fill="hold">
                            <p:stCondLst>
                              <p:cond delay="2000"/>
                            </p:stCondLst>
                            <p:childTnLst>
                              <p:par>
                                <p:cTn id="57" presetID="10" presetClass="entr" presetSubtype="0" fill="hold" grpId="0"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250"/>
                                        <p:tgtEl>
                                          <p:spTgt spid="4"/>
                                        </p:tgtEl>
                                      </p:cBhvr>
                                    </p:animEffect>
                                  </p:childTnLst>
                                </p:cTn>
                              </p:par>
                              <p:par>
                                <p:cTn id="60" presetID="10" presetClass="exit" presetSubtype="0" fill="hold" grpId="1" nodeType="withEffect">
                                  <p:stCondLst>
                                    <p:cond delay="0"/>
                                  </p:stCondLst>
                                  <p:childTnLst>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0"/>
                                        </p:tgtEl>
                                      </p:cBhvr>
                                    </p:animEffect>
                                    <p:set>
                                      <p:cBhvr>
                                        <p:cTn id="71" dur="1" fill="hold">
                                          <p:stCondLst>
                                            <p:cond delay="499"/>
                                          </p:stCondLst>
                                        </p:cTn>
                                        <p:tgtEl>
                                          <p:spTgt spid="10"/>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1"/>
                                        </p:tgtEl>
                                      </p:cBhvr>
                                    </p:animEffect>
                                    <p:set>
                                      <p:cBhvr>
                                        <p:cTn id="74" dur="1" fill="hold">
                                          <p:stCondLst>
                                            <p:cond delay="499"/>
                                          </p:stCondLst>
                                        </p:cTn>
                                        <p:tgtEl>
                                          <p:spTgt spid="11"/>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3"/>
                                        </p:tgtEl>
                                      </p:cBhvr>
                                    </p:animEffect>
                                    <p:set>
                                      <p:cBhvr>
                                        <p:cTn id="80" dur="1" fill="hold">
                                          <p:stCondLst>
                                            <p:cond delay="499"/>
                                          </p:stCondLst>
                                        </p:cTn>
                                        <p:tgtEl>
                                          <p:spTgt spid="13"/>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cTn>
                              </p:par>
                              <p:par>
                                <p:cTn id="84" presetID="22" presetClass="entr" presetSubtype="8" fill="hold" grpId="0" nodeType="withEffect">
                                  <p:stCondLst>
                                    <p:cond delay="400"/>
                                  </p:stCondLst>
                                  <p:childTnLst>
                                    <p:set>
                                      <p:cBhvr>
                                        <p:cTn id="85" dur="1" fill="hold">
                                          <p:stCondLst>
                                            <p:cond delay="0"/>
                                          </p:stCondLst>
                                        </p:cTn>
                                        <p:tgtEl>
                                          <p:spTgt spid="5"/>
                                        </p:tgtEl>
                                        <p:attrNameLst>
                                          <p:attrName>style.visibility</p:attrName>
                                        </p:attrNameLst>
                                      </p:cBhvr>
                                      <p:to>
                                        <p:strVal val="visible"/>
                                      </p:to>
                                    </p:set>
                                    <p:animEffect transition="in" filter="wipe(left)">
                                      <p:cBhvr>
                                        <p:cTn id="86" dur="500"/>
                                        <p:tgtEl>
                                          <p:spTgt spid="5"/>
                                        </p:tgtEl>
                                      </p:cBhvr>
                                    </p:animEffect>
                                  </p:childTnLst>
                                </p:cTn>
                              </p:par>
                              <p:par>
                                <p:cTn id="87" presetID="22" presetClass="entr" presetSubtype="8" fill="hold" grpId="0" nodeType="withEffect">
                                  <p:stCondLst>
                                    <p:cond delay="750"/>
                                  </p:stCondLst>
                                  <p:childTnLst>
                                    <p:set>
                                      <p:cBhvr>
                                        <p:cTn id="88" dur="1" fill="hold">
                                          <p:stCondLst>
                                            <p:cond delay="0"/>
                                          </p:stCondLst>
                                        </p:cTn>
                                        <p:tgtEl>
                                          <p:spTgt spid="6"/>
                                        </p:tgtEl>
                                        <p:attrNameLst>
                                          <p:attrName>style.visibility</p:attrName>
                                        </p:attrNameLst>
                                      </p:cBhvr>
                                      <p:to>
                                        <p:strVal val="visible"/>
                                      </p:to>
                                    </p:set>
                                    <p:animEffect transition="in" filter="wipe(left)">
                                      <p:cBhvr>
                                        <p:cTn id="89" dur="500"/>
                                        <p:tgtEl>
                                          <p:spTgt spid="6"/>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wipe(left)">
                                      <p:cBhvr>
                                        <p:cTn id="94" dur="500"/>
                                        <p:tgtEl>
                                          <p:spTgt spid="15"/>
                                        </p:tgtEl>
                                      </p:cBhvr>
                                    </p:animEffect>
                                  </p:childTnLst>
                                </p:cTn>
                              </p:par>
                              <p:par>
                                <p:cTn id="95" presetID="18" presetClass="emph" presetSubtype="0" fill="hold" grpId="1" nodeType="withEffect">
                                  <p:stCondLst>
                                    <p:cond delay="0"/>
                                  </p:stCondLst>
                                  <p:childTnLst>
                                    <p:set>
                                      <p:cBhvr override="childStyle">
                                        <p:cTn id="96" dur="500" fill="hold"/>
                                        <p:tgtEl>
                                          <p:spTgt spid="15"/>
                                        </p:tgtEl>
                                        <p:attrNameLst>
                                          <p:attrName>style.textDecorationUnderline</p:attrName>
                                        </p:attrNameLst>
                                      </p:cBhvr>
                                      <p:to>
                                        <p:strVal val="true"/>
                                      </p:to>
                                    </p:set>
                                  </p:childTnLst>
                                </p:cTn>
                              </p:par>
                              <p:par>
                                <p:cTn id="97" presetID="22" presetClass="entr" presetSubtype="8" fill="hold" grpId="0" nodeType="withEffect">
                                  <p:stCondLst>
                                    <p:cond delay="0"/>
                                  </p:stCondLst>
                                  <p:childTnLst>
                                    <p:set>
                                      <p:cBhvr>
                                        <p:cTn id="98" dur="1" fill="hold">
                                          <p:stCondLst>
                                            <p:cond delay="0"/>
                                          </p:stCondLst>
                                        </p:cTn>
                                        <p:tgtEl>
                                          <p:spTgt spid="16"/>
                                        </p:tgtEl>
                                        <p:attrNameLst>
                                          <p:attrName>style.visibility</p:attrName>
                                        </p:attrNameLst>
                                      </p:cBhvr>
                                      <p:to>
                                        <p:strVal val="visible"/>
                                      </p:to>
                                    </p:set>
                                    <p:animEffect transition="in" filter="wipe(left)">
                                      <p:cBhvr>
                                        <p:cTn id="99" dur="500"/>
                                        <p:tgtEl>
                                          <p:spTgt spid="16"/>
                                        </p:tgtEl>
                                      </p:cBhvr>
                                    </p:animEffect>
                                  </p:childTnLst>
                                </p:cTn>
                              </p:par>
                              <p:par>
                                <p:cTn id="100" presetID="22" presetClass="entr" presetSubtype="8" fill="hold" grpId="0" nodeType="withEffect">
                                  <p:stCondLst>
                                    <p:cond delay="400"/>
                                  </p:stCondLst>
                                  <p:childTnLst>
                                    <p:set>
                                      <p:cBhvr>
                                        <p:cTn id="101" dur="1" fill="hold">
                                          <p:stCondLst>
                                            <p:cond delay="0"/>
                                          </p:stCondLst>
                                        </p:cTn>
                                        <p:tgtEl>
                                          <p:spTgt spid="17"/>
                                        </p:tgtEl>
                                        <p:attrNameLst>
                                          <p:attrName>style.visibility</p:attrName>
                                        </p:attrNameLst>
                                      </p:cBhvr>
                                      <p:to>
                                        <p:strVal val="visible"/>
                                      </p:to>
                                    </p:set>
                                    <p:animEffect transition="in" filter="wipe(left)">
                                      <p:cBhvr>
                                        <p:cTn id="102" dur="500"/>
                                        <p:tgtEl>
                                          <p:spTgt spid="17"/>
                                        </p:tgtEl>
                                      </p:cBhvr>
                                    </p:animEffect>
                                  </p:childTnLst>
                                </p:cTn>
                              </p:par>
                              <p:par>
                                <p:cTn id="103" presetID="18" presetClass="emph" presetSubtype="0" fill="hold" grpId="1" nodeType="withEffect">
                                  <p:stCondLst>
                                    <p:cond delay="400"/>
                                  </p:stCondLst>
                                  <p:childTnLst>
                                    <p:set>
                                      <p:cBhvr override="childStyle">
                                        <p:cTn id="104" dur="500" fill="hold"/>
                                        <p:tgtEl>
                                          <p:spTgt spid="17"/>
                                        </p:tgtEl>
                                        <p:attrNameLst>
                                          <p:attrName>style.textDecorationUnderline</p:attrName>
                                        </p:attrNameLst>
                                      </p:cBhvr>
                                      <p:to>
                                        <p:strVal val="true"/>
                                      </p:to>
                                    </p:set>
                                  </p:childTnLst>
                                </p:cTn>
                              </p:par>
                              <p:par>
                                <p:cTn id="105" presetID="22" presetClass="entr" presetSubtype="8" fill="hold" grpId="0" nodeType="withEffect">
                                  <p:stCondLst>
                                    <p:cond delay="400"/>
                                  </p:stCondLst>
                                  <p:childTnLst>
                                    <p:set>
                                      <p:cBhvr>
                                        <p:cTn id="106" dur="1" fill="hold">
                                          <p:stCondLst>
                                            <p:cond delay="0"/>
                                          </p:stCondLst>
                                        </p:cTn>
                                        <p:tgtEl>
                                          <p:spTgt spid="18"/>
                                        </p:tgtEl>
                                        <p:attrNameLst>
                                          <p:attrName>style.visibility</p:attrName>
                                        </p:attrNameLst>
                                      </p:cBhvr>
                                      <p:to>
                                        <p:strVal val="visible"/>
                                      </p:to>
                                    </p:set>
                                    <p:animEffect transition="in" filter="wipe(left)">
                                      <p:cBhvr>
                                        <p:cTn id="107" dur="500"/>
                                        <p:tgtEl>
                                          <p:spTgt spid="18"/>
                                        </p:tgtEl>
                                      </p:cBhvr>
                                    </p:animEffect>
                                  </p:childTnLst>
                                </p:cTn>
                              </p:par>
                              <p:par>
                                <p:cTn id="108" presetID="22" presetClass="entr" presetSubtype="8" fill="hold" grpId="0" nodeType="withEffect">
                                  <p:stCondLst>
                                    <p:cond delay="800"/>
                                  </p:stCondLst>
                                  <p:childTnLst>
                                    <p:set>
                                      <p:cBhvr>
                                        <p:cTn id="109" dur="1" fill="hold">
                                          <p:stCondLst>
                                            <p:cond delay="0"/>
                                          </p:stCondLst>
                                        </p:cTn>
                                        <p:tgtEl>
                                          <p:spTgt spid="19"/>
                                        </p:tgtEl>
                                        <p:attrNameLst>
                                          <p:attrName>style.visibility</p:attrName>
                                        </p:attrNameLst>
                                      </p:cBhvr>
                                      <p:to>
                                        <p:strVal val="visible"/>
                                      </p:to>
                                    </p:set>
                                    <p:animEffect transition="in" filter="wipe(left)">
                                      <p:cBhvr>
                                        <p:cTn id="110" dur="500"/>
                                        <p:tgtEl>
                                          <p:spTgt spid="19"/>
                                        </p:tgtEl>
                                      </p:cBhvr>
                                    </p:animEffect>
                                  </p:childTnLst>
                                </p:cTn>
                              </p:par>
                              <p:par>
                                <p:cTn id="111" presetID="18" presetClass="emph" presetSubtype="0" fill="hold" grpId="1" nodeType="withEffect">
                                  <p:stCondLst>
                                    <p:cond delay="800"/>
                                  </p:stCondLst>
                                  <p:childTnLst>
                                    <p:set>
                                      <p:cBhvr override="childStyle">
                                        <p:cTn id="112" dur="500" fill="hold"/>
                                        <p:tgtEl>
                                          <p:spTgt spid="19"/>
                                        </p:tgtEl>
                                        <p:attrNameLst>
                                          <p:attrName>style.textDecorationUnderline</p:attrName>
                                        </p:attrNameLst>
                                      </p:cBhvr>
                                      <p:to>
                                        <p:strVal val="true"/>
                                      </p:to>
                                    </p:set>
                                  </p:childTnLst>
                                </p:cTn>
                              </p:par>
                              <p:par>
                                <p:cTn id="113" presetID="22" presetClass="entr" presetSubtype="8" fill="hold" grpId="0" nodeType="withEffect">
                                  <p:stCondLst>
                                    <p:cond delay="800"/>
                                  </p:stCondLst>
                                  <p:childTnLst>
                                    <p:set>
                                      <p:cBhvr>
                                        <p:cTn id="114" dur="1" fill="hold">
                                          <p:stCondLst>
                                            <p:cond delay="0"/>
                                          </p:stCondLst>
                                        </p:cTn>
                                        <p:tgtEl>
                                          <p:spTgt spid="20"/>
                                        </p:tgtEl>
                                        <p:attrNameLst>
                                          <p:attrName>style.visibility</p:attrName>
                                        </p:attrNameLst>
                                      </p:cBhvr>
                                      <p:to>
                                        <p:strVal val="visible"/>
                                      </p:to>
                                    </p:set>
                                    <p:animEffect transition="in" filter="wipe(left)">
                                      <p:cBhvr>
                                        <p:cTn id="1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15" grpId="0"/>
      <p:bldP spid="15" grpId="1"/>
      <p:bldP spid="17" grpId="0"/>
      <p:bldP spid="17" grpId="1"/>
      <p:bldP spid="19" grpId="0"/>
      <p:bldP spid="19" grpId="1"/>
      <p:bldP spid="4" grpId="0"/>
      <p:bldP spid="5" grpId="0" animBg="1"/>
      <p:bldP spid="6" grpId="0" animBg="1"/>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6" grpId="0"/>
      <p:bldP spid="18"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BC6289-4E68-4560-9A49-10541E79E0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19100" y="1318419"/>
            <a:ext cx="8305800" cy="4221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I myself am confident concerning you, my brethren,      that you also are full of goodness, filled with all knowledge, able also to admonish one another.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15:14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4" name="Title 1">
            <a:extLst>
              <a:ext uri="{FF2B5EF4-FFF2-40B4-BE49-F238E27FC236}">
                <a16:creationId xmlns:a16="http://schemas.microsoft.com/office/drawing/2014/main" id="{38A7815F-DB32-45C0-BA2D-5EBE7F90D5B5}"/>
              </a:ext>
            </a:extLst>
          </p:cNvPr>
          <p:cNvSpPr txBox="1">
            <a:spLocks/>
          </p:cNvSpPr>
          <p:nvPr/>
        </p:nvSpPr>
        <p:spPr>
          <a:xfrm>
            <a:off x="289930" y="5431396"/>
            <a:ext cx="143802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able</a:t>
            </a:r>
          </a:p>
        </p:txBody>
      </p:sp>
      <p:sp>
        <p:nvSpPr>
          <p:cNvPr id="12" name="Title 1">
            <a:extLst>
              <a:ext uri="{FF2B5EF4-FFF2-40B4-BE49-F238E27FC236}">
                <a16:creationId xmlns:a16="http://schemas.microsoft.com/office/drawing/2014/main" id="{DBB23DFB-2538-4666-88B7-40A1D9C7B7BA}"/>
              </a:ext>
            </a:extLst>
          </p:cNvPr>
          <p:cNvSpPr txBox="1">
            <a:spLocks/>
          </p:cNvSpPr>
          <p:nvPr/>
        </p:nvSpPr>
        <p:spPr>
          <a:xfrm>
            <a:off x="4204010" y="1420095"/>
            <a:ext cx="293277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knowledge</a:t>
            </a:r>
          </a:p>
        </p:txBody>
      </p:sp>
      <p:sp>
        <p:nvSpPr>
          <p:cNvPr id="10" name="Title 1">
            <a:extLst>
              <a:ext uri="{FF2B5EF4-FFF2-40B4-BE49-F238E27FC236}">
                <a16:creationId xmlns:a16="http://schemas.microsoft.com/office/drawing/2014/main" id="{27F42ACD-72C5-46C5-9A71-F9D8F1B75B9B}"/>
              </a:ext>
            </a:extLst>
          </p:cNvPr>
          <p:cNvSpPr txBox="1">
            <a:spLocks/>
          </p:cNvSpPr>
          <p:nvPr/>
        </p:nvSpPr>
        <p:spPr>
          <a:xfrm>
            <a:off x="2569543" y="742251"/>
            <a:ext cx="252017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goodness</a:t>
            </a:r>
          </a:p>
        </p:txBody>
      </p:sp>
      <p:sp>
        <p:nvSpPr>
          <p:cNvPr id="4" name="!!Morph">
            <a:extLst>
              <a:ext uri="{FF2B5EF4-FFF2-40B4-BE49-F238E27FC236}">
                <a16:creationId xmlns:a16="http://schemas.microsoft.com/office/drawing/2014/main" id="{B60065F0-12E2-4303-B02A-CBC9DDBDD0F5}"/>
              </a:ext>
            </a:extLst>
          </p:cNvPr>
          <p:cNvSpPr txBox="1">
            <a:spLocks noChangeArrowheads="1"/>
          </p:cNvSpPr>
          <p:nvPr/>
        </p:nvSpPr>
        <p:spPr bwMode="auto">
          <a:xfrm>
            <a:off x="424518" y="407774"/>
            <a:ext cx="8305800" cy="5993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①</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full of goodness</a:t>
            </a:r>
          </a:p>
          <a:p>
            <a:pPr algn="l"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②</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filled with all knowledge</a:t>
            </a:r>
          </a:p>
          <a:p>
            <a:pPr algn="l" eaLnBrk="1" hangingPunct="1"/>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able also to admonish one another</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E4BAEEF7-D0EA-4937-B362-EDA464767317}"/>
              </a:ext>
            </a:extLst>
          </p:cNvPr>
          <p:cNvSpPr txBox="1">
            <a:spLocks noChangeArrowheads="1"/>
          </p:cNvSpPr>
          <p:nvPr/>
        </p:nvSpPr>
        <p:spPr bwMode="auto">
          <a:xfrm>
            <a:off x="4395190" y="2730500"/>
            <a:ext cx="4245890" cy="785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full of goodness</a:t>
            </a:r>
          </a:p>
        </p:txBody>
      </p:sp>
      <p:sp>
        <p:nvSpPr>
          <p:cNvPr id="6" name="Rectangle 2">
            <a:extLst>
              <a:ext uri="{FF2B5EF4-FFF2-40B4-BE49-F238E27FC236}">
                <a16:creationId xmlns:a16="http://schemas.microsoft.com/office/drawing/2014/main" id="{28AB99B0-3FAF-45D4-ACB7-557E95AB5D42}"/>
              </a:ext>
            </a:extLst>
          </p:cNvPr>
          <p:cNvSpPr txBox="1">
            <a:spLocks noChangeArrowheads="1"/>
          </p:cNvSpPr>
          <p:nvPr/>
        </p:nvSpPr>
        <p:spPr bwMode="auto">
          <a:xfrm>
            <a:off x="317500" y="3408680"/>
            <a:ext cx="6182360" cy="7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filled with all knowledge</a:t>
            </a:r>
          </a:p>
        </p:txBody>
      </p:sp>
      <p:sp>
        <p:nvSpPr>
          <p:cNvPr id="7" name="Rectangle 2">
            <a:extLst>
              <a:ext uri="{FF2B5EF4-FFF2-40B4-BE49-F238E27FC236}">
                <a16:creationId xmlns:a16="http://schemas.microsoft.com/office/drawing/2014/main" id="{0D0D6B5E-D20E-4988-9C95-1688B4478A2D}"/>
              </a:ext>
            </a:extLst>
          </p:cNvPr>
          <p:cNvSpPr txBox="1">
            <a:spLocks noChangeArrowheads="1"/>
          </p:cNvSpPr>
          <p:nvPr/>
        </p:nvSpPr>
        <p:spPr bwMode="auto">
          <a:xfrm>
            <a:off x="6314303" y="3393223"/>
            <a:ext cx="2484257" cy="802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able also</a:t>
            </a:r>
          </a:p>
        </p:txBody>
      </p:sp>
      <p:sp>
        <p:nvSpPr>
          <p:cNvPr id="8" name="Rectangle 2">
            <a:extLst>
              <a:ext uri="{FF2B5EF4-FFF2-40B4-BE49-F238E27FC236}">
                <a16:creationId xmlns:a16="http://schemas.microsoft.com/office/drawing/2014/main" id="{BFB914F5-3B46-4571-BB14-A721911C957C}"/>
              </a:ext>
            </a:extLst>
          </p:cNvPr>
          <p:cNvSpPr txBox="1">
            <a:spLocks noChangeArrowheads="1"/>
          </p:cNvSpPr>
          <p:nvPr/>
        </p:nvSpPr>
        <p:spPr bwMode="auto">
          <a:xfrm>
            <a:off x="1165860" y="4085203"/>
            <a:ext cx="6668323" cy="766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admonish one another</a:t>
            </a:r>
          </a:p>
        </p:txBody>
      </p:sp>
      <p:sp>
        <p:nvSpPr>
          <p:cNvPr id="11" name="Rectangle 2">
            <a:extLst>
              <a:ext uri="{FF2B5EF4-FFF2-40B4-BE49-F238E27FC236}">
                <a16:creationId xmlns:a16="http://schemas.microsoft.com/office/drawing/2014/main" id="{62084468-32C9-4430-959A-E1BEB65BC87E}"/>
              </a:ext>
            </a:extLst>
          </p:cNvPr>
          <p:cNvSpPr txBox="1">
            <a:spLocks noChangeArrowheads="1"/>
          </p:cNvSpPr>
          <p:nvPr/>
        </p:nvSpPr>
        <p:spPr bwMode="auto">
          <a:xfrm>
            <a:off x="2568786" y="678384"/>
            <a:ext cx="25175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goodness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7B8B7E4F-04C9-4249-83D9-93F53792D1A0}"/>
              </a:ext>
            </a:extLst>
          </p:cNvPr>
          <p:cNvSpPr txBox="1">
            <a:spLocks noChangeArrowheads="1"/>
          </p:cNvSpPr>
          <p:nvPr/>
        </p:nvSpPr>
        <p:spPr bwMode="auto">
          <a:xfrm>
            <a:off x="4060031" y="1350942"/>
            <a:ext cx="3221316" cy="754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knowledge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2E10EF96-52E2-4394-A570-69CC99DD2AF8}"/>
              </a:ext>
            </a:extLst>
          </p:cNvPr>
          <p:cNvSpPr txBox="1">
            <a:spLocks noChangeArrowheads="1"/>
          </p:cNvSpPr>
          <p:nvPr/>
        </p:nvSpPr>
        <p:spPr bwMode="auto">
          <a:xfrm>
            <a:off x="347430" y="5364956"/>
            <a:ext cx="1328970" cy="773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able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38D14E81-C784-415B-B1CB-4C0443E616E8}"/>
              </a:ext>
            </a:extLst>
          </p:cNvPr>
          <p:cNvSpPr txBox="1">
            <a:spLocks noChangeArrowheads="1"/>
          </p:cNvSpPr>
          <p:nvPr/>
        </p:nvSpPr>
        <p:spPr bwMode="auto">
          <a:xfrm>
            <a:off x="3377699" y="5364873"/>
            <a:ext cx="213341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warn</a:t>
            </a:r>
          </a:p>
        </p:txBody>
      </p:sp>
      <p:sp>
        <p:nvSpPr>
          <p:cNvPr id="17" name="Rectangle 2">
            <a:extLst>
              <a:ext uri="{FF2B5EF4-FFF2-40B4-BE49-F238E27FC236}">
                <a16:creationId xmlns:a16="http://schemas.microsoft.com/office/drawing/2014/main" id="{B0D03277-3E27-4E62-90E4-F9CF4D2D21D0}"/>
              </a:ext>
            </a:extLst>
          </p:cNvPr>
          <p:cNvSpPr txBox="1">
            <a:spLocks noChangeArrowheads="1"/>
          </p:cNvSpPr>
          <p:nvPr/>
        </p:nvSpPr>
        <p:spPr bwMode="auto">
          <a:xfrm>
            <a:off x="3365342" y="5364873"/>
            <a:ext cx="220755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caution</a:t>
            </a:r>
          </a:p>
        </p:txBody>
      </p:sp>
      <p:sp>
        <p:nvSpPr>
          <p:cNvPr id="18" name="Rectangle 2">
            <a:extLst>
              <a:ext uri="{FF2B5EF4-FFF2-40B4-BE49-F238E27FC236}">
                <a16:creationId xmlns:a16="http://schemas.microsoft.com/office/drawing/2014/main" id="{47855A24-DB79-4F39-9743-1A23D1E3A608}"/>
              </a:ext>
            </a:extLst>
          </p:cNvPr>
          <p:cNvSpPr txBox="1">
            <a:spLocks noChangeArrowheads="1"/>
          </p:cNvSpPr>
          <p:nvPr/>
        </p:nvSpPr>
        <p:spPr bwMode="auto">
          <a:xfrm>
            <a:off x="3044067" y="5364529"/>
            <a:ext cx="278832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reprimand</a:t>
            </a:r>
          </a:p>
        </p:txBody>
      </p:sp>
      <p:sp>
        <p:nvSpPr>
          <p:cNvPr id="19" name="Rectangle 2">
            <a:extLst>
              <a:ext uri="{FF2B5EF4-FFF2-40B4-BE49-F238E27FC236}">
                <a16:creationId xmlns:a16="http://schemas.microsoft.com/office/drawing/2014/main" id="{5C58EA6D-4645-48BA-9CDA-43404D7B65D6}"/>
              </a:ext>
            </a:extLst>
          </p:cNvPr>
          <p:cNvSpPr txBox="1">
            <a:spLocks noChangeArrowheads="1"/>
          </p:cNvSpPr>
          <p:nvPr/>
        </p:nvSpPr>
        <p:spPr bwMode="auto">
          <a:xfrm>
            <a:off x="3422821" y="5372149"/>
            <a:ext cx="204001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rebuke</a:t>
            </a:r>
          </a:p>
        </p:txBody>
      </p:sp>
    </p:spTree>
    <p:extLst>
      <p:ext uri="{BB962C8B-B14F-4D97-AF65-F5344CB8AC3E}">
        <p14:creationId xmlns:p14="http://schemas.microsoft.com/office/powerpoint/2010/main" val="875478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5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5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childTnLst>
                                </p:cTn>
                              </p:par>
                              <p:par>
                                <p:cTn id="24" presetID="42" presetClass="path" presetSubtype="0" accel="50000" decel="50000" fill="hold" grpId="2" nodeType="withEffect">
                                  <p:stCondLst>
                                    <p:cond delay="0"/>
                                  </p:stCondLst>
                                  <p:childTnLst>
                                    <p:animMotion origin="layout" path="M 2.77778E-6 -4.07407E-6 L -0.37518 -0.30092 " pathEditMode="relative" rAng="0" ptsTypes="AA">
                                      <p:cBhvr>
                                        <p:cTn id="25" dur="2000" fill="hold"/>
                                        <p:tgtEl>
                                          <p:spTgt spid="5"/>
                                        </p:tgtEl>
                                        <p:attrNameLst>
                                          <p:attrName>ppt_x</p:attrName>
                                          <p:attrName>ppt_y</p:attrName>
                                        </p:attrNameLst>
                                      </p:cBhvr>
                                      <p:rCtr x="-18767" y="-15046"/>
                                    </p:animMotion>
                                  </p:childTnLst>
                                </p:cTn>
                              </p:par>
                              <p:par>
                                <p:cTn id="26" presetID="42" presetClass="path" presetSubtype="0" accel="50000" decel="50000" fill="hold" grpId="2" nodeType="withEffect">
                                  <p:stCondLst>
                                    <p:cond delay="0"/>
                                  </p:stCondLst>
                                  <p:childTnLst>
                                    <p:animMotion origin="layout" path="M -3.05556E-6 -7.40741E-7 L 0.0757 -0.30162 " pathEditMode="relative" rAng="0" ptsTypes="AA">
                                      <p:cBhvr>
                                        <p:cTn id="27" dur="2000" fill="hold"/>
                                        <p:tgtEl>
                                          <p:spTgt spid="6"/>
                                        </p:tgtEl>
                                        <p:attrNameLst>
                                          <p:attrName>ppt_x</p:attrName>
                                          <p:attrName>ppt_y</p:attrName>
                                        </p:attrNameLst>
                                      </p:cBhvr>
                                      <p:rCtr x="3785" y="-15093"/>
                                    </p:animMotion>
                                  </p:childTnLst>
                                </p:cTn>
                              </p:par>
                              <p:par>
                                <p:cTn id="28" presetID="42" presetClass="path" presetSubtype="0" accel="50000" decel="50000" fill="hold" grpId="2" nodeType="withEffect">
                                  <p:stCondLst>
                                    <p:cond delay="0"/>
                                  </p:stCondLst>
                                  <p:childTnLst>
                                    <p:animMotion origin="layout" path="M 1.11111E-6 -7.40741E-7 L -0.65747 0.28495 " pathEditMode="relative" rAng="0" ptsTypes="AA">
                                      <p:cBhvr>
                                        <p:cTn id="29" dur="2000" fill="hold"/>
                                        <p:tgtEl>
                                          <p:spTgt spid="7"/>
                                        </p:tgtEl>
                                        <p:attrNameLst>
                                          <p:attrName>ppt_x</p:attrName>
                                          <p:attrName>ppt_y</p:attrName>
                                        </p:attrNameLst>
                                      </p:cBhvr>
                                      <p:rCtr x="-32882" y="14236"/>
                                    </p:animMotion>
                                  </p:childTnLst>
                                </p:cTn>
                              </p:par>
                              <p:par>
                                <p:cTn id="30" presetID="42" presetClass="path" presetSubtype="0" accel="50000" decel="50000" fill="hold" grpId="2" nodeType="withEffect">
                                  <p:stCondLst>
                                    <p:cond delay="0"/>
                                  </p:stCondLst>
                                  <p:childTnLst>
                                    <p:animMotion origin="layout" path="M -3.88889E-6 1.11111E-6 L 0.1257 0.1875 " pathEditMode="relative" rAng="0" ptsTypes="AA">
                                      <p:cBhvr>
                                        <p:cTn id="31" dur="2000" fill="hold"/>
                                        <p:tgtEl>
                                          <p:spTgt spid="8"/>
                                        </p:tgtEl>
                                        <p:attrNameLst>
                                          <p:attrName>ppt_x</p:attrName>
                                          <p:attrName>ppt_y</p:attrName>
                                        </p:attrNameLst>
                                      </p:cBhvr>
                                      <p:rCtr x="6285" y="9375"/>
                                    </p:animMotion>
                                  </p:childTnLst>
                                </p:cTn>
                              </p:par>
                              <p:par>
                                <p:cTn id="32" presetID="10" presetClass="exit" presetSubtype="0" fill="hold" grpId="1" nodeType="withEffect">
                                  <p:stCondLst>
                                    <p:cond delay="0"/>
                                  </p:stCondLst>
                                  <p:childTnLst>
                                    <p:animEffect transition="out" filter="fade">
                                      <p:cBhvr>
                                        <p:cTn id="33" dur="1250"/>
                                        <p:tgtEl>
                                          <p:spTgt spid="3074"/>
                                        </p:tgtEl>
                                      </p:cBhvr>
                                    </p:animEffect>
                                    <p:set>
                                      <p:cBhvr>
                                        <p:cTn id="34" dur="1" fill="hold">
                                          <p:stCondLst>
                                            <p:cond delay="1249"/>
                                          </p:stCondLst>
                                        </p:cTn>
                                        <p:tgtEl>
                                          <p:spTgt spid="3074"/>
                                        </p:tgtEl>
                                        <p:attrNameLst>
                                          <p:attrName>style.visibility</p:attrName>
                                        </p:attrNameLst>
                                      </p:cBhvr>
                                      <p:to>
                                        <p:strVal val="hidden"/>
                                      </p:to>
                                    </p:se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250"/>
                                        <p:tgtEl>
                                          <p:spTgt spid="4"/>
                                        </p:tgtEl>
                                      </p:cBhvr>
                                    </p:animEffect>
                                  </p:childTnLst>
                                </p:cTn>
                              </p:par>
                              <p:par>
                                <p:cTn id="39" presetID="10" presetClass="exit" presetSubtype="0" fill="hold" grpId="1"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left)">
                                      <p:cBhvr>
                                        <p:cTn id="55" dur="500"/>
                                        <p:tgtEl>
                                          <p:spTgt spid="10"/>
                                        </p:tgtEl>
                                      </p:cBhvr>
                                    </p:animEffect>
                                  </p:childTnLst>
                                </p:cTn>
                              </p:par>
                              <p:par>
                                <p:cTn id="56" presetID="18" presetClass="emph" presetSubtype="0" fill="hold" grpId="1" nodeType="withEffect">
                                  <p:stCondLst>
                                    <p:cond delay="0"/>
                                  </p:stCondLst>
                                  <p:childTnLst>
                                    <p:set>
                                      <p:cBhvr override="childStyle">
                                        <p:cTn id="57" dur="500" fill="hold"/>
                                        <p:tgtEl>
                                          <p:spTgt spid="10"/>
                                        </p:tgtEl>
                                        <p:attrNameLst>
                                          <p:attrName>style.textDecorationUnderline</p:attrName>
                                        </p:attrNameLst>
                                      </p:cBhvr>
                                      <p:to>
                                        <p:strVal val="true"/>
                                      </p:to>
                                    </p:set>
                                  </p:childTnLst>
                                </p:cTn>
                              </p:par>
                              <p:par>
                                <p:cTn id="58" presetID="22" presetClass="entr" presetSubtype="8"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par>
                                <p:cTn id="61" presetID="22" presetClass="entr" presetSubtype="8" fill="hold" grpId="0" nodeType="withEffect">
                                  <p:stCondLst>
                                    <p:cond delay="400"/>
                                  </p:stCondLst>
                                  <p:childTnLst>
                                    <p:set>
                                      <p:cBhvr>
                                        <p:cTn id="62" dur="1" fill="hold">
                                          <p:stCondLst>
                                            <p:cond delay="0"/>
                                          </p:stCondLst>
                                        </p:cTn>
                                        <p:tgtEl>
                                          <p:spTgt spid="12"/>
                                        </p:tgtEl>
                                        <p:attrNameLst>
                                          <p:attrName>style.visibility</p:attrName>
                                        </p:attrNameLst>
                                      </p:cBhvr>
                                      <p:to>
                                        <p:strVal val="visible"/>
                                      </p:to>
                                    </p:set>
                                    <p:animEffect transition="in" filter="wipe(left)">
                                      <p:cBhvr>
                                        <p:cTn id="63" dur="500"/>
                                        <p:tgtEl>
                                          <p:spTgt spid="12"/>
                                        </p:tgtEl>
                                      </p:cBhvr>
                                    </p:animEffect>
                                  </p:childTnLst>
                                </p:cTn>
                              </p:par>
                              <p:par>
                                <p:cTn id="64" presetID="18" presetClass="emph" presetSubtype="0" fill="hold" grpId="1" nodeType="withEffect">
                                  <p:stCondLst>
                                    <p:cond delay="400"/>
                                  </p:stCondLst>
                                  <p:childTnLst>
                                    <p:set>
                                      <p:cBhvr override="childStyle">
                                        <p:cTn id="65" dur="500" fill="hold"/>
                                        <p:tgtEl>
                                          <p:spTgt spid="12"/>
                                        </p:tgtEl>
                                        <p:attrNameLst>
                                          <p:attrName>style.textDecorationUnderline</p:attrName>
                                        </p:attrNameLst>
                                      </p:cBhvr>
                                      <p:to>
                                        <p:strVal val="true"/>
                                      </p:to>
                                    </p:set>
                                  </p:childTnLst>
                                </p:cTn>
                              </p:par>
                              <p:par>
                                <p:cTn id="66" presetID="22" presetClass="entr" presetSubtype="8" fill="hold" grpId="0" nodeType="withEffect">
                                  <p:stCondLst>
                                    <p:cond delay="400"/>
                                  </p:stCondLst>
                                  <p:childTnLst>
                                    <p:set>
                                      <p:cBhvr>
                                        <p:cTn id="67" dur="1" fill="hold">
                                          <p:stCondLst>
                                            <p:cond delay="0"/>
                                          </p:stCondLst>
                                        </p:cTn>
                                        <p:tgtEl>
                                          <p:spTgt spid="13"/>
                                        </p:tgtEl>
                                        <p:attrNameLst>
                                          <p:attrName>style.visibility</p:attrName>
                                        </p:attrNameLst>
                                      </p:cBhvr>
                                      <p:to>
                                        <p:strVal val="visible"/>
                                      </p:to>
                                    </p:set>
                                    <p:animEffect transition="in" filter="wipe(left)">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500"/>
                                        <p:tgtEl>
                                          <p:spTgt spid="14"/>
                                        </p:tgtEl>
                                      </p:cBhvr>
                                    </p:animEffect>
                                  </p:childTnLst>
                                </p:cTn>
                              </p:par>
                              <p:par>
                                <p:cTn id="74" presetID="18" presetClass="emph" presetSubtype="0" fill="hold" grpId="1" nodeType="withEffect">
                                  <p:stCondLst>
                                    <p:cond delay="0"/>
                                  </p:stCondLst>
                                  <p:childTnLst>
                                    <p:set>
                                      <p:cBhvr override="childStyle">
                                        <p:cTn id="75" dur="500" fill="hold"/>
                                        <p:tgtEl>
                                          <p:spTgt spid="14"/>
                                        </p:tgtEl>
                                        <p:attrNameLst>
                                          <p:attrName>style.textDecorationUnderline</p:attrName>
                                        </p:attrNameLst>
                                      </p:cBhvr>
                                      <p:to>
                                        <p:strVal val="true"/>
                                      </p:to>
                                    </p:set>
                                  </p:childTnLst>
                                </p:cTn>
                              </p:par>
                              <p:par>
                                <p:cTn id="76" presetID="22" presetClass="entr" presetSubtype="8" fill="hold" grpId="0"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wipe(left)">
                                      <p:cBhvr>
                                        <p:cTn id="78" dur="500"/>
                                        <p:tgtEl>
                                          <p:spTgt spid="15"/>
                                        </p:tgtEl>
                                      </p:cBhvr>
                                    </p:animEffect>
                                  </p:childTnLst>
                                </p:cTn>
                              </p:par>
                            </p:childTnLst>
                          </p:cTn>
                        </p:par>
                      </p:childTnLst>
                    </p:cTn>
                  </p:par>
                  <p:par>
                    <p:cTn id="79" fill="hold">
                      <p:stCondLst>
                        <p:cond delay="indefinite"/>
                      </p:stCondLst>
                      <p:childTnLst>
                        <p:par>
                          <p:cTn id="80" fill="hold">
                            <p:stCondLst>
                              <p:cond delay="0"/>
                            </p:stCondLst>
                            <p:childTnLst>
                              <p:par>
                                <p:cTn id="81" presetID="23" presetClass="entr" presetSubtype="16"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p:cTn id="83" dur="500" fill="hold"/>
                                        <p:tgtEl>
                                          <p:spTgt spid="16"/>
                                        </p:tgtEl>
                                        <p:attrNameLst>
                                          <p:attrName>ppt_w</p:attrName>
                                        </p:attrNameLst>
                                      </p:cBhvr>
                                      <p:tavLst>
                                        <p:tav tm="0">
                                          <p:val>
                                            <p:fltVal val="0"/>
                                          </p:val>
                                        </p:tav>
                                        <p:tav tm="100000">
                                          <p:val>
                                            <p:strVal val="#ppt_w"/>
                                          </p:val>
                                        </p:tav>
                                      </p:tavLst>
                                    </p:anim>
                                    <p:anim calcmode="lin" valueType="num">
                                      <p:cBhvr>
                                        <p:cTn id="84"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23" presetClass="entr" presetSubtype="16" fill="hold" grpId="0" nodeType="clickEffect">
                                  <p:stCondLst>
                                    <p:cond delay="250"/>
                                  </p:stCondLst>
                                  <p:childTnLst>
                                    <p:set>
                                      <p:cBhvr>
                                        <p:cTn id="88" dur="1" fill="hold">
                                          <p:stCondLst>
                                            <p:cond delay="0"/>
                                          </p:stCondLst>
                                        </p:cTn>
                                        <p:tgtEl>
                                          <p:spTgt spid="17"/>
                                        </p:tgtEl>
                                        <p:attrNameLst>
                                          <p:attrName>style.visibility</p:attrName>
                                        </p:attrNameLst>
                                      </p:cBhvr>
                                      <p:to>
                                        <p:strVal val="visible"/>
                                      </p:to>
                                    </p:set>
                                    <p:anim calcmode="lin" valueType="num">
                                      <p:cBhvr>
                                        <p:cTn id="89" dur="500" fill="hold"/>
                                        <p:tgtEl>
                                          <p:spTgt spid="17"/>
                                        </p:tgtEl>
                                        <p:attrNameLst>
                                          <p:attrName>ppt_w</p:attrName>
                                        </p:attrNameLst>
                                      </p:cBhvr>
                                      <p:tavLst>
                                        <p:tav tm="0">
                                          <p:val>
                                            <p:fltVal val="0"/>
                                          </p:val>
                                        </p:tav>
                                        <p:tav tm="100000">
                                          <p:val>
                                            <p:strVal val="#ppt_w"/>
                                          </p:val>
                                        </p:tav>
                                      </p:tavLst>
                                    </p:anim>
                                    <p:anim calcmode="lin" valueType="num">
                                      <p:cBhvr>
                                        <p:cTn id="90" dur="500" fill="hold"/>
                                        <p:tgtEl>
                                          <p:spTgt spid="17"/>
                                        </p:tgtEl>
                                        <p:attrNameLst>
                                          <p:attrName>ppt_h</p:attrName>
                                        </p:attrNameLst>
                                      </p:cBhvr>
                                      <p:tavLst>
                                        <p:tav tm="0">
                                          <p:val>
                                            <p:fltVal val="0"/>
                                          </p:val>
                                        </p:tav>
                                        <p:tav tm="100000">
                                          <p:val>
                                            <p:strVal val="#ppt_h"/>
                                          </p:val>
                                        </p:tav>
                                      </p:tavLst>
                                    </p:anim>
                                  </p:childTnLst>
                                </p:cTn>
                              </p:par>
                              <p:par>
                                <p:cTn id="91" presetID="23" presetClass="exit" presetSubtype="32" fill="hold" grpId="1" nodeType="withEffect">
                                  <p:stCondLst>
                                    <p:cond delay="0"/>
                                  </p:stCondLst>
                                  <p:childTnLst>
                                    <p:anim calcmode="lin" valueType="num">
                                      <p:cBhvr>
                                        <p:cTn id="92" dur="500"/>
                                        <p:tgtEl>
                                          <p:spTgt spid="16"/>
                                        </p:tgtEl>
                                        <p:attrNameLst>
                                          <p:attrName>ppt_w</p:attrName>
                                        </p:attrNameLst>
                                      </p:cBhvr>
                                      <p:tavLst>
                                        <p:tav tm="0">
                                          <p:val>
                                            <p:strVal val="ppt_w"/>
                                          </p:val>
                                        </p:tav>
                                        <p:tav tm="100000">
                                          <p:val>
                                            <p:fltVal val="0"/>
                                          </p:val>
                                        </p:tav>
                                      </p:tavLst>
                                    </p:anim>
                                    <p:anim calcmode="lin" valueType="num">
                                      <p:cBhvr>
                                        <p:cTn id="93" dur="500"/>
                                        <p:tgtEl>
                                          <p:spTgt spid="16"/>
                                        </p:tgtEl>
                                        <p:attrNameLst>
                                          <p:attrName>ppt_h</p:attrName>
                                        </p:attrNameLst>
                                      </p:cBhvr>
                                      <p:tavLst>
                                        <p:tav tm="0">
                                          <p:val>
                                            <p:strVal val="ppt_h"/>
                                          </p:val>
                                        </p:tav>
                                        <p:tav tm="100000">
                                          <p:val>
                                            <p:fltVal val="0"/>
                                          </p:val>
                                        </p:tav>
                                      </p:tavLst>
                                    </p:anim>
                                    <p:set>
                                      <p:cBhvr>
                                        <p:cTn id="94" dur="1" fill="hold">
                                          <p:stCondLst>
                                            <p:cond delay="499"/>
                                          </p:stCondLst>
                                        </p:cTn>
                                        <p:tgtEl>
                                          <p:spTgt spid="16"/>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3" presetClass="entr" presetSubtype="16" fill="hold" grpId="0" nodeType="clickEffect">
                                  <p:stCondLst>
                                    <p:cond delay="250"/>
                                  </p:stCondLst>
                                  <p:childTnLst>
                                    <p:set>
                                      <p:cBhvr>
                                        <p:cTn id="98" dur="1" fill="hold">
                                          <p:stCondLst>
                                            <p:cond delay="0"/>
                                          </p:stCondLst>
                                        </p:cTn>
                                        <p:tgtEl>
                                          <p:spTgt spid="18"/>
                                        </p:tgtEl>
                                        <p:attrNameLst>
                                          <p:attrName>style.visibility</p:attrName>
                                        </p:attrNameLst>
                                      </p:cBhvr>
                                      <p:to>
                                        <p:strVal val="visible"/>
                                      </p:to>
                                    </p:set>
                                    <p:anim calcmode="lin" valueType="num">
                                      <p:cBhvr>
                                        <p:cTn id="99" dur="500" fill="hold"/>
                                        <p:tgtEl>
                                          <p:spTgt spid="18"/>
                                        </p:tgtEl>
                                        <p:attrNameLst>
                                          <p:attrName>ppt_w</p:attrName>
                                        </p:attrNameLst>
                                      </p:cBhvr>
                                      <p:tavLst>
                                        <p:tav tm="0">
                                          <p:val>
                                            <p:fltVal val="0"/>
                                          </p:val>
                                        </p:tav>
                                        <p:tav tm="100000">
                                          <p:val>
                                            <p:strVal val="#ppt_w"/>
                                          </p:val>
                                        </p:tav>
                                      </p:tavLst>
                                    </p:anim>
                                    <p:anim calcmode="lin" valueType="num">
                                      <p:cBhvr>
                                        <p:cTn id="100" dur="500" fill="hold"/>
                                        <p:tgtEl>
                                          <p:spTgt spid="18"/>
                                        </p:tgtEl>
                                        <p:attrNameLst>
                                          <p:attrName>ppt_h</p:attrName>
                                        </p:attrNameLst>
                                      </p:cBhvr>
                                      <p:tavLst>
                                        <p:tav tm="0">
                                          <p:val>
                                            <p:fltVal val="0"/>
                                          </p:val>
                                        </p:tav>
                                        <p:tav tm="100000">
                                          <p:val>
                                            <p:strVal val="#ppt_h"/>
                                          </p:val>
                                        </p:tav>
                                      </p:tavLst>
                                    </p:anim>
                                  </p:childTnLst>
                                </p:cTn>
                              </p:par>
                              <p:par>
                                <p:cTn id="101" presetID="23" presetClass="exit" presetSubtype="32" fill="hold" grpId="1" nodeType="withEffect">
                                  <p:stCondLst>
                                    <p:cond delay="0"/>
                                  </p:stCondLst>
                                  <p:childTnLst>
                                    <p:anim calcmode="lin" valueType="num">
                                      <p:cBhvr>
                                        <p:cTn id="102" dur="500"/>
                                        <p:tgtEl>
                                          <p:spTgt spid="17"/>
                                        </p:tgtEl>
                                        <p:attrNameLst>
                                          <p:attrName>ppt_w</p:attrName>
                                        </p:attrNameLst>
                                      </p:cBhvr>
                                      <p:tavLst>
                                        <p:tav tm="0">
                                          <p:val>
                                            <p:strVal val="ppt_w"/>
                                          </p:val>
                                        </p:tav>
                                        <p:tav tm="100000">
                                          <p:val>
                                            <p:fltVal val="0"/>
                                          </p:val>
                                        </p:tav>
                                      </p:tavLst>
                                    </p:anim>
                                    <p:anim calcmode="lin" valueType="num">
                                      <p:cBhvr>
                                        <p:cTn id="103" dur="500"/>
                                        <p:tgtEl>
                                          <p:spTgt spid="17"/>
                                        </p:tgtEl>
                                        <p:attrNameLst>
                                          <p:attrName>ppt_h</p:attrName>
                                        </p:attrNameLst>
                                      </p:cBhvr>
                                      <p:tavLst>
                                        <p:tav tm="0">
                                          <p:val>
                                            <p:strVal val="ppt_h"/>
                                          </p:val>
                                        </p:tav>
                                        <p:tav tm="100000">
                                          <p:val>
                                            <p:fltVal val="0"/>
                                          </p:val>
                                        </p:tav>
                                      </p:tavLst>
                                    </p:anim>
                                    <p:set>
                                      <p:cBhvr>
                                        <p:cTn id="104" dur="1" fill="hold">
                                          <p:stCondLst>
                                            <p:cond delay="499"/>
                                          </p:stCondLst>
                                        </p:cTn>
                                        <p:tgtEl>
                                          <p:spTgt spid="17"/>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3" presetClass="entr" presetSubtype="16" fill="hold" grpId="0" nodeType="clickEffect">
                                  <p:stCondLst>
                                    <p:cond delay="250"/>
                                  </p:stCondLst>
                                  <p:childTnLst>
                                    <p:set>
                                      <p:cBhvr>
                                        <p:cTn id="108" dur="1" fill="hold">
                                          <p:stCondLst>
                                            <p:cond delay="0"/>
                                          </p:stCondLst>
                                        </p:cTn>
                                        <p:tgtEl>
                                          <p:spTgt spid="19"/>
                                        </p:tgtEl>
                                        <p:attrNameLst>
                                          <p:attrName>style.visibility</p:attrName>
                                        </p:attrNameLst>
                                      </p:cBhvr>
                                      <p:to>
                                        <p:strVal val="visible"/>
                                      </p:to>
                                    </p:set>
                                    <p:anim calcmode="lin" valueType="num">
                                      <p:cBhvr>
                                        <p:cTn id="109" dur="500" fill="hold"/>
                                        <p:tgtEl>
                                          <p:spTgt spid="19"/>
                                        </p:tgtEl>
                                        <p:attrNameLst>
                                          <p:attrName>ppt_w</p:attrName>
                                        </p:attrNameLst>
                                      </p:cBhvr>
                                      <p:tavLst>
                                        <p:tav tm="0">
                                          <p:val>
                                            <p:fltVal val="0"/>
                                          </p:val>
                                        </p:tav>
                                        <p:tav tm="100000">
                                          <p:val>
                                            <p:strVal val="#ppt_w"/>
                                          </p:val>
                                        </p:tav>
                                      </p:tavLst>
                                    </p:anim>
                                    <p:anim calcmode="lin" valueType="num">
                                      <p:cBhvr>
                                        <p:cTn id="110" dur="500" fill="hold"/>
                                        <p:tgtEl>
                                          <p:spTgt spid="19"/>
                                        </p:tgtEl>
                                        <p:attrNameLst>
                                          <p:attrName>ppt_h</p:attrName>
                                        </p:attrNameLst>
                                      </p:cBhvr>
                                      <p:tavLst>
                                        <p:tav tm="0">
                                          <p:val>
                                            <p:fltVal val="0"/>
                                          </p:val>
                                        </p:tav>
                                        <p:tav tm="100000">
                                          <p:val>
                                            <p:strVal val="#ppt_h"/>
                                          </p:val>
                                        </p:tav>
                                      </p:tavLst>
                                    </p:anim>
                                  </p:childTnLst>
                                </p:cTn>
                              </p:par>
                              <p:par>
                                <p:cTn id="111" presetID="23" presetClass="exit" presetSubtype="32" fill="hold" grpId="1" nodeType="withEffect">
                                  <p:stCondLst>
                                    <p:cond delay="0"/>
                                  </p:stCondLst>
                                  <p:childTnLst>
                                    <p:anim calcmode="lin" valueType="num">
                                      <p:cBhvr>
                                        <p:cTn id="112" dur="500"/>
                                        <p:tgtEl>
                                          <p:spTgt spid="18"/>
                                        </p:tgtEl>
                                        <p:attrNameLst>
                                          <p:attrName>ppt_w</p:attrName>
                                        </p:attrNameLst>
                                      </p:cBhvr>
                                      <p:tavLst>
                                        <p:tav tm="0">
                                          <p:val>
                                            <p:strVal val="ppt_w"/>
                                          </p:val>
                                        </p:tav>
                                        <p:tav tm="100000">
                                          <p:val>
                                            <p:fltVal val="0"/>
                                          </p:val>
                                        </p:tav>
                                      </p:tavLst>
                                    </p:anim>
                                    <p:anim calcmode="lin" valueType="num">
                                      <p:cBhvr>
                                        <p:cTn id="113" dur="500"/>
                                        <p:tgtEl>
                                          <p:spTgt spid="18"/>
                                        </p:tgtEl>
                                        <p:attrNameLst>
                                          <p:attrName>ppt_h</p:attrName>
                                        </p:attrNameLst>
                                      </p:cBhvr>
                                      <p:tavLst>
                                        <p:tav tm="0">
                                          <p:val>
                                            <p:strVal val="ppt_h"/>
                                          </p:val>
                                        </p:tav>
                                        <p:tav tm="100000">
                                          <p:val>
                                            <p:fltVal val="0"/>
                                          </p:val>
                                        </p:tav>
                                      </p:tavLst>
                                    </p:anim>
                                    <p:set>
                                      <p:cBhvr>
                                        <p:cTn id="11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14" grpId="0"/>
      <p:bldP spid="14" grpId="1"/>
      <p:bldP spid="12" grpId="0"/>
      <p:bldP spid="12" grpId="1"/>
      <p:bldP spid="10" grpId="0"/>
      <p:bldP spid="10" grpId="1"/>
      <p:bldP spid="4" grpId="0"/>
      <p:bldP spid="5" grpId="0"/>
      <p:bldP spid="5" grpId="1"/>
      <p:bldP spid="5" grpId="2"/>
      <p:bldP spid="6" grpId="0"/>
      <p:bldP spid="6" grpId="1"/>
      <p:bldP spid="6" grpId="2"/>
      <p:bldP spid="7" grpId="0"/>
      <p:bldP spid="7" grpId="1"/>
      <p:bldP spid="7" grpId="2"/>
      <p:bldP spid="8" grpId="0"/>
      <p:bldP spid="8" grpId="1"/>
      <p:bldP spid="8" grpId="2"/>
      <p:bldP spid="11" grpId="0"/>
      <p:bldP spid="13" grpId="0"/>
      <p:bldP spid="15" grpId="0"/>
      <p:bldP spid="16" grpId="0"/>
      <p:bldP spid="16" grpId="1"/>
      <p:bldP spid="17" grpId="0"/>
      <p:bldP spid="17" grpId="1"/>
      <p:bldP spid="18" grpId="0"/>
      <p:bldP spid="18" grpId="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BAC16-2F75-4C5A-9725-079CD5C89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61191" cy="6858000"/>
          </a:xfrm>
          <a:prstGeom prst="rect">
            <a:avLst/>
          </a:prstGeom>
        </p:spPr>
      </p:pic>
      <p:sp>
        <p:nvSpPr>
          <p:cNvPr id="4" name="Rectangle 4"/>
          <p:cNvSpPr>
            <a:spLocks noChangeArrowheads="1"/>
          </p:cNvSpPr>
          <p:nvPr/>
        </p:nvSpPr>
        <p:spPr bwMode="auto">
          <a:xfrm>
            <a:off x="815518" y="389416"/>
            <a:ext cx="7591646" cy="3976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1500" b="1" spc="50" dirty="0">
                <a:ln w="6350">
                  <a:solidFill>
                    <a:schemeClr val="bg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Preach the Word</a:t>
            </a:r>
            <a:endParaRPr lang="en-US" sz="11500" b="1" i="1" spc="50" dirty="0">
              <a:ln w="6350">
                <a:solidFill>
                  <a:schemeClr val="bg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3175">
                  <a:solidFill>
                    <a:schemeClr val="bg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524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5400" b="1" i="1" spc="50" dirty="0">
              <a:ln w="3175">
                <a:solidFill>
                  <a:schemeClr val="bg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524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a:ln w="3175">
                  <a:solidFill>
                    <a:schemeClr val="bg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52400">
                    <a:schemeClr val="tx1"/>
                  </a:glow>
                  <a:outerShdw blurRad="76200" dist="50800" dir="5400000" algn="tl" rotWithShape="0">
                    <a:srgbClr val="000000">
                      <a:alpha val="65000"/>
                    </a:srgbClr>
                  </a:outerShdw>
                </a:effectLst>
                <a:latin typeface="Calibri" panose="020F0502020204030204" pitchFamily="34" charset="0"/>
              </a:rPr>
              <a:t>September 27, 2020</a:t>
            </a:r>
            <a:endParaRPr lang="en-US" altLang="en-US" sz="4800" b="1" i="1" spc="50" dirty="0">
              <a:ln w="3175">
                <a:solidFill>
                  <a:schemeClr val="bg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524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39" presetClass="entr" presetSubtype="0" accel="100000" fill="hold" grpId="0" nodeType="withEffect">
                                  <p:stCondLst>
                                    <p:cond delay="75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0" presetClass="exit" presetSubtype="0" fill="hold" grpId="1" nodeType="clickEffect">
                                  <p:stCondLst>
                                    <p:cond delay="0"/>
                                  </p:stCondLst>
                                  <p:childTnLst>
                                    <p:set>
                                      <p:cBhvr>
                                        <p:cTn id="25" dur="1" fill="hold">
                                          <p:stCondLst>
                                            <p:cond delay="999"/>
                                          </p:stCondLst>
                                        </p:cTn>
                                        <p:tgtEl>
                                          <p:spTgt spid="4"/>
                                        </p:tgtEl>
                                        <p:attrNameLst>
                                          <p:attrName>style.visibility</p:attrName>
                                        </p:attrNameLst>
                                      </p:cBhvr>
                                      <p:to>
                                        <p:strVal val="hidden"/>
                                      </p:to>
                                    </p:set>
                                    <p:animEffect transition="out" filter="dissolve">
                                      <p:cBhvr>
                                        <p:cTn id="26" dur="1000">
                                          <p:stCondLst>
                                            <p:cond delay="0"/>
                                          </p:stCondLst>
                                        </p:cTn>
                                        <p:tgtEl>
                                          <p:spTgt spid="4"/>
                                        </p:tgtEl>
                                      </p:cBhvr>
                                    </p:animEffect>
                                    <p:anim to="" calcmode="lin" valueType="num">
                                      <p:cBhvr>
                                        <p:cTn id="27"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28"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29" presetID="42" presetClass="path" presetSubtype="0" accel="50000" decel="50000" fill="hold" grpId="2" nodeType="withEffect">
                                  <p:stCondLst>
                                    <p:cond delay="0"/>
                                  </p:stCondLst>
                                  <p:childTnLst>
                                    <p:animMotion origin="layout" path="M 8.33333E-7 2.22222E-6 L 8.33333E-7 0.08727 " pathEditMode="relative" rAng="0" ptsTypes="AA">
                                      <p:cBhvr>
                                        <p:cTn id="30" dur="1000" fill="hold"/>
                                        <p:tgtEl>
                                          <p:spTgt spid="4"/>
                                        </p:tgtEl>
                                        <p:attrNameLst>
                                          <p:attrName>ppt_x</p:attrName>
                                          <p:attrName>ppt_y</p:attrName>
                                        </p:attrNameLst>
                                      </p:cBhvr>
                                      <p:rCtr x="0" y="4352"/>
                                    </p:animMotion>
                                  </p:childTnLst>
                                </p:cTn>
                              </p:par>
                              <p:par>
                                <p:cTn id="31" presetID="9" presetClass="exit" presetSubtype="0" fill="hold" grpId="1" nodeType="withEffect">
                                  <p:stCondLst>
                                    <p:cond delay="500"/>
                                  </p:stCondLst>
                                  <p:childTnLst>
                                    <p:animEffect transition="out" filter="dissolve">
                                      <p:cBhvr>
                                        <p:cTn id="32" dur="1500"/>
                                        <p:tgtEl>
                                          <p:spTgt spid="5"/>
                                        </p:tgtEl>
                                      </p:cBhvr>
                                    </p:animEffect>
                                    <p:set>
                                      <p:cBhvr>
                                        <p:cTn id="33" dur="1" fill="hold">
                                          <p:stCondLst>
                                            <p:cond delay="1499"/>
                                          </p:stCondLst>
                                        </p:cTn>
                                        <p:tgtEl>
                                          <p:spTgt spid="5"/>
                                        </p:tgtEl>
                                        <p:attrNameLst>
                                          <p:attrName>style.visibility</p:attrName>
                                        </p:attrNameLst>
                                      </p:cBhvr>
                                      <p:to>
                                        <p:strVal val="hidden"/>
                                      </p:to>
                                    </p:set>
                                  </p:childTnLst>
                                </p:cTn>
                              </p:par>
                              <p:par>
                                <p:cTn id="34" presetID="0" presetClass="path" presetSubtype="0" accel="50000" decel="50000" fill="hold" grpId="2" nodeType="withEffect">
                                  <p:stCondLst>
                                    <p:cond delay="500"/>
                                  </p:stCondLst>
                                  <p:childTnLst>
                                    <p:animMotion origin="layout" path="M 3.33333E-6 3.13599E-6 L 3.33333E-6 0.23034 " pathEditMode="relative" rAng="0" ptsTypes="AA">
                                      <p:cBhvr>
                                        <p:cTn id="35" dur="1500" fill="hold"/>
                                        <p:tgtEl>
                                          <p:spTgt spid="5"/>
                                        </p:tgtEl>
                                        <p:attrNameLst>
                                          <p:attrName>ppt_x</p:attrName>
                                          <p:attrName>ppt_y</p:attrName>
                                        </p:attrNameLst>
                                      </p:cBhvr>
                                      <p:rCtr x="0" y="11517"/>
                                    </p:animMotion>
                                  </p:childTnLst>
                                </p:cTn>
                              </p:par>
                              <p:par>
                                <p:cTn id="36" presetID="31" presetClass="exit" presetSubtype="0" fill="hold" grpId="1" nodeType="withEffect">
                                  <p:stCondLst>
                                    <p:cond delay="1250"/>
                                  </p:stCondLst>
                                  <p:childTnLst>
                                    <p:anim calcmode="lin" valueType="num">
                                      <p:cBhvr>
                                        <p:cTn id="37" dur="1000"/>
                                        <p:tgtEl>
                                          <p:spTgt spid="6"/>
                                        </p:tgtEl>
                                        <p:attrNameLst>
                                          <p:attrName>ppt_w</p:attrName>
                                        </p:attrNameLst>
                                      </p:cBhvr>
                                      <p:tavLst>
                                        <p:tav tm="0">
                                          <p:val>
                                            <p:strVal val="ppt_w"/>
                                          </p:val>
                                        </p:tav>
                                        <p:tav tm="100000">
                                          <p:val>
                                            <p:fltVal val="0"/>
                                          </p:val>
                                        </p:tav>
                                      </p:tavLst>
                                    </p:anim>
                                    <p:anim calcmode="lin" valueType="num">
                                      <p:cBhvr>
                                        <p:cTn id="38" dur="1000"/>
                                        <p:tgtEl>
                                          <p:spTgt spid="6"/>
                                        </p:tgtEl>
                                        <p:attrNameLst>
                                          <p:attrName>ppt_h</p:attrName>
                                        </p:attrNameLst>
                                      </p:cBhvr>
                                      <p:tavLst>
                                        <p:tav tm="0">
                                          <p:val>
                                            <p:strVal val="ppt_h"/>
                                          </p:val>
                                        </p:tav>
                                        <p:tav tm="100000">
                                          <p:val>
                                            <p:fltVal val="0"/>
                                          </p:val>
                                        </p:tav>
                                      </p:tavLst>
                                    </p:anim>
                                    <p:anim calcmode="lin" valueType="num">
                                      <p:cBhvr>
                                        <p:cTn id="39" dur="1000"/>
                                        <p:tgtEl>
                                          <p:spTgt spid="6"/>
                                        </p:tgtEl>
                                        <p:attrNameLst>
                                          <p:attrName>style.rotation</p:attrName>
                                        </p:attrNameLst>
                                      </p:cBhvr>
                                      <p:tavLst>
                                        <p:tav tm="0">
                                          <p:val>
                                            <p:fltVal val="0"/>
                                          </p:val>
                                        </p:tav>
                                        <p:tav tm="100000">
                                          <p:val>
                                            <p:fltVal val="90"/>
                                          </p:val>
                                        </p:tav>
                                      </p:tavLst>
                                    </p:anim>
                                    <p:animEffect transition="out" filter="fade">
                                      <p:cBhvr>
                                        <p:cTn id="40" dur="1000"/>
                                        <p:tgtEl>
                                          <p:spTgt spid="6"/>
                                        </p:tgtEl>
                                      </p:cBhvr>
                                    </p:animEffect>
                                    <p:set>
                                      <p:cBhvr>
                                        <p:cTn id="41" dur="1" fill="hold">
                                          <p:stCondLst>
                                            <p:cond delay="999"/>
                                          </p:stCondLst>
                                        </p:cTn>
                                        <p:tgtEl>
                                          <p:spTgt spid="6"/>
                                        </p:tgtEl>
                                        <p:attrNameLst>
                                          <p:attrName>style.visibility</p:attrName>
                                        </p:attrNameLst>
                                      </p:cBhvr>
                                      <p:to>
                                        <p:strVal val="hidden"/>
                                      </p:to>
                                    </p:set>
                                  </p:childTnLst>
                                </p:cTn>
                              </p:par>
                              <p:par>
                                <p:cTn id="42" presetID="42" presetClass="path" presetSubtype="0" accel="50000" decel="50000" fill="hold" grpId="2" nodeType="withEffect">
                                  <p:stCondLst>
                                    <p:cond delay="1250"/>
                                  </p:stCondLst>
                                  <p:childTnLst>
                                    <p:animMotion origin="layout" path="M 3.33333E-6 2.22222E-6 L -0.31146 -0.42755 " pathEditMode="relative" rAng="0" ptsTypes="AA">
                                      <p:cBhvr>
                                        <p:cTn id="43" dur="1000" fill="hold"/>
                                        <p:tgtEl>
                                          <p:spTgt spid="6"/>
                                        </p:tgtEl>
                                        <p:attrNameLst>
                                          <p:attrName>ppt_x</p:attrName>
                                          <p:attrName>ppt_y</p:attrName>
                                        </p:attrNameLst>
                                      </p:cBhvr>
                                      <p:rCtr x="-15573" y="-21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1FE826-8659-4A68-A5D2-02E24FA01B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052599"/>
            <a:ext cx="8229600" cy="48272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strengthening the souls of the disciples, exhorting them to continue in the faith, and saying, "We must through many tribulations enter the          kingdom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14:22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Morph">
            <a:extLst>
              <a:ext uri="{FF2B5EF4-FFF2-40B4-BE49-F238E27FC236}">
                <a16:creationId xmlns:a16="http://schemas.microsoft.com/office/drawing/2014/main" id="{DE91B834-714E-4C19-8651-4C1180DD9E3F}"/>
              </a:ext>
            </a:extLst>
          </p:cNvPr>
          <p:cNvSpPr txBox="1">
            <a:spLocks noChangeArrowheads="1"/>
          </p:cNvSpPr>
          <p:nvPr/>
        </p:nvSpPr>
        <p:spPr bwMode="auto">
          <a:xfrm>
            <a:off x="3309680" y="1759744"/>
            <a:ext cx="2791558" cy="791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exhorting</a:t>
            </a:r>
          </a:p>
        </p:txBody>
      </p:sp>
      <p:sp>
        <p:nvSpPr>
          <p:cNvPr id="5" name="Rectangle 2">
            <a:extLst>
              <a:ext uri="{FF2B5EF4-FFF2-40B4-BE49-F238E27FC236}">
                <a16:creationId xmlns:a16="http://schemas.microsoft.com/office/drawing/2014/main" id="{38168BA2-EE42-4EBD-9129-421CE23CA71D}"/>
              </a:ext>
            </a:extLst>
          </p:cNvPr>
          <p:cNvSpPr txBox="1">
            <a:spLocks noChangeArrowheads="1"/>
          </p:cNvSpPr>
          <p:nvPr/>
        </p:nvSpPr>
        <p:spPr bwMode="auto">
          <a:xfrm>
            <a:off x="3376140" y="1763051"/>
            <a:ext cx="195816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exhort</a:t>
            </a:r>
          </a:p>
        </p:txBody>
      </p:sp>
      <p:sp>
        <p:nvSpPr>
          <p:cNvPr id="6" name="Rectangle 2" hidden="1">
            <a:extLst>
              <a:ext uri="{FF2B5EF4-FFF2-40B4-BE49-F238E27FC236}">
                <a16:creationId xmlns:a16="http://schemas.microsoft.com/office/drawing/2014/main" id="{725D672F-5FAD-41A7-B105-AE0ACB07218B}"/>
              </a:ext>
            </a:extLst>
          </p:cNvPr>
          <p:cNvSpPr txBox="1">
            <a:spLocks noChangeArrowheads="1"/>
          </p:cNvSpPr>
          <p:nvPr/>
        </p:nvSpPr>
        <p:spPr bwMode="auto">
          <a:xfrm>
            <a:off x="558799" y="1071074"/>
            <a:ext cx="1998664" cy="748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exhort</a:t>
            </a:r>
          </a:p>
        </p:txBody>
      </p:sp>
      <p:sp>
        <p:nvSpPr>
          <p:cNvPr id="7" name="Title 1">
            <a:extLst>
              <a:ext uri="{FF2B5EF4-FFF2-40B4-BE49-F238E27FC236}">
                <a16:creationId xmlns:a16="http://schemas.microsoft.com/office/drawing/2014/main" id="{C2D93AB5-D566-422A-AC36-23ABD97C79FC}"/>
              </a:ext>
            </a:extLst>
          </p:cNvPr>
          <p:cNvSpPr txBox="1">
            <a:spLocks/>
          </p:cNvSpPr>
          <p:nvPr/>
        </p:nvSpPr>
        <p:spPr>
          <a:xfrm>
            <a:off x="3164305" y="3569640"/>
            <a:ext cx="2820478"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endurance</a:t>
            </a:r>
          </a:p>
        </p:txBody>
      </p:sp>
    </p:spTree>
    <p:extLst>
      <p:ext uri="{BB962C8B-B14F-4D97-AF65-F5344CB8AC3E}">
        <p14:creationId xmlns:p14="http://schemas.microsoft.com/office/powerpoint/2010/main" val="179302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25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childTnLst>
                          </p:cTn>
                        </p:par>
                        <p:par>
                          <p:cTn id="9" fill="hold">
                            <p:stCondLst>
                              <p:cond delay="750"/>
                            </p:stCondLst>
                            <p:childTnLst>
                              <p:par>
                                <p:cTn id="10" presetID="10" presetClass="exit" presetSubtype="0" fill="hold" grpId="1"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stCondLst>
                                            <p:cond delay="0"/>
                                          </p:stCondLst>
                                        </p:cTn>
                                        <p:tgtEl>
                                          <p:spTgt spid="7"/>
                                        </p:tgtEl>
                                      </p:cBhvr>
                                    </p:animEffect>
                                    <p:anim to="" calcmode="lin" valueType="num">
                                      <p:cBhvr>
                                        <p:cTn id="1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childTnLst>
                                </p:cTn>
                              </p:par>
                              <p:par>
                                <p:cTn id="25" presetID="42" presetClass="path" presetSubtype="0" accel="50000" decel="50000" fill="hold" grpId="2" nodeType="withEffect">
                                  <p:stCondLst>
                                    <p:cond delay="0"/>
                                  </p:stCondLst>
                                  <p:childTnLst>
                                    <p:animMotion origin="layout" path="M 4.72222E-6 1.11111E-6 L -0.30591 -0.10347 " pathEditMode="relative" rAng="0" ptsTypes="AA">
                                      <p:cBhvr>
                                        <p:cTn id="26" dur="2000" fill="hold"/>
                                        <p:tgtEl>
                                          <p:spTgt spid="5"/>
                                        </p:tgtEl>
                                        <p:attrNameLst>
                                          <p:attrName>ppt_x</p:attrName>
                                          <p:attrName>ppt_y</p:attrName>
                                        </p:attrNameLst>
                                      </p:cBhvr>
                                      <p:rCtr x="-15295" y="-5185"/>
                                    </p:animMotion>
                                  </p:childTnLst>
                                </p:cTn>
                              </p:par>
                              <p:par>
                                <p:cTn id="27" presetID="23" presetClass="exit" presetSubtype="32" fill="hold" grpId="1" nodeType="withEffect">
                                  <p:stCondLst>
                                    <p:cond delay="0"/>
                                  </p:stCondLst>
                                  <p:childTnLst>
                                    <p:anim calcmode="lin" valueType="num">
                                      <p:cBhvr>
                                        <p:cTn id="28" dur="1750"/>
                                        <p:tgtEl>
                                          <p:spTgt spid="7"/>
                                        </p:tgtEl>
                                        <p:attrNameLst>
                                          <p:attrName>ppt_w</p:attrName>
                                        </p:attrNameLst>
                                      </p:cBhvr>
                                      <p:tavLst>
                                        <p:tav tm="0">
                                          <p:val>
                                            <p:strVal val="ppt_w"/>
                                          </p:val>
                                        </p:tav>
                                        <p:tav tm="100000">
                                          <p:val>
                                            <p:fltVal val="0"/>
                                          </p:val>
                                        </p:tav>
                                      </p:tavLst>
                                    </p:anim>
                                    <p:anim calcmode="lin" valueType="num">
                                      <p:cBhvr>
                                        <p:cTn id="29" dur="1750"/>
                                        <p:tgtEl>
                                          <p:spTgt spid="7"/>
                                        </p:tgtEl>
                                        <p:attrNameLst>
                                          <p:attrName>ppt_h</p:attrName>
                                        </p:attrNameLst>
                                      </p:cBhvr>
                                      <p:tavLst>
                                        <p:tav tm="0">
                                          <p:val>
                                            <p:strVal val="ppt_h"/>
                                          </p:val>
                                        </p:tav>
                                        <p:tav tm="100000">
                                          <p:val>
                                            <p:fltVal val="0"/>
                                          </p:val>
                                        </p:tav>
                                      </p:tavLst>
                                    </p:anim>
                                    <p:set>
                                      <p:cBhvr>
                                        <p:cTn id="30" dur="1" fill="hold">
                                          <p:stCondLst>
                                            <p:cond delay="1749"/>
                                          </p:stCondLst>
                                        </p:cTn>
                                        <p:tgtEl>
                                          <p:spTgt spid="7"/>
                                        </p:tgtEl>
                                        <p:attrNameLst>
                                          <p:attrName>style.visibility</p:attrName>
                                        </p:attrNameLst>
                                      </p:cBhvr>
                                      <p:to>
                                        <p:strVal val="hidden"/>
                                      </p:to>
                                    </p:set>
                                  </p:childTnLst>
                                </p:cTn>
                              </p:par>
                              <p:par>
                                <p:cTn id="31" presetID="42" presetClass="path" presetSubtype="0" accel="50000" decel="50000" fill="hold" grpId="2" nodeType="withEffect">
                                  <p:stCondLst>
                                    <p:cond delay="0"/>
                                  </p:stCondLst>
                                  <p:childTnLst>
                                    <p:animMotion origin="layout" path="M -3.61111E-6 -1.48148E-6 L 0.3283 -0.30116 " pathEditMode="relative" rAng="0" ptsTypes="AA">
                                      <p:cBhvr>
                                        <p:cTn id="32" dur="1750" fill="hold"/>
                                        <p:tgtEl>
                                          <p:spTgt spid="7"/>
                                        </p:tgtEl>
                                        <p:attrNameLst>
                                          <p:attrName>ppt_x</p:attrName>
                                          <p:attrName>ppt_y</p:attrName>
                                        </p:attrNameLst>
                                      </p:cBhvr>
                                      <p:rCtr x="16406" y="-15069"/>
                                    </p:animMotion>
                                  </p:childTnLst>
                                </p:cTn>
                              </p:par>
                              <p:par>
                                <p:cTn id="33" presetID="10" presetClass="exit" presetSubtype="0" fill="hold" grpId="1" nodeType="withEffect">
                                  <p:stCondLst>
                                    <p:cond delay="0"/>
                                  </p:stCondLst>
                                  <p:childTnLst>
                                    <p:animEffect transition="out" filter="fade">
                                      <p:cBhvr>
                                        <p:cTn id="34" dur="1250"/>
                                        <p:tgtEl>
                                          <p:spTgt spid="3074"/>
                                        </p:tgtEl>
                                      </p:cBhvr>
                                    </p:animEffect>
                                    <p:set>
                                      <p:cBhvr>
                                        <p:cTn id="35"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5" grpId="0"/>
      <p:bldP spid="5" grpId="2"/>
      <p:bldP spid="7" grpId="0"/>
      <p:bldP spid="7" grpId="1"/>
      <p:bldP spid="7"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F363C7-7F6E-44EA-9CCC-457035A2E4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9969" cy="6858000"/>
          </a:xfrm>
          <a:prstGeom prst="rect">
            <a:avLst/>
          </a:prstGeom>
        </p:spPr>
      </p:pic>
      <p:sp>
        <p:nvSpPr>
          <p:cNvPr id="3074" name="Rectangle 2"/>
          <p:cNvSpPr>
            <a:spLocks noGrp="1" noChangeArrowheads="1"/>
          </p:cNvSpPr>
          <p:nvPr>
            <p:ph type="title"/>
          </p:nvPr>
        </p:nvSpPr>
        <p:spPr>
          <a:xfrm>
            <a:off x="381000" y="289719"/>
            <a:ext cx="83820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you have forgotten the exhortation which speaks to you  as to sons: "My son, do not despise the chastening of the LORD, Nor be discouraged when you are rebuked by Him; For whom the LORD loves He chastens, And scourges every son whom He receives."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12:5-6</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D6DE415C-34F3-4FA2-8FB9-5C7F39BF48F0}"/>
              </a:ext>
            </a:extLst>
          </p:cNvPr>
          <p:cNvSpPr txBox="1">
            <a:spLocks noChangeArrowheads="1"/>
          </p:cNvSpPr>
          <p:nvPr/>
        </p:nvSpPr>
        <p:spPr bwMode="auto">
          <a:xfrm>
            <a:off x="558799" y="1071074"/>
            <a:ext cx="1998664" cy="748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exhort</a:t>
            </a:r>
          </a:p>
        </p:txBody>
      </p:sp>
      <p:sp>
        <p:nvSpPr>
          <p:cNvPr id="5" name="Rectangle 2">
            <a:extLst>
              <a:ext uri="{FF2B5EF4-FFF2-40B4-BE49-F238E27FC236}">
                <a16:creationId xmlns:a16="http://schemas.microsoft.com/office/drawing/2014/main" id="{F3F46DD1-A268-445B-9F6D-AB203F641909}"/>
              </a:ext>
            </a:extLst>
          </p:cNvPr>
          <p:cNvSpPr txBox="1">
            <a:spLocks noChangeArrowheads="1"/>
          </p:cNvSpPr>
          <p:nvPr/>
        </p:nvSpPr>
        <p:spPr bwMode="auto">
          <a:xfrm>
            <a:off x="1310463" y="4416388"/>
            <a:ext cx="2283637" cy="77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chasten</a:t>
            </a:r>
          </a:p>
        </p:txBody>
      </p:sp>
      <p:sp>
        <p:nvSpPr>
          <p:cNvPr id="7" name="Rectangle 2">
            <a:extLst>
              <a:ext uri="{FF2B5EF4-FFF2-40B4-BE49-F238E27FC236}">
                <a16:creationId xmlns:a16="http://schemas.microsoft.com/office/drawing/2014/main" id="{1AB7C51C-1E77-4715-8F16-B22E8A4CFE7E}"/>
              </a:ext>
            </a:extLst>
          </p:cNvPr>
          <p:cNvSpPr txBox="1">
            <a:spLocks noChangeArrowheads="1"/>
          </p:cNvSpPr>
          <p:nvPr/>
        </p:nvSpPr>
        <p:spPr bwMode="auto">
          <a:xfrm>
            <a:off x="2916195" y="2727934"/>
            <a:ext cx="195236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correct</a:t>
            </a:r>
          </a:p>
        </p:txBody>
      </p:sp>
      <p:sp>
        <p:nvSpPr>
          <p:cNvPr id="8" name="Rectangle 2">
            <a:extLst>
              <a:ext uri="{FF2B5EF4-FFF2-40B4-BE49-F238E27FC236}">
                <a16:creationId xmlns:a16="http://schemas.microsoft.com/office/drawing/2014/main" id="{D42184B2-0618-4C65-B60F-BCBD93A1131D}"/>
              </a:ext>
            </a:extLst>
          </p:cNvPr>
          <p:cNvSpPr txBox="1">
            <a:spLocks noChangeArrowheads="1"/>
          </p:cNvSpPr>
          <p:nvPr/>
        </p:nvSpPr>
        <p:spPr bwMode="auto">
          <a:xfrm>
            <a:off x="2693773" y="2727935"/>
            <a:ext cx="252077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discipline</a:t>
            </a:r>
          </a:p>
        </p:txBody>
      </p:sp>
      <p:sp>
        <p:nvSpPr>
          <p:cNvPr id="9" name="Rectangle 2">
            <a:extLst>
              <a:ext uri="{FF2B5EF4-FFF2-40B4-BE49-F238E27FC236}">
                <a16:creationId xmlns:a16="http://schemas.microsoft.com/office/drawing/2014/main" id="{B9A15115-411B-4188-8760-7383A4524432}"/>
              </a:ext>
            </a:extLst>
          </p:cNvPr>
          <p:cNvSpPr txBox="1">
            <a:spLocks noChangeArrowheads="1"/>
          </p:cNvSpPr>
          <p:nvPr/>
        </p:nvSpPr>
        <p:spPr bwMode="auto">
          <a:xfrm>
            <a:off x="2508421" y="2740291"/>
            <a:ext cx="291398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reprimand</a:t>
            </a:r>
          </a:p>
        </p:txBody>
      </p:sp>
      <p:sp>
        <p:nvSpPr>
          <p:cNvPr id="10" name="Rectangle 2">
            <a:extLst>
              <a:ext uri="{FF2B5EF4-FFF2-40B4-BE49-F238E27FC236}">
                <a16:creationId xmlns:a16="http://schemas.microsoft.com/office/drawing/2014/main" id="{4AD316EA-807E-45B4-A378-C145C37FE1E6}"/>
              </a:ext>
            </a:extLst>
          </p:cNvPr>
          <p:cNvSpPr txBox="1">
            <a:spLocks noChangeArrowheads="1"/>
          </p:cNvSpPr>
          <p:nvPr/>
        </p:nvSpPr>
        <p:spPr bwMode="auto">
          <a:xfrm>
            <a:off x="2859228" y="2743851"/>
            <a:ext cx="203823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rebuke</a:t>
            </a:r>
          </a:p>
        </p:txBody>
      </p:sp>
      <p:sp>
        <p:nvSpPr>
          <p:cNvPr id="6" name="Rectangle 2" hidden="1">
            <a:extLst>
              <a:ext uri="{FF2B5EF4-FFF2-40B4-BE49-F238E27FC236}">
                <a16:creationId xmlns:a16="http://schemas.microsoft.com/office/drawing/2014/main" id="{80CD5E9F-FC62-46C0-ADCB-FC4FDA64ED42}"/>
              </a:ext>
            </a:extLst>
          </p:cNvPr>
          <p:cNvSpPr txBox="1">
            <a:spLocks noChangeArrowheads="1"/>
          </p:cNvSpPr>
          <p:nvPr/>
        </p:nvSpPr>
        <p:spPr bwMode="auto">
          <a:xfrm>
            <a:off x="2755107" y="2747927"/>
            <a:ext cx="2271712" cy="750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chasten</a:t>
            </a:r>
          </a:p>
        </p:txBody>
      </p:sp>
    </p:spTree>
    <p:extLst>
      <p:ext uri="{BB962C8B-B14F-4D97-AF65-F5344CB8AC3E}">
        <p14:creationId xmlns:p14="http://schemas.microsoft.com/office/powerpoint/2010/main" val="26185105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par>
                                <p:cTn id="20" presetID="42" presetClass="path" presetSubtype="0" accel="50000" decel="50000" fill="hold" grpId="2" nodeType="withEffect">
                                  <p:stCondLst>
                                    <p:cond delay="0"/>
                                  </p:stCondLst>
                                  <p:childTnLst>
                                    <p:animMotion origin="layout" path="M 4.44444E-6 -2.96296E-6 L 0.15746 -0.24514 " pathEditMode="relative" rAng="0" ptsTypes="AA">
                                      <p:cBhvr>
                                        <p:cTn id="21" dur="2000" fill="hold"/>
                                        <p:tgtEl>
                                          <p:spTgt spid="5"/>
                                        </p:tgtEl>
                                        <p:attrNameLst>
                                          <p:attrName>ppt_x</p:attrName>
                                          <p:attrName>ppt_y</p:attrName>
                                        </p:attrNameLst>
                                      </p:cBhvr>
                                      <p:rCtr x="7865" y="-12269"/>
                                    </p:animMotion>
                                  </p:childTnLst>
                                </p:cTn>
                              </p:par>
                              <p:par>
                                <p:cTn id="22" presetID="10" presetClass="exit" presetSubtype="0" fill="hold" grpId="1" nodeType="withEffect">
                                  <p:stCondLst>
                                    <p:cond delay="0"/>
                                  </p:stCondLst>
                                  <p:childTnLst>
                                    <p:animEffect transition="out" filter="fade">
                                      <p:cBhvr>
                                        <p:cTn id="23" dur="1250"/>
                                        <p:tgtEl>
                                          <p:spTgt spid="3074"/>
                                        </p:tgtEl>
                                      </p:cBhvr>
                                    </p:animEffect>
                                    <p:set>
                                      <p:cBhvr>
                                        <p:cTn id="24" dur="1" fill="hold">
                                          <p:stCondLst>
                                            <p:cond delay="1249"/>
                                          </p:stCondLst>
                                        </p:cTn>
                                        <p:tgtEl>
                                          <p:spTgt spid="307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25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25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childTnLst>
                                </p:cTn>
                              </p:par>
                              <p:par>
                                <p:cTn id="37" presetID="23" presetClass="exit" presetSubtype="32" fill="hold" grpId="1" nodeType="withEffect">
                                  <p:stCondLst>
                                    <p:cond delay="0"/>
                                  </p:stCondLst>
                                  <p:childTnLst>
                                    <p:anim calcmode="lin" valueType="num">
                                      <p:cBhvr>
                                        <p:cTn id="38" dur="500"/>
                                        <p:tgtEl>
                                          <p:spTgt spid="7"/>
                                        </p:tgtEl>
                                        <p:attrNameLst>
                                          <p:attrName>ppt_w</p:attrName>
                                        </p:attrNameLst>
                                      </p:cBhvr>
                                      <p:tavLst>
                                        <p:tav tm="0">
                                          <p:val>
                                            <p:strVal val="ppt_w"/>
                                          </p:val>
                                        </p:tav>
                                        <p:tav tm="100000">
                                          <p:val>
                                            <p:fltVal val="0"/>
                                          </p:val>
                                        </p:tav>
                                      </p:tavLst>
                                    </p:anim>
                                    <p:anim calcmode="lin" valueType="num">
                                      <p:cBhvr>
                                        <p:cTn id="39" dur="500"/>
                                        <p:tgtEl>
                                          <p:spTgt spid="7"/>
                                        </p:tgtEl>
                                        <p:attrNameLst>
                                          <p:attrName>ppt_h</p:attrName>
                                        </p:attrNameLst>
                                      </p:cBhvr>
                                      <p:tavLst>
                                        <p:tav tm="0">
                                          <p:val>
                                            <p:strVal val="ppt_h"/>
                                          </p:val>
                                        </p:tav>
                                        <p:tav tm="100000">
                                          <p:val>
                                            <p:fltVal val="0"/>
                                          </p:val>
                                        </p:tav>
                                      </p:tavLst>
                                    </p:anim>
                                    <p:set>
                                      <p:cBhvr>
                                        <p:cTn id="40" dur="1" fill="hold">
                                          <p:stCondLst>
                                            <p:cond delay="499"/>
                                          </p:stCondLst>
                                        </p:cTn>
                                        <p:tgtEl>
                                          <p:spTgt spid="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25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childTnLst>
                                </p:cTn>
                              </p:par>
                              <p:par>
                                <p:cTn id="47" presetID="23" presetClass="exit" presetSubtype="32" fill="hold" grpId="1" nodeType="withEffect">
                                  <p:stCondLst>
                                    <p:cond delay="0"/>
                                  </p:stCondLst>
                                  <p:childTnLst>
                                    <p:anim calcmode="lin" valueType="num">
                                      <p:cBhvr>
                                        <p:cTn id="48" dur="500"/>
                                        <p:tgtEl>
                                          <p:spTgt spid="8"/>
                                        </p:tgtEl>
                                        <p:attrNameLst>
                                          <p:attrName>ppt_w</p:attrName>
                                        </p:attrNameLst>
                                      </p:cBhvr>
                                      <p:tavLst>
                                        <p:tav tm="0">
                                          <p:val>
                                            <p:strVal val="ppt_w"/>
                                          </p:val>
                                        </p:tav>
                                        <p:tav tm="100000">
                                          <p:val>
                                            <p:fltVal val="0"/>
                                          </p:val>
                                        </p:tav>
                                      </p:tavLst>
                                    </p:anim>
                                    <p:anim calcmode="lin" valueType="num">
                                      <p:cBhvr>
                                        <p:cTn id="49" dur="500"/>
                                        <p:tgtEl>
                                          <p:spTgt spid="8"/>
                                        </p:tgtEl>
                                        <p:attrNameLst>
                                          <p:attrName>ppt_h</p:attrName>
                                        </p:attrNameLst>
                                      </p:cBhvr>
                                      <p:tavLst>
                                        <p:tav tm="0">
                                          <p:val>
                                            <p:strVal val="ppt_h"/>
                                          </p:val>
                                        </p:tav>
                                        <p:tav tm="100000">
                                          <p:val>
                                            <p:fltVal val="0"/>
                                          </p:val>
                                        </p:tav>
                                      </p:tavLst>
                                    </p:anim>
                                    <p:set>
                                      <p:cBhvr>
                                        <p:cTn id="50" dur="1" fill="hold">
                                          <p:stCondLst>
                                            <p:cond delay="499"/>
                                          </p:stCondLst>
                                        </p:cTn>
                                        <p:tgtEl>
                                          <p:spTgt spid="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25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childTnLst>
                                </p:cTn>
                              </p:par>
                              <p:par>
                                <p:cTn id="57" presetID="23" presetClass="exit" presetSubtype="32" fill="hold" grpId="1" nodeType="withEffect">
                                  <p:stCondLst>
                                    <p:cond delay="0"/>
                                  </p:stCondLst>
                                  <p:childTnLst>
                                    <p:anim calcmode="lin" valueType="num">
                                      <p:cBhvr>
                                        <p:cTn id="58" dur="500"/>
                                        <p:tgtEl>
                                          <p:spTgt spid="9"/>
                                        </p:tgtEl>
                                        <p:attrNameLst>
                                          <p:attrName>ppt_w</p:attrName>
                                        </p:attrNameLst>
                                      </p:cBhvr>
                                      <p:tavLst>
                                        <p:tav tm="0">
                                          <p:val>
                                            <p:strVal val="ppt_w"/>
                                          </p:val>
                                        </p:tav>
                                        <p:tav tm="100000">
                                          <p:val>
                                            <p:fltVal val="0"/>
                                          </p:val>
                                        </p:tav>
                                      </p:tavLst>
                                    </p:anim>
                                    <p:anim calcmode="lin" valueType="num">
                                      <p:cBhvr>
                                        <p:cTn id="59" dur="500"/>
                                        <p:tgtEl>
                                          <p:spTgt spid="9"/>
                                        </p:tgtEl>
                                        <p:attrNameLst>
                                          <p:attrName>ppt_h</p:attrName>
                                        </p:attrNameLst>
                                      </p:cBhvr>
                                      <p:tavLst>
                                        <p:tav tm="0">
                                          <p:val>
                                            <p:strVal val="ppt_h"/>
                                          </p:val>
                                        </p:tav>
                                        <p:tav tm="100000">
                                          <p:val>
                                            <p:fltVal val="0"/>
                                          </p:val>
                                        </p:tav>
                                      </p:tavLst>
                                    </p:anim>
                                    <p:set>
                                      <p:cBhvr>
                                        <p:cTn id="60" dur="1" fill="hold">
                                          <p:stCondLst>
                                            <p:cond delay="499"/>
                                          </p:stCondLst>
                                        </p:cTn>
                                        <p:tgtEl>
                                          <p:spTgt spid="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3" presetClass="exit" presetSubtype="32" fill="hold" grpId="1" nodeType="clickEffect">
                                  <p:stCondLst>
                                    <p:cond delay="0"/>
                                  </p:stCondLst>
                                  <p:childTnLst>
                                    <p:anim calcmode="lin" valueType="num">
                                      <p:cBhvr>
                                        <p:cTn id="64" dur="1250"/>
                                        <p:tgtEl>
                                          <p:spTgt spid="10"/>
                                        </p:tgtEl>
                                        <p:attrNameLst>
                                          <p:attrName>ppt_w</p:attrName>
                                        </p:attrNameLst>
                                      </p:cBhvr>
                                      <p:tavLst>
                                        <p:tav tm="0">
                                          <p:val>
                                            <p:strVal val="ppt_w"/>
                                          </p:val>
                                        </p:tav>
                                        <p:tav tm="100000">
                                          <p:val>
                                            <p:fltVal val="0"/>
                                          </p:val>
                                        </p:tav>
                                      </p:tavLst>
                                    </p:anim>
                                    <p:anim calcmode="lin" valueType="num">
                                      <p:cBhvr>
                                        <p:cTn id="65" dur="1250"/>
                                        <p:tgtEl>
                                          <p:spTgt spid="10"/>
                                        </p:tgtEl>
                                        <p:attrNameLst>
                                          <p:attrName>ppt_h</p:attrName>
                                        </p:attrNameLst>
                                      </p:cBhvr>
                                      <p:tavLst>
                                        <p:tav tm="0">
                                          <p:val>
                                            <p:strVal val="ppt_h"/>
                                          </p:val>
                                        </p:tav>
                                        <p:tav tm="100000">
                                          <p:val>
                                            <p:fltVal val="0"/>
                                          </p:val>
                                        </p:tav>
                                      </p:tavLst>
                                    </p:anim>
                                    <p:set>
                                      <p:cBhvr>
                                        <p:cTn id="66" dur="1" fill="hold">
                                          <p:stCondLst>
                                            <p:cond delay="1249"/>
                                          </p:stCondLst>
                                        </p:cTn>
                                        <p:tgtEl>
                                          <p:spTgt spid="10"/>
                                        </p:tgtEl>
                                        <p:attrNameLst>
                                          <p:attrName>style.visibility</p:attrName>
                                        </p:attrNameLst>
                                      </p:cBhvr>
                                      <p:to>
                                        <p:strVal val="hidden"/>
                                      </p:to>
                                    </p:set>
                                  </p:childTnLst>
                                </p:cTn>
                              </p:par>
                              <p:par>
                                <p:cTn id="67" presetID="42" presetClass="path" presetSubtype="0" accel="50000" decel="50000" fill="hold" grpId="2" nodeType="withEffect">
                                  <p:stCondLst>
                                    <p:cond delay="0"/>
                                  </p:stCondLst>
                                  <p:childTnLst>
                                    <p:animMotion origin="layout" path="M -1.94444E-6 -2.96296E-6 L 0.40625 -0.16551 " pathEditMode="relative" rAng="0" ptsTypes="AA">
                                      <p:cBhvr>
                                        <p:cTn id="68" dur="1250" fill="hold"/>
                                        <p:tgtEl>
                                          <p:spTgt spid="10"/>
                                        </p:tgtEl>
                                        <p:attrNameLst>
                                          <p:attrName>ppt_x</p:attrName>
                                          <p:attrName>ppt_y</p:attrName>
                                        </p:attrNameLst>
                                      </p:cBhvr>
                                      <p:rCtr x="20313" y="-82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5" grpId="0"/>
      <p:bldP spid="5" grpId="2"/>
      <p:bldP spid="7" grpId="0"/>
      <p:bldP spid="7" grpId="1"/>
      <p:bldP spid="8" grpId="0"/>
      <p:bldP spid="8" grpId="1"/>
      <p:bldP spid="9" grpId="0"/>
      <p:bldP spid="9" grpId="1"/>
      <p:bldP spid="10" grpId="0"/>
      <p:bldP spid="10" grpId="1"/>
      <p:bldP spid="10"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38B549-EB25-4FE9-9657-7447C4FB3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670719"/>
            <a:ext cx="8229600" cy="5516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you endure chastening, God deals with you as with sons; for what son is there whom a father does not chasten? But if you are without chastening, of which all have become partakers, then you are illegitimate and not sons.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12:7-8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531ABF89-C4C7-49B7-93CE-878E9DBC55F8}"/>
              </a:ext>
            </a:extLst>
          </p:cNvPr>
          <p:cNvSpPr txBox="1">
            <a:spLocks noChangeArrowheads="1"/>
          </p:cNvSpPr>
          <p:nvPr/>
        </p:nvSpPr>
        <p:spPr bwMode="auto">
          <a:xfrm>
            <a:off x="2755107" y="2747927"/>
            <a:ext cx="2271712" cy="750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chasten</a:t>
            </a:r>
          </a:p>
        </p:txBody>
      </p:sp>
      <p:sp>
        <p:nvSpPr>
          <p:cNvPr id="5" name="Rectangle 2">
            <a:extLst>
              <a:ext uri="{FF2B5EF4-FFF2-40B4-BE49-F238E27FC236}">
                <a16:creationId xmlns:a16="http://schemas.microsoft.com/office/drawing/2014/main" id="{C3180043-B31D-44EB-B57E-240538700637}"/>
              </a:ext>
            </a:extLst>
          </p:cNvPr>
          <p:cNvSpPr txBox="1">
            <a:spLocks noChangeArrowheads="1"/>
          </p:cNvSpPr>
          <p:nvPr/>
        </p:nvSpPr>
        <p:spPr bwMode="auto">
          <a:xfrm>
            <a:off x="2201844" y="723901"/>
            <a:ext cx="2327293"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endure</a:t>
            </a:r>
          </a:p>
        </p:txBody>
      </p:sp>
      <p:sp>
        <p:nvSpPr>
          <p:cNvPr id="8" name="Rectangle 2">
            <a:extLst>
              <a:ext uri="{FF2B5EF4-FFF2-40B4-BE49-F238E27FC236}">
                <a16:creationId xmlns:a16="http://schemas.microsoft.com/office/drawing/2014/main" id="{6818B300-A97E-4656-B78D-F9C6C70A3C15}"/>
              </a:ext>
            </a:extLst>
          </p:cNvPr>
          <p:cNvSpPr txBox="1">
            <a:spLocks noChangeArrowheads="1"/>
          </p:cNvSpPr>
          <p:nvPr/>
        </p:nvSpPr>
        <p:spPr bwMode="auto">
          <a:xfrm>
            <a:off x="2496065" y="3398044"/>
            <a:ext cx="3183216" cy="79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chastening</a:t>
            </a:r>
          </a:p>
        </p:txBody>
      </p:sp>
      <p:sp>
        <p:nvSpPr>
          <p:cNvPr id="9" name="Rectangle 2" hidden="1">
            <a:extLst>
              <a:ext uri="{FF2B5EF4-FFF2-40B4-BE49-F238E27FC236}">
                <a16:creationId xmlns:a16="http://schemas.microsoft.com/office/drawing/2014/main" id="{6DD4B473-7625-4733-BC8C-2A24938031F3}"/>
              </a:ext>
            </a:extLst>
          </p:cNvPr>
          <p:cNvSpPr txBox="1">
            <a:spLocks noChangeArrowheads="1"/>
          </p:cNvSpPr>
          <p:nvPr/>
        </p:nvSpPr>
        <p:spPr bwMode="auto">
          <a:xfrm rot="19361509">
            <a:off x="3414584" y="4141700"/>
            <a:ext cx="3138616"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chastening</a:t>
            </a:r>
          </a:p>
        </p:txBody>
      </p:sp>
      <p:sp>
        <p:nvSpPr>
          <p:cNvPr id="6" name="Rectangle 2" hidden="1">
            <a:extLst>
              <a:ext uri="{FF2B5EF4-FFF2-40B4-BE49-F238E27FC236}">
                <a16:creationId xmlns:a16="http://schemas.microsoft.com/office/drawing/2014/main" id="{64ABBCB4-A3E0-498E-B8EA-CA65240821C3}"/>
              </a:ext>
            </a:extLst>
          </p:cNvPr>
          <p:cNvSpPr txBox="1">
            <a:spLocks noChangeArrowheads="1"/>
          </p:cNvSpPr>
          <p:nvPr/>
        </p:nvSpPr>
        <p:spPr bwMode="auto">
          <a:xfrm>
            <a:off x="5457825" y="2033552"/>
            <a:ext cx="2293937" cy="77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endure</a:t>
            </a:r>
          </a:p>
        </p:txBody>
      </p:sp>
    </p:spTree>
    <p:extLst>
      <p:ext uri="{BB962C8B-B14F-4D97-AF65-F5344CB8AC3E}">
        <p14:creationId xmlns:p14="http://schemas.microsoft.com/office/powerpoint/2010/main" val="217653178"/>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1"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childTnLst>
                                </p:cTn>
                              </p:par>
                              <p:par>
                                <p:cTn id="25" presetID="8" presetClass="emph" presetSubtype="0" fill="hold" grpId="2" nodeType="withEffect">
                                  <p:stCondLst>
                                    <p:cond delay="0"/>
                                  </p:stCondLst>
                                  <p:childTnLst>
                                    <p:animRot by="-2220000">
                                      <p:cBhvr>
                                        <p:cTn id="26" dur="1750" fill="hold"/>
                                        <p:tgtEl>
                                          <p:spTgt spid="8"/>
                                        </p:tgtEl>
                                        <p:attrNameLst>
                                          <p:attrName>r</p:attrName>
                                        </p:attrNameLst>
                                      </p:cBhvr>
                                    </p:animRot>
                                  </p:childTnLst>
                                </p:cTn>
                              </p:par>
                              <p:par>
                                <p:cTn id="27" presetID="42" presetClass="path" presetSubtype="0" accel="50000" decel="50000" fill="hold" grpId="1" nodeType="withEffect">
                                  <p:stCondLst>
                                    <p:cond delay="0"/>
                                  </p:stCondLst>
                                  <p:childTnLst>
                                    <p:animMotion origin="layout" path="M 5E-6 -2.22222E-6 L 0.09584 0.10347 " pathEditMode="relative" rAng="0" ptsTypes="AA">
                                      <p:cBhvr>
                                        <p:cTn id="28" dur="1750" fill="hold"/>
                                        <p:tgtEl>
                                          <p:spTgt spid="8"/>
                                        </p:tgtEl>
                                        <p:attrNameLst>
                                          <p:attrName>ppt_x</p:attrName>
                                          <p:attrName>ppt_y</p:attrName>
                                        </p:attrNameLst>
                                      </p:cBhvr>
                                      <p:rCtr x="4792" y="5162"/>
                                    </p:animMotion>
                                  </p:childTnLst>
                                </p:cTn>
                              </p:par>
                              <p:par>
                                <p:cTn id="29" presetID="42" presetClass="path" presetSubtype="0" accel="50000" decel="50000" fill="hold" grpId="2" nodeType="withEffect">
                                  <p:stCondLst>
                                    <p:cond delay="0"/>
                                  </p:stCondLst>
                                  <p:childTnLst>
                                    <p:animMotion origin="layout" path="M 4.44444E-6 2.96296E-6 L 0.35434 0.19051 " pathEditMode="relative" rAng="0" ptsTypes="AA">
                                      <p:cBhvr>
                                        <p:cTn id="30" dur="2000" fill="hold"/>
                                        <p:tgtEl>
                                          <p:spTgt spid="5"/>
                                        </p:tgtEl>
                                        <p:attrNameLst>
                                          <p:attrName>ppt_x</p:attrName>
                                          <p:attrName>ppt_y</p:attrName>
                                        </p:attrNameLst>
                                      </p:cBhvr>
                                      <p:rCtr x="17708" y="9514"/>
                                    </p:animMotion>
                                  </p:childTnLst>
                                </p:cTn>
                              </p:par>
                              <p:par>
                                <p:cTn id="31" presetID="10" presetClass="exit" presetSubtype="0" fill="hold" grpId="1" nodeType="withEffect">
                                  <p:stCondLst>
                                    <p:cond delay="0"/>
                                  </p:stCondLst>
                                  <p:childTnLst>
                                    <p:animEffect transition="out" filter="fade">
                                      <p:cBhvr>
                                        <p:cTn id="32" dur="1250"/>
                                        <p:tgtEl>
                                          <p:spTgt spid="3074"/>
                                        </p:tgtEl>
                                      </p:cBhvr>
                                    </p:animEffect>
                                    <p:set>
                                      <p:cBhvr>
                                        <p:cTn id="33" dur="1" fill="hold">
                                          <p:stCondLst>
                                            <p:cond delay="1249"/>
                                          </p:stCondLst>
                                        </p:cTn>
                                        <p:tgtEl>
                                          <p:spTgt spid="307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7" presetClass="exit" presetSubtype="10" fill="hold" grpId="3" nodeType="clickEffect">
                                  <p:stCondLst>
                                    <p:cond delay="0"/>
                                  </p:stCondLst>
                                  <p:childTnLst>
                                    <p:anim calcmode="lin" valueType="num">
                                      <p:cBhvr>
                                        <p:cTn id="37" dur="500"/>
                                        <p:tgtEl>
                                          <p:spTgt spid="8"/>
                                        </p:tgtEl>
                                        <p:attrNameLst>
                                          <p:attrName>ppt_w</p:attrName>
                                        </p:attrNameLst>
                                      </p:cBhvr>
                                      <p:tavLst>
                                        <p:tav tm="0">
                                          <p:val>
                                            <p:strVal val="ppt_w"/>
                                          </p:val>
                                        </p:tav>
                                        <p:tav tm="100000">
                                          <p:val>
                                            <p:fltVal val="0"/>
                                          </p:val>
                                        </p:tav>
                                      </p:tavLst>
                                    </p:anim>
                                    <p:anim calcmode="lin" valueType="num">
                                      <p:cBhvr>
                                        <p:cTn id="38" dur="500"/>
                                        <p:tgtEl>
                                          <p:spTgt spid="8"/>
                                        </p:tgtEl>
                                        <p:attrNameLst>
                                          <p:attrName>ppt_h</p:attrName>
                                        </p:attrNameLst>
                                      </p:cBhvr>
                                      <p:tavLst>
                                        <p:tav tm="0">
                                          <p:val>
                                            <p:strVal val="ppt_h"/>
                                          </p:val>
                                        </p:tav>
                                        <p:tav tm="100000">
                                          <p:val>
                                            <p:strVal val="ppt_h"/>
                                          </p:val>
                                        </p:tav>
                                      </p:tavLst>
                                    </p:anim>
                                    <p:set>
                                      <p:cBhvr>
                                        <p:cTn id="3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5" grpId="0"/>
      <p:bldP spid="5" grpId="2"/>
      <p:bldP spid="8" grpId="0"/>
      <p:bldP spid="8" grpId="1"/>
      <p:bldP spid="8" grpId="2"/>
      <p:bldP spid="8" grpId="3"/>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869BCD-D0B9-4F74-AE56-683B08CE0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2">
            <a:extLst>
              <a:ext uri="{FF2B5EF4-FFF2-40B4-BE49-F238E27FC236}">
                <a16:creationId xmlns:a16="http://schemas.microsoft.com/office/drawing/2014/main" id="{BF2B36FA-0499-4707-86F4-1600A32C2503}"/>
              </a:ext>
            </a:extLst>
          </p:cNvPr>
          <p:cNvSpPr txBox="1">
            <a:spLocks noChangeArrowheads="1"/>
          </p:cNvSpPr>
          <p:nvPr/>
        </p:nvSpPr>
        <p:spPr bwMode="auto">
          <a:xfrm>
            <a:off x="5457825" y="2033552"/>
            <a:ext cx="2293937" cy="77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endure</a:t>
            </a:r>
          </a:p>
        </p:txBody>
      </p:sp>
      <p:sp>
        <p:nvSpPr>
          <p:cNvPr id="3074" name="Rectangle 2"/>
          <p:cNvSpPr>
            <a:spLocks noGrp="1" noChangeArrowheads="1"/>
          </p:cNvSpPr>
          <p:nvPr>
            <p:ph type="title"/>
          </p:nvPr>
        </p:nvSpPr>
        <p:spPr>
          <a:xfrm>
            <a:off x="457200" y="1966119"/>
            <a:ext cx="82296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you have need of endurance, so that after you have done the will of God, you may receive      the promise: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10:36 </a:t>
            </a:r>
          </a:p>
        </p:txBody>
      </p:sp>
      <p:sp>
        <p:nvSpPr>
          <p:cNvPr id="13" name="Title 1">
            <a:extLst>
              <a:ext uri="{FF2B5EF4-FFF2-40B4-BE49-F238E27FC236}">
                <a16:creationId xmlns:a16="http://schemas.microsoft.com/office/drawing/2014/main" id="{4FA95D40-734D-4293-BE8F-1670D55161E2}"/>
              </a:ext>
            </a:extLst>
          </p:cNvPr>
          <p:cNvSpPr txBox="1">
            <a:spLocks/>
          </p:cNvSpPr>
          <p:nvPr/>
        </p:nvSpPr>
        <p:spPr>
          <a:xfrm>
            <a:off x="6014562" y="2783691"/>
            <a:ext cx="8668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do</a:t>
            </a:r>
          </a:p>
        </p:txBody>
      </p:sp>
      <p:sp>
        <p:nvSpPr>
          <p:cNvPr id="10" name="Rectangle 2">
            <a:extLst>
              <a:ext uri="{FF2B5EF4-FFF2-40B4-BE49-F238E27FC236}">
                <a16:creationId xmlns:a16="http://schemas.microsoft.com/office/drawing/2014/main" id="{821CD161-A751-4C92-936C-97B7F35D3BEF}"/>
              </a:ext>
            </a:extLst>
          </p:cNvPr>
          <p:cNvSpPr txBox="1">
            <a:spLocks noChangeArrowheads="1"/>
          </p:cNvSpPr>
          <p:nvPr/>
        </p:nvSpPr>
        <p:spPr bwMode="auto">
          <a:xfrm>
            <a:off x="5943600" y="2705100"/>
            <a:ext cx="2500313" cy="776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done the</a:t>
            </a:r>
          </a:p>
        </p:txBody>
      </p:sp>
      <p:sp>
        <p:nvSpPr>
          <p:cNvPr id="12" name="Rectangle 2">
            <a:extLst>
              <a:ext uri="{FF2B5EF4-FFF2-40B4-BE49-F238E27FC236}">
                <a16:creationId xmlns:a16="http://schemas.microsoft.com/office/drawing/2014/main" id="{95C83BA1-DF61-45F5-9AF1-5B7EC4300ED3}"/>
              </a:ext>
            </a:extLst>
          </p:cNvPr>
          <p:cNvSpPr txBox="1">
            <a:spLocks noChangeArrowheads="1"/>
          </p:cNvSpPr>
          <p:nvPr/>
        </p:nvSpPr>
        <p:spPr bwMode="auto">
          <a:xfrm>
            <a:off x="1009103" y="3373775"/>
            <a:ext cx="3067598" cy="78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will of God</a:t>
            </a:r>
          </a:p>
        </p:txBody>
      </p:sp>
      <p:sp>
        <p:nvSpPr>
          <p:cNvPr id="14" name="Rectangle 2">
            <a:extLst>
              <a:ext uri="{FF2B5EF4-FFF2-40B4-BE49-F238E27FC236}">
                <a16:creationId xmlns:a16="http://schemas.microsoft.com/office/drawing/2014/main" id="{D6D57731-F627-4346-BC10-1DA47BB0DA99}"/>
              </a:ext>
            </a:extLst>
          </p:cNvPr>
          <p:cNvSpPr txBox="1">
            <a:spLocks noChangeArrowheads="1"/>
          </p:cNvSpPr>
          <p:nvPr/>
        </p:nvSpPr>
        <p:spPr bwMode="auto">
          <a:xfrm>
            <a:off x="5994558" y="2716188"/>
            <a:ext cx="91344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8" name="SpotlightShape1_rendered">
            <a:extLst>
              <a:ext uri="{FF2B5EF4-FFF2-40B4-BE49-F238E27FC236}">
                <a16:creationId xmlns:a16="http://schemas.microsoft.com/office/drawing/2014/main" id="{ECB08C1D-26FF-43F1-B397-3AAABE867E39}"/>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1" name="Rectangle 2">
            <a:extLst>
              <a:ext uri="{FF2B5EF4-FFF2-40B4-BE49-F238E27FC236}">
                <a16:creationId xmlns:a16="http://schemas.microsoft.com/office/drawing/2014/main" id="{1CB67827-9ADA-4A41-894D-04F5B366E897}"/>
              </a:ext>
            </a:extLst>
          </p:cNvPr>
          <p:cNvSpPr txBox="1">
            <a:spLocks noChangeArrowheads="1"/>
          </p:cNvSpPr>
          <p:nvPr/>
        </p:nvSpPr>
        <p:spPr bwMode="auto">
          <a:xfrm>
            <a:off x="6024562" y="3355181"/>
            <a:ext cx="1990725" cy="817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95CDFF"/>
                </a:solidFill>
                <a:effectLst>
                  <a:glow rad="101600">
                    <a:schemeClr val="tx1"/>
                  </a:glow>
                  <a:outerShdw blurRad="50800" algn="tl" rotWithShape="0">
                    <a:srgbClr val="000000"/>
                  </a:outerShdw>
                </a:effectLst>
                <a:latin typeface="Calibri" panose="020F0502020204030204" pitchFamily="34" charset="0"/>
              </a:rPr>
              <a:t>receive</a:t>
            </a:r>
          </a:p>
        </p:txBody>
      </p:sp>
      <p:sp>
        <p:nvSpPr>
          <p:cNvPr id="16" name="Rectangle 2">
            <a:extLst>
              <a:ext uri="{FF2B5EF4-FFF2-40B4-BE49-F238E27FC236}">
                <a16:creationId xmlns:a16="http://schemas.microsoft.com/office/drawing/2014/main" id="{A2F96D98-23B4-4C61-8165-D16A8648091C}"/>
              </a:ext>
            </a:extLst>
          </p:cNvPr>
          <p:cNvSpPr txBox="1">
            <a:spLocks noChangeArrowheads="1"/>
          </p:cNvSpPr>
          <p:nvPr/>
        </p:nvSpPr>
        <p:spPr bwMode="auto">
          <a:xfrm>
            <a:off x="1345407" y="4038600"/>
            <a:ext cx="3197768" cy="7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95CDFF"/>
                </a:solidFill>
                <a:effectLst>
                  <a:glow rad="101600">
                    <a:schemeClr val="tx1"/>
                  </a:glow>
                  <a:outerShdw blurRad="50800" algn="tl" rotWithShape="0">
                    <a:srgbClr val="000000"/>
                  </a:outerShdw>
                </a:effectLst>
                <a:latin typeface="Calibri" panose="020F0502020204030204" pitchFamily="34" charset="0"/>
              </a:rPr>
              <a:t>the promise</a:t>
            </a:r>
          </a:p>
        </p:txBody>
      </p:sp>
      <p:sp>
        <p:nvSpPr>
          <p:cNvPr id="17" name="Rectangle 2" hidden="1">
            <a:extLst>
              <a:ext uri="{FF2B5EF4-FFF2-40B4-BE49-F238E27FC236}">
                <a16:creationId xmlns:a16="http://schemas.microsoft.com/office/drawing/2014/main" id="{7905A0E4-6900-4124-9328-24856EB29515}"/>
              </a:ext>
            </a:extLst>
          </p:cNvPr>
          <p:cNvSpPr txBox="1">
            <a:spLocks noChangeArrowheads="1"/>
          </p:cNvSpPr>
          <p:nvPr/>
        </p:nvSpPr>
        <p:spPr bwMode="auto">
          <a:xfrm>
            <a:off x="2838951" y="4937174"/>
            <a:ext cx="3176837" cy="1523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receive</a:t>
            </a:r>
          </a:p>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promise</a:t>
            </a:r>
          </a:p>
        </p:txBody>
      </p:sp>
      <p:sp>
        <p:nvSpPr>
          <p:cNvPr id="5" name="Rectangle 2" hidden="1">
            <a:extLst>
              <a:ext uri="{FF2B5EF4-FFF2-40B4-BE49-F238E27FC236}">
                <a16:creationId xmlns:a16="http://schemas.microsoft.com/office/drawing/2014/main" id="{E451A42D-3798-4C88-A219-F2AC4B16CD00}"/>
              </a:ext>
            </a:extLst>
          </p:cNvPr>
          <p:cNvSpPr txBox="1">
            <a:spLocks noChangeArrowheads="1"/>
          </p:cNvSpPr>
          <p:nvPr/>
        </p:nvSpPr>
        <p:spPr bwMode="auto">
          <a:xfrm>
            <a:off x="288132" y="3063045"/>
            <a:ext cx="2274887" cy="789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endure</a:t>
            </a:r>
          </a:p>
        </p:txBody>
      </p:sp>
    </p:spTree>
    <p:extLst>
      <p:ext uri="{BB962C8B-B14F-4D97-AF65-F5344CB8AC3E}">
        <p14:creationId xmlns:p14="http://schemas.microsoft.com/office/powerpoint/2010/main" val="33039719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5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5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par>
                                <p:cTn id="28" presetID="18" presetClass="emph" presetSubtype="0" fill="hold" grpId="1" nodeType="withEffect">
                                  <p:stCondLst>
                                    <p:cond delay="0"/>
                                  </p:stCondLst>
                                  <p:childTnLst>
                                    <p:set>
                                      <p:cBhvr override="childStyle">
                                        <p:cTn id="29" dur="500" fill="hold"/>
                                        <p:tgtEl>
                                          <p:spTgt spid="13"/>
                                        </p:tgtEl>
                                        <p:attrNameLst>
                                          <p:attrName>style.textDecorationUnderline</p:attrName>
                                        </p:attrNameLst>
                                      </p:cBhvr>
                                      <p:to>
                                        <p:strVal val="true"/>
                                      </p:to>
                                    </p:set>
                                  </p:childTnLst>
                                </p:cTn>
                              </p:par>
                              <p:par>
                                <p:cTn id="30" presetID="22" presetClass="entr" presetSubtype="8"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25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50"/>
                                        <p:tgtEl>
                                          <p:spTgt spid="4"/>
                                        </p:tgtEl>
                                      </p:cBhvr>
                                    </p:animEffect>
                                  </p:childTnLst>
                                </p:cTn>
                              </p:par>
                              <p:par>
                                <p:cTn id="38" presetID="42" presetClass="path" presetSubtype="0" accel="50000" decel="50000" fill="hold" grpId="2" nodeType="withEffect">
                                  <p:stCondLst>
                                    <p:cond delay="250"/>
                                  </p:stCondLst>
                                  <p:childTnLst>
                                    <p:animMotion origin="layout" path="M -2.22222E-6 2.22222E-6 L -0.56649 0.15208 " pathEditMode="relative" rAng="0" ptsTypes="AA">
                                      <p:cBhvr>
                                        <p:cTn id="39" dur="2000" fill="hold"/>
                                        <p:tgtEl>
                                          <p:spTgt spid="4"/>
                                        </p:tgtEl>
                                        <p:attrNameLst>
                                          <p:attrName>ppt_x</p:attrName>
                                          <p:attrName>ppt_y</p:attrName>
                                        </p:attrNameLst>
                                      </p:cBhvr>
                                      <p:rCtr x="-28333" y="7593"/>
                                    </p:animMotion>
                                  </p:childTnLst>
                                </p:cTn>
                              </p:par>
                              <p:par>
                                <p:cTn id="40" presetID="10" presetClass="exit" presetSubtype="0" fill="hold" grpId="1" nodeType="withEffect">
                                  <p:stCondLst>
                                    <p:cond delay="250"/>
                                  </p:stCondLst>
                                  <p:childTnLst>
                                    <p:animEffect transition="out" filter="fade">
                                      <p:cBhvr>
                                        <p:cTn id="41" dur="1250"/>
                                        <p:tgtEl>
                                          <p:spTgt spid="3074"/>
                                        </p:tgtEl>
                                      </p:cBhvr>
                                    </p:animEffect>
                                    <p:set>
                                      <p:cBhvr>
                                        <p:cTn id="42" dur="1" fill="hold">
                                          <p:stCondLst>
                                            <p:cond delay="1249"/>
                                          </p:stCondLst>
                                        </p:cTn>
                                        <p:tgtEl>
                                          <p:spTgt spid="3074"/>
                                        </p:tgtEl>
                                        <p:attrNameLst>
                                          <p:attrName>style.visibility</p:attrName>
                                        </p:attrNameLst>
                                      </p:cBhvr>
                                      <p:to>
                                        <p:strVal val="hidden"/>
                                      </p:to>
                                    </p:set>
                                  </p:childTnLst>
                                </p:cTn>
                              </p:par>
                              <p:par>
                                <p:cTn id="43" presetID="10" presetClass="exit" presetSubtype="0" fill="hold" grpId="1" nodeType="withEffect">
                                  <p:stCondLst>
                                    <p:cond delay="250"/>
                                  </p:stCondLst>
                                  <p:childTnLst>
                                    <p:animEffect transition="out" filter="fade">
                                      <p:cBhvr>
                                        <p:cTn id="44" dur="250"/>
                                        <p:tgtEl>
                                          <p:spTgt spid="10"/>
                                        </p:tgtEl>
                                      </p:cBhvr>
                                    </p:animEffect>
                                    <p:set>
                                      <p:cBhvr>
                                        <p:cTn id="45" dur="1" fill="hold">
                                          <p:stCondLst>
                                            <p:cond delay="249"/>
                                          </p:stCondLst>
                                        </p:cTn>
                                        <p:tgtEl>
                                          <p:spTgt spid="10"/>
                                        </p:tgtEl>
                                        <p:attrNameLst>
                                          <p:attrName>style.visibility</p:attrName>
                                        </p:attrNameLst>
                                      </p:cBhvr>
                                      <p:to>
                                        <p:strVal val="hidden"/>
                                      </p:to>
                                    </p:set>
                                  </p:childTnLst>
                                </p:cTn>
                              </p:par>
                              <p:par>
                                <p:cTn id="46" presetID="10" presetClass="exit" presetSubtype="0" fill="hold" grpId="1" nodeType="withEffect">
                                  <p:stCondLst>
                                    <p:cond delay="250"/>
                                  </p:stCondLst>
                                  <p:childTnLst>
                                    <p:animEffect transition="out" filter="fade">
                                      <p:cBhvr>
                                        <p:cTn id="47" dur="250"/>
                                        <p:tgtEl>
                                          <p:spTgt spid="12"/>
                                        </p:tgtEl>
                                      </p:cBhvr>
                                    </p:animEffect>
                                    <p:set>
                                      <p:cBhvr>
                                        <p:cTn id="48" dur="1" fill="hold">
                                          <p:stCondLst>
                                            <p:cond delay="249"/>
                                          </p:stCondLst>
                                        </p:cTn>
                                        <p:tgtEl>
                                          <p:spTgt spid="12"/>
                                        </p:tgtEl>
                                        <p:attrNameLst>
                                          <p:attrName>style.visibility</p:attrName>
                                        </p:attrNameLst>
                                      </p:cBhvr>
                                      <p:to>
                                        <p:strVal val="hidden"/>
                                      </p:to>
                                    </p:set>
                                  </p:childTnLst>
                                </p:cTn>
                              </p:par>
                              <p:par>
                                <p:cTn id="49" presetID="10" presetClass="exit" presetSubtype="0" fill="hold" grpId="1" nodeType="withEffect">
                                  <p:stCondLst>
                                    <p:cond delay="25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par>
                                <p:cTn id="52" presetID="10" presetClass="exit" presetSubtype="0" fill="hold" grpId="2" nodeType="withEffect">
                                  <p:stCondLst>
                                    <p:cond delay="250"/>
                                  </p:stCondLst>
                                  <p:childTnLst>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par>
                                <p:cTn id="55" presetID="10" presetClass="entr" presetSubtype="0" fill="hold" grpId="0" nodeType="withEffect">
                                  <p:stCondLst>
                                    <p:cond delay="25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250"/>
                                        <p:tgtEl>
                                          <p:spTgt spid="11"/>
                                        </p:tgtEl>
                                      </p:cBhvr>
                                    </p:animEffect>
                                  </p:childTnLst>
                                </p:cTn>
                              </p:par>
                              <p:par>
                                <p:cTn id="58" presetID="10" presetClass="entr" presetSubtype="0" fill="hold" grpId="0" nodeType="withEffect">
                                  <p:stCondLst>
                                    <p:cond delay="25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250"/>
                                        <p:tgtEl>
                                          <p:spTgt spid="16"/>
                                        </p:tgtEl>
                                      </p:cBhvr>
                                    </p:animEffect>
                                  </p:childTnLst>
                                </p:cTn>
                              </p:par>
                              <p:par>
                                <p:cTn id="61" presetID="37" presetClass="path" presetSubtype="0" fill="hold" grpId="2" nodeType="withEffect">
                                  <p:stCondLst>
                                    <p:cond delay="250"/>
                                  </p:stCondLst>
                                  <p:childTnLst>
                                    <p:animMotion origin="layout" path="M 1.66667E-6 -0.00046 C -0.00833 0.08009 -0.02014 0.15533 -0.05764 0.20718 C -0.10521 0.24977 -0.20729 0.28681 -0.24497 0.24005 C -0.28351 0.19352 -0.28403 0.08634 -0.2882 -0.07731 C -0.2882 -0.22014 -0.2882 -0.44051 -0.2882 -0.60185 " pathEditMode="relative" rAng="0" ptsTypes="AAAAA">
                                      <p:cBhvr>
                                        <p:cTn id="62" dur="2500" fill="hold"/>
                                        <p:tgtEl>
                                          <p:spTgt spid="11"/>
                                        </p:tgtEl>
                                        <p:attrNameLst>
                                          <p:attrName>ppt_x</p:attrName>
                                          <p:attrName>ppt_y</p:attrName>
                                        </p:attrNameLst>
                                      </p:cBhvr>
                                      <p:rCtr x="-14410" y="-16968"/>
                                    </p:animMotion>
                                  </p:childTnLst>
                                </p:cTn>
                              </p:par>
                              <p:par>
                                <p:cTn id="63" presetID="37" presetClass="path" presetSubtype="0" fill="hold" grpId="2" nodeType="withEffect">
                                  <p:stCondLst>
                                    <p:cond delay="250"/>
                                  </p:stCondLst>
                                  <p:childTnLst>
                                    <p:animMotion origin="layout" path="M -0.00035 -0.00046 C -0.00208 0.08426 0.00469 0.15486 0.01423 0.19931 C 0.03003 0.24306 0.10052 0.32778 0.13906 0.20972 C 0.15764 0.06111 0.16076 -0.56042 0.16215 -0.70208 " pathEditMode="relative" rAng="0" ptsTypes="AAAA">
                                      <p:cBhvr>
                                        <p:cTn id="64" dur="2750" fill="hold"/>
                                        <p:tgtEl>
                                          <p:spTgt spid="16"/>
                                        </p:tgtEl>
                                        <p:attrNameLst>
                                          <p:attrName>ppt_x</p:attrName>
                                          <p:attrName>ppt_y</p:attrName>
                                        </p:attrNameLst>
                                      </p:cBhvr>
                                      <p:rCtr x="8108" y="-21574"/>
                                    </p:animMotion>
                                  </p:childTnLst>
                                </p:cTn>
                              </p:par>
                              <p:par>
                                <p:cTn id="65" presetID="10" presetClass="exit" presetSubtype="0" fill="hold" nodeType="with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13" grpId="0"/>
      <p:bldP spid="13" grpId="1"/>
      <p:bldP spid="13" grpId="2"/>
      <p:bldP spid="10" grpId="0"/>
      <p:bldP spid="10" grpId="1"/>
      <p:bldP spid="12" grpId="0"/>
      <p:bldP spid="12" grpId="1"/>
      <p:bldP spid="14" grpId="0"/>
      <p:bldP spid="14" grpId="1"/>
      <p:bldP spid="11" grpId="0"/>
      <p:bldP spid="11" grpId="2"/>
      <p:bldP spid="16" grpId="0"/>
      <p:bldP spid="16"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D18D96-63BD-4E84-A352-1EA4C5A94D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3074" name="Rectangle 2"/>
          <p:cNvSpPr>
            <a:spLocks noGrp="1" noChangeArrowheads="1"/>
          </p:cNvSpPr>
          <p:nvPr>
            <p:ph type="title"/>
          </p:nvPr>
        </p:nvSpPr>
        <p:spPr>
          <a:xfrm>
            <a:off x="457200" y="2194719"/>
            <a:ext cx="8229600" cy="246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so, after he had patiently endured, he obtained the promise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6:15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A2ED7A63-EAAF-4023-8016-EFC484C84A27}"/>
              </a:ext>
            </a:extLst>
          </p:cNvPr>
          <p:cNvSpPr txBox="1">
            <a:spLocks noChangeArrowheads="1"/>
          </p:cNvSpPr>
          <p:nvPr/>
        </p:nvSpPr>
        <p:spPr bwMode="auto">
          <a:xfrm>
            <a:off x="288132" y="3063045"/>
            <a:ext cx="2274887" cy="789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endure</a:t>
            </a:r>
          </a:p>
        </p:txBody>
      </p:sp>
      <p:sp>
        <p:nvSpPr>
          <p:cNvPr id="5" name="Rectangle 2">
            <a:extLst>
              <a:ext uri="{FF2B5EF4-FFF2-40B4-BE49-F238E27FC236}">
                <a16:creationId xmlns:a16="http://schemas.microsoft.com/office/drawing/2014/main" id="{80604261-5D93-417B-9D84-CE99C74683BA}"/>
              </a:ext>
            </a:extLst>
          </p:cNvPr>
          <p:cNvSpPr txBox="1">
            <a:spLocks noChangeArrowheads="1"/>
          </p:cNvSpPr>
          <p:nvPr/>
        </p:nvSpPr>
        <p:spPr bwMode="auto">
          <a:xfrm>
            <a:off x="5586605" y="3072397"/>
            <a:ext cx="313754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 promise</a:t>
            </a:r>
          </a:p>
        </p:txBody>
      </p:sp>
      <p:sp>
        <p:nvSpPr>
          <p:cNvPr id="6" name="Rectangle 2" hidden="1">
            <a:extLst>
              <a:ext uri="{FF2B5EF4-FFF2-40B4-BE49-F238E27FC236}">
                <a16:creationId xmlns:a16="http://schemas.microsoft.com/office/drawing/2014/main" id="{02B5B441-1740-44C5-8686-5387D4D60D63}"/>
              </a:ext>
            </a:extLst>
          </p:cNvPr>
          <p:cNvSpPr txBox="1">
            <a:spLocks noChangeArrowheads="1"/>
          </p:cNvSpPr>
          <p:nvPr/>
        </p:nvSpPr>
        <p:spPr bwMode="auto">
          <a:xfrm>
            <a:off x="2620381" y="3975646"/>
            <a:ext cx="313754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promise</a:t>
            </a:r>
          </a:p>
        </p:txBody>
      </p:sp>
    </p:spTree>
    <p:extLst>
      <p:ext uri="{BB962C8B-B14F-4D97-AF65-F5344CB8AC3E}">
        <p14:creationId xmlns:p14="http://schemas.microsoft.com/office/powerpoint/2010/main" val="326744663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childTnLst>
                                </p:cTn>
                              </p:par>
                              <p:par>
                                <p:cTn id="17" presetID="42" presetClass="path" presetSubtype="0" accel="50000" decel="50000" fill="hold" grpId="2" nodeType="withEffect">
                                  <p:stCondLst>
                                    <p:cond delay="0"/>
                                  </p:stCondLst>
                                  <p:childTnLst>
                                    <p:animMotion origin="layout" path="M 4.72222E-6 3.7037E-7 L -0.32414 0.13171 " pathEditMode="relative" rAng="0" ptsTypes="AA">
                                      <p:cBhvr>
                                        <p:cTn id="18" dur="2000" fill="hold"/>
                                        <p:tgtEl>
                                          <p:spTgt spid="5"/>
                                        </p:tgtEl>
                                        <p:attrNameLst>
                                          <p:attrName>ppt_x</p:attrName>
                                          <p:attrName>ppt_y</p:attrName>
                                        </p:attrNameLst>
                                      </p:cBhvr>
                                      <p:rCtr x="-16215" y="6574"/>
                                    </p:animMotion>
                                  </p:childTnLst>
                                </p:cTn>
                              </p:par>
                              <p:par>
                                <p:cTn id="19" presetID="10" presetClass="exit" presetSubtype="0" fill="hold" grpId="1" nodeType="withEffect">
                                  <p:stCondLst>
                                    <p:cond delay="0"/>
                                  </p:stCondLst>
                                  <p:childTnLst>
                                    <p:animEffect transition="out" filter="fade">
                                      <p:cBhvr>
                                        <p:cTn id="20" dur="1250"/>
                                        <p:tgtEl>
                                          <p:spTgt spid="3074"/>
                                        </p:tgtEl>
                                      </p:cBhvr>
                                    </p:animEffect>
                                    <p:set>
                                      <p:cBhvr>
                                        <p:cTn id="21"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1"/>
      <p:bldP spid="5" grpId="0"/>
      <p:bldP spid="5"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5FDF3A-3AAF-478D-9842-836C6DC4FD03}"/>
              </a:ext>
            </a:extLst>
          </p:cNvPr>
          <p:cNvPicPr>
            <a:picLocks noChangeAspect="1"/>
          </p:cNvPicPr>
          <p:nvPr/>
        </p:nvPicPr>
        <p:blipFill rotWithShape="1">
          <a:blip r:embed="rId3">
            <a:extLst>
              <a:ext uri="{28A0092B-C50C-407E-A947-70E740481C1C}">
                <a14:useLocalDpi xmlns:a14="http://schemas.microsoft.com/office/drawing/2010/main" val="0"/>
              </a:ext>
            </a:extLst>
          </a:blip>
          <a:srcRect b="3915"/>
          <a:stretch/>
        </p:blipFill>
        <p:spPr>
          <a:xfrm>
            <a:off x="0" y="0"/>
            <a:ext cx="9144000" cy="6858000"/>
          </a:xfrm>
          <a:prstGeom prst="rect">
            <a:avLst/>
          </a:prstGeom>
        </p:spPr>
      </p:pic>
      <p:sp>
        <p:nvSpPr>
          <p:cNvPr id="3074" name="Rectangle 2"/>
          <p:cNvSpPr>
            <a:spLocks noGrp="1" noChangeArrowheads="1"/>
          </p:cNvSpPr>
          <p:nvPr>
            <p:ph type="title"/>
          </p:nvPr>
        </p:nvSpPr>
        <p:spPr>
          <a:xfrm>
            <a:off x="457200" y="1356519"/>
            <a:ext cx="8229600" cy="4144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the fruit of the Spirit is love, joy, peace, longsuffering, kindness, goodness, faithfulness, gentleness, self-control.      Against such there is no law.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Galatians 5:22-23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D57BBE53-5560-489D-AD38-4569E0DA8854}"/>
              </a:ext>
            </a:extLst>
          </p:cNvPr>
          <p:cNvSpPr txBox="1">
            <a:spLocks noChangeArrowheads="1"/>
          </p:cNvSpPr>
          <p:nvPr/>
        </p:nvSpPr>
        <p:spPr bwMode="auto">
          <a:xfrm>
            <a:off x="228600" y="101600"/>
            <a:ext cx="8242300" cy="654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fruit of the Spirit is:</a:t>
            </a:r>
          </a:p>
          <a:p>
            <a:pPr algn="l" eaLnBrk="1" hangingPunct="1"/>
            <a:endParaRPr lang="en-US" altLang="en-US" sz="10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a:p>
            <a:pPr algn="l" eaLnBrk="1" hangingPunct="1">
              <a:lnSpc>
                <a:spcPts val="4500"/>
              </a:lnSpc>
            </a:pPr>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 love</a:t>
            </a:r>
          </a:p>
          <a:p>
            <a:pPr algn="l" eaLnBrk="1" hangingPunct="1">
              <a:lnSpc>
                <a:spcPts val="4500"/>
              </a:lnSpc>
            </a:pPr>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 joy </a:t>
            </a:r>
          </a:p>
          <a:p>
            <a:pPr algn="l" eaLnBrk="1" hangingPunct="1">
              <a:lnSpc>
                <a:spcPts val="4500"/>
              </a:lnSpc>
            </a:pPr>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 peace</a:t>
            </a:r>
          </a:p>
          <a:p>
            <a:pPr algn="l" eaLnBrk="1" hangingPunct="1">
              <a:lnSpc>
                <a:spcPts val="4500"/>
              </a:lnSpc>
            </a:pPr>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 longsuffering</a:t>
            </a:r>
          </a:p>
          <a:p>
            <a:pPr algn="l" eaLnBrk="1" hangingPunct="1">
              <a:lnSpc>
                <a:spcPts val="4500"/>
              </a:lnSpc>
            </a:pPr>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 kindness</a:t>
            </a:r>
          </a:p>
          <a:p>
            <a:pPr algn="l" eaLnBrk="1" hangingPunct="1">
              <a:lnSpc>
                <a:spcPts val="4500"/>
              </a:lnSpc>
            </a:pPr>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 goodness</a:t>
            </a:r>
          </a:p>
          <a:p>
            <a:pPr algn="l" eaLnBrk="1" hangingPunct="1">
              <a:lnSpc>
                <a:spcPts val="4500"/>
              </a:lnSpc>
            </a:pPr>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 faithfulness</a:t>
            </a:r>
          </a:p>
          <a:p>
            <a:pPr algn="l" eaLnBrk="1" hangingPunct="1">
              <a:lnSpc>
                <a:spcPts val="4500"/>
              </a:lnSpc>
            </a:pPr>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 gentleness</a:t>
            </a:r>
          </a:p>
          <a:p>
            <a:pPr algn="l" eaLnBrk="1" hangingPunct="1">
              <a:lnSpc>
                <a:spcPts val="4500"/>
              </a:lnSpc>
            </a:pPr>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	● self-control</a:t>
            </a:r>
          </a:p>
          <a:p>
            <a:pPr algn="l" eaLnBrk="1" hangingPunct="1"/>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D635B1A6-8EB1-446C-A790-5233EE1C2AF9}"/>
              </a:ext>
            </a:extLst>
          </p:cNvPr>
          <p:cNvSpPr txBox="1">
            <a:spLocks noChangeArrowheads="1"/>
          </p:cNvSpPr>
          <p:nvPr/>
        </p:nvSpPr>
        <p:spPr bwMode="auto">
          <a:xfrm>
            <a:off x="152400" y="5939447"/>
            <a:ext cx="70572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a:t>
            </a:r>
          </a:p>
        </p:txBody>
      </p:sp>
      <p:sp>
        <p:nvSpPr>
          <p:cNvPr id="6" name="Rectangle 2">
            <a:extLst>
              <a:ext uri="{FF2B5EF4-FFF2-40B4-BE49-F238E27FC236}">
                <a16:creationId xmlns:a16="http://schemas.microsoft.com/office/drawing/2014/main" id="{45153788-AB1D-4E42-A6D3-CAFB4CD8FC99}"/>
              </a:ext>
            </a:extLst>
          </p:cNvPr>
          <p:cNvSpPr txBox="1">
            <a:spLocks noChangeArrowheads="1"/>
          </p:cNvSpPr>
          <p:nvPr/>
        </p:nvSpPr>
        <p:spPr bwMode="auto">
          <a:xfrm>
            <a:off x="2374900" y="1394619"/>
            <a:ext cx="4976019" cy="772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fruit of the Spirit is</a:t>
            </a:r>
          </a:p>
        </p:txBody>
      </p:sp>
      <p:sp>
        <p:nvSpPr>
          <p:cNvPr id="8" name="Rectangle 2">
            <a:extLst>
              <a:ext uri="{FF2B5EF4-FFF2-40B4-BE49-F238E27FC236}">
                <a16:creationId xmlns:a16="http://schemas.microsoft.com/office/drawing/2014/main" id="{F60CD265-0209-4975-AA60-4760D9F382F4}"/>
              </a:ext>
            </a:extLst>
          </p:cNvPr>
          <p:cNvSpPr txBox="1">
            <a:spLocks noChangeArrowheads="1"/>
          </p:cNvSpPr>
          <p:nvPr/>
        </p:nvSpPr>
        <p:spPr bwMode="auto">
          <a:xfrm>
            <a:off x="6972301" y="1385888"/>
            <a:ext cx="1371600" cy="789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love</a:t>
            </a:r>
          </a:p>
        </p:txBody>
      </p:sp>
      <p:sp>
        <p:nvSpPr>
          <p:cNvPr id="9" name="Rectangle 2">
            <a:extLst>
              <a:ext uri="{FF2B5EF4-FFF2-40B4-BE49-F238E27FC236}">
                <a16:creationId xmlns:a16="http://schemas.microsoft.com/office/drawing/2014/main" id="{8D4DF32B-A326-451D-A61D-F641AF4C5B00}"/>
              </a:ext>
            </a:extLst>
          </p:cNvPr>
          <p:cNvSpPr txBox="1">
            <a:spLocks noChangeArrowheads="1"/>
          </p:cNvSpPr>
          <p:nvPr/>
        </p:nvSpPr>
        <p:spPr bwMode="auto">
          <a:xfrm>
            <a:off x="1419225" y="2055019"/>
            <a:ext cx="1185070" cy="791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joy</a:t>
            </a:r>
          </a:p>
        </p:txBody>
      </p:sp>
      <p:sp>
        <p:nvSpPr>
          <p:cNvPr id="10" name="Rectangle 2">
            <a:extLst>
              <a:ext uri="{FF2B5EF4-FFF2-40B4-BE49-F238E27FC236}">
                <a16:creationId xmlns:a16="http://schemas.microsoft.com/office/drawing/2014/main" id="{A1E69217-A5D7-480C-B225-3F0661B95EA0}"/>
              </a:ext>
            </a:extLst>
          </p:cNvPr>
          <p:cNvSpPr txBox="1">
            <a:spLocks noChangeArrowheads="1"/>
          </p:cNvSpPr>
          <p:nvPr/>
        </p:nvSpPr>
        <p:spPr bwMode="auto">
          <a:xfrm>
            <a:off x="2476500" y="2055020"/>
            <a:ext cx="1697831" cy="793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peace</a:t>
            </a:r>
          </a:p>
        </p:txBody>
      </p:sp>
      <p:sp>
        <p:nvSpPr>
          <p:cNvPr id="11" name="Rectangle 2">
            <a:extLst>
              <a:ext uri="{FF2B5EF4-FFF2-40B4-BE49-F238E27FC236}">
                <a16:creationId xmlns:a16="http://schemas.microsoft.com/office/drawing/2014/main" id="{66D4DD2C-B768-4EA1-ACEE-806E23C86A2A}"/>
              </a:ext>
            </a:extLst>
          </p:cNvPr>
          <p:cNvSpPr txBox="1">
            <a:spLocks noChangeArrowheads="1"/>
          </p:cNvSpPr>
          <p:nvPr/>
        </p:nvSpPr>
        <p:spPr bwMode="auto">
          <a:xfrm>
            <a:off x="4040982" y="2040732"/>
            <a:ext cx="3540918" cy="820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longsuffering</a:t>
            </a:r>
          </a:p>
        </p:txBody>
      </p:sp>
      <p:sp>
        <p:nvSpPr>
          <p:cNvPr id="12" name="Rectangle 2">
            <a:extLst>
              <a:ext uri="{FF2B5EF4-FFF2-40B4-BE49-F238E27FC236}">
                <a16:creationId xmlns:a16="http://schemas.microsoft.com/office/drawing/2014/main" id="{06AFAABD-3B49-45C4-8E92-E688DCF9B3DC}"/>
              </a:ext>
            </a:extLst>
          </p:cNvPr>
          <p:cNvSpPr txBox="1">
            <a:spLocks noChangeArrowheads="1"/>
          </p:cNvSpPr>
          <p:nvPr/>
        </p:nvSpPr>
        <p:spPr bwMode="auto">
          <a:xfrm>
            <a:off x="538163" y="2721770"/>
            <a:ext cx="2471738" cy="800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kindness</a:t>
            </a:r>
          </a:p>
        </p:txBody>
      </p:sp>
      <p:sp>
        <p:nvSpPr>
          <p:cNvPr id="13" name="Rectangle 2">
            <a:extLst>
              <a:ext uri="{FF2B5EF4-FFF2-40B4-BE49-F238E27FC236}">
                <a16:creationId xmlns:a16="http://schemas.microsoft.com/office/drawing/2014/main" id="{FE308D6F-5E21-4071-BD48-F9F0FF4C1626}"/>
              </a:ext>
            </a:extLst>
          </p:cNvPr>
          <p:cNvSpPr txBox="1">
            <a:spLocks noChangeArrowheads="1"/>
          </p:cNvSpPr>
          <p:nvPr/>
        </p:nvSpPr>
        <p:spPr bwMode="auto">
          <a:xfrm>
            <a:off x="2781301" y="2743201"/>
            <a:ext cx="2743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goodness</a:t>
            </a:r>
          </a:p>
        </p:txBody>
      </p:sp>
      <p:sp>
        <p:nvSpPr>
          <p:cNvPr id="14" name="Rectangle 2">
            <a:extLst>
              <a:ext uri="{FF2B5EF4-FFF2-40B4-BE49-F238E27FC236}">
                <a16:creationId xmlns:a16="http://schemas.microsoft.com/office/drawing/2014/main" id="{80081E83-77AA-4BE8-AEA9-4A7208629A49}"/>
              </a:ext>
            </a:extLst>
          </p:cNvPr>
          <p:cNvSpPr txBox="1">
            <a:spLocks noChangeArrowheads="1"/>
          </p:cNvSpPr>
          <p:nvPr/>
        </p:nvSpPr>
        <p:spPr bwMode="auto">
          <a:xfrm>
            <a:off x="5245101" y="2743201"/>
            <a:ext cx="3270250" cy="75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faithfulness</a:t>
            </a:r>
          </a:p>
        </p:txBody>
      </p:sp>
      <p:sp>
        <p:nvSpPr>
          <p:cNvPr id="15" name="Rectangle 2">
            <a:extLst>
              <a:ext uri="{FF2B5EF4-FFF2-40B4-BE49-F238E27FC236}">
                <a16:creationId xmlns:a16="http://schemas.microsoft.com/office/drawing/2014/main" id="{2BD2C515-1A06-439A-B04B-3C30A2F769C2}"/>
              </a:ext>
            </a:extLst>
          </p:cNvPr>
          <p:cNvSpPr txBox="1">
            <a:spLocks noChangeArrowheads="1"/>
          </p:cNvSpPr>
          <p:nvPr/>
        </p:nvSpPr>
        <p:spPr bwMode="auto">
          <a:xfrm>
            <a:off x="1595438" y="3395664"/>
            <a:ext cx="2885281" cy="79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gentleness</a:t>
            </a:r>
          </a:p>
        </p:txBody>
      </p:sp>
      <p:sp>
        <p:nvSpPr>
          <p:cNvPr id="16" name="Rectangle 2">
            <a:extLst>
              <a:ext uri="{FF2B5EF4-FFF2-40B4-BE49-F238E27FC236}">
                <a16:creationId xmlns:a16="http://schemas.microsoft.com/office/drawing/2014/main" id="{96708254-E837-44B2-BAF9-8B963FF52E51}"/>
              </a:ext>
            </a:extLst>
          </p:cNvPr>
          <p:cNvSpPr txBox="1">
            <a:spLocks noChangeArrowheads="1"/>
          </p:cNvSpPr>
          <p:nvPr/>
        </p:nvSpPr>
        <p:spPr bwMode="auto">
          <a:xfrm>
            <a:off x="4381501" y="3416301"/>
            <a:ext cx="299085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self-control</a:t>
            </a:r>
          </a:p>
        </p:txBody>
      </p:sp>
      <p:sp>
        <p:nvSpPr>
          <p:cNvPr id="17" name="Rectangle 2">
            <a:extLst>
              <a:ext uri="{FF2B5EF4-FFF2-40B4-BE49-F238E27FC236}">
                <a16:creationId xmlns:a16="http://schemas.microsoft.com/office/drawing/2014/main" id="{A6785E3D-F730-4AE7-A4A7-DC926C1D22EB}"/>
              </a:ext>
            </a:extLst>
          </p:cNvPr>
          <p:cNvSpPr txBox="1">
            <a:spLocks noChangeArrowheads="1"/>
          </p:cNvSpPr>
          <p:nvPr/>
        </p:nvSpPr>
        <p:spPr bwMode="auto">
          <a:xfrm>
            <a:off x="1000919" y="4079081"/>
            <a:ext cx="69977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Against such there is no law</a:t>
            </a:r>
          </a:p>
        </p:txBody>
      </p:sp>
      <p:sp>
        <p:nvSpPr>
          <p:cNvPr id="7" name="Rectangle 2">
            <a:extLst>
              <a:ext uri="{FF2B5EF4-FFF2-40B4-BE49-F238E27FC236}">
                <a16:creationId xmlns:a16="http://schemas.microsoft.com/office/drawing/2014/main" id="{5693DAED-0770-46C2-8E25-6A7B6AAF758A}"/>
              </a:ext>
            </a:extLst>
          </p:cNvPr>
          <p:cNvSpPr txBox="1">
            <a:spLocks noChangeArrowheads="1"/>
          </p:cNvSpPr>
          <p:nvPr/>
        </p:nvSpPr>
        <p:spPr bwMode="auto">
          <a:xfrm>
            <a:off x="2847535" y="5962136"/>
            <a:ext cx="261619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Freedom</a:t>
            </a:r>
          </a:p>
        </p:txBody>
      </p:sp>
      <p:sp>
        <p:nvSpPr>
          <p:cNvPr id="18" name="Rectangle 2">
            <a:extLst>
              <a:ext uri="{FF2B5EF4-FFF2-40B4-BE49-F238E27FC236}">
                <a16:creationId xmlns:a16="http://schemas.microsoft.com/office/drawing/2014/main" id="{2CF7A570-82AE-4506-AC5F-21FC954B9660}"/>
              </a:ext>
            </a:extLst>
          </p:cNvPr>
          <p:cNvSpPr txBox="1">
            <a:spLocks noChangeArrowheads="1"/>
          </p:cNvSpPr>
          <p:nvPr/>
        </p:nvSpPr>
        <p:spPr bwMode="auto">
          <a:xfrm>
            <a:off x="2620381" y="3975646"/>
            <a:ext cx="313754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 promise</a:t>
            </a:r>
          </a:p>
        </p:txBody>
      </p:sp>
      <p:sp>
        <p:nvSpPr>
          <p:cNvPr id="19" name="Rectangle 2">
            <a:extLst>
              <a:ext uri="{FF2B5EF4-FFF2-40B4-BE49-F238E27FC236}">
                <a16:creationId xmlns:a16="http://schemas.microsoft.com/office/drawing/2014/main" id="{D9BB8473-9B7A-4054-B7FC-9A5185F52931}"/>
              </a:ext>
            </a:extLst>
          </p:cNvPr>
          <p:cNvSpPr txBox="1">
            <a:spLocks noChangeArrowheads="1"/>
          </p:cNvSpPr>
          <p:nvPr/>
        </p:nvSpPr>
        <p:spPr bwMode="auto">
          <a:xfrm>
            <a:off x="5441343" y="750627"/>
            <a:ext cx="3002508" cy="5472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lnSpc>
                <a:spcPts val="4500"/>
              </a:lnSpc>
            </a:pPr>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contempt</a:t>
            </a:r>
          </a:p>
          <a:p>
            <a:pPr algn="l" eaLnBrk="1" hangingPunct="1">
              <a:lnSpc>
                <a:spcPts val="4500"/>
              </a:lnSpc>
            </a:pPr>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unhappy</a:t>
            </a:r>
          </a:p>
          <a:p>
            <a:pPr algn="l" eaLnBrk="1" hangingPunct="1">
              <a:lnSpc>
                <a:spcPts val="4500"/>
              </a:lnSpc>
            </a:pPr>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turmoil</a:t>
            </a:r>
          </a:p>
          <a:p>
            <a:pPr algn="l" eaLnBrk="1" hangingPunct="1">
              <a:lnSpc>
                <a:spcPts val="4500"/>
              </a:lnSpc>
            </a:pPr>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impatience</a:t>
            </a:r>
          </a:p>
          <a:p>
            <a:pPr algn="l" eaLnBrk="1" hangingPunct="1">
              <a:lnSpc>
                <a:spcPts val="4500"/>
              </a:lnSpc>
            </a:pPr>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meanness</a:t>
            </a:r>
          </a:p>
          <a:p>
            <a:pPr algn="l" eaLnBrk="1" hangingPunct="1">
              <a:lnSpc>
                <a:spcPts val="4500"/>
              </a:lnSpc>
            </a:pPr>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evil</a:t>
            </a:r>
          </a:p>
          <a:p>
            <a:pPr algn="l" eaLnBrk="1" hangingPunct="1">
              <a:lnSpc>
                <a:spcPts val="4500"/>
              </a:lnSpc>
            </a:pPr>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unbelief</a:t>
            </a:r>
          </a:p>
          <a:p>
            <a:pPr algn="l" eaLnBrk="1" hangingPunct="1">
              <a:lnSpc>
                <a:spcPts val="4500"/>
              </a:lnSpc>
            </a:pPr>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harshness</a:t>
            </a:r>
          </a:p>
          <a:p>
            <a:pPr algn="l" eaLnBrk="1" hangingPunct="1">
              <a:lnSpc>
                <a:spcPts val="4500"/>
              </a:lnSpc>
            </a:pPr>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impulsive</a:t>
            </a:r>
          </a:p>
        </p:txBody>
      </p:sp>
      <p:sp>
        <p:nvSpPr>
          <p:cNvPr id="20" name="Rectangle 2">
            <a:extLst>
              <a:ext uri="{FF2B5EF4-FFF2-40B4-BE49-F238E27FC236}">
                <a16:creationId xmlns:a16="http://schemas.microsoft.com/office/drawing/2014/main" id="{25EC53FE-EF8E-4580-BDD3-A76496005B04}"/>
              </a:ext>
            </a:extLst>
          </p:cNvPr>
          <p:cNvSpPr txBox="1">
            <a:spLocks noChangeArrowheads="1"/>
          </p:cNvSpPr>
          <p:nvPr/>
        </p:nvSpPr>
        <p:spPr bwMode="auto">
          <a:xfrm>
            <a:off x="4899545" y="27296"/>
            <a:ext cx="203170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Spoils:</a:t>
            </a:r>
          </a:p>
        </p:txBody>
      </p:sp>
      <p:sp>
        <p:nvSpPr>
          <p:cNvPr id="21" name="Rectangle 2">
            <a:extLst>
              <a:ext uri="{FF2B5EF4-FFF2-40B4-BE49-F238E27FC236}">
                <a16:creationId xmlns:a16="http://schemas.microsoft.com/office/drawing/2014/main" id="{89DE2BD6-EBA6-4CE0-93A4-76E8D2C1355D}"/>
              </a:ext>
            </a:extLst>
          </p:cNvPr>
          <p:cNvSpPr txBox="1">
            <a:spLocks noChangeArrowheads="1"/>
          </p:cNvSpPr>
          <p:nvPr/>
        </p:nvSpPr>
        <p:spPr bwMode="auto">
          <a:xfrm>
            <a:off x="5345804" y="5966347"/>
            <a:ext cx="253848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0000"/>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Bondage</a:t>
            </a:r>
          </a:p>
        </p:txBody>
      </p:sp>
      <p:sp>
        <p:nvSpPr>
          <p:cNvPr id="22" name="Rectangle 2">
            <a:extLst>
              <a:ext uri="{FF2B5EF4-FFF2-40B4-BE49-F238E27FC236}">
                <a16:creationId xmlns:a16="http://schemas.microsoft.com/office/drawing/2014/main" id="{F2439F37-4B87-429E-956F-DE8676EF27D6}"/>
              </a:ext>
            </a:extLst>
          </p:cNvPr>
          <p:cNvSpPr txBox="1">
            <a:spLocks noChangeArrowheads="1"/>
          </p:cNvSpPr>
          <p:nvPr/>
        </p:nvSpPr>
        <p:spPr bwMode="auto">
          <a:xfrm>
            <a:off x="4855789" y="792004"/>
            <a:ext cx="659640" cy="5391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ts val="4500"/>
              </a:lnSpc>
            </a:pPr>
            <a:r>
              <a:rPr lang="en-US" altLang="en-US" b="1" kern="0" dirty="0">
                <a:ln w="17780" cmpd="sng">
                  <a:solidFill>
                    <a:srgbClr val="FF0000"/>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xxxxxxxxx</a:t>
            </a:r>
          </a:p>
        </p:txBody>
      </p:sp>
    </p:spTree>
    <p:extLst>
      <p:ext uri="{BB962C8B-B14F-4D97-AF65-F5344CB8AC3E}">
        <p14:creationId xmlns:p14="http://schemas.microsoft.com/office/powerpoint/2010/main" val="36876668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75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par>
                                <p:cTn id="8" presetID="50" presetClass="exit" presetSubtype="0" accel="100000" fill="hold" grpId="0" nodeType="withEffect">
                                  <p:stCondLst>
                                    <p:cond delay="0"/>
                                  </p:stCondLst>
                                  <p:childTnLst>
                                    <p:anim calcmode="lin" valueType="num">
                                      <p:cBhvr>
                                        <p:cTn id="9" dur="1000"/>
                                        <p:tgtEl>
                                          <p:spTgt spid="18"/>
                                        </p:tgtEl>
                                        <p:attrNameLst>
                                          <p:attrName>ppt_w</p:attrName>
                                        </p:attrNameLst>
                                      </p:cBhvr>
                                      <p:tavLst>
                                        <p:tav tm="0">
                                          <p:val>
                                            <p:strVal val="ppt_w"/>
                                          </p:val>
                                        </p:tav>
                                        <p:tav tm="100000">
                                          <p:val>
                                            <p:strVal val="ppt_w+.3"/>
                                          </p:val>
                                        </p:tav>
                                      </p:tavLst>
                                    </p:anim>
                                    <p:anim calcmode="lin" valueType="num">
                                      <p:cBhvr>
                                        <p:cTn id="10" dur="1000"/>
                                        <p:tgtEl>
                                          <p:spTgt spid="18"/>
                                        </p:tgtEl>
                                        <p:attrNameLst>
                                          <p:attrName>ppt_h</p:attrName>
                                        </p:attrNameLst>
                                      </p:cBhvr>
                                      <p:tavLst>
                                        <p:tav tm="0">
                                          <p:val>
                                            <p:strVal val="ppt_h"/>
                                          </p:val>
                                        </p:tav>
                                        <p:tav tm="100000">
                                          <p:val>
                                            <p:strVal val="ppt_h"/>
                                          </p:val>
                                        </p:tav>
                                      </p:tavLst>
                                    </p:anim>
                                    <p:animEffect transition="out" filter="fade">
                                      <p:cBhvr>
                                        <p:cTn id="11" dur="1000"/>
                                        <p:tgtEl>
                                          <p:spTgt spid="18"/>
                                        </p:tgtEl>
                                      </p:cBhvr>
                                    </p:animEffect>
                                    <p:set>
                                      <p:cBhvr>
                                        <p:cTn id="12" dur="1" fill="hold">
                                          <p:stCondLst>
                                            <p:cond delay="9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5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5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5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5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5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5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25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250"/>
                                        <p:tgtEl>
                                          <p:spTgt spid="17"/>
                                        </p:tgtEl>
                                      </p:cBhvr>
                                    </p:animEffect>
                                  </p:childTnLst>
                                </p:cTn>
                              </p:par>
                              <p:par>
                                <p:cTn id="48" presetID="42" presetClass="path" presetSubtype="0" accel="50000" decel="50000" fill="hold" grpId="2" nodeType="withEffect">
                                  <p:stCondLst>
                                    <p:cond delay="0"/>
                                  </p:stCondLst>
                                  <p:childTnLst>
                                    <p:animMotion origin="layout" path="M -8.33333E-7 -2.22222E-6 L -0.25833 -0.19838 " pathEditMode="relative" rAng="0" ptsTypes="AA">
                                      <p:cBhvr>
                                        <p:cTn id="49" dur="2000" fill="hold"/>
                                        <p:tgtEl>
                                          <p:spTgt spid="6"/>
                                        </p:tgtEl>
                                        <p:attrNameLst>
                                          <p:attrName>ppt_x</p:attrName>
                                          <p:attrName>ppt_y</p:attrName>
                                        </p:attrNameLst>
                                      </p:cBhvr>
                                      <p:rCtr x="-12917" y="-9931"/>
                                    </p:animMotion>
                                  </p:childTnLst>
                                </p:cTn>
                              </p:par>
                              <p:par>
                                <p:cTn id="50" presetID="42" presetClass="path" presetSubtype="0" accel="50000" decel="50000" fill="hold" grpId="2" nodeType="withEffect">
                                  <p:stCondLst>
                                    <p:cond delay="0"/>
                                  </p:stCondLst>
                                  <p:childTnLst>
                                    <p:animMotion origin="layout" path="M 0 -2.22222E-6 L -0.59826 -0.09213 " pathEditMode="relative" rAng="0" ptsTypes="AA">
                                      <p:cBhvr>
                                        <p:cTn id="51" dur="2000" fill="hold"/>
                                        <p:tgtEl>
                                          <p:spTgt spid="8"/>
                                        </p:tgtEl>
                                        <p:attrNameLst>
                                          <p:attrName>ppt_x</p:attrName>
                                          <p:attrName>ppt_y</p:attrName>
                                        </p:attrNameLst>
                                      </p:cBhvr>
                                      <p:rCtr x="-29913" y="-4606"/>
                                    </p:animMotion>
                                  </p:childTnLst>
                                </p:cTn>
                              </p:par>
                              <p:par>
                                <p:cTn id="52" presetID="42" presetClass="path" presetSubtype="0" accel="50000" decel="50000" fill="hold" grpId="2" nodeType="withEffect">
                                  <p:stCondLst>
                                    <p:cond delay="0"/>
                                  </p:stCondLst>
                                  <p:childTnLst>
                                    <p:animMotion origin="layout" path="M 4.72222E-6 2.59259E-6 L 0.00486 -0.10672 " pathEditMode="relative" rAng="0" ptsTypes="AA">
                                      <p:cBhvr>
                                        <p:cTn id="53" dur="2000" fill="hold"/>
                                        <p:tgtEl>
                                          <p:spTgt spid="9"/>
                                        </p:tgtEl>
                                        <p:attrNameLst>
                                          <p:attrName>ppt_x</p:attrName>
                                          <p:attrName>ppt_y</p:attrName>
                                        </p:attrNameLst>
                                      </p:cBhvr>
                                      <p:rCtr x="243" y="-5347"/>
                                    </p:animMotion>
                                  </p:childTnLst>
                                </p:cTn>
                              </p:par>
                              <p:par>
                                <p:cTn id="54" presetID="42" presetClass="path" presetSubtype="0" accel="50000" decel="50000" fill="hold" grpId="2" nodeType="withEffect">
                                  <p:stCondLst>
                                    <p:cond delay="0"/>
                                  </p:stCondLst>
                                  <p:childTnLst>
                                    <p:animMotion origin="layout" path="M -1.66667E-6 1.11111E-6 L -0.10243 -0.02361 " pathEditMode="relative" rAng="0" ptsTypes="AA">
                                      <p:cBhvr>
                                        <p:cTn id="55" dur="2000" fill="hold"/>
                                        <p:tgtEl>
                                          <p:spTgt spid="10"/>
                                        </p:tgtEl>
                                        <p:attrNameLst>
                                          <p:attrName>ppt_x</p:attrName>
                                          <p:attrName>ppt_y</p:attrName>
                                        </p:attrNameLst>
                                      </p:cBhvr>
                                      <p:rCtr x="-5122" y="-1181"/>
                                    </p:animMotion>
                                  </p:childTnLst>
                                </p:cTn>
                              </p:par>
                              <p:par>
                                <p:cTn id="56" presetID="42" presetClass="path" presetSubtype="0" accel="50000" decel="50000" fill="hold" grpId="2" nodeType="withEffect">
                                  <p:stCondLst>
                                    <p:cond delay="0"/>
                                  </p:stCondLst>
                                  <p:childTnLst>
                                    <p:animMotion origin="layout" path="M -2.77778E-7 2.59259E-6 L -0.28246 0.05949 " pathEditMode="relative" rAng="0" ptsTypes="AA">
                                      <p:cBhvr>
                                        <p:cTn id="57" dur="2000" fill="hold"/>
                                        <p:tgtEl>
                                          <p:spTgt spid="11"/>
                                        </p:tgtEl>
                                        <p:attrNameLst>
                                          <p:attrName>ppt_x</p:attrName>
                                          <p:attrName>ppt_y</p:attrName>
                                        </p:attrNameLst>
                                      </p:cBhvr>
                                      <p:rCtr x="-14132" y="2963"/>
                                    </p:animMotion>
                                  </p:childTnLst>
                                </p:cTn>
                              </p:par>
                              <p:par>
                                <p:cTn id="58" presetID="42" presetClass="path" presetSubtype="0" accel="50000" decel="50000" fill="hold" grpId="2" nodeType="withEffect">
                                  <p:stCondLst>
                                    <p:cond delay="0"/>
                                  </p:stCondLst>
                                  <p:childTnLst>
                                    <p:animMotion origin="layout" path="M -3.61111E-6 -4.07407E-6 L 0.10313 0.04561 " pathEditMode="relative" rAng="0" ptsTypes="AA">
                                      <p:cBhvr>
                                        <p:cTn id="59" dur="2000" fill="hold"/>
                                        <p:tgtEl>
                                          <p:spTgt spid="12"/>
                                        </p:tgtEl>
                                        <p:attrNameLst>
                                          <p:attrName>ppt_x</p:attrName>
                                          <p:attrName>ppt_y</p:attrName>
                                        </p:attrNameLst>
                                      </p:cBhvr>
                                      <p:rCtr x="5156" y="2269"/>
                                    </p:animMotion>
                                  </p:childTnLst>
                                </p:cTn>
                              </p:par>
                              <p:par>
                                <p:cTn id="60" presetID="42" presetClass="path" presetSubtype="0" accel="50000" decel="50000" fill="hold" grpId="2" nodeType="withEffect">
                                  <p:stCondLst>
                                    <p:cond delay="0"/>
                                  </p:stCondLst>
                                  <p:childTnLst>
                                    <p:animMotion origin="layout" path="M 3.33333E-6 4.44444E-6 L -0.14827 0.12893 " pathEditMode="relative" rAng="0" ptsTypes="AA">
                                      <p:cBhvr>
                                        <p:cTn id="61" dur="2000" fill="hold"/>
                                        <p:tgtEl>
                                          <p:spTgt spid="13"/>
                                        </p:tgtEl>
                                        <p:attrNameLst>
                                          <p:attrName>ppt_x</p:attrName>
                                          <p:attrName>ppt_y</p:attrName>
                                        </p:attrNameLst>
                                      </p:cBhvr>
                                      <p:rCtr x="-7413" y="6435"/>
                                    </p:animMotion>
                                  </p:childTnLst>
                                </p:cTn>
                              </p:par>
                              <p:par>
                                <p:cTn id="62" presetID="42" presetClass="path" presetSubtype="0" accel="50000" decel="50000" fill="hold" grpId="2" nodeType="withEffect">
                                  <p:stCondLst>
                                    <p:cond delay="0"/>
                                  </p:stCondLst>
                                  <p:childTnLst>
                                    <p:animMotion origin="layout" path="M -5.55556E-7 -2.59259E-6 L -0.41719 0.21204 " pathEditMode="relative" rAng="0" ptsTypes="AA">
                                      <p:cBhvr>
                                        <p:cTn id="63" dur="2000" fill="hold"/>
                                        <p:tgtEl>
                                          <p:spTgt spid="14"/>
                                        </p:tgtEl>
                                        <p:attrNameLst>
                                          <p:attrName>ppt_x</p:attrName>
                                          <p:attrName>ppt_y</p:attrName>
                                        </p:attrNameLst>
                                      </p:cBhvr>
                                      <p:rCtr x="-20868" y="10602"/>
                                    </p:animMotion>
                                  </p:childTnLst>
                                </p:cTn>
                              </p:par>
                              <p:par>
                                <p:cTn id="64" presetID="42" presetClass="path" presetSubtype="0" accel="50000" decel="50000" fill="hold" grpId="2" nodeType="withEffect">
                                  <p:stCondLst>
                                    <p:cond delay="0"/>
                                  </p:stCondLst>
                                  <p:childTnLst>
                                    <p:animMotion origin="layout" path="M -1.66667E-6 -7.40741E-7 L -0.01024 0.19699 " pathEditMode="relative" rAng="0" ptsTypes="AA">
                                      <p:cBhvr>
                                        <p:cTn id="65" dur="2000" fill="hold"/>
                                        <p:tgtEl>
                                          <p:spTgt spid="15"/>
                                        </p:tgtEl>
                                        <p:attrNameLst>
                                          <p:attrName>ppt_x</p:attrName>
                                          <p:attrName>ppt_y</p:attrName>
                                        </p:attrNameLst>
                                      </p:cBhvr>
                                      <p:rCtr x="-521" y="9838"/>
                                    </p:animMotion>
                                  </p:childTnLst>
                                </p:cTn>
                              </p:par>
                              <p:par>
                                <p:cTn id="66" presetID="42" presetClass="path" presetSubtype="0" accel="50000" decel="50000" fill="hold" grpId="2" nodeType="withEffect">
                                  <p:stCondLst>
                                    <p:cond delay="0"/>
                                  </p:stCondLst>
                                  <p:childTnLst>
                                    <p:animMotion origin="layout" path="M 1.66667E-6 -7.40741E-7 L -0.31198 0.28079 " pathEditMode="relative" rAng="0" ptsTypes="AA">
                                      <p:cBhvr>
                                        <p:cTn id="67" dur="2000" fill="hold"/>
                                        <p:tgtEl>
                                          <p:spTgt spid="16"/>
                                        </p:tgtEl>
                                        <p:attrNameLst>
                                          <p:attrName>ppt_x</p:attrName>
                                          <p:attrName>ppt_y</p:attrName>
                                        </p:attrNameLst>
                                      </p:cBhvr>
                                      <p:rCtr x="-15608" y="14028"/>
                                    </p:animMotion>
                                  </p:childTnLst>
                                </p:cTn>
                              </p:par>
                              <p:par>
                                <p:cTn id="68" presetID="42" presetClass="path" presetSubtype="0" accel="50000" decel="50000" fill="hold" grpId="2" nodeType="withEffect">
                                  <p:stCondLst>
                                    <p:cond delay="0"/>
                                  </p:stCondLst>
                                  <p:childTnLst>
                                    <p:animMotion origin="layout" path="M 2.5E-6 1.11111E-6 L -0.03455 0.2713 " pathEditMode="relative" rAng="0" ptsTypes="AA">
                                      <p:cBhvr>
                                        <p:cTn id="69" dur="2000" fill="hold"/>
                                        <p:tgtEl>
                                          <p:spTgt spid="17"/>
                                        </p:tgtEl>
                                        <p:attrNameLst>
                                          <p:attrName>ppt_x</p:attrName>
                                          <p:attrName>ppt_y</p:attrName>
                                        </p:attrNameLst>
                                      </p:cBhvr>
                                      <p:rCtr x="-1736" y="13565"/>
                                    </p:animMotion>
                                  </p:childTnLst>
                                </p:cTn>
                              </p:par>
                              <p:par>
                                <p:cTn id="70" presetID="10" presetClass="exit" presetSubtype="0" fill="hold" grpId="1" nodeType="withEffect">
                                  <p:stCondLst>
                                    <p:cond delay="0"/>
                                  </p:stCondLst>
                                  <p:childTnLst>
                                    <p:animEffect transition="out" filter="fade">
                                      <p:cBhvr>
                                        <p:cTn id="71" dur="1250"/>
                                        <p:tgtEl>
                                          <p:spTgt spid="3074"/>
                                        </p:tgtEl>
                                      </p:cBhvr>
                                    </p:animEffect>
                                    <p:set>
                                      <p:cBhvr>
                                        <p:cTn id="72" dur="1" fill="hold">
                                          <p:stCondLst>
                                            <p:cond delay="1249"/>
                                          </p:stCondLst>
                                        </p:cTn>
                                        <p:tgtEl>
                                          <p:spTgt spid="3074"/>
                                        </p:tgtEl>
                                        <p:attrNameLst>
                                          <p:attrName>style.visibility</p:attrName>
                                        </p:attrNameLst>
                                      </p:cBhvr>
                                      <p:to>
                                        <p:strVal val="hidden"/>
                                      </p:to>
                                    </p:set>
                                  </p:childTnLst>
                                </p:cTn>
                              </p:par>
                            </p:childTnLst>
                          </p:cTn>
                        </p:par>
                        <p:par>
                          <p:cTn id="73" fill="hold">
                            <p:stCondLst>
                              <p:cond delay="2000"/>
                            </p:stCondLst>
                            <p:childTnLst>
                              <p:par>
                                <p:cTn id="74" presetID="10" presetClass="entr" presetSubtype="0" fill="hold" grpId="0" nodeType="after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fade">
                                      <p:cBhvr>
                                        <p:cTn id="76" dur="250"/>
                                        <p:tgtEl>
                                          <p:spTgt spid="4"/>
                                        </p:tgtEl>
                                      </p:cBhvr>
                                    </p:animEffect>
                                  </p:childTnLst>
                                </p:cTn>
                              </p:par>
                              <p:par>
                                <p:cTn id="77" presetID="10" presetClass="exit" presetSubtype="0" fill="hold" grpId="1" nodeType="withEffect">
                                  <p:stCondLst>
                                    <p:cond delay="0"/>
                                  </p:stCondLst>
                                  <p:childTnLst>
                                    <p:animEffect transition="out" filter="fade">
                                      <p:cBhvr>
                                        <p:cTn id="78" dur="500"/>
                                        <p:tgtEl>
                                          <p:spTgt spid="6"/>
                                        </p:tgtEl>
                                      </p:cBhvr>
                                    </p:animEffect>
                                    <p:set>
                                      <p:cBhvr>
                                        <p:cTn id="79" dur="1" fill="hold">
                                          <p:stCondLst>
                                            <p:cond delay="499"/>
                                          </p:stCondLst>
                                        </p:cTn>
                                        <p:tgtEl>
                                          <p:spTgt spid="6"/>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8"/>
                                        </p:tgtEl>
                                      </p:cBhvr>
                                    </p:animEffect>
                                    <p:set>
                                      <p:cBhvr>
                                        <p:cTn id="82" dur="1" fill="hold">
                                          <p:stCondLst>
                                            <p:cond delay="499"/>
                                          </p:stCondLst>
                                        </p:cTn>
                                        <p:tgtEl>
                                          <p:spTgt spid="8"/>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9"/>
                                        </p:tgtEl>
                                      </p:cBhvr>
                                    </p:animEffect>
                                    <p:set>
                                      <p:cBhvr>
                                        <p:cTn id="85" dur="1" fill="hold">
                                          <p:stCondLst>
                                            <p:cond delay="499"/>
                                          </p:stCondLst>
                                        </p:cTn>
                                        <p:tgtEl>
                                          <p:spTgt spid="9"/>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0"/>
                                        </p:tgtEl>
                                      </p:cBhvr>
                                    </p:animEffect>
                                    <p:set>
                                      <p:cBhvr>
                                        <p:cTn id="88" dur="1" fill="hold">
                                          <p:stCondLst>
                                            <p:cond delay="499"/>
                                          </p:stCondLst>
                                        </p:cTn>
                                        <p:tgtEl>
                                          <p:spTgt spid="10"/>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1"/>
                                        </p:tgtEl>
                                      </p:cBhvr>
                                    </p:animEffect>
                                    <p:set>
                                      <p:cBhvr>
                                        <p:cTn id="91" dur="1" fill="hold">
                                          <p:stCondLst>
                                            <p:cond delay="499"/>
                                          </p:stCondLst>
                                        </p:cTn>
                                        <p:tgtEl>
                                          <p:spTgt spid="11"/>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2"/>
                                        </p:tgtEl>
                                      </p:cBhvr>
                                    </p:animEffect>
                                    <p:set>
                                      <p:cBhvr>
                                        <p:cTn id="94" dur="1" fill="hold">
                                          <p:stCondLst>
                                            <p:cond delay="499"/>
                                          </p:stCondLst>
                                        </p:cTn>
                                        <p:tgtEl>
                                          <p:spTgt spid="12"/>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3"/>
                                        </p:tgtEl>
                                      </p:cBhvr>
                                    </p:animEffect>
                                    <p:set>
                                      <p:cBhvr>
                                        <p:cTn id="97" dur="1" fill="hold">
                                          <p:stCondLst>
                                            <p:cond delay="499"/>
                                          </p:stCondLst>
                                        </p:cTn>
                                        <p:tgtEl>
                                          <p:spTgt spid="13"/>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4"/>
                                        </p:tgtEl>
                                      </p:cBhvr>
                                    </p:animEffect>
                                    <p:set>
                                      <p:cBhvr>
                                        <p:cTn id="100" dur="1" fill="hold">
                                          <p:stCondLst>
                                            <p:cond delay="499"/>
                                          </p:stCondLst>
                                        </p:cTn>
                                        <p:tgtEl>
                                          <p:spTgt spid="14"/>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5"/>
                                        </p:tgtEl>
                                      </p:cBhvr>
                                    </p:animEffect>
                                    <p:set>
                                      <p:cBhvr>
                                        <p:cTn id="103" dur="1" fill="hold">
                                          <p:stCondLst>
                                            <p:cond delay="499"/>
                                          </p:stCondLst>
                                        </p:cTn>
                                        <p:tgtEl>
                                          <p:spTgt spid="15"/>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6"/>
                                        </p:tgtEl>
                                      </p:cBhvr>
                                    </p:animEffect>
                                    <p:set>
                                      <p:cBhvr>
                                        <p:cTn id="106" dur="1" fill="hold">
                                          <p:stCondLst>
                                            <p:cond delay="499"/>
                                          </p:stCondLst>
                                        </p:cTn>
                                        <p:tgtEl>
                                          <p:spTgt spid="16"/>
                                        </p:tgtEl>
                                        <p:attrNameLst>
                                          <p:attrName>style.visibility</p:attrName>
                                        </p:attrNameLst>
                                      </p:cBhvr>
                                      <p:to>
                                        <p:strVal val="hidden"/>
                                      </p:to>
                                    </p:set>
                                  </p:childTnLst>
                                </p:cTn>
                              </p:par>
                              <p:par>
                                <p:cTn id="107" presetID="2" presetClass="entr" presetSubtype="8" fill="hold" grpId="0" nodeType="withEffect">
                                  <p:stCondLst>
                                    <p:cond delay="400"/>
                                  </p:stCondLst>
                                  <p:childTnLst>
                                    <p:set>
                                      <p:cBhvr>
                                        <p:cTn id="108" dur="1" fill="hold">
                                          <p:stCondLst>
                                            <p:cond delay="0"/>
                                          </p:stCondLst>
                                        </p:cTn>
                                        <p:tgtEl>
                                          <p:spTgt spid="5"/>
                                        </p:tgtEl>
                                        <p:attrNameLst>
                                          <p:attrName>style.visibility</p:attrName>
                                        </p:attrNameLst>
                                      </p:cBhvr>
                                      <p:to>
                                        <p:strVal val="visible"/>
                                      </p:to>
                                    </p:set>
                                    <p:anim calcmode="lin" valueType="num">
                                      <p:cBhvr additive="base">
                                        <p:cTn id="109" dur="500" fill="hold"/>
                                        <p:tgtEl>
                                          <p:spTgt spid="5"/>
                                        </p:tgtEl>
                                        <p:attrNameLst>
                                          <p:attrName>ppt_x</p:attrName>
                                        </p:attrNameLst>
                                      </p:cBhvr>
                                      <p:tavLst>
                                        <p:tav tm="0">
                                          <p:val>
                                            <p:strVal val="0-#ppt_w/2"/>
                                          </p:val>
                                        </p:tav>
                                        <p:tav tm="100000">
                                          <p:val>
                                            <p:strVal val="#ppt_x"/>
                                          </p:val>
                                        </p:tav>
                                      </p:tavLst>
                                    </p:anim>
                                    <p:anim calcmode="lin" valueType="num">
                                      <p:cBhvr additive="base">
                                        <p:cTn id="11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7" presetClass="entr" presetSubtype="10" fill="hold" grpId="0" nodeType="clickEffect">
                                  <p:stCondLst>
                                    <p:cond delay="250"/>
                                  </p:stCondLst>
                                  <p:childTnLst>
                                    <p:set>
                                      <p:cBhvr>
                                        <p:cTn id="114" dur="1" fill="hold">
                                          <p:stCondLst>
                                            <p:cond delay="0"/>
                                          </p:stCondLst>
                                        </p:cTn>
                                        <p:tgtEl>
                                          <p:spTgt spid="7"/>
                                        </p:tgtEl>
                                        <p:attrNameLst>
                                          <p:attrName>style.visibility</p:attrName>
                                        </p:attrNameLst>
                                      </p:cBhvr>
                                      <p:to>
                                        <p:strVal val="visible"/>
                                      </p:to>
                                    </p:set>
                                    <p:anim calcmode="lin" valueType="num">
                                      <p:cBhvr>
                                        <p:cTn id="115" dur="500" fill="hold"/>
                                        <p:tgtEl>
                                          <p:spTgt spid="7"/>
                                        </p:tgtEl>
                                        <p:attrNameLst>
                                          <p:attrName>ppt_w</p:attrName>
                                        </p:attrNameLst>
                                      </p:cBhvr>
                                      <p:tavLst>
                                        <p:tav tm="0">
                                          <p:val>
                                            <p:fltVal val="0"/>
                                          </p:val>
                                        </p:tav>
                                        <p:tav tm="100000">
                                          <p:val>
                                            <p:strVal val="#ppt_w"/>
                                          </p:val>
                                        </p:tav>
                                      </p:tavLst>
                                    </p:anim>
                                    <p:anim calcmode="lin" valueType="num">
                                      <p:cBhvr>
                                        <p:cTn id="116" dur="500" fill="hold"/>
                                        <p:tgtEl>
                                          <p:spTgt spid="7"/>
                                        </p:tgtEl>
                                        <p:attrNameLst>
                                          <p:attrName>ppt_h</p:attrName>
                                        </p:attrNameLst>
                                      </p:cBhvr>
                                      <p:tavLst>
                                        <p:tav tm="0">
                                          <p:val>
                                            <p:strVal val="#ppt_h"/>
                                          </p:val>
                                        </p:tav>
                                        <p:tav tm="100000">
                                          <p:val>
                                            <p:strVal val="#ppt_h"/>
                                          </p:val>
                                        </p:tav>
                                      </p:tavLst>
                                    </p:anim>
                                  </p:childTnLst>
                                </p:cTn>
                              </p:par>
                              <p:par>
                                <p:cTn id="117" presetID="17" presetClass="exit" presetSubtype="10" fill="hold" grpId="1" nodeType="withEffect">
                                  <p:stCondLst>
                                    <p:cond delay="0"/>
                                  </p:stCondLst>
                                  <p:childTnLst>
                                    <p:anim calcmode="lin" valueType="num">
                                      <p:cBhvr>
                                        <p:cTn id="118" dur="500"/>
                                        <p:tgtEl>
                                          <p:spTgt spid="17"/>
                                        </p:tgtEl>
                                        <p:attrNameLst>
                                          <p:attrName>ppt_w</p:attrName>
                                        </p:attrNameLst>
                                      </p:cBhvr>
                                      <p:tavLst>
                                        <p:tav tm="0">
                                          <p:val>
                                            <p:strVal val="ppt_w"/>
                                          </p:val>
                                        </p:tav>
                                        <p:tav tm="100000">
                                          <p:val>
                                            <p:fltVal val="0"/>
                                          </p:val>
                                        </p:tav>
                                      </p:tavLst>
                                    </p:anim>
                                    <p:anim calcmode="lin" valueType="num">
                                      <p:cBhvr>
                                        <p:cTn id="119" dur="500"/>
                                        <p:tgtEl>
                                          <p:spTgt spid="17"/>
                                        </p:tgtEl>
                                        <p:attrNameLst>
                                          <p:attrName>ppt_h</p:attrName>
                                        </p:attrNameLst>
                                      </p:cBhvr>
                                      <p:tavLst>
                                        <p:tav tm="0">
                                          <p:val>
                                            <p:strVal val="ppt_h"/>
                                          </p:val>
                                        </p:tav>
                                        <p:tav tm="100000">
                                          <p:val>
                                            <p:strVal val="ppt_h"/>
                                          </p:val>
                                        </p:tav>
                                      </p:tavLst>
                                    </p:anim>
                                    <p:set>
                                      <p:cBhvr>
                                        <p:cTn id="120" dur="1" fill="hold">
                                          <p:stCondLst>
                                            <p:cond delay="499"/>
                                          </p:stCondLst>
                                        </p:cTn>
                                        <p:tgtEl>
                                          <p:spTgt spid="17"/>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1000"/>
                                        <p:tgtEl>
                                          <p:spTgt spid="5"/>
                                        </p:tgtEl>
                                      </p:cBhvr>
                                    </p:animEffect>
                                    <p:set>
                                      <p:cBhvr>
                                        <p:cTn id="123" dur="1" fill="hold">
                                          <p:stCondLst>
                                            <p:cond delay="999"/>
                                          </p:stCondLst>
                                        </p:cTn>
                                        <p:tgtEl>
                                          <p:spTgt spid="5"/>
                                        </p:tgtEl>
                                        <p:attrNameLst>
                                          <p:attrName>style.visibility</p:attrName>
                                        </p:attrNameLst>
                                      </p:cBhvr>
                                      <p:to>
                                        <p:strVal val="hidden"/>
                                      </p:to>
                                    </p:set>
                                  </p:childTnLst>
                                </p:cTn>
                              </p:par>
                              <p:par>
                                <p:cTn id="124" presetID="42" presetClass="path" presetSubtype="0" accel="50000" decel="50000" fill="hold" grpId="2" nodeType="withEffect">
                                  <p:stCondLst>
                                    <p:cond delay="0"/>
                                  </p:stCondLst>
                                  <p:childTnLst>
                                    <p:animMotion origin="layout" path="M 1.66667E-6 4.81481E-6 L 0.24878 0.00162 " pathEditMode="relative" rAng="0" ptsTypes="AA">
                                      <p:cBhvr>
                                        <p:cTn id="125" dur="750" fill="hold"/>
                                        <p:tgtEl>
                                          <p:spTgt spid="5"/>
                                        </p:tgtEl>
                                        <p:attrNameLst>
                                          <p:attrName>ppt_x</p:attrName>
                                          <p:attrName>ppt_y</p:attrName>
                                        </p:attrNameLst>
                                      </p:cBhvr>
                                      <p:rCtr x="12431" y="69"/>
                                    </p:animMotion>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20"/>
                                        </p:tgtEl>
                                        <p:attrNameLst>
                                          <p:attrName>style.visibility</p:attrName>
                                        </p:attrNameLst>
                                      </p:cBhvr>
                                      <p:to>
                                        <p:strVal val="visible"/>
                                      </p:to>
                                    </p:set>
                                    <p:animEffect transition="in" filter="wipe(left)">
                                      <p:cBhvr>
                                        <p:cTn id="130" dur="500"/>
                                        <p:tgtEl>
                                          <p:spTgt spid="20"/>
                                        </p:tgtEl>
                                      </p:cBhvr>
                                    </p:animEffect>
                                  </p:childTnLst>
                                </p:cTn>
                              </p:par>
                            </p:childTnLst>
                          </p:cTn>
                        </p:par>
                        <p:par>
                          <p:cTn id="131" fill="hold">
                            <p:stCondLst>
                              <p:cond delay="500"/>
                            </p:stCondLst>
                            <p:childTnLst>
                              <p:par>
                                <p:cTn id="132" presetID="22" presetClass="entr" presetSubtype="1" fill="hold" grpId="0" nodeType="afterEffect">
                                  <p:stCondLst>
                                    <p:cond delay="0"/>
                                  </p:stCondLst>
                                  <p:childTnLst>
                                    <p:set>
                                      <p:cBhvr>
                                        <p:cTn id="133" dur="1" fill="hold">
                                          <p:stCondLst>
                                            <p:cond delay="0"/>
                                          </p:stCondLst>
                                        </p:cTn>
                                        <p:tgtEl>
                                          <p:spTgt spid="19"/>
                                        </p:tgtEl>
                                        <p:attrNameLst>
                                          <p:attrName>style.visibility</p:attrName>
                                        </p:attrNameLst>
                                      </p:cBhvr>
                                      <p:to>
                                        <p:strVal val="visible"/>
                                      </p:to>
                                    </p:set>
                                    <p:animEffect transition="in" filter="wipe(up)">
                                      <p:cBhvr>
                                        <p:cTn id="134" dur="500"/>
                                        <p:tgtEl>
                                          <p:spTgt spid="19"/>
                                        </p:tgtEl>
                                      </p:cBhvr>
                                    </p:animEffect>
                                  </p:childTnLst>
                                </p:cTn>
                              </p:par>
                            </p:childTnLst>
                          </p:cTn>
                        </p:par>
                        <p:par>
                          <p:cTn id="135" fill="hold">
                            <p:stCondLst>
                              <p:cond delay="1000"/>
                            </p:stCondLst>
                            <p:childTnLst>
                              <p:par>
                                <p:cTn id="136" presetID="42" presetClass="entr" presetSubtype="0" fill="hold" grpId="0" nodeType="afterEffect">
                                  <p:stCondLst>
                                    <p:cond delay="0"/>
                                  </p:stCondLst>
                                  <p:childTnLst>
                                    <p:set>
                                      <p:cBhvr>
                                        <p:cTn id="137" dur="1" fill="hold">
                                          <p:stCondLst>
                                            <p:cond delay="0"/>
                                          </p:stCondLst>
                                        </p:cTn>
                                        <p:tgtEl>
                                          <p:spTgt spid="21"/>
                                        </p:tgtEl>
                                        <p:attrNameLst>
                                          <p:attrName>style.visibility</p:attrName>
                                        </p:attrNameLst>
                                      </p:cBhvr>
                                      <p:to>
                                        <p:strVal val="visible"/>
                                      </p:to>
                                    </p:set>
                                    <p:animEffect transition="in" filter="fade">
                                      <p:cBhvr>
                                        <p:cTn id="138" dur="1000"/>
                                        <p:tgtEl>
                                          <p:spTgt spid="21"/>
                                        </p:tgtEl>
                                      </p:cBhvr>
                                    </p:animEffect>
                                    <p:anim calcmode="lin" valueType="num">
                                      <p:cBhvr>
                                        <p:cTn id="139" dur="1000" fill="hold"/>
                                        <p:tgtEl>
                                          <p:spTgt spid="21"/>
                                        </p:tgtEl>
                                        <p:attrNameLst>
                                          <p:attrName>ppt_x</p:attrName>
                                        </p:attrNameLst>
                                      </p:cBhvr>
                                      <p:tavLst>
                                        <p:tav tm="0">
                                          <p:val>
                                            <p:strVal val="#ppt_x"/>
                                          </p:val>
                                        </p:tav>
                                        <p:tav tm="100000">
                                          <p:val>
                                            <p:strVal val="#ppt_x"/>
                                          </p:val>
                                        </p:tav>
                                      </p:tavLst>
                                    </p:anim>
                                    <p:anim calcmode="lin" valueType="num">
                                      <p:cBhvr>
                                        <p:cTn id="140" dur="1000" fill="hold"/>
                                        <p:tgtEl>
                                          <p:spTgt spid="21"/>
                                        </p:tgtEl>
                                        <p:attrNameLst>
                                          <p:attrName>ppt_y</p:attrName>
                                        </p:attrNameLst>
                                      </p:cBhvr>
                                      <p:tavLst>
                                        <p:tav tm="0">
                                          <p:val>
                                            <p:strVal val="#ppt_y+.1"/>
                                          </p:val>
                                        </p:tav>
                                        <p:tav tm="100000">
                                          <p:val>
                                            <p:strVal val="#ppt_y"/>
                                          </p:val>
                                        </p:tav>
                                      </p:tavLst>
                                    </p:anim>
                                  </p:childTnLst>
                                </p:cTn>
                              </p:par>
                              <p:par>
                                <p:cTn id="141" presetID="42" presetClass="path" presetSubtype="0" accel="50000" decel="50000" fill="hold" grpId="1" nodeType="withEffect">
                                  <p:stCondLst>
                                    <p:cond delay="0"/>
                                  </p:stCondLst>
                                  <p:childTnLst>
                                    <p:animMotion origin="layout" path="M -3.88889E-6 2.59259E-6 L -0.12309 -0.00278 " pathEditMode="relative" rAng="0" ptsTypes="AA">
                                      <p:cBhvr>
                                        <p:cTn id="142" dur="1000" fill="hold"/>
                                        <p:tgtEl>
                                          <p:spTgt spid="7"/>
                                        </p:tgtEl>
                                        <p:attrNameLst>
                                          <p:attrName>ppt_x</p:attrName>
                                          <p:attrName>ppt_y</p:attrName>
                                        </p:attrNameLst>
                                      </p:cBhvr>
                                      <p:rCtr x="-6163" y="-139"/>
                                    </p:animMotion>
                                  </p:childTnLst>
                                </p:cTn>
                              </p:par>
                            </p:childTnLst>
                          </p:cTn>
                        </p:par>
                        <p:par>
                          <p:cTn id="143" fill="hold">
                            <p:stCondLst>
                              <p:cond delay="2000"/>
                            </p:stCondLst>
                            <p:childTnLst>
                              <p:par>
                                <p:cTn id="144" presetID="22" presetClass="entr" presetSubtype="1" fill="hold" grpId="0" nodeType="afterEffect">
                                  <p:stCondLst>
                                    <p:cond delay="0"/>
                                  </p:stCondLst>
                                  <p:childTnLst>
                                    <p:set>
                                      <p:cBhvr>
                                        <p:cTn id="145" dur="1" fill="hold">
                                          <p:stCondLst>
                                            <p:cond delay="0"/>
                                          </p:stCondLst>
                                        </p:cTn>
                                        <p:tgtEl>
                                          <p:spTgt spid="22"/>
                                        </p:tgtEl>
                                        <p:attrNameLst>
                                          <p:attrName>style.visibility</p:attrName>
                                        </p:attrNameLst>
                                      </p:cBhvr>
                                      <p:to>
                                        <p:strVal val="visible"/>
                                      </p:to>
                                    </p:set>
                                    <p:animEffect transition="in" filter="wipe(up)">
                                      <p:cBhvr>
                                        <p:cTn id="1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5" grpId="0"/>
      <p:bldP spid="5" grpId="1"/>
      <p:bldP spid="5" grpId="2"/>
      <p:bldP spid="6" grpId="0"/>
      <p:bldP spid="6" grpId="1"/>
      <p:bldP spid="6"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7" grpId="0"/>
      <p:bldP spid="7" grpId="1"/>
      <p:bldP spid="18" grpId="0"/>
      <p:bldP spid="19" grpId="0"/>
      <p:bldP spid="20" grpId="0"/>
      <p:bldP spid="21"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4F7151-1F30-4F5A-9EC3-6FAA94AF1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Weary">
            <a:extLst>
              <a:ext uri="{FF2B5EF4-FFF2-40B4-BE49-F238E27FC236}">
                <a16:creationId xmlns:a16="http://schemas.microsoft.com/office/drawing/2014/main" id="{707068B9-5273-4C8B-958F-F47BC91AC612}"/>
              </a:ext>
            </a:extLst>
          </p:cNvPr>
          <p:cNvSpPr txBox="1">
            <a:spLocks noChangeArrowheads="1"/>
          </p:cNvSpPr>
          <p:nvPr/>
        </p:nvSpPr>
        <p:spPr bwMode="auto">
          <a:xfrm>
            <a:off x="478972" y="595086"/>
            <a:ext cx="8229600" cy="230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1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not grow weary while</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1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doing good</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5" name="!!Reap">
            <a:extLst>
              <a:ext uri="{FF2B5EF4-FFF2-40B4-BE49-F238E27FC236}">
                <a16:creationId xmlns:a16="http://schemas.microsoft.com/office/drawing/2014/main" id="{A569BFF1-2534-4402-BAE5-E17FE4375FCE}"/>
              </a:ext>
            </a:extLst>
          </p:cNvPr>
          <p:cNvSpPr txBox="1">
            <a:spLocks noChangeArrowheads="1"/>
          </p:cNvSpPr>
          <p:nvPr/>
        </p:nvSpPr>
        <p:spPr bwMode="auto">
          <a:xfrm>
            <a:off x="1647939" y="2345532"/>
            <a:ext cx="6908802" cy="8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reap if we do not lose heart</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6" name="!!Faith">
            <a:extLst>
              <a:ext uri="{FF2B5EF4-FFF2-40B4-BE49-F238E27FC236}">
                <a16:creationId xmlns:a16="http://schemas.microsoft.com/office/drawing/2014/main" id="{BAD72912-B4FF-4C43-BD8E-475AD980AF8B}"/>
              </a:ext>
            </a:extLst>
          </p:cNvPr>
          <p:cNvSpPr txBox="1">
            <a:spLocks noChangeArrowheads="1"/>
          </p:cNvSpPr>
          <p:nvPr/>
        </p:nvSpPr>
        <p:spPr bwMode="auto">
          <a:xfrm>
            <a:off x="428625" y="3698762"/>
            <a:ext cx="8236403" cy="2155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105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do good to all</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especially</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24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of faith </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9" name="Title 1">
            <a:extLst>
              <a:ext uri="{FF2B5EF4-FFF2-40B4-BE49-F238E27FC236}">
                <a16:creationId xmlns:a16="http://schemas.microsoft.com/office/drawing/2014/main" id="{1FA874F0-B9BA-4D60-B69A-05137023AAE6}"/>
              </a:ext>
            </a:extLst>
          </p:cNvPr>
          <p:cNvSpPr txBox="1">
            <a:spLocks/>
          </p:cNvSpPr>
          <p:nvPr/>
        </p:nvSpPr>
        <p:spPr>
          <a:xfrm>
            <a:off x="4763789" y="2377270"/>
            <a:ext cx="3852471" cy="8015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endPar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ndParaRPr>
          </a:p>
        </p:txBody>
      </p:sp>
      <p:sp>
        <p:nvSpPr>
          <p:cNvPr id="7" name="Title 1">
            <a:extLst>
              <a:ext uri="{FF2B5EF4-FFF2-40B4-BE49-F238E27FC236}">
                <a16:creationId xmlns:a16="http://schemas.microsoft.com/office/drawing/2014/main" id="{6DFA142C-5C9F-47CE-AB67-55CC068AF9DB}"/>
              </a:ext>
            </a:extLst>
          </p:cNvPr>
          <p:cNvSpPr txBox="1">
            <a:spLocks/>
          </p:cNvSpPr>
          <p:nvPr/>
        </p:nvSpPr>
        <p:spPr>
          <a:xfrm>
            <a:off x="2960908" y="1103613"/>
            <a:ext cx="427219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2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861219"/>
            <a:ext cx="8229600" cy="5135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And let us not grow weary while doing good, for in due season we shall reap if we do not lose heart. Therefore, as we have opportunity, let us do good to all, especially to those who are of the household of faith.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Galatians 6:9-10 </a:t>
            </a:r>
          </a:p>
        </p:txBody>
      </p:sp>
      <p:sp>
        <p:nvSpPr>
          <p:cNvPr id="8" name="Rectangle 2">
            <a:extLst>
              <a:ext uri="{FF2B5EF4-FFF2-40B4-BE49-F238E27FC236}">
                <a16:creationId xmlns:a16="http://schemas.microsoft.com/office/drawing/2014/main" id="{10B9BAA3-C7C5-4C47-A2C8-136D5A9A3561}"/>
              </a:ext>
            </a:extLst>
          </p:cNvPr>
          <p:cNvSpPr txBox="1">
            <a:spLocks noChangeArrowheads="1"/>
          </p:cNvSpPr>
          <p:nvPr/>
        </p:nvSpPr>
        <p:spPr bwMode="auto">
          <a:xfrm>
            <a:off x="2984720" y="1042988"/>
            <a:ext cx="4227576" cy="747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grow weary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50130CEE-B42C-4D3E-BA4A-093F0E912560}"/>
              </a:ext>
            </a:extLst>
          </p:cNvPr>
          <p:cNvSpPr txBox="1">
            <a:spLocks noChangeArrowheads="1"/>
          </p:cNvSpPr>
          <p:nvPr/>
        </p:nvSpPr>
        <p:spPr bwMode="auto">
          <a:xfrm>
            <a:off x="4818713" y="2376700"/>
            <a:ext cx="3729975" cy="759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lose heart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6">
            <a:extLst>
              <a:ext uri="{FF2B5EF4-FFF2-40B4-BE49-F238E27FC236}">
                <a16:creationId xmlns:a16="http://schemas.microsoft.com/office/drawing/2014/main" id="{484F4E5E-9FF7-46AA-B4E6-06052D0E5195}"/>
              </a:ext>
            </a:extLst>
          </p:cNvPr>
          <p:cNvSpPr>
            <a:spLocks noChangeArrowheads="1"/>
          </p:cNvSpPr>
          <p:nvPr/>
        </p:nvSpPr>
        <p:spPr bwMode="auto">
          <a:xfrm>
            <a:off x="628006" y="161206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66FF33"/>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do</a:t>
            </a:r>
          </a:p>
        </p:txBody>
      </p:sp>
      <p:sp>
        <p:nvSpPr>
          <p:cNvPr id="12" name="Rectangle 6">
            <a:extLst>
              <a:ext uri="{FF2B5EF4-FFF2-40B4-BE49-F238E27FC236}">
                <a16:creationId xmlns:a16="http://schemas.microsoft.com/office/drawing/2014/main" id="{8A2898ED-29CE-4749-A867-721F9A1FA092}"/>
              </a:ext>
            </a:extLst>
          </p:cNvPr>
          <p:cNvSpPr>
            <a:spLocks noChangeArrowheads="1"/>
          </p:cNvSpPr>
          <p:nvPr/>
        </p:nvSpPr>
        <p:spPr bwMode="auto">
          <a:xfrm>
            <a:off x="4240752" y="228127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66FF33"/>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do</a:t>
            </a:r>
          </a:p>
        </p:txBody>
      </p:sp>
      <p:sp>
        <p:nvSpPr>
          <p:cNvPr id="13" name="Rectangle 6">
            <a:extLst>
              <a:ext uri="{FF2B5EF4-FFF2-40B4-BE49-F238E27FC236}">
                <a16:creationId xmlns:a16="http://schemas.microsoft.com/office/drawing/2014/main" id="{42DFA6AD-7CA5-4C89-AB6B-0F1A7F0D92F1}"/>
              </a:ext>
            </a:extLst>
          </p:cNvPr>
          <p:cNvSpPr>
            <a:spLocks noChangeArrowheads="1"/>
          </p:cNvSpPr>
          <p:nvPr/>
        </p:nvSpPr>
        <p:spPr bwMode="auto">
          <a:xfrm>
            <a:off x="5027385" y="362395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66FF33"/>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do</a:t>
            </a:r>
          </a:p>
        </p:txBody>
      </p:sp>
    </p:spTree>
    <p:extLst>
      <p:ext uri="{BB962C8B-B14F-4D97-AF65-F5344CB8AC3E}">
        <p14:creationId xmlns:p14="http://schemas.microsoft.com/office/powerpoint/2010/main" val="214086595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500"/>
                                        <p:tgtEl>
                                          <p:spTgt spid="3074"/>
                                        </p:tgtEl>
                                      </p:cBhvr>
                                    </p:animEffect>
                                    <p:anim calcmode="lin" valueType="num">
                                      <p:cBhvr>
                                        <p:cTn id="8" dur="1500" fill="hold"/>
                                        <p:tgtEl>
                                          <p:spTgt spid="3074"/>
                                        </p:tgtEl>
                                        <p:attrNameLst>
                                          <p:attrName>style.rotation</p:attrName>
                                        </p:attrNameLst>
                                      </p:cBhvr>
                                      <p:tavLst>
                                        <p:tav tm="0">
                                          <p:val>
                                            <p:fltVal val="720"/>
                                          </p:val>
                                        </p:tav>
                                        <p:tav tm="100000">
                                          <p:val>
                                            <p:fltVal val="0"/>
                                          </p:val>
                                        </p:tav>
                                      </p:tavLst>
                                    </p:anim>
                                    <p:anim calcmode="lin" valueType="num">
                                      <p:cBhvr>
                                        <p:cTn id="9" dur="1500" fill="hold"/>
                                        <p:tgtEl>
                                          <p:spTgt spid="3074"/>
                                        </p:tgtEl>
                                        <p:attrNameLst>
                                          <p:attrName>ppt_h</p:attrName>
                                        </p:attrNameLst>
                                      </p:cBhvr>
                                      <p:tavLst>
                                        <p:tav tm="0">
                                          <p:val>
                                            <p:fltVal val="0"/>
                                          </p:val>
                                        </p:tav>
                                        <p:tav tm="100000">
                                          <p:val>
                                            <p:strVal val="#ppt_h"/>
                                          </p:val>
                                        </p:tav>
                                      </p:tavLst>
                                    </p:anim>
                                    <p:anim calcmode="lin" valueType="num">
                                      <p:cBhvr>
                                        <p:cTn id="10" dur="1500" fill="hold"/>
                                        <p:tgtEl>
                                          <p:spTgt spid="3074"/>
                                        </p:tgtEl>
                                        <p:attrNameLst>
                                          <p:attrName>ppt_w</p:attrName>
                                        </p:attrNameLst>
                                      </p:cBhvr>
                                      <p:tavLst>
                                        <p:tav tm="0">
                                          <p:val>
                                            <p:fltVal val="0"/>
                                          </p:val>
                                        </p:tav>
                                        <p:tav tm="100000">
                                          <p:val>
                                            <p:strVal val="#ppt_w"/>
                                          </p:val>
                                        </p:tav>
                                      </p:tavLst>
                                    </p:anim>
                                  </p:childTnLst>
                                </p:cTn>
                              </p:par>
                            </p:childTnLst>
                          </p:cTn>
                        </p:par>
                        <p:par>
                          <p:cTn id="11" fill="hold">
                            <p:stCondLst>
                              <p:cond delay="1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5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18" presetClass="emph" presetSubtype="0" fill="hold" grpId="1" nodeType="withEffect">
                                  <p:stCondLst>
                                    <p:cond delay="0"/>
                                  </p:stCondLst>
                                  <p:childTnLst>
                                    <p:set>
                                      <p:cBhvr override="childStyle">
                                        <p:cTn id="27" dur="500" fill="hold"/>
                                        <p:tgtEl>
                                          <p:spTgt spid="7"/>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par>
                                <p:cTn id="36" presetID="18" presetClass="emph" presetSubtype="0" fill="hold" grpId="1" nodeType="withEffect">
                                  <p:stCondLst>
                                    <p:cond delay="0"/>
                                  </p:stCondLst>
                                  <p:childTnLst>
                                    <p:set>
                                      <p:cBhvr override="childStyle">
                                        <p:cTn id="37" dur="500" fill="hold"/>
                                        <p:tgtEl>
                                          <p:spTgt spid="9"/>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0"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dissolve">
                                      <p:cBhvr>
                                        <p:cTn id="45" dur="500">
                                          <p:stCondLst>
                                            <p:cond delay="0"/>
                                          </p:stCondLst>
                                        </p:cTn>
                                        <p:tgtEl>
                                          <p:spTgt spid="11"/>
                                        </p:tgtEl>
                                      </p:cBhvr>
                                    </p:animEffect>
                                    <p:anim to="" calcmode="lin" valueType="num">
                                      <p:cBhvr>
                                        <p:cTn id="46"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7"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48" presetID="0" presetClass="entr" presetSubtype="0" fill="hold" grpId="0" nodeType="withEffect">
                                  <p:stCondLst>
                                    <p:cond delay="250"/>
                                  </p:stCondLst>
                                  <p:childTnLst>
                                    <p:set>
                                      <p:cBhvr>
                                        <p:cTn id="49" dur="1" fill="hold">
                                          <p:stCondLst>
                                            <p:cond delay="0"/>
                                          </p:stCondLst>
                                        </p:cTn>
                                        <p:tgtEl>
                                          <p:spTgt spid="12"/>
                                        </p:tgtEl>
                                        <p:attrNameLst>
                                          <p:attrName>style.visibility</p:attrName>
                                        </p:attrNameLst>
                                      </p:cBhvr>
                                      <p:to>
                                        <p:strVal val="visible"/>
                                      </p:to>
                                    </p:set>
                                    <p:animEffect transition="in" filter="dissolve">
                                      <p:cBhvr>
                                        <p:cTn id="50" dur="500">
                                          <p:stCondLst>
                                            <p:cond delay="0"/>
                                          </p:stCondLst>
                                        </p:cTn>
                                        <p:tgtEl>
                                          <p:spTgt spid="12"/>
                                        </p:tgtEl>
                                      </p:cBhvr>
                                    </p:animEffect>
                                    <p:anim to="" calcmode="lin" valueType="num">
                                      <p:cBhvr>
                                        <p:cTn id="51"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52"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53" presetID="0" presetClass="entr" presetSubtype="0" fill="hold" grpId="0" nodeType="withEffect">
                                  <p:stCondLst>
                                    <p:cond delay="500"/>
                                  </p:stCondLst>
                                  <p:childTnLst>
                                    <p:set>
                                      <p:cBhvr>
                                        <p:cTn id="54" dur="1" fill="hold">
                                          <p:stCondLst>
                                            <p:cond delay="0"/>
                                          </p:stCondLst>
                                        </p:cTn>
                                        <p:tgtEl>
                                          <p:spTgt spid="13"/>
                                        </p:tgtEl>
                                        <p:attrNameLst>
                                          <p:attrName>style.visibility</p:attrName>
                                        </p:attrNameLst>
                                      </p:cBhvr>
                                      <p:to>
                                        <p:strVal val="visible"/>
                                      </p:to>
                                    </p:set>
                                    <p:animEffect transition="in" filter="dissolve">
                                      <p:cBhvr>
                                        <p:cTn id="55" dur="500">
                                          <p:stCondLst>
                                            <p:cond delay="0"/>
                                          </p:stCondLst>
                                        </p:cTn>
                                        <p:tgtEl>
                                          <p:spTgt spid="13"/>
                                        </p:tgtEl>
                                      </p:cBhvr>
                                    </p:animEffect>
                                    <p:anim to="" calcmode="lin" valueType="num">
                                      <p:cBhvr>
                                        <p:cTn id="56"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57"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9" grpId="1"/>
      <p:bldP spid="7" grpId="0"/>
      <p:bldP spid="7" grpId="1"/>
      <p:bldP spid="3074" grpId="0"/>
      <p:bldP spid="8" grpId="0"/>
      <p:bldP spid="10" grpId="0"/>
      <p:bldP spid="11"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4F7151-1F30-4F5A-9EC3-6FAA94AF1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Weary">
            <a:extLst>
              <a:ext uri="{FF2B5EF4-FFF2-40B4-BE49-F238E27FC236}">
                <a16:creationId xmlns:a16="http://schemas.microsoft.com/office/drawing/2014/main" id="{707068B9-5273-4C8B-958F-F47BC91AC612}"/>
              </a:ext>
            </a:extLst>
          </p:cNvPr>
          <p:cNvSpPr txBox="1">
            <a:spLocks noChangeArrowheads="1"/>
          </p:cNvSpPr>
          <p:nvPr/>
        </p:nvSpPr>
        <p:spPr bwMode="auto">
          <a:xfrm rot="686572">
            <a:off x="696687" y="2058646"/>
            <a:ext cx="8229600" cy="13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ArchUp">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83E6"/>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grow weary while doing good</a:t>
            </a:r>
            <a:endParaRPr kumimoji="0" lang="en-US" altLang="en-US" sz="3200" b="1" i="1" u="none" strike="noStrike" kern="0" cap="none" spc="0" normalizeH="0" baseline="0" noProof="0" dirty="0">
              <a:ln w="17780" cmpd="sng">
                <a:solidFill>
                  <a:srgbClr val="FFFFFF"/>
                </a:solidFill>
                <a:prstDash val="solid"/>
                <a:miter lim="800000"/>
              </a:ln>
              <a:solidFill>
                <a:srgbClr val="0083E6"/>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ap">
            <a:extLst>
              <a:ext uri="{FF2B5EF4-FFF2-40B4-BE49-F238E27FC236}">
                <a16:creationId xmlns:a16="http://schemas.microsoft.com/office/drawing/2014/main" id="{A569BFF1-2534-4402-BAE5-E17FE4375FCE}"/>
              </a:ext>
            </a:extLst>
          </p:cNvPr>
          <p:cNvSpPr txBox="1">
            <a:spLocks noChangeArrowheads="1"/>
          </p:cNvSpPr>
          <p:nvPr/>
        </p:nvSpPr>
        <p:spPr bwMode="auto">
          <a:xfrm rot="725934">
            <a:off x="435432" y="2987562"/>
            <a:ext cx="8229600" cy="1424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ArchDown">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reap if we do not lose heart</a:t>
            </a:r>
            <a:endParaRPr kumimoji="0" lang="en-US" altLang="en-US" sz="3200" b="1" i="1"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Faith">
            <a:extLst>
              <a:ext uri="{FF2B5EF4-FFF2-40B4-BE49-F238E27FC236}">
                <a16:creationId xmlns:a16="http://schemas.microsoft.com/office/drawing/2014/main" id="{BAD72912-B4FF-4C43-BD8E-475AD980AF8B}"/>
              </a:ext>
            </a:extLst>
          </p:cNvPr>
          <p:cNvSpPr txBox="1">
            <a:spLocks noChangeArrowheads="1"/>
          </p:cNvSpPr>
          <p:nvPr/>
        </p:nvSpPr>
        <p:spPr bwMode="auto">
          <a:xfrm>
            <a:off x="123567" y="5573486"/>
            <a:ext cx="8872151" cy="936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good to all, especially of the faith </a:t>
            </a:r>
            <a:endParaRPr kumimoji="0" lang="en-US" altLang="en-US" sz="3200" b="1" i="1"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390547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94914C-AD8B-4FE9-AF18-AD711D81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B7CD8495-D3EF-46FD-B75A-5AE98505BCC3}"/>
              </a:ext>
            </a:extLst>
          </p:cNvPr>
          <p:cNvSpPr txBox="1">
            <a:spLocks/>
          </p:cNvSpPr>
          <p:nvPr/>
        </p:nvSpPr>
        <p:spPr>
          <a:xfrm>
            <a:off x="1134087" y="2106727"/>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His promise</a:t>
            </a:r>
          </a:p>
        </p:txBody>
      </p:sp>
      <p:sp>
        <p:nvSpPr>
          <p:cNvPr id="3074" name="Rectangle 2"/>
          <p:cNvSpPr>
            <a:spLocks noGrp="1" noChangeArrowheads="1"/>
          </p:cNvSpPr>
          <p:nvPr>
            <p:ph type="title"/>
          </p:nvPr>
        </p:nvSpPr>
        <p:spPr>
          <a:xfrm>
            <a:off x="457200" y="1242219"/>
            <a:ext cx="8229600" cy="4373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 is not slack concerning His promise, as some count slackness, but is longsuffering toward us, not willing that any should perish but that all should come to repentance.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3:9 </a:t>
            </a:r>
          </a:p>
        </p:txBody>
      </p:sp>
      <p:sp>
        <p:nvSpPr>
          <p:cNvPr id="10" name="Rectangle 2">
            <a:extLst>
              <a:ext uri="{FF2B5EF4-FFF2-40B4-BE49-F238E27FC236}">
                <a16:creationId xmlns:a16="http://schemas.microsoft.com/office/drawing/2014/main" id="{C997A22F-C77C-4565-B222-B89AB48C9888}"/>
              </a:ext>
            </a:extLst>
          </p:cNvPr>
          <p:cNvSpPr txBox="1">
            <a:spLocks noChangeArrowheads="1"/>
          </p:cNvSpPr>
          <p:nvPr/>
        </p:nvSpPr>
        <p:spPr bwMode="auto">
          <a:xfrm>
            <a:off x="1537119" y="1348099"/>
            <a:ext cx="1710905" cy="806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LORD</a:t>
            </a:r>
          </a:p>
        </p:txBody>
      </p:sp>
      <p:sp>
        <p:nvSpPr>
          <p:cNvPr id="12" name="Rectangle 2">
            <a:extLst>
              <a:ext uri="{FF2B5EF4-FFF2-40B4-BE49-F238E27FC236}">
                <a16:creationId xmlns:a16="http://schemas.microsoft.com/office/drawing/2014/main" id="{A014D0B9-EA8E-410C-B76D-C0BFC0AE53DF}"/>
              </a:ext>
            </a:extLst>
          </p:cNvPr>
          <p:cNvSpPr txBox="1">
            <a:spLocks noChangeArrowheads="1"/>
          </p:cNvSpPr>
          <p:nvPr/>
        </p:nvSpPr>
        <p:spPr bwMode="auto">
          <a:xfrm>
            <a:off x="1155381" y="2040731"/>
            <a:ext cx="3221666" cy="761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His promise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9" name="Picture 13">
            <a:extLst>
              <a:ext uri="{FF2B5EF4-FFF2-40B4-BE49-F238E27FC236}">
                <a16:creationId xmlns:a16="http://schemas.microsoft.com/office/drawing/2014/main" id="{59FB90B4-E9E0-4C16-87B5-76DD59595D95}"/>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Rounded Rectangle 53">
            <a:extLst>
              <a:ext uri="{FF2B5EF4-FFF2-40B4-BE49-F238E27FC236}">
                <a16:creationId xmlns:a16="http://schemas.microsoft.com/office/drawing/2014/main" id="{2477A801-8847-4328-8C1D-EC8A6CBB87F1}"/>
              </a:ext>
            </a:extLst>
          </p:cNvPr>
          <p:cNvSpPr/>
          <p:nvPr/>
        </p:nvSpPr>
        <p:spPr>
          <a:xfrm>
            <a:off x="5969727" y="4075611"/>
            <a:ext cx="2508068" cy="757646"/>
          </a:xfrm>
          <a:prstGeom prst="roundRect">
            <a:avLst/>
          </a:prstGeom>
          <a:blipFill>
            <a:blip r:embed="rId5"/>
            <a:stretch>
              <a:fillRect/>
            </a:stretch>
          </a:blipFill>
          <a:ln w="25400" cap="flat" cmpd="sng" algn="ctr">
            <a:noFill/>
            <a:prstDash val="solid"/>
          </a:ln>
          <a:effectLst>
            <a:softEdge rad="113647"/>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54">
            <a:extLst>
              <a:ext uri="{FF2B5EF4-FFF2-40B4-BE49-F238E27FC236}">
                <a16:creationId xmlns:a16="http://schemas.microsoft.com/office/drawing/2014/main" id="{98BA96EB-604B-4690-B96C-61D0D03AA45D}"/>
              </a:ext>
            </a:extLst>
          </p:cNvPr>
          <p:cNvSpPr/>
          <p:nvPr/>
        </p:nvSpPr>
        <p:spPr>
          <a:xfrm>
            <a:off x="653143" y="4767943"/>
            <a:ext cx="4963886" cy="770708"/>
          </a:xfrm>
          <a:prstGeom prst="roundRect">
            <a:avLst/>
          </a:prstGeom>
          <a:blipFill>
            <a:blip r:embed="rId6"/>
            <a:stretch>
              <a:fillRect/>
            </a:stretch>
          </a:blipFill>
          <a:ln w="25400" cap="flat" cmpd="sng" algn="ctr">
            <a:noFill/>
            <a:prstDash val="solid"/>
          </a:ln>
          <a:effectLst>
            <a:softEdge rad="115606"/>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 hidden="1">
            <a:extLst>
              <a:ext uri="{FF2B5EF4-FFF2-40B4-BE49-F238E27FC236}">
                <a16:creationId xmlns:a16="http://schemas.microsoft.com/office/drawing/2014/main" id="{06EF53F8-9FB5-4CB5-B3FA-7A72C12829DD}"/>
              </a:ext>
            </a:extLst>
          </p:cNvPr>
          <p:cNvSpPr txBox="1">
            <a:spLocks noChangeArrowheads="1"/>
          </p:cNvSpPr>
          <p:nvPr/>
        </p:nvSpPr>
        <p:spPr bwMode="auto">
          <a:xfrm>
            <a:off x="6947525" y="3022526"/>
            <a:ext cx="1655932" cy="78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p>
        </p:txBody>
      </p:sp>
    </p:spTree>
    <p:extLst>
      <p:ext uri="{BB962C8B-B14F-4D97-AF65-F5344CB8AC3E}">
        <p14:creationId xmlns:p14="http://schemas.microsoft.com/office/powerpoint/2010/main" val="2803077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par>
                                <p:cTn id="15" presetID="18" presetClass="emph" presetSubtype="0" fill="hold" grpId="1" nodeType="withEffect">
                                  <p:stCondLst>
                                    <p:cond delay="0"/>
                                  </p:stCondLst>
                                  <p:childTnLst>
                                    <p:set>
                                      <p:cBhvr override="childStyle">
                                        <p:cTn id="16" dur="500" fill="hold"/>
                                        <p:tgtEl>
                                          <p:spTgt spid="11"/>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25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50"/>
                                        <p:tgtEl>
                                          <p:spTgt spid="10"/>
                                        </p:tgtEl>
                                      </p:cBhvr>
                                    </p:animEffect>
                                  </p:childTnLst>
                                </p:cTn>
                              </p:par>
                              <p:par>
                                <p:cTn id="36" presetID="6" presetClass="emph" presetSubtype="0" fill="hold" grpId="2" nodeType="withEffect">
                                  <p:stCondLst>
                                    <p:cond delay="250"/>
                                  </p:stCondLst>
                                  <p:childTnLst>
                                    <p:animScale>
                                      <p:cBhvr>
                                        <p:cTn id="37" dur="2000" fill="hold"/>
                                        <p:tgtEl>
                                          <p:spTgt spid="10"/>
                                        </p:tgtEl>
                                      </p:cBhvr>
                                      <p:by x="95000" y="95000"/>
                                    </p:animScale>
                                  </p:childTnLst>
                                </p:cTn>
                              </p:par>
                              <p:par>
                                <p:cTn id="38" presetID="42" presetClass="path" presetSubtype="0" accel="50000" decel="50000" fill="hold" grpId="1" nodeType="withEffect">
                                  <p:stCondLst>
                                    <p:cond delay="250"/>
                                  </p:stCondLst>
                                  <p:childTnLst>
                                    <p:animMotion origin="layout" path="M -1.94444E-6 -4.07407E-6 L 0.58889 0.2419 " pathEditMode="relative" rAng="0" ptsTypes="AA">
                                      <p:cBhvr>
                                        <p:cTn id="39" dur="2000" fill="hold"/>
                                        <p:tgtEl>
                                          <p:spTgt spid="10"/>
                                        </p:tgtEl>
                                        <p:attrNameLst>
                                          <p:attrName>ppt_x</p:attrName>
                                          <p:attrName>ppt_y</p:attrName>
                                        </p:attrNameLst>
                                      </p:cBhvr>
                                      <p:rCtr x="29444" y="12083"/>
                                    </p:animMotion>
                                  </p:childTnLst>
                                </p:cTn>
                              </p:par>
                              <p:par>
                                <p:cTn id="40" presetID="10" presetClass="exit" presetSubtype="0" fill="hold" grpId="1" nodeType="withEffect">
                                  <p:stCondLst>
                                    <p:cond delay="250"/>
                                  </p:stCondLst>
                                  <p:childTnLst>
                                    <p:animEffect transition="out" filter="fade">
                                      <p:cBhvr>
                                        <p:cTn id="41" dur="1250"/>
                                        <p:tgtEl>
                                          <p:spTgt spid="3074"/>
                                        </p:tgtEl>
                                      </p:cBhvr>
                                    </p:animEffect>
                                    <p:set>
                                      <p:cBhvr>
                                        <p:cTn id="42" dur="1" fill="hold">
                                          <p:stCondLst>
                                            <p:cond delay="1249"/>
                                          </p:stCondLst>
                                        </p:cTn>
                                        <p:tgtEl>
                                          <p:spTgt spid="3074"/>
                                        </p:tgtEl>
                                        <p:attrNameLst>
                                          <p:attrName>style.visibility</p:attrName>
                                        </p:attrNameLst>
                                      </p:cBhvr>
                                      <p:to>
                                        <p:strVal val="hidden"/>
                                      </p:to>
                                    </p:set>
                                  </p:childTnLst>
                                </p:cTn>
                              </p:par>
                              <p:par>
                                <p:cTn id="43" presetID="10" presetClass="exit" presetSubtype="0" fill="hold" grpId="1" nodeType="withEffect">
                                  <p:stCondLst>
                                    <p:cond delay="250"/>
                                  </p:stCondLst>
                                  <p:childTnLst>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par>
                                <p:cTn id="46" presetID="10" presetClass="exit" presetSubtype="0" fill="hold" grpId="2" nodeType="withEffect">
                                  <p:stCondLst>
                                    <p:cond delay="25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6"/>
                                        </p:tgtEl>
                                      </p:cBhvr>
                                    </p:animEffect>
                                    <p:set>
                                      <p:cBhvr>
                                        <p:cTn id="54" dur="1" fill="hold">
                                          <p:stCondLst>
                                            <p:cond delay="499"/>
                                          </p:stCondLst>
                                        </p:cTn>
                                        <p:tgtEl>
                                          <p:spTgt spid="1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3074" grpId="0"/>
      <p:bldP spid="3074" grpId="1"/>
      <p:bldP spid="10" grpId="0"/>
      <p:bldP spid="10" grpId="1"/>
      <p:bldP spid="10" grpId="2"/>
      <p:bldP spid="12" grpId="0"/>
      <p:bldP spid="12" grpId="1"/>
      <p:bldP spid="14" grpId="0" animBg="1"/>
      <p:bldP spid="14" grpId="1" animBg="1"/>
      <p:bldP spid="16" grpId="0" animBg="1"/>
      <p:bldP spid="16"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05AD50-26DD-448F-BAF0-5EA4A0338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61191" cy="6858000"/>
          </a:xfrm>
          <a:prstGeom prst="rect">
            <a:avLst/>
          </a:prstGeom>
        </p:spPr>
      </p:pic>
      <p:pic>
        <p:nvPicPr>
          <p:cNvPr id="5" name="Picture 2">
            <a:extLst>
              <a:ext uri="{FF2B5EF4-FFF2-40B4-BE49-F238E27FC236}">
                <a16:creationId xmlns:a16="http://schemas.microsoft.com/office/drawing/2014/main" id="{1D5BBA3E-12D3-495D-A29F-CF04236C4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a:extLst>
              <a:ext uri="{FF2B5EF4-FFF2-40B4-BE49-F238E27FC236}">
                <a16:creationId xmlns:a16="http://schemas.microsoft.com/office/drawing/2014/main" id="{F644F9F9-4769-49B4-9DEA-15F11B0A1B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9" name="Picture 2">
            <a:extLst>
              <a:ext uri="{FF2B5EF4-FFF2-40B4-BE49-F238E27FC236}">
                <a16:creationId xmlns:a16="http://schemas.microsoft.com/office/drawing/2014/main" id="{68C07FB3-2DF7-48B3-8C5E-6166F1BEC3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2">
            <a:extLst>
              <a:ext uri="{FF2B5EF4-FFF2-40B4-BE49-F238E27FC236}">
                <a16:creationId xmlns:a16="http://schemas.microsoft.com/office/drawing/2014/main" id="{A74AE43B-4F95-4644-91F6-38494F32D2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2">
            <a:extLst>
              <a:ext uri="{FF2B5EF4-FFF2-40B4-BE49-F238E27FC236}">
                <a16:creationId xmlns:a16="http://schemas.microsoft.com/office/drawing/2014/main" id="{988EFB96-AAED-4778-BAB3-A80BF61F1730}"/>
              </a:ext>
            </a:extLst>
          </p:cNvPr>
          <p:cNvPicPr>
            <a:picLocks noChangeAspect="1"/>
          </p:cNvPicPr>
          <p:nvPr/>
        </p:nvPicPr>
        <p:blipFill rotWithShape="1">
          <a:blip r:embed="rId8">
            <a:extLst>
              <a:ext uri="{28A0092B-C50C-407E-A947-70E740481C1C}">
                <a14:useLocalDpi xmlns:a14="http://schemas.microsoft.com/office/drawing/2010/main" val="0"/>
              </a:ext>
            </a:extLst>
          </a:blip>
          <a:srcRect r="949"/>
          <a:stretch/>
        </p:blipFill>
        <p:spPr>
          <a:xfrm>
            <a:off x="0" y="0"/>
            <a:ext cx="9144000" cy="6858000"/>
          </a:xfrm>
          <a:prstGeom prst="rect">
            <a:avLst/>
          </a:prstGeom>
        </p:spPr>
      </p:pic>
      <p:pic>
        <p:nvPicPr>
          <p:cNvPr id="15" name="Picture 2">
            <a:extLst>
              <a:ext uri="{FF2B5EF4-FFF2-40B4-BE49-F238E27FC236}">
                <a16:creationId xmlns:a16="http://schemas.microsoft.com/office/drawing/2014/main" id="{7D43DC60-3F3A-42A0-94BF-FA22FE7D50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69518" cy="6858001"/>
          </a:xfrm>
          <a:prstGeom prst="rect">
            <a:avLst/>
          </a:prstGeom>
        </p:spPr>
      </p:pic>
      <p:pic>
        <p:nvPicPr>
          <p:cNvPr id="17" name="Picture 2">
            <a:extLst>
              <a:ext uri="{FF2B5EF4-FFF2-40B4-BE49-F238E27FC236}">
                <a16:creationId xmlns:a16="http://schemas.microsoft.com/office/drawing/2014/main" id="{56592CFE-EF0D-4063-A475-6C69ACA0A87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2">
            <a:extLst>
              <a:ext uri="{FF2B5EF4-FFF2-40B4-BE49-F238E27FC236}">
                <a16:creationId xmlns:a16="http://schemas.microsoft.com/office/drawing/2014/main" id="{DA321F8C-E531-4CB4-9A7C-7BDDA7B60E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Picture 2">
            <a:extLst>
              <a:ext uri="{FF2B5EF4-FFF2-40B4-BE49-F238E27FC236}">
                <a16:creationId xmlns:a16="http://schemas.microsoft.com/office/drawing/2014/main" id="{5D750CD3-F3BE-4DEA-BD58-AF548B993B9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3" name="Picture 2">
            <a:extLst>
              <a:ext uri="{FF2B5EF4-FFF2-40B4-BE49-F238E27FC236}">
                <a16:creationId xmlns:a16="http://schemas.microsoft.com/office/drawing/2014/main" id="{560963BC-AC1C-43BD-A54C-A100902ED98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5" name="Picture 2">
            <a:extLst>
              <a:ext uri="{FF2B5EF4-FFF2-40B4-BE49-F238E27FC236}">
                <a16:creationId xmlns:a16="http://schemas.microsoft.com/office/drawing/2014/main" id="{4AD64320-F816-428C-940D-341A4805F21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7" name="Picture 2">
            <a:extLst>
              <a:ext uri="{FF2B5EF4-FFF2-40B4-BE49-F238E27FC236}">
                <a16:creationId xmlns:a16="http://schemas.microsoft.com/office/drawing/2014/main" id="{072C4FCE-7856-4748-92C1-860D5378B70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9" name="Picture 2">
            <a:extLst>
              <a:ext uri="{FF2B5EF4-FFF2-40B4-BE49-F238E27FC236}">
                <a16:creationId xmlns:a16="http://schemas.microsoft.com/office/drawing/2014/main" id="{E970D93C-A7D5-4601-A5D8-4CC4520FEAD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1" name="Picture 2">
            <a:extLst>
              <a:ext uri="{FF2B5EF4-FFF2-40B4-BE49-F238E27FC236}">
                <a16:creationId xmlns:a16="http://schemas.microsoft.com/office/drawing/2014/main" id="{880D343E-CE03-41A8-9D70-4BE2061F3322}"/>
              </a:ext>
            </a:extLst>
          </p:cNvPr>
          <p:cNvPicPr>
            <a:picLocks noChangeAspect="1"/>
          </p:cNvPicPr>
          <p:nvPr/>
        </p:nvPicPr>
        <p:blipFill rotWithShape="1">
          <a:blip r:embed="rId17">
            <a:extLst>
              <a:ext uri="{28A0092B-C50C-407E-A947-70E740481C1C}">
                <a14:useLocalDpi xmlns:a14="http://schemas.microsoft.com/office/drawing/2010/main" val="0"/>
              </a:ext>
            </a:extLst>
          </a:blip>
          <a:srcRect t="5741"/>
          <a:stretch/>
        </p:blipFill>
        <p:spPr>
          <a:xfrm>
            <a:off x="0" y="0"/>
            <a:ext cx="9144000" cy="6852285"/>
          </a:xfrm>
          <a:prstGeom prst="rect">
            <a:avLst/>
          </a:prstGeom>
        </p:spPr>
      </p:pic>
      <p:pic>
        <p:nvPicPr>
          <p:cNvPr id="33" name="Picture 2">
            <a:extLst>
              <a:ext uri="{FF2B5EF4-FFF2-40B4-BE49-F238E27FC236}">
                <a16:creationId xmlns:a16="http://schemas.microsoft.com/office/drawing/2014/main" id="{E31BB634-A98D-4860-BDFB-616AD76F15C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5" name="Picture 2">
            <a:extLst>
              <a:ext uri="{FF2B5EF4-FFF2-40B4-BE49-F238E27FC236}">
                <a16:creationId xmlns:a16="http://schemas.microsoft.com/office/drawing/2014/main" id="{113BFD78-589A-4A63-988F-796212F1E78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7" name="Picture 2">
            <a:extLst>
              <a:ext uri="{FF2B5EF4-FFF2-40B4-BE49-F238E27FC236}">
                <a16:creationId xmlns:a16="http://schemas.microsoft.com/office/drawing/2014/main" id="{2BE666B6-8132-4270-B4D4-E2C74B518F9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88605"/>
            <a:ext cx="9144000" cy="6858000"/>
          </a:xfrm>
          <a:prstGeom prst="rect">
            <a:avLst/>
          </a:prstGeom>
        </p:spPr>
      </p:pic>
      <p:pic>
        <p:nvPicPr>
          <p:cNvPr id="39" name="Picture 2">
            <a:extLst>
              <a:ext uri="{FF2B5EF4-FFF2-40B4-BE49-F238E27FC236}">
                <a16:creationId xmlns:a16="http://schemas.microsoft.com/office/drawing/2014/main" id="{0487D7F3-7642-46A6-B602-FC67F2935C8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9969" cy="6858000"/>
          </a:xfrm>
          <a:prstGeom prst="rect">
            <a:avLst/>
          </a:prstGeom>
        </p:spPr>
      </p:pic>
      <p:pic>
        <p:nvPicPr>
          <p:cNvPr id="41" name="Picture 2">
            <a:extLst>
              <a:ext uri="{FF2B5EF4-FFF2-40B4-BE49-F238E27FC236}">
                <a16:creationId xmlns:a16="http://schemas.microsoft.com/office/drawing/2014/main" id="{6F2ACAD2-39AB-40E7-8073-0065A248CB1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3" name="Picture 2">
            <a:extLst>
              <a:ext uri="{FF2B5EF4-FFF2-40B4-BE49-F238E27FC236}">
                <a16:creationId xmlns:a16="http://schemas.microsoft.com/office/drawing/2014/main" id="{1349E1BC-04EE-4D8E-BE70-62C50E3EA8A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5" name="Picture 2">
            <a:extLst>
              <a:ext uri="{FF2B5EF4-FFF2-40B4-BE49-F238E27FC236}">
                <a16:creationId xmlns:a16="http://schemas.microsoft.com/office/drawing/2014/main" id="{53D0200A-FD54-4132-8381-E5ACA8034C2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47" name="Picture 2">
            <a:extLst>
              <a:ext uri="{FF2B5EF4-FFF2-40B4-BE49-F238E27FC236}">
                <a16:creationId xmlns:a16="http://schemas.microsoft.com/office/drawing/2014/main" id="{E9046945-784B-4483-99DA-7C8FD73CFF7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9" name="Picture 2">
            <a:extLst>
              <a:ext uri="{FF2B5EF4-FFF2-40B4-BE49-F238E27FC236}">
                <a16:creationId xmlns:a16="http://schemas.microsoft.com/office/drawing/2014/main" id="{C4B0D280-5C84-4976-A56E-6C8BFD617D7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1" name="Picture 2">
            <a:extLst>
              <a:ext uri="{FF2B5EF4-FFF2-40B4-BE49-F238E27FC236}">
                <a16:creationId xmlns:a16="http://schemas.microsoft.com/office/drawing/2014/main" id="{50B735D4-DD0E-454E-9C29-30BC57C58FF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3" name="Picture 2">
            <a:extLst>
              <a:ext uri="{FF2B5EF4-FFF2-40B4-BE49-F238E27FC236}">
                <a16:creationId xmlns:a16="http://schemas.microsoft.com/office/drawing/2014/main" id="{E0EE0550-1C90-46D8-B6C5-C1E82E0EB62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8" name="Title 1">
            <a:extLst>
              <a:ext uri="{FF2B5EF4-FFF2-40B4-BE49-F238E27FC236}">
                <a16:creationId xmlns:a16="http://schemas.microsoft.com/office/drawing/2014/main" id="{BCA66042-7FD2-46CD-A60C-A60DA1EB8CE3}"/>
              </a:ext>
            </a:extLst>
          </p:cNvPr>
          <p:cNvSpPr txBox="1">
            <a:spLocks/>
          </p:cNvSpPr>
          <p:nvPr/>
        </p:nvSpPr>
        <p:spPr>
          <a:xfrm>
            <a:off x="4255938" y="1175549"/>
            <a:ext cx="289732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be diligent</a:t>
            </a:r>
          </a:p>
        </p:txBody>
      </p:sp>
      <p:sp>
        <p:nvSpPr>
          <p:cNvPr id="30" name="Title 1">
            <a:extLst>
              <a:ext uri="{FF2B5EF4-FFF2-40B4-BE49-F238E27FC236}">
                <a16:creationId xmlns:a16="http://schemas.microsoft.com/office/drawing/2014/main" id="{3EE0FEB3-3E92-4AB1-9CCC-DBBB89398838}"/>
              </a:ext>
            </a:extLst>
          </p:cNvPr>
          <p:cNvSpPr txBox="1">
            <a:spLocks/>
          </p:cNvSpPr>
          <p:nvPr/>
        </p:nvSpPr>
        <p:spPr>
          <a:xfrm>
            <a:off x="3671694" y="1814173"/>
            <a:ext cx="289732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peace</a:t>
            </a:r>
          </a:p>
        </p:txBody>
      </p:sp>
      <p:sp>
        <p:nvSpPr>
          <p:cNvPr id="32" name="Title 1">
            <a:extLst>
              <a:ext uri="{FF2B5EF4-FFF2-40B4-BE49-F238E27FC236}">
                <a16:creationId xmlns:a16="http://schemas.microsoft.com/office/drawing/2014/main" id="{A5EEA375-1EDE-4C67-B993-8A0BE6650512}"/>
              </a:ext>
            </a:extLst>
          </p:cNvPr>
          <p:cNvSpPr txBox="1">
            <a:spLocks/>
          </p:cNvSpPr>
          <p:nvPr/>
        </p:nvSpPr>
        <p:spPr>
          <a:xfrm>
            <a:off x="2592698" y="2454846"/>
            <a:ext cx="2897324" cy="6407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blameless</a:t>
            </a:r>
          </a:p>
        </p:txBody>
      </p:sp>
      <p:sp>
        <p:nvSpPr>
          <p:cNvPr id="34" name="Rectangle 2">
            <a:extLst>
              <a:ext uri="{FF2B5EF4-FFF2-40B4-BE49-F238E27FC236}">
                <a16:creationId xmlns:a16="http://schemas.microsoft.com/office/drawing/2014/main" id="{B5072D66-1500-468E-84AF-E306AC3D61A7}"/>
              </a:ext>
            </a:extLst>
          </p:cNvPr>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beloved, looking forward to these things, be diligent to be found by Him in peace, without spot and blameless; and consider that the longsuffering of our LORD is salvation -- as also our beloved brother Paul, according to the wisdom given to him, has written  to you,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3:14-15 </a:t>
            </a:r>
          </a:p>
        </p:txBody>
      </p:sp>
      <p:sp>
        <p:nvSpPr>
          <p:cNvPr id="36" name="Rectangle 2">
            <a:extLst>
              <a:ext uri="{FF2B5EF4-FFF2-40B4-BE49-F238E27FC236}">
                <a16:creationId xmlns:a16="http://schemas.microsoft.com/office/drawing/2014/main" id="{8B4191A8-7C68-4F04-BCAC-8EC992637BB4}"/>
              </a:ext>
            </a:extLst>
          </p:cNvPr>
          <p:cNvSpPr txBox="1">
            <a:spLocks noChangeArrowheads="1"/>
          </p:cNvSpPr>
          <p:nvPr/>
        </p:nvSpPr>
        <p:spPr bwMode="auto">
          <a:xfrm>
            <a:off x="6947525" y="3022526"/>
            <a:ext cx="1655932" cy="78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LORD</a:t>
            </a:r>
          </a:p>
        </p:txBody>
      </p:sp>
      <p:sp>
        <p:nvSpPr>
          <p:cNvPr id="40" name="Rectangle 2">
            <a:extLst>
              <a:ext uri="{FF2B5EF4-FFF2-40B4-BE49-F238E27FC236}">
                <a16:creationId xmlns:a16="http://schemas.microsoft.com/office/drawing/2014/main" id="{AA3CF5D7-6D44-47A1-9B4F-4D50EDAAE97C}"/>
              </a:ext>
            </a:extLst>
          </p:cNvPr>
          <p:cNvSpPr txBox="1">
            <a:spLocks noChangeArrowheads="1"/>
          </p:cNvSpPr>
          <p:nvPr/>
        </p:nvSpPr>
        <p:spPr bwMode="auto">
          <a:xfrm>
            <a:off x="772480" y="1728778"/>
            <a:ext cx="3615648" cy="806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found by Him</a:t>
            </a:r>
          </a:p>
        </p:txBody>
      </p:sp>
      <p:sp>
        <p:nvSpPr>
          <p:cNvPr id="42" name="Rectangle 2">
            <a:extLst>
              <a:ext uri="{FF2B5EF4-FFF2-40B4-BE49-F238E27FC236}">
                <a16:creationId xmlns:a16="http://schemas.microsoft.com/office/drawing/2014/main" id="{62027816-0E6C-416F-A67C-580697E21F34}"/>
              </a:ext>
            </a:extLst>
          </p:cNvPr>
          <p:cNvSpPr txBox="1">
            <a:spLocks noChangeArrowheads="1"/>
          </p:cNvSpPr>
          <p:nvPr/>
        </p:nvSpPr>
        <p:spPr bwMode="auto">
          <a:xfrm>
            <a:off x="4340504" y="1115782"/>
            <a:ext cx="2739752" cy="755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 diligent</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4" name="Rectangle 2">
            <a:extLst>
              <a:ext uri="{FF2B5EF4-FFF2-40B4-BE49-F238E27FC236}">
                <a16:creationId xmlns:a16="http://schemas.microsoft.com/office/drawing/2014/main" id="{F4170E25-E947-49C0-9291-1C82C9BBEC6A}"/>
              </a:ext>
            </a:extLst>
          </p:cNvPr>
          <p:cNvSpPr txBox="1">
            <a:spLocks noChangeArrowheads="1"/>
          </p:cNvSpPr>
          <p:nvPr/>
        </p:nvSpPr>
        <p:spPr bwMode="auto">
          <a:xfrm>
            <a:off x="3757097" y="1762325"/>
            <a:ext cx="2739752" cy="740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peace</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6" name="Rectangle 6">
            <a:extLst>
              <a:ext uri="{FF2B5EF4-FFF2-40B4-BE49-F238E27FC236}">
                <a16:creationId xmlns:a16="http://schemas.microsoft.com/office/drawing/2014/main" id="{6C492966-79B1-4086-9028-3D25684400AC}"/>
              </a:ext>
            </a:extLst>
          </p:cNvPr>
          <p:cNvSpPr>
            <a:spLocks noChangeArrowheads="1"/>
          </p:cNvSpPr>
          <p:nvPr/>
        </p:nvSpPr>
        <p:spPr bwMode="auto">
          <a:xfrm>
            <a:off x="4414329" y="102011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be</a:t>
            </a:r>
          </a:p>
        </p:txBody>
      </p:sp>
      <p:sp>
        <p:nvSpPr>
          <p:cNvPr id="48" name="Rectangle 6">
            <a:extLst>
              <a:ext uri="{FF2B5EF4-FFF2-40B4-BE49-F238E27FC236}">
                <a16:creationId xmlns:a16="http://schemas.microsoft.com/office/drawing/2014/main" id="{0FDA341D-DA81-4513-B15F-82AFB6594EA2}"/>
              </a:ext>
            </a:extLst>
          </p:cNvPr>
          <p:cNvSpPr>
            <a:spLocks noChangeArrowheads="1"/>
          </p:cNvSpPr>
          <p:nvPr/>
        </p:nvSpPr>
        <p:spPr bwMode="auto">
          <a:xfrm>
            <a:off x="4005850" y="165725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50" name="Rectangle 2">
            <a:extLst>
              <a:ext uri="{FF2B5EF4-FFF2-40B4-BE49-F238E27FC236}">
                <a16:creationId xmlns:a16="http://schemas.microsoft.com/office/drawing/2014/main" id="{9CA7FC00-DDD3-4794-A400-6A5CA639B5D2}"/>
              </a:ext>
            </a:extLst>
          </p:cNvPr>
          <p:cNvSpPr txBox="1">
            <a:spLocks noChangeArrowheads="1"/>
          </p:cNvSpPr>
          <p:nvPr/>
        </p:nvSpPr>
        <p:spPr bwMode="auto">
          <a:xfrm>
            <a:off x="2671712" y="2405379"/>
            <a:ext cx="2739752" cy="740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blameless</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2" name="Rectangle 2">
            <a:extLst>
              <a:ext uri="{FF2B5EF4-FFF2-40B4-BE49-F238E27FC236}">
                <a16:creationId xmlns:a16="http://schemas.microsoft.com/office/drawing/2014/main" id="{2F4700C0-578D-4E58-B7EC-A67D501AAC82}"/>
              </a:ext>
            </a:extLst>
          </p:cNvPr>
          <p:cNvSpPr txBox="1">
            <a:spLocks noChangeArrowheads="1"/>
          </p:cNvSpPr>
          <p:nvPr/>
        </p:nvSpPr>
        <p:spPr bwMode="auto">
          <a:xfrm>
            <a:off x="457200" y="274638"/>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chemeClr val="bg1">
                      <a:lumMod val="65000"/>
                    </a:schemeClr>
                  </a:solidFill>
                  <a:prstDash val="solid"/>
                  <a:miter lim="800000"/>
                </a:ln>
                <a:solidFill>
                  <a:schemeClr val="bg1">
                    <a:lumMod val="50000"/>
                  </a:schemeClr>
                </a:solidFill>
                <a:effectLst>
                  <a:glow rad="101600">
                    <a:schemeClr val="tx1"/>
                  </a:glow>
                  <a:outerShdw blurRad="50800" algn="tl" rotWithShape="0">
                    <a:srgbClr val="000000"/>
                  </a:outerShdw>
                </a:effectLst>
                <a:latin typeface="Calibri" panose="020F0502020204030204" pitchFamily="34" charset="0"/>
              </a:rPr>
              <a:t>Therefore, beloved, looking forward to these things, be diligent to be found by Him in peace, without spot and blameless; and consider that the </a:t>
            </a:r>
            <a:r>
              <a:rPr lang="en-US" altLang="en-US" sz="42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longsuffering of our LORD is salvation </a:t>
            </a:r>
            <a:r>
              <a:rPr lang="en-US" altLang="en-US" sz="4200" b="1" kern="0" dirty="0">
                <a:ln w="17780" cmpd="sng">
                  <a:solidFill>
                    <a:schemeClr val="bg1">
                      <a:lumMod val="65000"/>
                    </a:schemeClr>
                  </a:solidFill>
                  <a:prstDash val="solid"/>
                  <a:miter lim="800000"/>
                </a:ln>
                <a:solidFill>
                  <a:schemeClr val="bg1">
                    <a:lumMod val="50000"/>
                  </a:schemeClr>
                </a:solidFill>
                <a:effectLst>
                  <a:glow rad="101600">
                    <a:schemeClr val="tx1"/>
                  </a:glow>
                  <a:outerShdw blurRad="50800" algn="tl" rotWithShape="0">
                    <a:srgbClr val="000000"/>
                  </a:outerShdw>
                </a:effectLst>
                <a:latin typeface="Calibri" panose="020F0502020204030204" pitchFamily="34" charset="0"/>
              </a:rPr>
              <a:t>-- as also our beloved brother Paul, according to the wisdom given to him, has written  to you, … </a:t>
            </a:r>
            <a:r>
              <a:rPr lang="en-US" altLang="en-US" sz="3200" b="1" kern="0" dirty="0">
                <a:ln w="17780" cmpd="sng">
                  <a:solidFill>
                    <a:schemeClr val="bg1">
                      <a:lumMod val="65000"/>
                    </a:schemeClr>
                  </a:solidFill>
                  <a:prstDash val="solid"/>
                  <a:miter lim="800000"/>
                </a:ln>
                <a:solidFill>
                  <a:schemeClr val="bg1">
                    <a:lumMod val="50000"/>
                  </a:schemeClr>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65000"/>
                    </a:schemeClr>
                  </a:solidFill>
                  <a:prstDash val="solid"/>
                  <a:miter lim="800000"/>
                </a:ln>
                <a:solidFill>
                  <a:schemeClr val="bg1">
                    <a:lumMod val="50000"/>
                  </a:schemeClr>
                </a:solidFill>
                <a:effectLst>
                  <a:glow rad="101600">
                    <a:schemeClr val="tx1"/>
                  </a:glow>
                  <a:outerShdw blurRad="50800" algn="tl" rotWithShape="0">
                    <a:srgbClr val="000000"/>
                  </a:outerShdw>
                </a:effectLst>
                <a:latin typeface="Calibri" panose="020F0502020204030204" pitchFamily="34" charset="0"/>
              </a:rPr>
              <a:t>2</a:t>
            </a:r>
            <a:r>
              <a:rPr lang="en-US" altLang="en-US" sz="3200" b="1" i="1" kern="0" baseline="30000" dirty="0">
                <a:ln w="17780" cmpd="sng">
                  <a:solidFill>
                    <a:schemeClr val="bg1">
                      <a:lumMod val="65000"/>
                    </a:schemeClr>
                  </a:solidFill>
                  <a:prstDash val="solid"/>
                  <a:miter lim="800000"/>
                </a:ln>
                <a:solidFill>
                  <a:schemeClr val="bg1">
                    <a:lumMod val="50000"/>
                  </a:schemeClr>
                </a:solidFill>
                <a:effectLst>
                  <a:glow rad="101600">
                    <a:schemeClr val="tx1"/>
                  </a:glow>
                  <a:outerShdw blurRad="50800" algn="tl" rotWithShape="0">
                    <a:srgbClr val="000000"/>
                  </a:outerShdw>
                </a:effectLst>
                <a:latin typeface="Calibri" panose="020F0502020204030204" pitchFamily="34" charset="0"/>
              </a:rPr>
              <a:t>nd</a:t>
            </a:r>
            <a:r>
              <a:rPr lang="en-US" altLang="en-US" sz="3200" b="1" i="1" kern="0" dirty="0">
                <a:ln w="17780" cmpd="sng">
                  <a:solidFill>
                    <a:schemeClr val="bg1">
                      <a:lumMod val="65000"/>
                    </a:schemeClr>
                  </a:solidFill>
                  <a:prstDash val="solid"/>
                  <a:miter lim="800000"/>
                </a:ln>
                <a:solidFill>
                  <a:schemeClr val="bg1">
                    <a:lumMod val="50000"/>
                  </a:schemeClr>
                </a:solidFill>
                <a:effectLst>
                  <a:glow rad="101600">
                    <a:schemeClr val="tx1"/>
                  </a:glow>
                  <a:outerShdw blurRad="50800" algn="tl" rotWithShape="0">
                    <a:srgbClr val="000000"/>
                  </a:outerShdw>
                </a:effectLst>
                <a:latin typeface="Calibri" panose="020F0502020204030204" pitchFamily="34" charset="0"/>
              </a:rPr>
              <a:t> Peter 3:14-15 </a:t>
            </a:r>
          </a:p>
        </p:txBody>
      </p:sp>
      <p:sp>
        <p:nvSpPr>
          <p:cNvPr id="38" name="Rectangle 12">
            <a:extLst>
              <a:ext uri="{FF2B5EF4-FFF2-40B4-BE49-F238E27FC236}">
                <a16:creationId xmlns:a16="http://schemas.microsoft.com/office/drawing/2014/main" id="{3893BE6A-299D-4FEA-B547-36A8AF503C0F}"/>
              </a:ext>
            </a:extLst>
          </p:cNvPr>
          <p:cNvSpPr>
            <a:spLocks noChangeArrowheads="1"/>
          </p:cNvSpPr>
          <p:nvPr/>
        </p:nvSpPr>
        <p:spPr bwMode="auto">
          <a:xfrm>
            <a:off x="579343" y="3580522"/>
            <a:ext cx="90982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6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a:t>
            </a:r>
            <a:endParaRPr kumimoji="0" lang="en-US" altLang="en-US" sz="66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67811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out)">
                                      <p:cBhvr>
                                        <p:cTn id="7" dur="1000"/>
                                        <p:tgtEl>
                                          <p:spTgt spid="34"/>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250"/>
                                        <p:tgtEl>
                                          <p:spTgt spid="36"/>
                                        </p:tgtEl>
                                      </p:cBhvr>
                                    </p:animEffect>
                                    <p:set>
                                      <p:cBhvr>
                                        <p:cTn id="11" dur="1" fill="hold">
                                          <p:stCondLst>
                                            <p:cond delay="249"/>
                                          </p:stCondLst>
                                        </p:cTn>
                                        <p:tgtEl>
                                          <p:spTgt spid="3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par>
                                <p:cTn id="17" presetID="18" presetClass="emph" presetSubtype="0" fill="hold" grpId="1" nodeType="withEffect">
                                  <p:stCondLst>
                                    <p:cond delay="0"/>
                                  </p:stCondLst>
                                  <p:childTnLst>
                                    <p:set>
                                      <p:cBhvr override="childStyle">
                                        <p:cTn id="18" dur="500" fill="hold"/>
                                        <p:tgtEl>
                                          <p:spTgt spid="28"/>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par>
                                <p:cTn id="25" presetID="18" presetClass="emph" presetSubtype="0" fill="hold" grpId="1" nodeType="withEffect">
                                  <p:stCondLst>
                                    <p:cond delay="400"/>
                                  </p:stCondLst>
                                  <p:childTnLst>
                                    <p:set>
                                      <p:cBhvr override="childStyle">
                                        <p:cTn id="26" dur="500" fill="hold"/>
                                        <p:tgtEl>
                                          <p:spTgt spid="30"/>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44"/>
                                        </p:tgtEl>
                                        <p:attrNameLst>
                                          <p:attrName>style.visibility</p:attrName>
                                        </p:attrNameLst>
                                      </p:cBhvr>
                                      <p:to>
                                        <p:strVal val="visible"/>
                                      </p:to>
                                    </p:set>
                                    <p:animEffect transition="in" filter="wipe(left)">
                                      <p:cBhvr>
                                        <p:cTn id="29" dur="500"/>
                                        <p:tgtEl>
                                          <p:spTgt spid="44"/>
                                        </p:tgtEl>
                                      </p:cBhvr>
                                    </p:animEffect>
                                  </p:childTnLst>
                                </p:cTn>
                              </p:par>
                              <p:par>
                                <p:cTn id="30" presetID="22" presetClass="entr" presetSubtype="8" fill="hold" grpId="0" nodeType="withEffect">
                                  <p:stCondLst>
                                    <p:cond delay="80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par>
                                <p:cTn id="33" presetID="18" presetClass="emph" presetSubtype="0" fill="hold" grpId="1" nodeType="withEffect">
                                  <p:stCondLst>
                                    <p:cond delay="800"/>
                                  </p:stCondLst>
                                  <p:childTnLst>
                                    <p:set>
                                      <p:cBhvr override="childStyle">
                                        <p:cTn id="34" dur="500" fill="hold"/>
                                        <p:tgtEl>
                                          <p:spTgt spid="32"/>
                                        </p:tgtEl>
                                        <p:attrNameLst>
                                          <p:attrName>style.textDecorationUnderline</p:attrName>
                                        </p:attrNameLst>
                                      </p:cBhvr>
                                      <p:to>
                                        <p:strVal val="true"/>
                                      </p:to>
                                    </p:set>
                                  </p:childTnLst>
                                </p:cTn>
                              </p:par>
                              <p:par>
                                <p:cTn id="35" presetID="22" presetClass="entr" presetSubtype="8" fill="hold" grpId="0" nodeType="withEffect">
                                  <p:stCondLst>
                                    <p:cond delay="800"/>
                                  </p:stCondLst>
                                  <p:childTnLst>
                                    <p:set>
                                      <p:cBhvr>
                                        <p:cTn id="36" dur="1" fill="hold">
                                          <p:stCondLst>
                                            <p:cond delay="0"/>
                                          </p:stCondLst>
                                        </p:cTn>
                                        <p:tgtEl>
                                          <p:spTgt spid="50"/>
                                        </p:tgtEl>
                                        <p:attrNameLst>
                                          <p:attrName>style.visibility</p:attrName>
                                        </p:attrNameLst>
                                      </p:cBhvr>
                                      <p:to>
                                        <p:strVal val="visible"/>
                                      </p:to>
                                    </p:set>
                                    <p:animEffect transition="in" filter="wipe(left)">
                                      <p:cBhvr>
                                        <p:cTn id="37" dur="500"/>
                                        <p:tgtEl>
                                          <p:spTgt spid="50"/>
                                        </p:tgtEl>
                                      </p:cBhvr>
                                    </p:animEffect>
                                  </p:childTnLst>
                                </p:cTn>
                              </p:par>
                              <p:par>
                                <p:cTn id="38" presetID="0" presetClass="entr" presetSubtype="0" fill="hold" grpId="0" nodeType="withEffect">
                                  <p:stCondLst>
                                    <p:cond delay="1200"/>
                                  </p:stCondLst>
                                  <p:childTnLst>
                                    <p:set>
                                      <p:cBhvr>
                                        <p:cTn id="39" dur="1" fill="hold">
                                          <p:stCondLst>
                                            <p:cond delay="0"/>
                                          </p:stCondLst>
                                        </p:cTn>
                                        <p:tgtEl>
                                          <p:spTgt spid="46"/>
                                        </p:tgtEl>
                                        <p:attrNameLst>
                                          <p:attrName>style.visibility</p:attrName>
                                        </p:attrNameLst>
                                      </p:cBhvr>
                                      <p:to>
                                        <p:strVal val="visible"/>
                                      </p:to>
                                    </p:set>
                                    <p:animEffect transition="in" filter="dissolve">
                                      <p:cBhvr>
                                        <p:cTn id="40" dur="500">
                                          <p:stCondLst>
                                            <p:cond delay="0"/>
                                          </p:stCondLst>
                                        </p:cTn>
                                        <p:tgtEl>
                                          <p:spTgt spid="46"/>
                                        </p:tgtEl>
                                      </p:cBhvr>
                                    </p:animEffect>
                                    <p:anim to="" calcmode="lin" valueType="num">
                                      <p:cBhvr>
                                        <p:cTn id="41" dur="500" fill="hold">
                                          <p:stCondLst>
                                            <p:cond delay="0"/>
                                          </p:stCondLst>
                                        </p:cTn>
                                        <p:tgtEl>
                                          <p:spTgt spid="46"/>
                                        </p:tgtEl>
                                        <p:attrNameLst>
                                          <p:attrName>ppt_w</p:attrName>
                                        </p:attrNameLst>
                                      </p:cBhvr>
                                      <p:tavLst>
                                        <p:tav tm="0">
                                          <p:val>
                                            <p:strVal val="#ppt_w*4"/>
                                          </p:val>
                                        </p:tav>
                                        <p:tav tm="100000">
                                          <p:val>
                                            <p:strVal val="#ppt_w"/>
                                          </p:val>
                                        </p:tav>
                                      </p:tavLst>
                                    </p:anim>
                                    <p:anim to="" calcmode="lin" valueType="num">
                                      <p:cBhvr>
                                        <p:cTn id="42" dur="500" fill="hold">
                                          <p:stCondLst>
                                            <p:cond delay="0"/>
                                          </p:stCondLst>
                                        </p:cTn>
                                        <p:tgtEl>
                                          <p:spTgt spid="46"/>
                                        </p:tgtEl>
                                        <p:attrNameLst>
                                          <p:attrName>ppt_h</p:attrName>
                                        </p:attrNameLst>
                                      </p:cBhvr>
                                      <p:tavLst>
                                        <p:tav tm="0">
                                          <p:val>
                                            <p:strVal val="#ppt_h*4"/>
                                          </p:val>
                                        </p:tav>
                                        <p:tav tm="100000">
                                          <p:val>
                                            <p:strVal val="#ppt_h"/>
                                          </p:val>
                                        </p:tav>
                                      </p:tavLst>
                                    </p:anim>
                                  </p:childTnLst>
                                </p:cTn>
                              </p:par>
                              <p:par>
                                <p:cTn id="43" presetID="0" presetClass="entr" presetSubtype="0" fill="hold" grpId="0" nodeType="withEffect">
                                  <p:stCondLst>
                                    <p:cond delay="1500"/>
                                  </p:stCondLst>
                                  <p:childTnLst>
                                    <p:set>
                                      <p:cBhvr>
                                        <p:cTn id="44" dur="1" fill="hold">
                                          <p:stCondLst>
                                            <p:cond delay="0"/>
                                          </p:stCondLst>
                                        </p:cTn>
                                        <p:tgtEl>
                                          <p:spTgt spid="48"/>
                                        </p:tgtEl>
                                        <p:attrNameLst>
                                          <p:attrName>style.visibility</p:attrName>
                                        </p:attrNameLst>
                                      </p:cBhvr>
                                      <p:to>
                                        <p:strVal val="visible"/>
                                      </p:to>
                                    </p:set>
                                    <p:animEffect transition="in" filter="dissolve">
                                      <p:cBhvr>
                                        <p:cTn id="45" dur="500">
                                          <p:stCondLst>
                                            <p:cond delay="0"/>
                                          </p:stCondLst>
                                        </p:cTn>
                                        <p:tgtEl>
                                          <p:spTgt spid="48"/>
                                        </p:tgtEl>
                                      </p:cBhvr>
                                    </p:animEffect>
                                    <p:anim to="" calcmode="lin" valueType="num">
                                      <p:cBhvr>
                                        <p:cTn id="46" dur="500" fill="hold">
                                          <p:stCondLst>
                                            <p:cond delay="0"/>
                                          </p:stCondLst>
                                        </p:cTn>
                                        <p:tgtEl>
                                          <p:spTgt spid="48"/>
                                        </p:tgtEl>
                                        <p:attrNameLst>
                                          <p:attrName>ppt_w</p:attrName>
                                        </p:attrNameLst>
                                      </p:cBhvr>
                                      <p:tavLst>
                                        <p:tav tm="0">
                                          <p:val>
                                            <p:strVal val="#ppt_w*4"/>
                                          </p:val>
                                        </p:tav>
                                        <p:tav tm="100000">
                                          <p:val>
                                            <p:strVal val="#ppt_w"/>
                                          </p:val>
                                        </p:tav>
                                      </p:tavLst>
                                    </p:anim>
                                    <p:anim to="" calcmode="lin" valueType="num">
                                      <p:cBhvr>
                                        <p:cTn id="47" dur="500" fill="hold">
                                          <p:stCondLst>
                                            <p:cond delay="0"/>
                                          </p:stCondLst>
                                        </p:cTn>
                                        <p:tgtEl>
                                          <p:spTgt spid="48"/>
                                        </p:tgtEl>
                                        <p:attrNameLst>
                                          <p:attrName>ppt_h</p:attrName>
                                        </p:attrNameLst>
                                      </p:cBhvr>
                                      <p:tavLst>
                                        <p:tav tm="0">
                                          <p:val>
                                            <p:strVal val="#ppt_h*4"/>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75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500"/>
                                        <p:tgtEl>
                                          <p:spTgt spid="52"/>
                                        </p:tgtEl>
                                      </p:cBhvr>
                                    </p:animEffect>
                                  </p:childTnLst>
                                </p:cTn>
                              </p:par>
                              <p:par>
                                <p:cTn id="53" presetID="39" presetClass="entr" presetSubtype="0" accel="10000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p:cTn id="55" dur="1000" fill="hold"/>
                                        <p:tgtEl>
                                          <p:spTgt spid="38"/>
                                        </p:tgtEl>
                                        <p:attrNameLst>
                                          <p:attrName>ppt_h</p:attrName>
                                        </p:attrNameLst>
                                      </p:cBhvr>
                                      <p:tavLst>
                                        <p:tav tm="0">
                                          <p:val>
                                            <p:strVal val="#ppt_h/20"/>
                                          </p:val>
                                        </p:tav>
                                        <p:tav tm="50000">
                                          <p:val>
                                            <p:strVal val="#ppt_h/20"/>
                                          </p:val>
                                        </p:tav>
                                        <p:tav tm="100000">
                                          <p:val>
                                            <p:strVal val="#ppt_h"/>
                                          </p:val>
                                        </p:tav>
                                      </p:tavLst>
                                    </p:anim>
                                    <p:anim calcmode="lin" valueType="num">
                                      <p:cBhvr>
                                        <p:cTn id="56" dur="1000" fill="hold"/>
                                        <p:tgtEl>
                                          <p:spTgt spid="38"/>
                                        </p:tgtEl>
                                        <p:attrNameLst>
                                          <p:attrName>ppt_w</p:attrName>
                                        </p:attrNameLst>
                                      </p:cBhvr>
                                      <p:tavLst>
                                        <p:tav tm="0">
                                          <p:val>
                                            <p:strVal val="#ppt_w+.3"/>
                                          </p:val>
                                        </p:tav>
                                        <p:tav tm="50000">
                                          <p:val>
                                            <p:strVal val="#ppt_w+.3"/>
                                          </p:val>
                                        </p:tav>
                                        <p:tav tm="100000">
                                          <p:val>
                                            <p:strVal val="#ppt_w"/>
                                          </p:val>
                                        </p:tav>
                                      </p:tavLst>
                                    </p:anim>
                                    <p:anim calcmode="lin" valueType="num">
                                      <p:cBhvr>
                                        <p:cTn id="57" dur="1000" fill="hold"/>
                                        <p:tgtEl>
                                          <p:spTgt spid="38"/>
                                        </p:tgtEl>
                                        <p:attrNameLst>
                                          <p:attrName>ppt_x</p:attrName>
                                        </p:attrNameLst>
                                      </p:cBhvr>
                                      <p:tavLst>
                                        <p:tav tm="0">
                                          <p:val>
                                            <p:strVal val="#ppt_x-.3"/>
                                          </p:val>
                                        </p:tav>
                                        <p:tav tm="50000">
                                          <p:val>
                                            <p:strVal val="#ppt_x"/>
                                          </p:val>
                                        </p:tav>
                                        <p:tav tm="100000">
                                          <p:val>
                                            <p:strVal val="#ppt_x"/>
                                          </p:val>
                                        </p:tav>
                                      </p:tavLst>
                                    </p:anim>
                                    <p:anim calcmode="lin" valueType="num">
                                      <p:cBhvr>
                                        <p:cTn id="58" dur="1000" fill="hold"/>
                                        <p:tgtEl>
                                          <p:spTgt spid="38"/>
                                        </p:tgtEl>
                                        <p:attrNameLst>
                                          <p:attrName>ppt_y</p:attrName>
                                        </p:attrNameLst>
                                      </p:cBhvr>
                                      <p:tavLst>
                                        <p:tav tm="0">
                                          <p:val>
                                            <p:strVal val="#ppt_y"/>
                                          </p:val>
                                        </p:tav>
                                        <p:tav tm="100000">
                                          <p:val>
                                            <p:strVal val="#ppt_y"/>
                                          </p:val>
                                        </p:tav>
                                      </p:tavLst>
                                    </p:anim>
                                  </p:childTnLst>
                                </p:cTn>
                              </p:par>
                              <p:par>
                                <p:cTn id="59" presetID="16" presetClass="exit" presetSubtype="21" fill="hold" grpId="2" nodeType="withEffect">
                                  <p:stCondLst>
                                    <p:cond delay="0"/>
                                  </p:stCondLst>
                                  <p:childTnLst>
                                    <p:animEffect transition="out" filter="barn(inVertical)">
                                      <p:cBhvr>
                                        <p:cTn id="60" dur="500"/>
                                        <p:tgtEl>
                                          <p:spTgt spid="30"/>
                                        </p:tgtEl>
                                      </p:cBhvr>
                                    </p:animEffect>
                                    <p:set>
                                      <p:cBhvr>
                                        <p:cTn id="61" dur="1" fill="hold">
                                          <p:stCondLst>
                                            <p:cond delay="499"/>
                                          </p:stCondLst>
                                        </p:cTn>
                                        <p:tgtEl>
                                          <p:spTgt spid="30"/>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48"/>
                                        </p:tgtEl>
                                      </p:cBhvr>
                                    </p:animEffect>
                                    <p:set>
                                      <p:cBhvr>
                                        <p:cTn id="64" dur="1" fill="hold">
                                          <p:stCondLst>
                                            <p:cond delay="499"/>
                                          </p:stCondLst>
                                        </p:cTn>
                                        <p:tgtEl>
                                          <p:spTgt spid="48"/>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42"/>
                                        </p:tgtEl>
                                      </p:cBhvr>
                                    </p:animEffect>
                                    <p:set>
                                      <p:cBhvr>
                                        <p:cTn id="67" dur="1" fill="hold">
                                          <p:stCondLst>
                                            <p:cond delay="499"/>
                                          </p:stCondLst>
                                        </p:cTn>
                                        <p:tgtEl>
                                          <p:spTgt spid="42"/>
                                        </p:tgtEl>
                                        <p:attrNameLst>
                                          <p:attrName>style.visibility</p:attrName>
                                        </p:attrNameLst>
                                      </p:cBhvr>
                                      <p:to>
                                        <p:strVal val="hidden"/>
                                      </p:to>
                                    </p:set>
                                  </p:childTnLst>
                                </p:cTn>
                              </p:par>
                              <p:par>
                                <p:cTn id="68" presetID="16" presetClass="exit" presetSubtype="21" fill="hold" grpId="2" nodeType="withEffect">
                                  <p:stCondLst>
                                    <p:cond delay="0"/>
                                  </p:stCondLst>
                                  <p:childTnLst>
                                    <p:animEffect transition="out" filter="barn(inVertical)">
                                      <p:cBhvr>
                                        <p:cTn id="69" dur="500"/>
                                        <p:tgtEl>
                                          <p:spTgt spid="28"/>
                                        </p:tgtEl>
                                      </p:cBhvr>
                                    </p:animEffect>
                                    <p:set>
                                      <p:cBhvr>
                                        <p:cTn id="70" dur="1" fill="hold">
                                          <p:stCondLst>
                                            <p:cond delay="499"/>
                                          </p:stCondLst>
                                        </p:cTn>
                                        <p:tgtEl>
                                          <p:spTgt spid="28"/>
                                        </p:tgtEl>
                                        <p:attrNameLst>
                                          <p:attrName>style.visibility</p:attrName>
                                        </p:attrNameLst>
                                      </p:cBhvr>
                                      <p:to>
                                        <p:strVal val="hidden"/>
                                      </p:to>
                                    </p:set>
                                  </p:childTnLst>
                                </p:cTn>
                              </p:par>
                              <p:par>
                                <p:cTn id="71" presetID="16" presetClass="exit" presetSubtype="21" fill="hold" grpId="2" nodeType="withEffect">
                                  <p:stCondLst>
                                    <p:cond delay="0"/>
                                  </p:stCondLst>
                                  <p:childTnLst>
                                    <p:animEffect transition="out" filter="barn(inVertical)">
                                      <p:cBhvr>
                                        <p:cTn id="72" dur="500"/>
                                        <p:tgtEl>
                                          <p:spTgt spid="32"/>
                                        </p:tgtEl>
                                      </p:cBhvr>
                                    </p:animEffect>
                                    <p:set>
                                      <p:cBhvr>
                                        <p:cTn id="73" dur="1" fill="hold">
                                          <p:stCondLst>
                                            <p:cond delay="499"/>
                                          </p:stCondLst>
                                        </p:cTn>
                                        <p:tgtEl>
                                          <p:spTgt spid="32"/>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46"/>
                                        </p:tgtEl>
                                      </p:cBhvr>
                                    </p:animEffect>
                                    <p:set>
                                      <p:cBhvr>
                                        <p:cTn id="76" dur="1" fill="hold">
                                          <p:stCondLst>
                                            <p:cond delay="499"/>
                                          </p:stCondLst>
                                        </p:cTn>
                                        <p:tgtEl>
                                          <p:spTgt spid="46"/>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44"/>
                                        </p:tgtEl>
                                      </p:cBhvr>
                                    </p:animEffect>
                                    <p:set>
                                      <p:cBhvr>
                                        <p:cTn id="79" dur="1" fill="hold">
                                          <p:stCondLst>
                                            <p:cond delay="499"/>
                                          </p:stCondLst>
                                        </p:cTn>
                                        <p:tgtEl>
                                          <p:spTgt spid="44"/>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50"/>
                                        </p:tgtEl>
                                      </p:cBhvr>
                                    </p:animEffect>
                                    <p:set>
                                      <p:cBhvr>
                                        <p:cTn id="82" dur="1" fill="hold">
                                          <p:stCondLst>
                                            <p:cond delay="499"/>
                                          </p:stCondLst>
                                        </p:cTn>
                                        <p:tgtEl>
                                          <p:spTgt spid="5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40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250"/>
                                        <p:tgtEl>
                                          <p:spTgt spid="40"/>
                                        </p:tgtEl>
                                      </p:cBhvr>
                                    </p:animEffect>
                                  </p:childTnLst>
                                </p:cTn>
                              </p:par>
                              <p:par>
                                <p:cTn id="88" presetID="42" presetClass="path" presetSubtype="0" accel="50000" decel="50000" fill="hold" grpId="1" nodeType="withEffect">
                                  <p:stCondLst>
                                    <p:cond delay="400"/>
                                  </p:stCondLst>
                                  <p:childTnLst>
                                    <p:animMotion origin="layout" path="M 1.94444E-6 3.7037E-7 L 0.20173 0.06018 " pathEditMode="relative" rAng="0" ptsTypes="AA">
                                      <p:cBhvr>
                                        <p:cTn id="89" dur="2000" fill="hold"/>
                                        <p:tgtEl>
                                          <p:spTgt spid="40"/>
                                        </p:tgtEl>
                                        <p:attrNameLst>
                                          <p:attrName>ppt_x</p:attrName>
                                          <p:attrName>ppt_y</p:attrName>
                                        </p:attrNameLst>
                                      </p:cBhvr>
                                      <p:rCtr x="10087" y="3009"/>
                                    </p:animMotion>
                                  </p:childTnLst>
                                </p:cTn>
                              </p:par>
                              <p:par>
                                <p:cTn id="90" presetID="10" presetClass="exit" presetSubtype="0" fill="hold" grpId="1" nodeType="withEffect">
                                  <p:stCondLst>
                                    <p:cond delay="400"/>
                                  </p:stCondLst>
                                  <p:childTnLst>
                                    <p:animEffect transition="out" filter="fade">
                                      <p:cBhvr>
                                        <p:cTn id="91" dur="1250"/>
                                        <p:tgtEl>
                                          <p:spTgt spid="34"/>
                                        </p:tgtEl>
                                      </p:cBhvr>
                                    </p:animEffect>
                                    <p:set>
                                      <p:cBhvr>
                                        <p:cTn id="92" dur="1" fill="hold">
                                          <p:stCondLst>
                                            <p:cond delay="1249"/>
                                          </p:stCondLst>
                                        </p:cTn>
                                        <p:tgtEl>
                                          <p:spTgt spid="34"/>
                                        </p:tgtEl>
                                        <p:attrNameLst>
                                          <p:attrName>style.visibility</p:attrName>
                                        </p:attrNameLst>
                                      </p:cBhvr>
                                      <p:to>
                                        <p:strVal val="hidden"/>
                                      </p:to>
                                    </p:set>
                                  </p:childTnLst>
                                </p:cTn>
                              </p:par>
                              <p:par>
                                <p:cTn id="93" presetID="10" presetClass="exit" presetSubtype="0" fill="hold" grpId="1" nodeType="withEffect">
                                  <p:stCondLst>
                                    <p:cond delay="400"/>
                                  </p:stCondLst>
                                  <p:childTnLst>
                                    <p:animEffect transition="out" filter="fade">
                                      <p:cBhvr>
                                        <p:cTn id="94" dur="500"/>
                                        <p:tgtEl>
                                          <p:spTgt spid="38"/>
                                        </p:tgtEl>
                                      </p:cBhvr>
                                    </p:animEffect>
                                    <p:set>
                                      <p:cBhvr>
                                        <p:cTn id="95" dur="1" fill="hold">
                                          <p:stCondLst>
                                            <p:cond delay="499"/>
                                          </p:stCondLst>
                                        </p:cTn>
                                        <p:tgtEl>
                                          <p:spTgt spid="38"/>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52"/>
                                        </p:tgtEl>
                                      </p:cBhvr>
                                    </p:animEffect>
                                    <p:set>
                                      <p:cBhvr>
                                        <p:cTn id="98"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8" grpId="2"/>
      <p:bldP spid="30" grpId="0"/>
      <p:bldP spid="30" grpId="1"/>
      <p:bldP spid="30" grpId="2"/>
      <p:bldP spid="32" grpId="0"/>
      <p:bldP spid="32" grpId="1"/>
      <p:bldP spid="32" grpId="2"/>
      <p:bldP spid="34" grpId="0"/>
      <p:bldP spid="34" grpId="1"/>
      <p:bldP spid="36" grpId="0"/>
      <p:bldP spid="40" grpId="0"/>
      <p:bldP spid="40" grpId="1"/>
      <p:bldP spid="42" grpId="0"/>
      <p:bldP spid="42" grpId="1"/>
      <p:bldP spid="44" grpId="0"/>
      <p:bldP spid="44" grpId="1"/>
      <p:bldP spid="46" grpId="0"/>
      <p:bldP spid="46" grpId="1"/>
      <p:bldP spid="48" grpId="0"/>
      <p:bldP spid="48" grpId="1"/>
      <p:bldP spid="50" grpId="0"/>
      <p:bldP spid="50" grpId="1"/>
      <p:bldP spid="52" grpId="0"/>
      <p:bldP spid="52" grpId="1"/>
      <p:bldP spid="38" grpId="0"/>
      <p:bldP spid="3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D01B01-397E-460E-A7B3-6749BACCCF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1071797" y="2328290"/>
            <a:ext cx="6977921" cy="248355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Till I come, give attention         to reading, to exhortation,  to doctrine.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4:13 </a:t>
            </a:r>
          </a:p>
        </p:txBody>
      </p:sp>
      <p:sp>
        <p:nvSpPr>
          <p:cNvPr id="4" name="Rectangle 6">
            <a:extLst>
              <a:ext uri="{FF2B5EF4-FFF2-40B4-BE49-F238E27FC236}">
                <a16:creationId xmlns:a16="http://schemas.microsoft.com/office/drawing/2014/main" id="{39A7E5E1-5ABD-4D3E-8E22-451C1FDD4521}"/>
              </a:ext>
            </a:extLst>
          </p:cNvPr>
          <p:cNvSpPr>
            <a:spLocks noChangeArrowheads="1"/>
          </p:cNvSpPr>
          <p:nvPr/>
        </p:nvSpPr>
        <p:spPr bwMode="auto">
          <a:xfrm>
            <a:off x="1330341" y="309396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to</a:t>
            </a:r>
          </a:p>
        </p:txBody>
      </p:sp>
      <p:sp>
        <p:nvSpPr>
          <p:cNvPr id="5" name="Rectangle 6">
            <a:extLst>
              <a:ext uri="{FF2B5EF4-FFF2-40B4-BE49-F238E27FC236}">
                <a16:creationId xmlns:a16="http://schemas.microsoft.com/office/drawing/2014/main" id="{E1A03DAE-2641-4031-A5B9-B36606BFF2DD}"/>
              </a:ext>
            </a:extLst>
          </p:cNvPr>
          <p:cNvSpPr>
            <a:spLocks noChangeArrowheads="1"/>
          </p:cNvSpPr>
          <p:nvPr/>
        </p:nvSpPr>
        <p:spPr bwMode="auto">
          <a:xfrm>
            <a:off x="3978866" y="309545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to</a:t>
            </a:r>
          </a:p>
        </p:txBody>
      </p:sp>
      <p:sp>
        <p:nvSpPr>
          <p:cNvPr id="6" name="Rectangle 6">
            <a:extLst>
              <a:ext uri="{FF2B5EF4-FFF2-40B4-BE49-F238E27FC236}">
                <a16:creationId xmlns:a16="http://schemas.microsoft.com/office/drawing/2014/main" id="{8CDA2013-DA5D-4AD7-B680-9AF20C54C509}"/>
              </a:ext>
            </a:extLst>
          </p:cNvPr>
          <p:cNvSpPr>
            <a:spLocks noChangeArrowheads="1"/>
          </p:cNvSpPr>
          <p:nvPr/>
        </p:nvSpPr>
        <p:spPr bwMode="auto">
          <a:xfrm>
            <a:off x="1400316" y="377046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to</a:t>
            </a:r>
          </a:p>
        </p:txBody>
      </p:sp>
      <p:sp>
        <p:nvSpPr>
          <p:cNvPr id="10" name="Rectangle 2">
            <a:extLst>
              <a:ext uri="{FF2B5EF4-FFF2-40B4-BE49-F238E27FC236}">
                <a16:creationId xmlns:a16="http://schemas.microsoft.com/office/drawing/2014/main" id="{9D5EF804-7587-460C-9FD7-333E6E778193}"/>
              </a:ext>
            </a:extLst>
          </p:cNvPr>
          <p:cNvSpPr txBox="1">
            <a:spLocks noChangeArrowheads="1"/>
          </p:cNvSpPr>
          <p:nvPr/>
        </p:nvSpPr>
        <p:spPr bwMode="auto">
          <a:xfrm>
            <a:off x="4838475" y="3178632"/>
            <a:ext cx="258207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advising</a:t>
            </a:r>
          </a:p>
        </p:txBody>
      </p:sp>
      <p:sp>
        <p:nvSpPr>
          <p:cNvPr id="11" name="Rectangle 2">
            <a:extLst>
              <a:ext uri="{FF2B5EF4-FFF2-40B4-BE49-F238E27FC236}">
                <a16:creationId xmlns:a16="http://schemas.microsoft.com/office/drawing/2014/main" id="{FD45BF5C-C836-4104-8CC7-D68CB746A20B}"/>
              </a:ext>
            </a:extLst>
          </p:cNvPr>
          <p:cNvSpPr txBox="1">
            <a:spLocks noChangeArrowheads="1"/>
          </p:cNvSpPr>
          <p:nvPr/>
        </p:nvSpPr>
        <p:spPr bwMode="auto">
          <a:xfrm>
            <a:off x="4603068" y="3177596"/>
            <a:ext cx="301602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guidance</a:t>
            </a:r>
          </a:p>
        </p:txBody>
      </p:sp>
      <p:sp>
        <p:nvSpPr>
          <p:cNvPr id="7" name="Rectangle 2">
            <a:extLst>
              <a:ext uri="{FF2B5EF4-FFF2-40B4-BE49-F238E27FC236}">
                <a16:creationId xmlns:a16="http://schemas.microsoft.com/office/drawing/2014/main" id="{18D16022-1316-4CC3-A2C9-E7E034E3DC6C}"/>
              </a:ext>
            </a:extLst>
          </p:cNvPr>
          <p:cNvSpPr txBox="1">
            <a:spLocks noChangeArrowheads="1"/>
          </p:cNvSpPr>
          <p:nvPr/>
        </p:nvSpPr>
        <p:spPr bwMode="auto">
          <a:xfrm>
            <a:off x="4596921" y="3187924"/>
            <a:ext cx="304467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advocating</a:t>
            </a:r>
          </a:p>
        </p:txBody>
      </p:sp>
      <p:sp>
        <p:nvSpPr>
          <p:cNvPr id="12" name="Rectangle 2">
            <a:extLst>
              <a:ext uri="{FF2B5EF4-FFF2-40B4-BE49-F238E27FC236}">
                <a16:creationId xmlns:a16="http://schemas.microsoft.com/office/drawing/2014/main" id="{E4658B4C-9B2F-4701-B414-67D83D8771CE}"/>
              </a:ext>
            </a:extLst>
          </p:cNvPr>
          <p:cNvSpPr txBox="1">
            <a:spLocks noChangeArrowheads="1"/>
          </p:cNvSpPr>
          <p:nvPr/>
        </p:nvSpPr>
        <p:spPr bwMode="auto">
          <a:xfrm>
            <a:off x="4576470" y="3177584"/>
            <a:ext cx="309707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motivation</a:t>
            </a:r>
          </a:p>
        </p:txBody>
      </p:sp>
      <p:sp>
        <p:nvSpPr>
          <p:cNvPr id="9" name="Rectangle 2">
            <a:extLst>
              <a:ext uri="{FF2B5EF4-FFF2-40B4-BE49-F238E27FC236}">
                <a16:creationId xmlns:a16="http://schemas.microsoft.com/office/drawing/2014/main" id="{E3196387-081B-403E-A62E-C7C0AB1FDA9C}"/>
              </a:ext>
            </a:extLst>
          </p:cNvPr>
          <p:cNvSpPr txBox="1">
            <a:spLocks noChangeArrowheads="1"/>
          </p:cNvSpPr>
          <p:nvPr/>
        </p:nvSpPr>
        <p:spPr bwMode="auto">
          <a:xfrm>
            <a:off x="4443478" y="3185135"/>
            <a:ext cx="4216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encouragement</a:t>
            </a:r>
          </a:p>
        </p:txBody>
      </p:sp>
      <p:sp>
        <p:nvSpPr>
          <p:cNvPr id="13" name="Rectangle 2">
            <a:extLst>
              <a:ext uri="{FF2B5EF4-FFF2-40B4-BE49-F238E27FC236}">
                <a16:creationId xmlns:a16="http://schemas.microsoft.com/office/drawing/2014/main" id="{F8112A1A-9C05-4316-826F-A0D6379715F7}"/>
              </a:ext>
            </a:extLst>
          </p:cNvPr>
          <p:cNvSpPr txBox="1">
            <a:spLocks noChangeArrowheads="1"/>
          </p:cNvSpPr>
          <p:nvPr/>
        </p:nvSpPr>
        <p:spPr bwMode="auto">
          <a:xfrm>
            <a:off x="4500563" y="3176587"/>
            <a:ext cx="2039121" cy="78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exhort</a:t>
            </a:r>
          </a:p>
        </p:txBody>
      </p:sp>
      <p:sp>
        <p:nvSpPr>
          <p:cNvPr id="14" name="Rectangle 2" hidden="1">
            <a:extLst>
              <a:ext uri="{FF2B5EF4-FFF2-40B4-BE49-F238E27FC236}">
                <a16:creationId xmlns:a16="http://schemas.microsoft.com/office/drawing/2014/main" id="{1C79F994-25CB-45F0-8662-31C20A2B3592}"/>
              </a:ext>
            </a:extLst>
          </p:cNvPr>
          <p:cNvSpPr txBox="1">
            <a:spLocks noChangeArrowheads="1"/>
          </p:cNvSpPr>
          <p:nvPr/>
        </p:nvSpPr>
        <p:spPr bwMode="auto">
          <a:xfrm>
            <a:off x="5055394" y="2962276"/>
            <a:ext cx="2000314" cy="789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exhort</a:t>
            </a:r>
          </a:p>
        </p:txBody>
      </p:sp>
    </p:spTree>
    <p:extLst>
      <p:ext uri="{BB962C8B-B14F-4D97-AF65-F5344CB8AC3E}">
        <p14:creationId xmlns:p14="http://schemas.microsoft.com/office/powerpoint/2010/main" val="9110433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stCondLst>
                                            <p:cond delay="0"/>
                                          </p:stCondLst>
                                        </p:cTn>
                                        <p:tgtEl>
                                          <p:spTgt spid="4"/>
                                        </p:tgtEl>
                                      </p:cBhvr>
                                    </p:animEffect>
                                    <p:anim to="" calcmode="lin" valueType="num">
                                      <p:cBhvr>
                                        <p:cTn id="14"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5"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6" presetID="0" presetClass="entr" presetSubtype="0" fill="hold" grpId="0" nodeType="withEffect">
                                  <p:stCondLst>
                                    <p:cond delay="25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stCondLst>
                                            <p:cond delay="0"/>
                                          </p:stCondLst>
                                        </p:cTn>
                                        <p:tgtEl>
                                          <p:spTgt spid="5"/>
                                        </p:tgtEl>
                                      </p:cBhvr>
                                    </p:animEffect>
                                    <p:anim to="" calcmode="lin" valueType="num">
                                      <p:cBhvr>
                                        <p:cTn id="19"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0"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21" presetID="0" presetClass="entr" presetSubtype="0" fill="hold" grpId="0" nodeType="with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stCondLst>
                                            <p:cond delay="0"/>
                                          </p:stCondLst>
                                        </p:cTn>
                                        <p:tgtEl>
                                          <p:spTgt spid="6"/>
                                        </p:tgtEl>
                                      </p:cBhvr>
                                    </p:animEffect>
                                    <p:anim to="" calcmode="lin" valueType="num">
                                      <p:cBhvr>
                                        <p:cTn id="24"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grpId="0" nodeType="clickEffect">
                                  <p:stCondLst>
                                    <p:cond delay="25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childTnLst>
                                </p:cTn>
                              </p:par>
                              <p:par>
                                <p:cTn id="38" presetID="23" presetClass="exit" presetSubtype="32" fill="hold" grpId="1" nodeType="withEffect">
                                  <p:stCondLst>
                                    <p:cond delay="0"/>
                                  </p:stCondLst>
                                  <p:childTnLst>
                                    <p:anim calcmode="lin" valueType="num">
                                      <p:cBhvr>
                                        <p:cTn id="39" dur="500"/>
                                        <p:tgtEl>
                                          <p:spTgt spid="10"/>
                                        </p:tgtEl>
                                        <p:attrNameLst>
                                          <p:attrName>ppt_w</p:attrName>
                                        </p:attrNameLst>
                                      </p:cBhvr>
                                      <p:tavLst>
                                        <p:tav tm="0">
                                          <p:val>
                                            <p:strVal val="ppt_w"/>
                                          </p:val>
                                        </p:tav>
                                        <p:tav tm="100000">
                                          <p:val>
                                            <p:fltVal val="0"/>
                                          </p:val>
                                        </p:tav>
                                      </p:tavLst>
                                    </p:anim>
                                    <p:anim calcmode="lin" valueType="num">
                                      <p:cBhvr>
                                        <p:cTn id="40" dur="500"/>
                                        <p:tgtEl>
                                          <p:spTgt spid="10"/>
                                        </p:tgtEl>
                                        <p:attrNameLst>
                                          <p:attrName>ppt_h</p:attrName>
                                        </p:attrNameLst>
                                      </p:cBhvr>
                                      <p:tavLst>
                                        <p:tav tm="0">
                                          <p:val>
                                            <p:strVal val="ppt_h"/>
                                          </p:val>
                                        </p:tav>
                                        <p:tav tm="100000">
                                          <p:val>
                                            <p:fltVal val="0"/>
                                          </p:val>
                                        </p:tav>
                                      </p:tavLst>
                                    </p:anim>
                                    <p:set>
                                      <p:cBhvr>
                                        <p:cTn id="41" dur="1" fill="hold">
                                          <p:stCondLst>
                                            <p:cond delay="499"/>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grpId="0" nodeType="clickEffect">
                                  <p:stCondLst>
                                    <p:cond delay="25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childTnLst>
                                </p:cTn>
                              </p:par>
                              <p:par>
                                <p:cTn id="48" presetID="23" presetClass="exit" presetSubtype="32" fill="hold" grpId="1" nodeType="withEffect">
                                  <p:stCondLst>
                                    <p:cond delay="0"/>
                                  </p:stCondLst>
                                  <p:childTnLst>
                                    <p:anim calcmode="lin" valueType="num">
                                      <p:cBhvr>
                                        <p:cTn id="49" dur="500"/>
                                        <p:tgtEl>
                                          <p:spTgt spid="11"/>
                                        </p:tgtEl>
                                        <p:attrNameLst>
                                          <p:attrName>ppt_w</p:attrName>
                                        </p:attrNameLst>
                                      </p:cBhvr>
                                      <p:tavLst>
                                        <p:tav tm="0">
                                          <p:val>
                                            <p:strVal val="ppt_w"/>
                                          </p:val>
                                        </p:tav>
                                        <p:tav tm="100000">
                                          <p:val>
                                            <p:fltVal val="0"/>
                                          </p:val>
                                        </p:tav>
                                      </p:tavLst>
                                    </p:anim>
                                    <p:anim calcmode="lin" valueType="num">
                                      <p:cBhvr>
                                        <p:cTn id="50" dur="500"/>
                                        <p:tgtEl>
                                          <p:spTgt spid="11"/>
                                        </p:tgtEl>
                                        <p:attrNameLst>
                                          <p:attrName>ppt_h</p:attrName>
                                        </p:attrNameLst>
                                      </p:cBhvr>
                                      <p:tavLst>
                                        <p:tav tm="0">
                                          <p:val>
                                            <p:strVal val="ppt_h"/>
                                          </p:val>
                                        </p:tav>
                                        <p:tav tm="100000">
                                          <p:val>
                                            <p:fltVal val="0"/>
                                          </p:val>
                                        </p:tav>
                                      </p:tavLst>
                                    </p:anim>
                                    <p:set>
                                      <p:cBhvr>
                                        <p:cTn id="51" dur="1" fill="hold">
                                          <p:stCondLst>
                                            <p:cond delay="499"/>
                                          </p:stCondLst>
                                        </p:cTn>
                                        <p:tgtEl>
                                          <p:spTgt spid="11"/>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grpId="0" nodeType="clickEffect">
                                  <p:stCondLst>
                                    <p:cond delay="25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childTnLst>
                                </p:cTn>
                              </p:par>
                              <p:par>
                                <p:cTn id="58" presetID="23" presetClass="exit" presetSubtype="32" fill="hold" grpId="1" nodeType="withEffect">
                                  <p:stCondLst>
                                    <p:cond delay="0"/>
                                  </p:stCondLst>
                                  <p:childTnLst>
                                    <p:anim calcmode="lin" valueType="num">
                                      <p:cBhvr>
                                        <p:cTn id="59" dur="500"/>
                                        <p:tgtEl>
                                          <p:spTgt spid="7"/>
                                        </p:tgtEl>
                                        <p:attrNameLst>
                                          <p:attrName>ppt_w</p:attrName>
                                        </p:attrNameLst>
                                      </p:cBhvr>
                                      <p:tavLst>
                                        <p:tav tm="0">
                                          <p:val>
                                            <p:strVal val="ppt_w"/>
                                          </p:val>
                                        </p:tav>
                                        <p:tav tm="100000">
                                          <p:val>
                                            <p:fltVal val="0"/>
                                          </p:val>
                                        </p:tav>
                                      </p:tavLst>
                                    </p:anim>
                                    <p:anim calcmode="lin" valueType="num">
                                      <p:cBhvr>
                                        <p:cTn id="60" dur="500"/>
                                        <p:tgtEl>
                                          <p:spTgt spid="7"/>
                                        </p:tgtEl>
                                        <p:attrNameLst>
                                          <p:attrName>ppt_h</p:attrName>
                                        </p:attrNameLst>
                                      </p:cBhvr>
                                      <p:tavLst>
                                        <p:tav tm="0">
                                          <p:val>
                                            <p:strVal val="ppt_h"/>
                                          </p:val>
                                        </p:tav>
                                        <p:tav tm="100000">
                                          <p:val>
                                            <p:fltVal val="0"/>
                                          </p:val>
                                        </p:tav>
                                      </p:tavLst>
                                    </p:anim>
                                    <p:set>
                                      <p:cBhvr>
                                        <p:cTn id="61" dur="1" fill="hold">
                                          <p:stCondLst>
                                            <p:cond delay="499"/>
                                          </p:stCondLst>
                                        </p:cTn>
                                        <p:tgtEl>
                                          <p:spTgt spid="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3" presetClass="entr" presetSubtype="16" fill="hold" grpId="0" nodeType="clickEffect">
                                  <p:stCondLst>
                                    <p:cond delay="250"/>
                                  </p:stCondLst>
                                  <p:childTnLst>
                                    <p:set>
                                      <p:cBhvr>
                                        <p:cTn id="65" dur="1" fill="hold">
                                          <p:stCondLst>
                                            <p:cond delay="0"/>
                                          </p:stCondLst>
                                        </p:cTn>
                                        <p:tgtEl>
                                          <p:spTgt spid="9"/>
                                        </p:tgtEl>
                                        <p:attrNameLst>
                                          <p:attrName>style.visibility</p:attrName>
                                        </p:attrNameLst>
                                      </p:cBhvr>
                                      <p:to>
                                        <p:strVal val="visible"/>
                                      </p:to>
                                    </p:set>
                                    <p:anim calcmode="lin" valueType="num">
                                      <p:cBhvr>
                                        <p:cTn id="66" dur="500" fill="hold"/>
                                        <p:tgtEl>
                                          <p:spTgt spid="9"/>
                                        </p:tgtEl>
                                        <p:attrNameLst>
                                          <p:attrName>ppt_w</p:attrName>
                                        </p:attrNameLst>
                                      </p:cBhvr>
                                      <p:tavLst>
                                        <p:tav tm="0">
                                          <p:val>
                                            <p:fltVal val="0"/>
                                          </p:val>
                                        </p:tav>
                                        <p:tav tm="100000">
                                          <p:val>
                                            <p:strVal val="#ppt_w"/>
                                          </p:val>
                                        </p:tav>
                                      </p:tavLst>
                                    </p:anim>
                                    <p:anim calcmode="lin" valueType="num">
                                      <p:cBhvr>
                                        <p:cTn id="67" dur="500" fill="hold"/>
                                        <p:tgtEl>
                                          <p:spTgt spid="9"/>
                                        </p:tgtEl>
                                        <p:attrNameLst>
                                          <p:attrName>ppt_h</p:attrName>
                                        </p:attrNameLst>
                                      </p:cBhvr>
                                      <p:tavLst>
                                        <p:tav tm="0">
                                          <p:val>
                                            <p:fltVal val="0"/>
                                          </p:val>
                                        </p:tav>
                                        <p:tav tm="100000">
                                          <p:val>
                                            <p:strVal val="#ppt_h"/>
                                          </p:val>
                                        </p:tav>
                                      </p:tavLst>
                                    </p:anim>
                                  </p:childTnLst>
                                </p:cTn>
                              </p:par>
                              <p:par>
                                <p:cTn id="68" presetID="23" presetClass="exit" presetSubtype="32" fill="hold" grpId="1" nodeType="withEffect">
                                  <p:stCondLst>
                                    <p:cond delay="0"/>
                                  </p:stCondLst>
                                  <p:childTnLst>
                                    <p:anim calcmode="lin" valueType="num">
                                      <p:cBhvr>
                                        <p:cTn id="69" dur="500"/>
                                        <p:tgtEl>
                                          <p:spTgt spid="12"/>
                                        </p:tgtEl>
                                        <p:attrNameLst>
                                          <p:attrName>ppt_w</p:attrName>
                                        </p:attrNameLst>
                                      </p:cBhvr>
                                      <p:tavLst>
                                        <p:tav tm="0">
                                          <p:val>
                                            <p:strVal val="ppt_w"/>
                                          </p:val>
                                        </p:tav>
                                        <p:tav tm="100000">
                                          <p:val>
                                            <p:fltVal val="0"/>
                                          </p:val>
                                        </p:tav>
                                      </p:tavLst>
                                    </p:anim>
                                    <p:anim calcmode="lin" valueType="num">
                                      <p:cBhvr>
                                        <p:cTn id="70" dur="500"/>
                                        <p:tgtEl>
                                          <p:spTgt spid="12"/>
                                        </p:tgtEl>
                                        <p:attrNameLst>
                                          <p:attrName>ppt_h</p:attrName>
                                        </p:attrNameLst>
                                      </p:cBhvr>
                                      <p:tavLst>
                                        <p:tav tm="0">
                                          <p:val>
                                            <p:strVal val="ppt_h"/>
                                          </p:val>
                                        </p:tav>
                                        <p:tav tm="100000">
                                          <p:val>
                                            <p:fltVal val="0"/>
                                          </p:val>
                                        </p:tav>
                                      </p:tavLst>
                                    </p:anim>
                                    <p:set>
                                      <p:cBhvr>
                                        <p:cTn id="71" dur="1" fill="hold">
                                          <p:stCondLst>
                                            <p:cond delay="499"/>
                                          </p:stCondLst>
                                        </p:cTn>
                                        <p:tgtEl>
                                          <p:spTgt spid="12"/>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250"/>
                                        <p:tgtEl>
                                          <p:spTgt spid="13"/>
                                        </p:tgtEl>
                                      </p:cBhvr>
                                    </p:animEffect>
                                  </p:childTnLst>
                                </p:cTn>
                              </p:par>
                              <p:par>
                                <p:cTn id="77" presetID="42" presetClass="path" presetSubtype="0" accel="50000" decel="50000" fill="hold" grpId="2" nodeType="withEffect">
                                  <p:stCondLst>
                                    <p:cond delay="0"/>
                                  </p:stCondLst>
                                  <p:childTnLst>
                                    <p:animMotion origin="layout" path="M 4.16667E-6 -3.7037E-7 L 0.0585 -0.03102 " pathEditMode="relative" rAng="0" ptsTypes="AA">
                                      <p:cBhvr>
                                        <p:cTn id="78" dur="1750" fill="hold"/>
                                        <p:tgtEl>
                                          <p:spTgt spid="13"/>
                                        </p:tgtEl>
                                        <p:attrNameLst>
                                          <p:attrName>ppt_x</p:attrName>
                                          <p:attrName>ppt_y</p:attrName>
                                        </p:attrNameLst>
                                      </p:cBhvr>
                                      <p:rCtr x="2917" y="-1551"/>
                                    </p:animMotion>
                                  </p:childTnLst>
                                </p:cTn>
                              </p:par>
                              <p:par>
                                <p:cTn id="79" presetID="10" presetClass="exit" presetSubtype="0" fill="hold" grpId="1" nodeType="withEffect">
                                  <p:stCondLst>
                                    <p:cond delay="0"/>
                                  </p:stCondLst>
                                  <p:childTnLst>
                                    <p:animEffect transition="out" filter="fade">
                                      <p:cBhvr>
                                        <p:cTn id="80" dur="1250"/>
                                        <p:tgtEl>
                                          <p:spTgt spid="3074"/>
                                        </p:tgtEl>
                                      </p:cBhvr>
                                    </p:animEffect>
                                    <p:set>
                                      <p:cBhvr>
                                        <p:cTn id="81" dur="1" fill="hold">
                                          <p:stCondLst>
                                            <p:cond delay="1249"/>
                                          </p:stCondLst>
                                        </p:cTn>
                                        <p:tgtEl>
                                          <p:spTgt spid="3074"/>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4"/>
                                        </p:tgtEl>
                                      </p:cBhvr>
                                    </p:animEffect>
                                    <p:set>
                                      <p:cBhvr>
                                        <p:cTn id="84" dur="1" fill="hold">
                                          <p:stCondLst>
                                            <p:cond delay="499"/>
                                          </p:stCondLst>
                                        </p:cTn>
                                        <p:tgtEl>
                                          <p:spTgt spid="4"/>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5"/>
                                        </p:tgtEl>
                                      </p:cBhvr>
                                    </p:animEffect>
                                    <p:set>
                                      <p:cBhvr>
                                        <p:cTn id="87" dur="1" fill="hold">
                                          <p:stCondLst>
                                            <p:cond delay="499"/>
                                          </p:stCondLst>
                                        </p:cTn>
                                        <p:tgtEl>
                                          <p:spTgt spid="5"/>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6"/>
                                        </p:tgtEl>
                                      </p:cBhvr>
                                    </p:animEffect>
                                    <p:set>
                                      <p:cBhvr>
                                        <p:cTn id="90" dur="1" fill="hold">
                                          <p:stCondLst>
                                            <p:cond delay="499"/>
                                          </p:stCondLst>
                                        </p:cTn>
                                        <p:tgtEl>
                                          <p:spTgt spid="6"/>
                                        </p:tgtEl>
                                        <p:attrNameLst>
                                          <p:attrName>style.visibility</p:attrName>
                                        </p:attrNameLst>
                                      </p:cBhvr>
                                      <p:to>
                                        <p:strVal val="hidden"/>
                                      </p:to>
                                    </p:set>
                                  </p:childTnLst>
                                </p:cTn>
                              </p:par>
                              <p:par>
                                <p:cTn id="91" presetID="23" presetClass="exit" presetSubtype="32" fill="hold" grpId="1" nodeType="withEffect">
                                  <p:stCondLst>
                                    <p:cond delay="0"/>
                                  </p:stCondLst>
                                  <p:childTnLst>
                                    <p:anim calcmode="lin" valueType="num">
                                      <p:cBhvr>
                                        <p:cTn id="92" dur="500"/>
                                        <p:tgtEl>
                                          <p:spTgt spid="9"/>
                                        </p:tgtEl>
                                        <p:attrNameLst>
                                          <p:attrName>ppt_w</p:attrName>
                                        </p:attrNameLst>
                                      </p:cBhvr>
                                      <p:tavLst>
                                        <p:tav tm="0">
                                          <p:val>
                                            <p:strVal val="ppt_w"/>
                                          </p:val>
                                        </p:tav>
                                        <p:tav tm="100000">
                                          <p:val>
                                            <p:fltVal val="0"/>
                                          </p:val>
                                        </p:tav>
                                      </p:tavLst>
                                    </p:anim>
                                    <p:anim calcmode="lin" valueType="num">
                                      <p:cBhvr>
                                        <p:cTn id="93" dur="500"/>
                                        <p:tgtEl>
                                          <p:spTgt spid="9"/>
                                        </p:tgtEl>
                                        <p:attrNameLst>
                                          <p:attrName>ppt_h</p:attrName>
                                        </p:attrNameLst>
                                      </p:cBhvr>
                                      <p:tavLst>
                                        <p:tav tm="0">
                                          <p:val>
                                            <p:strVal val="ppt_h"/>
                                          </p:val>
                                        </p:tav>
                                        <p:tav tm="100000">
                                          <p:val>
                                            <p:fltVal val="0"/>
                                          </p:val>
                                        </p:tav>
                                      </p:tavLst>
                                    </p:anim>
                                    <p:set>
                                      <p:cBhvr>
                                        <p:cTn id="9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5" grpId="0"/>
      <p:bldP spid="5" grpId="1"/>
      <p:bldP spid="6" grpId="0"/>
      <p:bldP spid="6" grpId="1"/>
      <p:bldP spid="10" grpId="0"/>
      <p:bldP spid="10" grpId="1"/>
      <p:bldP spid="11" grpId="0"/>
      <p:bldP spid="11" grpId="1"/>
      <p:bldP spid="7" grpId="0"/>
      <p:bldP spid="7" grpId="1"/>
      <p:bldP spid="12" grpId="0"/>
      <p:bldP spid="12" grpId="1"/>
      <p:bldP spid="9" grpId="0"/>
      <p:bldP spid="9" grpId="1"/>
      <p:bldP spid="13" grpId="0"/>
      <p:bldP spid="13" grpId="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D4AF99-F6E2-412E-B5FF-909E3F3D4E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46441" cy="1382233"/>
          </a:xfrm>
          <a:prstGeom prst="rect">
            <a:avLst/>
          </a:prstGeom>
        </p:spPr>
      </p:pic>
      <p:pic>
        <p:nvPicPr>
          <p:cNvPr id="5" name="Picture 2">
            <a:extLst>
              <a:ext uri="{FF2B5EF4-FFF2-40B4-BE49-F238E27FC236}">
                <a16:creationId xmlns:a16="http://schemas.microsoft.com/office/drawing/2014/main" id="{026B83D2-D218-4118-8715-0016BA0F4D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5256" y="0"/>
            <a:ext cx="1814623" cy="1382233"/>
          </a:xfrm>
          <a:prstGeom prst="rect">
            <a:avLst/>
          </a:prstGeom>
        </p:spPr>
      </p:pic>
      <p:pic>
        <p:nvPicPr>
          <p:cNvPr id="7" name="Picture 2">
            <a:extLst>
              <a:ext uri="{FF2B5EF4-FFF2-40B4-BE49-F238E27FC236}">
                <a16:creationId xmlns:a16="http://schemas.microsoft.com/office/drawing/2014/main" id="{E53AD26D-5380-458A-85BF-8B6E36A2C3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6335" y="0"/>
            <a:ext cx="1835889" cy="1382233"/>
          </a:xfrm>
          <a:prstGeom prst="rect">
            <a:avLst/>
          </a:prstGeom>
        </p:spPr>
      </p:pic>
      <p:pic>
        <p:nvPicPr>
          <p:cNvPr id="9" name="Picture 2">
            <a:extLst>
              <a:ext uri="{FF2B5EF4-FFF2-40B4-BE49-F238E27FC236}">
                <a16:creationId xmlns:a16="http://schemas.microsoft.com/office/drawing/2014/main" id="{920482DD-DE8A-4C46-ADAC-382FF4F973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7350" y="0"/>
            <a:ext cx="1847852" cy="1379575"/>
          </a:xfrm>
          <a:prstGeom prst="rect">
            <a:avLst/>
          </a:prstGeom>
        </p:spPr>
      </p:pic>
      <p:pic>
        <p:nvPicPr>
          <p:cNvPr id="11" name="Picture 2">
            <a:extLst>
              <a:ext uri="{FF2B5EF4-FFF2-40B4-BE49-F238E27FC236}">
                <a16:creationId xmlns:a16="http://schemas.microsoft.com/office/drawing/2014/main" id="{652C5F96-FCD4-49A0-8710-0E938105EA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01023" y="0"/>
            <a:ext cx="1842977" cy="1382233"/>
          </a:xfrm>
          <a:prstGeom prst="rect">
            <a:avLst/>
          </a:prstGeom>
        </p:spPr>
      </p:pic>
      <p:pic>
        <p:nvPicPr>
          <p:cNvPr id="13" name="Picture 2">
            <a:extLst>
              <a:ext uri="{FF2B5EF4-FFF2-40B4-BE49-F238E27FC236}">
                <a16:creationId xmlns:a16="http://schemas.microsoft.com/office/drawing/2014/main" id="{B45B94C5-DED7-4581-A656-8901E8F2393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949"/>
          <a:stretch/>
        </p:blipFill>
        <p:spPr>
          <a:xfrm>
            <a:off x="0" y="1395525"/>
            <a:ext cx="1782723" cy="1337042"/>
          </a:xfrm>
          <a:prstGeom prst="rect">
            <a:avLst/>
          </a:prstGeom>
        </p:spPr>
      </p:pic>
      <p:pic>
        <p:nvPicPr>
          <p:cNvPr id="15" name="Picture 2">
            <a:extLst>
              <a:ext uri="{FF2B5EF4-FFF2-40B4-BE49-F238E27FC236}">
                <a16:creationId xmlns:a16="http://schemas.microsoft.com/office/drawing/2014/main" id="{74E781D8-5C8E-4508-BC94-CCA003FD3C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6270" y="1382232"/>
            <a:ext cx="1871332" cy="1360968"/>
          </a:xfrm>
          <a:prstGeom prst="rect">
            <a:avLst/>
          </a:prstGeom>
        </p:spPr>
      </p:pic>
      <p:pic>
        <p:nvPicPr>
          <p:cNvPr id="17" name="Picture 2">
            <a:extLst>
              <a:ext uri="{FF2B5EF4-FFF2-40B4-BE49-F238E27FC236}">
                <a16:creationId xmlns:a16="http://schemas.microsoft.com/office/drawing/2014/main" id="{DCBCDF86-2D73-46CB-A3C2-AED57AAB939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50512" y="1376363"/>
            <a:ext cx="1825256" cy="1377470"/>
          </a:xfrm>
          <a:prstGeom prst="rect">
            <a:avLst/>
          </a:prstGeom>
        </p:spPr>
      </p:pic>
      <p:pic>
        <p:nvPicPr>
          <p:cNvPr id="19" name="Picture 2">
            <a:extLst>
              <a:ext uri="{FF2B5EF4-FFF2-40B4-BE49-F238E27FC236}">
                <a16:creationId xmlns:a16="http://schemas.microsoft.com/office/drawing/2014/main" id="{E1DEF432-FC37-47EB-B99B-79C47DF30F4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72223" y="1379573"/>
            <a:ext cx="1832346" cy="1374260"/>
          </a:xfrm>
          <a:prstGeom prst="rect">
            <a:avLst/>
          </a:prstGeom>
        </p:spPr>
      </p:pic>
      <p:pic>
        <p:nvPicPr>
          <p:cNvPr id="21" name="Picture 2">
            <a:extLst>
              <a:ext uri="{FF2B5EF4-FFF2-40B4-BE49-F238E27FC236}">
                <a16:creationId xmlns:a16="http://schemas.microsoft.com/office/drawing/2014/main" id="{828411EE-E72C-4E81-8A42-771441C9CFC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04567" y="1376363"/>
            <a:ext cx="1839433" cy="1388101"/>
          </a:xfrm>
          <a:prstGeom prst="rect">
            <a:avLst/>
          </a:prstGeom>
        </p:spPr>
      </p:pic>
      <p:pic>
        <p:nvPicPr>
          <p:cNvPr id="23" name="Picture 2">
            <a:extLst>
              <a:ext uri="{FF2B5EF4-FFF2-40B4-BE49-F238E27FC236}">
                <a16:creationId xmlns:a16="http://schemas.microsoft.com/office/drawing/2014/main" id="{6E261FBD-7692-493C-A6F2-2EFF57ED9D3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2729907"/>
            <a:ext cx="1818167" cy="1395526"/>
          </a:xfrm>
          <a:prstGeom prst="rect">
            <a:avLst/>
          </a:prstGeom>
        </p:spPr>
      </p:pic>
      <p:pic>
        <p:nvPicPr>
          <p:cNvPr id="25" name="Picture 2">
            <a:extLst>
              <a:ext uri="{FF2B5EF4-FFF2-40B4-BE49-F238E27FC236}">
                <a16:creationId xmlns:a16="http://schemas.microsoft.com/office/drawing/2014/main" id="{AD1582D0-6F10-4C2C-98C5-8BA8C3BD483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07534" y="2745858"/>
            <a:ext cx="1850067" cy="1387550"/>
          </a:xfrm>
          <a:prstGeom prst="rect">
            <a:avLst/>
          </a:prstGeom>
        </p:spPr>
      </p:pic>
      <p:pic>
        <p:nvPicPr>
          <p:cNvPr id="27" name="Picture 2">
            <a:extLst>
              <a:ext uri="{FF2B5EF4-FFF2-40B4-BE49-F238E27FC236}">
                <a16:creationId xmlns:a16="http://schemas.microsoft.com/office/drawing/2014/main" id="{845A0A96-B49A-4ABD-8306-29A5F68118B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86399" y="2753832"/>
            <a:ext cx="1828801" cy="1371601"/>
          </a:xfrm>
          <a:prstGeom prst="rect">
            <a:avLst/>
          </a:prstGeom>
        </p:spPr>
      </p:pic>
      <p:pic>
        <p:nvPicPr>
          <p:cNvPr id="29" name="Picture 2">
            <a:extLst>
              <a:ext uri="{FF2B5EF4-FFF2-40B4-BE49-F238E27FC236}">
                <a16:creationId xmlns:a16="http://schemas.microsoft.com/office/drawing/2014/main" id="{4771554F-0E3F-4175-848F-7D9EFA9F1A1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28802" y="5341144"/>
            <a:ext cx="1828800" cy="1516856"/>
          </a:xfrm>
          <a:prstGeom prst="rect">
            <a:avLst/>
          </a:prstGeom>
        </p:spPr>
      </p:pic>
      <p:pic>
        <p:nvPicPr>
          <p:cNvPr id="31" name="Picture 2">
            <a:extLst>
              <a:ext uri="{FF2B5EF4-FFF2-40B4-BE49-F238E27FC236}">
                <a16:creationId xmlns:a16="http://schemas.microsoft.com/office/drawing/2014/main" id="{6AC0F580-B65B-4D4C-ABCA-CE4F13A73B49}"/>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5741"/>
          <a:stretch/>
        </p:blipFill>
        <p:spPr>
          <a:xfrm>
            <a:off x="7314295" y="2754297"/>
            <a:ext cx="1829706" cy="1371136"/>
          </a:xfrm>
          <a:prstGeom prst="rect">
            <a:avLst/>
          </a:prstGeom>
        </p:spPr>
      </p:pic>
      <p:pic>
        <p:nvPicPr>
          <p:cNvPr id="33" name="Picture 2">
            <a:extLst>
              <a:ext uri="{FF2B5EF4-FFF2-40B4-BE49-F238E27FC236}">
                <a16:creationId xmlns:a16="http://schemas.microsoft.com/office/drawing/2014/main" id="{C284ACE8-B231-4E1D-B964-02350F1A898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5326913"/>
            <a:ext cx="1828800" cy="1531088"/>
          </a:xfrm>
          <a:prstGeom prst="rect">
            <a:avLst/>
          </a:prstGeom>
        </p:spPr>
      </p:pic>
      <p:pic>
        <p:nvPicPr>
          <p:cNvPr id="35" name="Picture 2">
            <a:extLst>
              <a:ext uri="{FF2B5EF4-FFF2-40B4-BE49-F238E27FC236}">
                <a16:creationId xmlns:a16="http://schemas.microsoft.com/office/drawing/2014/main" id="{D38C948B-FD46-47BA-B4C6-220228122C1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486401" y="5341143"/>
            <a:ext cx="1828800" cy="1516857"/>
          </a:xfrm>
          <a:prstGeom prst="rect">
            <a:avLst/>
          </a:prstGeom>
        </p:spPr>
      </p:pic>
      <p:pic>
        <p:nvPicPr>
          <p:cNvPr id="37" name="Picture 2">
            <a:extLst>
              <a:ext uri="{FF2B5EF4-FFF2-40B4-BE49-F238E27FC236}">
                <a16:creationId xmlns:a16="http://schemas.microsoft.com/office/drawing/2014/main" id="{84D2BEB2-47B9-48F8-9D13-8D42249C837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0" y="4117455"/>
            <a:ext cx="1531088" cy="1230721"/>
          </a:xfrm>
          <a:prstGeom prst="rect">
            <a:avLst/>
          </a:prstGeom>
        </p:spPr>
      </p:pic>
      <p:pic>
        <p:nvPicPr>
          <p:cNvPr id="39" name="Picture 2">
            <a:extLst>
              <a:ext uri="{FF2B5EF4-FFF2-40B4-BE49-F238E27FC236}">
                <a16:creationId xmlns:a16="http://schemas.microsoft.com/office/drawing/2014/main" id="{E0BE5F1C-E40B-40FE-9448-A4BCB977ED3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531089" y="4126097"/>
            <a:ext cx="1520455" cy="1221376"/>
          </a:xfrm>
          <a:prstGeom prst="rect">
            <a:avLst/>
          </a:prstGeom>
        </p:spPr>
      </p:pic>
      <p:pic>
        <p:nvPicPr>
          <p:cNvPr id="41" name="Picture 2">
            <a:extLst>
              <a:ext uri="{FF2B5EF4-FFF2-40B4-BE49-F238E27FC236}">
                <a16:creationId xmlns:a16="http://schemas.microsoft.com/office/drawing/2014/main" id="{F66B0C18-1352-40AC-A4B8-FD81E5E3A09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051545" y="4120116"/>
            <a:ext cx="1520455" cy="1228172"/>
          </a:xfrm>
          <a:prstGeom prst="rect">
            <a:avLst/>
          </a:prstGeom>
        </p:spPr>
      </p:pic>
      <p:pic>
        <p:nvPicPr>
          <p:cNvPr id="43" name="Picture 2">
            <a:extLst>
              <a:ext uri="{FF2B5EF4-FFF2-40B4-BE49-F238E27FC236}">
                <a16:creationId xmlns:a16="http://schemas.microsoft.com/office/drawing/2014/main" id="{CF1D5041-D756-4EA8-9E6E-EA30C42DE24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657600" y="2753831"/>
            <a:ext cx="1828800" cy="1371601"/>
          </a:xfrm>
          <a:prstGeom prst="rect">
            <a:avLst/>
          </a:prstGeom>
        </p:spPr>
      </p:pic>
      <p:pic>
        <p:nvPicPr>
          <p:cNvPr id="45" name="Picture 2">
            <a:extLst>
              <a:ext uri="{FF2B5EF4-FFF2-40B4-BE49-F238E27FC236}">
                <a16:creationId xmlns:a16="http://schemas.microsoft.com/office/drawing/2014/main" id="{6A742EC8-57DA-45F6-B965-D12736BB1F6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571999" y="4122774"/>
            <a:ext cx="1520457" cy="1222175"/>
          </a:xfrm>
          <a:prstGeom prst="rect">
            <a:avLst/>
          </a:prstGeom>
        </p:spPr>
      </p:pic>
      <p:pic>
        <p:nvPicPr>
          <p:cNvPr id="47" name="Picture 2">
            <a:extLst>
              <a:ext uri="{FF2B5EF4-FFF2-40B4-BE49-F238E27FC236}">
                <a16:creationId xmlns:a16="http://schemas.microsoft.com/office/drawing/2014/main" id="{ACE28268-DA16-489B-92DC-2D68E3FBE25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081824" y="4120116"/>
            <a:ext cx="1531088" cy="1230720"/>
          </a:xfrm>
          <a:prstGeom prst="rect">
            <a:avLst/>
          </a:prstGeom>
        </p:spPr>
      </p:pic>
      <p:pic>
        <p:nvPicPr>
          <p:cNvPr id="49" name="Picture 2">
            <a:extLst>
              <a:ext uri="{FF2B5EF4-FFF2-40B4-BE49-F238E27FC236}">
                <a16:creationId xmlns:a16="http://schemas.microsoft.com/office/drawing/2014/main" id="{4A338A87-74DD-4F42-89F9-3255D1495DBD}"/>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609368" y="4122773"/>
            <a:ext cx="1534631" cy="1232658"/>
          </a:xfrm>
          <a:prstGeom prst="rect">
            <a:avLst/>
          </a:prstGeom>
        </p:spPr>
      </p:pic>
      <p:pic>
        <p:nvPicPr>
          <p:cNvPr id="51" name="Picture 2">
            <a:extLst>
              <a:ext uri="{FF2B5EF4-FFF2-40B4-BE49-F238E27FC236}">
                <a16:creationId xmlns:a16="http://schemas.microsoft.com/office/drawing/2014/main" id="{BC0182EB-BD7A-417E-B32E-1CC5A8E4BB35}"/>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315200" y="5348288"/>
            <a:ext cx="1828800" cy="1509712"/>
          </a:xfrm>
          <a:prstGeom prst="rect">
            <a:avLst/>
          </a:prstGeom>
        </p:spPr>
      </p:pic>
      <p:pic>
        <p:nvPicPr>
          <p:cNvPr id="53" name="Picture 2">
            <a:extLst>
              <a:ext uri="{FF2B5EF4-FFF2-40B4-BE49-F238E27FC236}">
                <a16:creationId xmlns:a16="http://schemas.microsoft.com/office/drawing/2014/main" id="{B5D3298D-077E-485C-9CB9-8B7B0527AA92}"/>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657601" y="5343524"/>
            <a:ext cx="1828800" cy="1514475"/>
          </a:xfrm>
          <a:prstGeom prst="rect">
            <a:avLst/>
          </a:prstGeom>
        </p:spPr>
      </p:pic>
    </p:spTree>
    <p:extLst>
      <p:ext uri="{BB962C8B-B14F-4D97-AF65-F5344CB8AC3E}">
        <p14:creationId xmlns:p14="http://schemas.microsoft.com/office/powerpoint/2010/main" val="1098980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9F8A5C-4681-42A8-B218-E4B9213CE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Convince, rebuke, exhort / longsuffering &amp; teaching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will judge the living and the dead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Forgiveness is part of faith for those receptive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One must warn those sinning to be free of the same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Rebukes build the strength of the wise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He will convict sinners in righteousness &amp; judgment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Confident steadfastness in faith wins the prize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It is good as we are able to correct one another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Endurance will involve many afflictions on His path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Lord chastens all in order to refine character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Those patient in the faith receive the promise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Lose not heart doing good especially for the faithful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Pray God finds us at peace hoping in His salvation</a:t>
            </a:r>
          </a:p>
        </p:txBody>
      </p:sp>
      <p:sp>
        <p:nvSpPr>
          <p:cNvPr id="5" name="Rectangle 4"/>
          <p:cNvSpPr>
            <a:spLocks noChangeArrowheads="1"/>
          </p:cNvSpPr>
          <p:nvPr/>
        </p:nvSpPr>
        <p:spPr bwMode="auto">
          <a:xfrm rot="21202571">
            <a:off x="1023795" y="867885"/>
            <a:ext cx="7624272" cy="4846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3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88900">
                    <a:srgbClr val="7030A0">
                      <a:alpha val="80000"/>
                    </a:srgbClr>
                  </a:glow>
                  <a:outerShdw blurRad="76200" dist="50800" dir="5400000" algn="tl" rotWithShape="0">
                    <a:srgbClr val="000000">
                      <a:alpha val="65000"/>
                    </a:srgbClr>
                  </a:outerShdw>
                </a:effectLst>
                <a:latin typeface="Calibri" panose="020F0502020204030204" pitchFamily="34" charset="0"/>
              </a:rPr>
              <a:t>The wind cannot change the direction God calls us to go</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0.00105 0.00046 L 0.07066 0.52176 " pathEditMode="relative" rAng="0" ptsTypes="AA">
                                      <p:cBhvr>
                                        <p:cTn id="189" dur="1750" fill="hold"/>
                                        <p:tgtEl>
                                          <p:spTgt spid="4">
                                            <p:txEl>
                                              <p:pRg st="0" end="0"/>
                                            </p:txEl>
                                          </p:spTgt>
                                        </p:tgtEl>
                                        <p:attrNameLst>
                                          <p:attrName>ppt_x</p:attrName>
                                          <p:attrName>ppt_y</p:attrName>
                                        </p:attrNameLst>
                                      </p:cBhvr>
                                      <p:rCtr x="3472" y="26065"/>
                                    </p:animMotion>
                                  </p:childTnLst>
                                </p:cTn>
                              </p:par>
                              <p:par>
                                <p:cTn id="190" presetID="0" presetClass="path" presetSubtype="0" accel="50000" decel="50000" fill="hold" nodeType="withEffect">
                                  <p:stCondLst>
                                    <p:cond delay="0"/>
                                  </p:stCondLst>
                                  <p:childTnLst>
                                    <p:animMotion origin="layout" path="M 3.33333E-6 -2.96296E-6 L 0.1809 0.44977 " pathEditMode="relative" rAng="0" ptsTypes="AA">
                                      <p:cBhvr>
                                        <p:cTn id="191" dur="1750" fill="hold"/>
                                        <p:tgtEl>
                                          <p:spTgt spid="4">
                                            <p:txEl>
                                              <p:pRg st="1" end="1"/>
                                            </p:txEl>
                                          </p:spTgt>
                                        </p:tgtEl>
                                        <p:attrNameLst>
                                          <p:attrName>ppt_x</p:attrName>
                                          <p:attrName>ppt_y</p:attrName>
                                        </p:attrNameLst>
                                      </p:cBhvr>
                                      <p:rCtr x="9045" y="22477"/>
                                    </p:animMotion>
                                  </p:childTnLst>
                                </p:cTn>
                              </p:par>
                              <p:par>
                                <p:cTn id="192" presetID="0" presetClass="path" presetSubtype="0" accel="50000" decel="50000" fill="hold" nodeType="withEffect">
                                  <p:stCondLst>
                                    <p:cond delay="0"/>
                                  </p:stCondLst>
                                  <p:childTnLst>
                                    <p:animMotion origin="layout" path="M 0 0.00023 L 0.12101 0.37431 " pathEditMode="relative" rAng="0" ptsTypes="AA">
                                      <p:cBhvr>
                                        <p:cTn id="193" dur="1750" fill="hold"/>
                                        <p:tgtEl>
                                          <p:spTgt spid="4">
                                            <p:txEl>
                                              <p:pRg st="2" end="2"/>
                                            </p:txEl>
                                          </p:spTgt>
                                        </p:tgtEl>
                                        <p:attrNameLst>
                                          <p:attrName>ppt_x</p:attrName>
                                          <p:attrName>ppt_y</p:attrName>
                                        </p:attrNameLst>
                                      </p:cBhvr>
                                      <p:rCtr x="6042" y="18704"/>
                                    </p:animMotion>
                                  </p:childTnLst>
                                </p:cTn>
                              </p:par>
                              <p:par>
                                <p:cTn id="194" presetID="0" presetClass="path" presetSubtype="0" accel="50000" decel="50000" fill="hold" nodeType="withEffect">
                                  <p:stCondLst>
                                    <p:cond delay="0"/>
                                  </p:stCondLst>
                                  <p:childTnLst>
                                    <p:animMotion origin="layout" path="M 1.11111E-6 0.00023 L 0.06406 0.30417 " pathEditMode="relative" rAng="0" ptsTypes="AA">
                                      <p:cBhvr>
                                        <p:cTn id="195" dur="1750" fill="hold"/>
                                        <p:tgtEl>
                                          <p:spTgt spid="4">
                                            <p:txEl>
                                              <p:pRg st="3" end="3"/>
                                            </p:txEl>
                                          </p:spTgt>
                                        </p:tgtEl>
                                        <p:attrNameLst>
                                          <p:attrName>ppt_x</p:attrName>
                                          <p:attrName>ppt_y</p:attrName>
                                        </p:attrNameLst>
                                      </p:cBhvr>
                                      <p:rCtr x="3194" y="15185"/>
                                    </p:animMotion>
                                  </p:childTnLst>
                                </p:cTn>
                              </p:par>
                              <p:par>
                                <p:cTn id="196" presetID="0" presetClass="path" presetSubtype="0" accel="50000" decel="50000" fill="hold" nodeType="withEffect">
                                  <p:stCondLst>
                                    <p:cond delay="0"/>
                                  </p:stCondLst>
                                  <p:childTnLst>
                                    <p:animMotion origin="layout" path="M 4.44444E-6 0.00069 L 0.18246 0.23102 " pathEditMode="relative" rAng="0" ptsTypes="AA">
                                      <p:cBhvr>
                                        <p:cTn id="197" dur="1750" fill="hold"/>
                                        <p:tgtEl>
                                          <p:spTgt spid="4">
                                            <p:txEl>
                                              <p:pRg st="4" end="4"/>
                                            </p:txEl>
                                          </p:spTgt>
                                        </p:tgtEl>
                                        <p:attrNameLst>
                                          <p:attrName>ppt_x</p:attrName>
                                          <p:attrName>ppt_y</p:attrName>
                                        </p:attrNameLst>
                                      </p:cBhvr>
                                      <p:rCtr x="9115" y="11505"/>
                                    </p:animMotion>
                                  </p:childTnLst>
                                </p:cTn>
                              </p:par>
                              <p:par>
                                <p:cTn id="198" presetID="0" presetClass="path" presetSubtype="0" accel="50000" decel="50000" fill="hold" nodeType="withEffect">
                                  <p:stCondLst>
                                    <p:cond delay="0"/>
                                  </p:stCondLst>
                                  <p:childTnLst>
                                    <p:animMotion origin="layout" path="M 3.61111E-6 0.00046 L 0.07118 0.15648 " pathEditMode="relative" rAng="0" ptsTypes="AA">
                                      <p:cBhvr>
                                        <p:cTn id="199" dur="1750" fill="hold"/>
                                        <p:tgtEl>
                                          <p:spTgt spid="4">
                                            <p:txEl>
                                              <p:pRg st="5" end="5"/>
                                            </p:txEl>
                                          </p:spTgt>
                                        </p:tgtEl>
                                        <p:attrNameLst>
                                          <p:attrName>ppt_x</p:attrName>
                                          <p:attrName>ppt_y</p:attrName>
                                        </p:attrNameLst>
                                      </p:cBhvr>
                                      <p:rCtr x="3559" y="7801"/>
                                    </p:animMotion>
                                  </p:childTnLst>
                                </p:cTn>
                              </p:par>
                              <p:par>
                                <p:cTn id="200" presetID="0" presetClass="path" presetSubtype="0" accel="50000" decel="50000" fill="hold" nodeType="withEffect">
                                  <p:stCondLst>
                                    <p:cond delay="0"/>
                                  </p:stCondLst>
                                  <p:childTnLst>
                                    <p:animMotion origin="layout" path="M -4.16667E-6 0.00046 L 0.11841 0.08102 " pathEditMode="relative" rAng="0" ptsTypes="AA">
                                      <p:cBhvr>
                                        <p:cTn id="201" dur="1750" fill="hold"/>
                                        <p:tgtEl>
                                          <p:spTgt spid="4">
                                            <p:txEl>
                                              <p:pRg st="6" end="6"/>
                                            </p:txEl>
                                          </p:spTgt>
                                        </p:tgtEl>
                                        <p:attrNameLst>
                                          <p:attrName>ppt_x</p:attrName>
                                          <p:attrName>ppt_y</p:attrName>
                                        </p:attrNameLst>
                                      </p:cBhvr>
                                      <p:rCtr x="5920" y="4028"/>
                                    </p:animMotion>
                                  </p:childTnLst>
                                </p:cTn>
                              </p:par>
                              <p:par>
                                <p:cTn id="202" presetID="0" presetClass="path" presetSubtype="0" accel="50000" decel="50000" fill="hold" nodeType="withEffect">
                                  <p:stCondLst>
                                    <p:cond delay="0"/>
                                  </p:stCondLst>
                                  <p:childTnLst>
                                    <p:animMotion origin="layout" path="M -4.72222E-6 0.00023 L 0.10886 0.0088 " pathEditMode="relative" rAng="0" ptsTypes="AA">
                                      <p:cBhvr>
                                        <p:cTn id="203" dur="1750" fill="hold"/>
                                        <p:tgtEl>
                                          <p:spTgt spid="4">
                                            <p:txEl>
                                              <p:pRg st="7" end="7"/>
                                            </p:txEl>
                                          </p:spTgt>
                                        </p:tgtEl>
                                        <p:attrNameLst>
                                          <p:attrName>ppt_x</p:attrName>
                                          <p:attrName>ppt_y</p:attrName>
                                        </p:attrNameLst>
                                      </p:cBhvr>
                                      <p:rCtr x="5434" y="417"/>
                                    </p:animMotion>
                                  </p:childTnLst>
                                </p:cTn>
                              </p:par>
                              <p:par>
                                <p:cTn id="204" presetID="0" presetClass="path" presetSubtype="0" accel="50000" decel="50000" fill="hold" nodeType="withEffect">
                                  <p:stCondLst>
                                    <p:cond delay="0"/>
                                  </p:stCondLst>
                                  <p:childTnLst>
                                    <p:animMotion origin="layout" path="M -3.61111E-6 0.00069 L 0.07778 -0.06366 " pathEditMode="relative" rAng="0" ptsTypes="AA">
                                      <p:cBhvr>
                                        <p:cTn id="205" dur="1750" fill="hold"/>
                                        <p:tgtEl>
                                          <p:spTgt spid="4">
                                            <p:txEl>
                                              <p:pRg st="8" end="8"/>
                                            </p:txEl>
                                          </p:spTgt>
                                        </p:tgtEl>
                                        <p:attrNameLst>
                                          <p:attrName>ppt_x</p:attrName>
                                          <p:attrName>ppt_y</p:attrName>
                                        </p:attrNameLst>
                                      </p:cBhvr>
                                      <p:rCtr x="3889" y="-3218"/>
                                    </p:animMotion>
                                  </p:childTnLst>
                                </p:cTn>
                              </p:par>
                              <p:par>
                                <p:cTn id="206" presetID="0" presetClass="path" presetSubtype="0" accel="50000" decel="50000" fill="hold" nodeType="withEffect">
                                  <p:stCondLst>
                                    <p:cond delay="0"/>
                                  </p:stCondLst>
                                  <p:childTnLst>
                                    <p:animMotion origin="layout" path="M 1.38889E-6 0.00023 L 0.10052 -0.13681 " pathEditMode="relative" rAng="0" ptsTypes="AA">
                                      <p:cBhvr>
                                        <p:cTn id="207" dur="1750" fill="hold"/>
                                        <p:tgtEl>
                                          <p:spTgt spid="4">
                                            <p:txEl>
                                              <p:pRg st="9" end="9"/>
                                            </p:txEl>
                                          </p:spTgt>
                                        </p:tgtEl>
                                        <p:attrNameLst>
                                          <p:attrName>ppt_x</p:attrName>
                                          <p:attrName>ppt_y</p:attrName>
                                        </p:attrNameLst>
                                      </p:cBhvr>
                                      <p:rCtr x="5017" y="-6852"/>
                                    </p:animMotion>
                                  </p:childTnLst>
                                </p:cTn>
                              </p:par>
                              <p:par>
                                <p:cTn id="208" presetID="0" presetClass="path" presetSubtype="0" accel="50000" decel="50000" fill="hold" nodeType="withEffect">
                                  <p:stCondLst>
                                    <p:cond delay="0"/>
                                  </p:stCondLst>
                                  <p:childTnLst>
                                    <p:animMotion origin="layout" path="M -3.88889E-6 0.00023 L 0.12136 -0.20718 " pathEditMode="relative" rAng="0" ptsTypes="AA">
                                      <p:cBhvr>
                                        <p:cTn id="209" dur="1750" fill="hold"/>
                                        <p:tgtEl>
                                          <p:spTgt spid="4">
                                            <p:txEl>
                                              <p:pRg st="10" end="10"/>
                                            </p:txEl>
                                          </p:spTgt>
                                        </p:tgtEl>
                                        <p:attrNameLst>
                                          <p:attrName>ppt_x</p:attrName>
                                          <p:attrName>ppt_y</p:attrName>
                                        </p:attrNameLst>
                                      </p:cBhvr>
                                      <p:rCtr x="6059" y="-10370"/>
                                    </p:animMotion>
                                  </p:childTnLst>
                                </p:cTn>
                              </p:par>
                              <p:par>
                                <p:cTn id="210" presetID="0" presetClass="path" presetSubtype="0" accel="50000" decel="50000" fill="hold" nodeType="withEffect">
                                  <p:stCondLst>
                                    <p:cond delay="0"/>
                                  </p:stCondLst>
                                  <p:childTnLst>
                                    <p:animMotion origin="layout" path="M -8.33333E-7 0.00069 L 0.07049 -0.28357 " pathEditMode="relative" rAng="0" ptsTypes="AA">
                                      <p:cBhvr>
                                        <p:cTn id="211" dur="1750" fill="hold"/>
                                        <p:tgtEl>
                                          <p:spTgt spid="4">
                                            <p:txEl>
                                              <p:pRg st="11" end="11"/>
                                            </p:txEl>
                                          </p:spTgt>
                                        </p:tgtEl>
                                        <p:attrNameLst>
                                          <p:attrName>ppt_x</p:attrName>
                                          <p:attrName>ppt_y</p:attrName>
                                        </p:attrNameLst>
                                      </p:cBhvr>
                                      <p:rCtr x="3524" y="-14213"/>
                                    </p:animMotion>
                                  </p:childTnLst>
                                </p:cTn>
                              </p:par>
                              <p:par>
                                <p:cTn id="212" presetID="0" presetClass="path" presetSubtype="0" accel="50000" decel="50000" fill="hold" nodeType="withEffect">
                                  <p:stCondLst>
                                    <p:cond delay="0"/>
                                  </p:stCondLst>
                                  <p:childTnLst>
                                    <p:animMotion origin="layout" path="M 2.77778E-6 0.00046 L 0.09097 -0.35579 " pathEditMode="relative" rAng="0" ptsTypes="AA">
                                      <p:cBhvr>
                                        <p:cTn id="213" dur="1750" fill="hold"/>
                                        <p:tgtEl>
                                          <p:spTgt spid="4">
                                            <p:txEl>
                                              <p:pRg st="12" end="12"/>
                                            </p:txEl>
                                          </p:spTgt>
                                        </p:tgtEl>
                                        <p:attrNameLst>
                                          <p:attrName>ppt_x</p:attrName>
                                          <p:attrName>ppt_y</p:attrName>
                                        </p:attrNameLst>
                                      </p:cBhvr>
                                      <p:rCtr x="4549" y="-178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a:t>
            </a:r>
            <a:r>
              <a:rPr lang="en-US" b="1" u="sng">
                <a:solidFill>
                  <a:srgbClr val="3333FF"/>
                </a:solidFill>
              </a:rPr>
              <a:t>www.RonBert.</a:t>
            </a:r>
            <a:r>
              <a:rPr lang="en-US" b="1" u="sng" dirty="0">
                <a:solidFill>
                  <a:srgbClr val="3333FF"/>
                </a:solidFill>
              </a:rPr>
              <a: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8990C6-1722-4945-AF4F-ED46CFC5E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3074" name="Rectangle 2"/>
          <p:cNvSpPr>
            <a:spLocks noGrp="1" noChangeArrowheads="1"/>
          </p:cNvSpPr>
          <p:nvPr>
            <p:ph type="title"/>
          </p:nvPr>
        </p:nvSpPr>
        <p:spPr>
          <a:xfrm>
            <a:off x="533400" y="1585119"/>
            <a:ext cx="8077200" cy="348762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Preach the word! Be ready in season and out of season. Convince, rebuke, exhort, with  all longsuffering and teaching.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4:2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Exhort">
            <a:extLst>
              <a:ext uri="{FF2B5EF4-FFF2-40B4-BE49-F238E27FC236}">
                <a16:creationId xmlns:a16="http://schemas.microsoft.com/office/drawing/2014/main" id="{75672399-2F48-45D4-B178-C02D02B77104}"/>
              </a:ext>
            </a:extLst>
          </p:cNvPr>
          <p:cNvSpPr txBox="1">
            <a:spLocks noChangeArrowheads="1"/>
          </p:cNvSpPr>
          <p:nvPr/>
        </p:nvSpPr>
        <p:spPr bwMode="auto">
          <a:xfrm>
            <a:off x="5055394" y="2969418"/>
            <a:ext cx="2000314" cy="782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exhort</a:t>
            </a:r>
          </a:p>
        </p:txBody>
      </p:sp>
      <p:sp>
        <p:nvSpPr>
          <p:cNvPr id="5" name="!!Morph">
            <a:extLst>
              <a:ext uri="{FF2B5EF4-FFF2-40B4-BE49-F238E27FC236}">
                <a16:creationId xmlns:a16="http://schemas.microsoft.com/office/drawing/2014/main" id="{43906F59-2D7B-4E58-86E5-87A7B80B0706}"/>
              </a:ext>
            </a:extLst>
          </p:cNvPr>
          <p:cNvSpPr txBox="1">
            <a:spLocks noChangeArrowheads="1"/>
          </p:cNvSpPr>
          <p:nvPr/>
        </p:nvSpPr>
        <p:spPr bwMode="auto">
          <a:xfrm>
            <a:off x="534686" y="1700213"/>
            <a:ext cx="8077200" cy="1300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Preach the word! Be ready in season and out of season. </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Convince">
            <a:extLst>
              <a:ext uri="{FF2B5EF4-FFF2-40B4-BE49-F238E27FC236}">
                <a16:creationId xmlns:a16="http://schemas.microsoft.com/office/drawing/2014/main" id="{F5DE61B7-34A6-4168-94D0-0A402AF3BAAD}"/>
              </a:ext>
            </a:extLst>
          </p:cNvPr>
          <p:cNvSpPr txBox="1">
            <a:spLocks noChangeArrowheads="1"/>
          </p:cNvSpPr>
          <p:nvPr/>
        </p:nvSpPr>
        <p:spPr bwMode="auto">
          <a:xfrm>
            <a:off x="845344" y="2974181"/>
            <a:ext cx="2425393" cy="766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Convince</a:t>
            </a:r>
          </a:p>
        </p:txBody>
      </p:sp>
      <p:sp>
        <p:nvSpPr>
          <p:cNvPr id="7" name="!!Rebuke">
            <a:extLst>
              <a:ext uri="{FF2B5EF4-FFF2-40B4-BE49-F238E27FC236}">
                <a16:creationId xmlns:a16="http://schemas.microsoft.com/office/drawing/2014/main" id="{A7778857-6898-456A-9CBF-9731071986ED}"/>
              </a:ext>
            </a:extLst>
          </p:cNvPr>
          <p:cNvSpPr txBox="1">
            <a:spLocks noChangeArrowheads="1"/>
          </p:cNvSpPr>
          <p:nvPr/>
        </p:nvSpPr>
        <p:spPr bwMode="auto">
          <a:xfrm>
            <a:off x="3203147" y="2967038"/>
            <a:ext cx="2000314" cy="784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rebuke</a:t>
            </a:r>
          </a:p>
        </p:txBody>
      </p:sp>
      <p:sp>
        <p:nvSpPr>
          <p:cNvPr id="8" name="!!Longsuffering">
            <a:extLst>
              <a:ext uri="{FF2B5EF4-FFF2-40B4-BE49-F238E27FC236}">
                <a16:creationId xmlns:a16="http://schemas.microsoft.com/office/drawing/2014/main" id="{41CD3D3B-A36E-48B7-B937-48FE6326F4A0}"/>
              </a:ext>
            </a:extLst>
          </p:cNvPr>
          <p:cNvSpPr txBox="1">
            <a:spLocks noChangeArrowheads="1"/>
          </p:cNvSpPr>
          <p:nvPr/>
        </p:nvSpPr>
        <p:spPr bwMode="auto">
          <a:xfrm>
            <a:off x="1428750" y="3631406"/>
            <a:ext cx="3694235" cy="80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longsuffering</a:t>
            </a:r>
          </a:p>
        </p:txBody>
      </p:sp>
      <p:sp>
        <p:nvSpPr>
          <p:cNvPr id="9" name="!!Teaching">
            <a:extLst>
              <a:ext uri="{FF2B5EF4-FFF2-40B4-BE49-F238E27FC236}">
                <a16:creationId xmlns:a16="http://schemas.microsoft.com/office/drawing/2014/main" id="{7D82D2FC-9F3E-4FFF-BF52-D20DC0C31A8E}"/>
              </a:ext>
            </a:extLst>
          </p:cNvPr>
          <p:cNvSpPr txBox="1">
            <a:spLocks noChangeArrowheads="1"/>
          </p:cNvSpPr>
          <p:nvPr/>
        </p:nvSpPr>
        <p:spPr bwMode="auto">
          <a:xfrm>
            <a:off x="5690820" y="3630492"/>
            <a:ext cx="2482545" cy="796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teaching</a:t>
            </a:r>
          </a:p>
        </p:txBody>
      </p:sp>
    </p:spTree>
    <p:extLst>
      <p:ext uri="{BB962C8B-B14F-4D97-AF65-F5344CB8AC3E}">
        <p14:creationId xmlns:p14="http://schemas.microsoft.com/office/powerpoint/2010/main" val="1342964824"/>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5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childTnLst>
                                </p:cTn>
                              </p:par>
                              <p:par>
                                <p:cTn id="32" presetID="10" presetClass="entr" presetSubtype="0" fill="hold" grpId="2"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P spid="4" grpId="1"/>
      <p:bldP spid="4" grpId="2"/>
      <p:bldP spid="5" grpId="0"/>
      <p:bldP spid="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8990C6-1722-4945-AF4F-ED46CFC5E0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Exhort">
            <a:extLst>
              <a:ext uri="{FF2B5EF4-FFF2-40B4-BE49-F238E27FC236}">
                <a16:creationId xmlns:a16="http://schemas.microsoft.com/office/drawing/2014/main" id="{75672399-2F48-45D4-B178-C02D02B77104}"/>
              </a:ext>
            </a:extLst>
          </p:cNvPr>
          <p:cNvSpPr txBox="1">
            <a:spLocks noChangeArrowheads="1"/>
          </p:cNvSpPr>
          <p:nvPr/>
        </p:nvSpPr>
        <p:spPr bwMode="auto">
          <a:xfrm>
            <a:off x="4213466" y="4060521"/>
            <a:ext cx="2000314" cy="782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exhort</a:t>
            </a:r>
          </a:p>
        </p:txBody>
      </p:sp>
      <p:sp>
        <p:nvSpPr>
          <p:cNvPr id="5" name="!!Morph">
            <a:extLst>
              <a:ext uri="{FF2B5EF4-FFF2-40B4-BE49-F238E27FC236}">
                <a16:creationId xmlns:a16="http://schemas.microsoft.com/office/drawing/2014/main" id="{43906F59-2D7B-4E58-86E5-87A7B80B0706}"/>
              </a:ext>
            </a:extLst>
          </p:cNvPr>
          <p:cNvSpPr txBox="1">
            <a:spLocks noChangeArrowheads="1"/>
          </p:cNvSpPr>
          <p:nvPr/>
        </p:nvSpPr>
        <p:spPr bwMode="auto">
          <a:xfrm>
            <a:off x="509634" y="838200"/>
            <a:ext cx="8077200" cy="1300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Preach the word! Be ready in season and out of season. </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Convince">
            <a:extLst>
              <a:ext uri="{FF2B5EF4-FFF2-40B4-BE49-F238E27FC236}">
                <a16:creationId xmlns:a16="http://schemas.microsoft.com/office/drawing/2014/main" id="{F5DE61B7-34A6-4168-94D0-0A402AF3BAAD}"/>
              </a:ext>
            </a:extLst>
          </p:cNvPr>
          <p:cNvSpPr txBox="1">
            <a:spLocks noChangeArrowheads="1"/>
          </p:cNvSpPr>
          <p:nvPr/>
        </p:nvSpPr>
        <p:spPr bwMode="auto">
          <a:xfrm>
            <a:off x="4252423" y="2623452"/>
            <a:ext cx="2425393" cy="766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Convince</a:t>
            </a:r>
          </a:p>
        </p:txBody>
      </p:sp>
      <p:sp>
        <p:nvSpPr>
          <p:cNvPr id="7" name="!!Rebuke">
            <a:extLst>
              <a:ext uri="{FF2B5EF4-FFF2-40B4-BE49-F238E27FC236}">
                <a16:creationId xmlns:a16="http://schemas.microsoft.com/office/drawing/2014/main" id="{A7778857-6898-456A-9CBF-9731071986ED}"/>
              </a:ext>
            </a:extLst>
          </p:cNvPr>
          <p:cNvSpPr txBox="1">
            <a:spLocks noChangeArrowheads="1"/>
          </p:cNvSpPr>
          <p:nvPr/>
        </p:nvSpPr>
        <p:spPr bwMode="auto">
          <a:xfrm>
            <a:off x="4258513" y="3335458"/>
            <a:ext cx="2000314" cy="784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rebuke</a:t>
            </a:r>
          </a:p>
        </p:txBody>
      </p:sp>
      <p:sp>
        <p:nvSpPr>
          <p:cNvPr id="8" name="!!Longsuffering">
            <a:extLst>
              <a:ext uri="{FF2B5EF4-FFF2-40B4-BE49-F238E27FC236}">
                <a16:creationId xmlns:a16="http://schemas.microsoft.com/office/drawing/2014/main" id="{41CD3D3B-A36E-48B7-B937-48FE6326F4A0}"/>
              </a:ext>
            </a:extLst>
          </p:cNvPr>
          <p:cNvSpPr txBox="1">
            <a:spLocks noChangeArrowheads="1"/>
          </p:cNvSpPr>
          <p:nvPr/>
        </p:nvSpPr>
        <p:spPr bwMode="auto">
          <a:xfrm>
            <a:off x="1262039" y="5332190"/>
            <a:ext cx="3694235" cy="80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longsuffering</a:t>
            </a:r>
          </a:p>
        </p:txBody>
      </p:sp>
      <p:sp>
        <p:nvSpPr>
          <p:cNvPr id="9" name="!!Teaching">
            <a:extLst>
              <a:ext uri="{FF2B5EF4-FFF2-40B4-BE49-F238E27FC236}">
                <a16:creationId xmlns:a16="http://schemas.microsoft.com/office/drawing/2014/main" id="{7D82D2FC-9F3E-4FFF-BF52-D20DC0C31A8E}"/>
              </a:ext>
            </a:extLst>
          </p:cNvPr>
          <p:cNvSpPr txBox="1">
            <a:spLocks noChangeArrowheads="1"/>
          </p:cNvSpPr>
          <p:nvPr/>
        </p:nvSpPr>
        <p:spPr bwMode="auto">
          <a:xfrm>
            <a:off x="5464134" y="5332190"/>
            <a:ext cx="2482545" cy="796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teaching</a:t>
            </a:r>
          </a:p>
        </p:txBody>
      </p:sp>
      <p:sp>
        <p:nvSpPr>
          <p:cNvPr id="10" name="TextBox 9">
            <a:extLst>
              <a:ext uri="{FF2B5EF4-FFF2-40B4-BE49-F238E27FC236}">
                <a16:creationId xmlns:a16="http://schemas.microsoft.com/office/drawing/2014/main" id="{87A41B40-C6D8-4F35-B630-FF6CBD516F75}"/>
              </a:ext>
            </a:extLst>
          </p:cNvPr>
          <p:cNvSpPr txBox="1"/>
          <p:nvPr/>
        </p:nvSpPr>
        <p:spPr>
          <a:xfrm>
            <a:off x="3535059" y="2619601"/>
            <a:ext cx="626301"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latin typeface="Calibri" panose="020F0502020204030204" pitchFamily="34" charset="0"/>
                <a:ea typeface="+mj-ea"/>
                <a:cs typeface="+mj-cs"/>
              </a:rPr>
              <a:t>→</a:t>
            </a:r>
          </a:p>
        </p:txBody>
      </p:sp>
      <p:sp>
        <p:nvSpPr>
          <p:cNvPr id="12" name="TextBox 11">
            <a:extLst>
              <a:ext uri="{FF2B5EF4-FFF2-40B4-BE49-F238E27FC236}">
                <a16:creationId xmlns:a16="http://schemas.microsoft.com/office/drawing/2014/main" id="{F3297117-7675-4363-B64C-CFE61A78FD5E}"/>
              </a:ext>
            </a:extLst>
          </p:cNvPr>
          <p:cNvSpPr txBox="1"/>
          <p:nvPr/>
        </p:nvSpPr>
        <p:spPr>
          <a:xfrm>
            <a:off x="3535059" y="3356870"/>
            <a:ext cx="626301"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latin typeface="Calibri" panose="020F0502020204030204" pitchFamily="34" charset="0"/>
                <a:ea typeface="+mj-ea"/>
                <a:cs typeface="+mj-cs"/>
              </a:rPr>
              <a:t>→</a:t>
            </a:r>
          </a:p>
        </p:txBody>
      </p:sp>
      <p:sp>
        <p:nvSpPr>
          <p:cNvPr id="13" name="TextBox 12">
            <a:extLst>
              <a:ext uri="{FF2B5EF4-FFF2-40B4-BE49-F238E27FC236}">
                <a16:creationId xmlns:a16="http://schemas.microsoft.com/office/drawing/2014/main" id="{BA870982-E347-4200-B3AA-D915B88C9CEA}"/>
              </a:ext>
            </a:extLst>
          </p:cNvPr>
          <p:cNvSpPr txBox="1"/>
          <p:nvPr/>
        </p:nvSpPr>
        <p:spPr>
          <a:xfrm>
            <a:off x="3498067" y="4094138"/>
            <a:ext cx="626301"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chemeClr val="bg1"/>
                </a:solidFill>
                <a:effectLst>
                  <a:glow rad="101600">
                    <a:srgbClr val="000000"/>
                  </a:glow>
                  <a:outerShdw blurRad="50800" algn="tl" rotWithShape="0">
                    <a:srgbClr val="000000"/>
                  </a:outerShdw>
                </a:effectLst>
                <a:latin typeface="Calibri" panose="020F0502020204030204" pitchFamily="34" charset="0"/>
                <a:ea typeface="+mj-ea"/>
                <a:cs typeface="+mj-cs"/>
              </a:rPr>
              <a:t>→</a:t>
            </a:r>
          </a:p>
        </p:txBody>
      </p:sp>
      <p:sp>
        <p:nvSpPr>
          <p:cNvPr id="14" name="TextBox 13">
            <a:extLst>
              <a:ext uri="{FF2B5EF4-FFF2-40B4-BE49-F238E27FC236}">
                <a16:creationId xmlns:a16="http://schemas.microsoft.com/office/drawing/2014/main" id="{3E12535B-911F-4BE3-AF2D-44201E6C155B}"/>
              </a:ext>
            </a:extLst>
          </p:cNvPr>
          <p:cNvSpPr txBox="1"/>
          <p:nvPr/>
        </p:nvSpPr>
        <p:spPr>
          <a:xfrm>
            <a:off x="4173255" y="4711875"/>
            <a:ext cx="626301"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rgbClr val="7030A0"/>
                </a:solidFill>
                <a:effectLst>
                  <a:glow rad="101600">
                    <a:srgbClr val="000000"/>
                  </a:glow>
                  <a:outerShdw blurRad="50800" algn="tl" rotWithShape="0">
                    <a:srgbClr val="000000"/>
                  </a:outerShdw>
                </a:effectLst>
                <a:latin typeface="Calibri" panose="020F0502020204030204" pitchFamily="34" charset="0"/>
                <a:ea typeface="+mj-ea"/>
                <a:cs typeface="+mj-cs"/>
              </a:rPr>
              <a:t>↙</a:t>
            </a:r>
          </a:p>
        </p:txBody>
      </p:sp>
      <p:sp>
        <p:nvSpPr>
          <p:cNvPr id="15" name="TextBox 14">
            <a:extLst>
              <a:ext uri="{FF2B5EF4-FFF2-40B4-BE49-F238E27FC236}">
                <a16:creationId xmlns:a16="http://schemas.microsoft.com/office/drawing/2014/main" id="{5171F607-709A-483E-B7CE-3618CD56D92C}"/>
              </a:ext>
            </a:extLst>
          </p:cNvPr>
          <p:cNvSpPr txBox="1"/>
          <p:nvPr/>
        </p:nvSpPr>
        <p:spPr>
          <a:xfrm>
            <a:off x="5627690" y="4711875"/>
            <a:ext cx="626301"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rgbClr val="7030A0"/>
                </a:solidFill>
                <a:effectLst>
                  <a:glow rad="101600">
                    <a:srgbClr val="000000"/>
                  </a:glow>
                  <a:outerShdw blurRad="50800" algn="tl" rotWithShape="0">
                    <a:srgbClr val="000000"/>
                  </a:outerShdw>
                </a:effectLst>
                <a:latin typeface="Calibri" panose="020F0502020204030204" pitchFamily="34" charset="0"/>
                <a:ea typeface="+mj-ea"/>
                <a:cs typeface="+mj-cs"/>
              </a:rPr>
              <a:t>↘</a:t>
            </a:r>
          </a:p>
        </p:txBody>
      </p:sp>
    </p:spTree>
    <p:extLst>
      <p:ext uri="{BB962C8B-B14F-4D97-AF65-F5344CB8AC3E}">
        <p14:creationId xmlns:p14="http://schemas.microsoft.com/office/powerpoint/2010/main" val="2157895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12">
                                            <p:txEl>
                                              <p:pRg st="0" end="0"/>
                                            </p:txEl>
                                          </p:spTgt>
                                        </p:tgtEl>
                                        <p:attrNameLst>
                                          <p:attrName>style.visibility</p:attrName>
                                        </p:attrNameLst>
                                      </p:cBhvr>
                                      <p:to>
                                        <p:strVal val="visible"/>
                                      </p:to>
                                    </p:set>
                                    <p:anim calcmode="lin" valueType="num">
                                      <p:cBhvr additive="base">
                                        <p:cTn id="11"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ppt_y"/>
                                          </p:val>
                                        </p:tav>
                                        <p:tav tm="100000">
                                          <p:val>
                                            <p:strVal val="#ppt_y"/>
                                          </p:val>
                                        </p:tav>
                                      </p:tavLst>
                                    </p:anim>
                                  </p:childTnLst>
                                </p:cTn>
                              </p:par>
                              <p:par>
                                <p:cTn id="17" presetID="22" presetClass="entr" presetSubtype="2" fill="hold" grpId="0" nodeType="withEffect">
                                  <p:stCondLst>
                                    <p:cond delay="110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par>
                                <p:cTn id="20" presetID="22" presetClass="entr" presetSubtype="8" fill="hold" grpId="0" nodeType="withEffect">
                                  <p:stCondLst>
                                    <p:cond delay="110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par>
                          <p:cTn id="23" fill="hold">
                            <p:stCondLst>
                              <p:cond delay="1600"/>
                            </p:stCondLst>
                            <p:childTnLst>
                              <p:par>
                                <p:cTn id="24" presetID="3" presetClass="emph" presetSubtype="2" fill="hold" grpId="0" nodeType="afterEffect">
                                  <p:stCondLst>
                                    <p:cond delay="0"/>
                                  </p:stCondLst>
                                  <p:childTnLst>
                                    <p:animClr clrSpc="rgb" dir="cw">
                                      <p:cBhvr override="childStyle">
                                        <p:cTn id="25" dur="1000" fill="hold"/>
                                        <p:tgtEl>
                                          <p:spTgt spid="8"/>
                                        </p:tgtEl>
                                        <p:attrNameLst>
                                          <p:attrName>style.color</p:attrName>
                                        </p:attrNameLst>
                                      </p:cBhvr>
                                      <p:to>
                                        <a:srgbClr val="7030A0"/>
                                      </p:to>
                                    </p:animClr>
                                  </p:childTnLst>
                                </p:cTn>
                              </p:par>
                              <p:par>
                                <p:cTn id="26" presetID="3" presetClass="emph" presetSubtype="2" fill="hold" grpId="0" nodeType="withEffect">
                                  <p:stCondLst>
                                    <p:cond delay="0"/>
                                  </p:stCondLst>
                                  <p:childTnLst>
                                    <p:animClr clrSpc="rgb" dir="cw">
                                      <p:cBhvr override="childStyle">
                                        <p:cTn id="27" dur="1000" fill="hold"/>
                                        <p:tgtEl>
                                          <p:spTgt spid="9"/>
                                        </p:tgtEl>
                                        <p:attrNameLst>
                                          <p:attrName>style.color</p:attrName>
                                        </p:attrNameLst>
                                      </p:cBhvr>
                                      <p:to>
                                        <a:srgbClr val="7030A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202CF7-A759-4799-86C8-ABC49EAB8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849086" y="1993333"/>
            <a:ext cx="7282543" cy="279638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Speak these things, exhort, and rebuke with all authority. Let no one despise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Titus 2:15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Exhort">
            <a:extLst>
              <a:ext uri="{FF2B5EF4-FFF2-40B4-BE49-F238E27FC236}">
                <a16:creationId xmlns:a16="http://schemas.microsoft.com/office/drawing/2014/main" id="{D41B51A0-2BEA-4377-A10A-FD8B1CBC8DDF}"/>
              </a:ext>
            </a:extLst>
          </p:cNvPr>
          <p:cNvSpPr txBox="1">
            <a:spLocks noChangeArrowheads="1"/>
          </p:cNvSpPr>
          <p:nvPr/>
        </p:nvSpPr>
        <p:spPr bwMode="auto">
          <a:xfrm>
            <a:off x="5734181" y="2013558"/>
            <a:ext cx="1981069" cy="796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exhort</a:t>
            </a:r>
          </a:p>
        </p:txBody>
      </p:sp>
      <p:sp>
        <p:nvSpPr>
          <p:cNvPr id="5" name="!!Rebuke">
            <a:extLst>
              <a:ext uri="{FF2B5EF4-FFF2-40B4-BE49-F238E27FC236}">
                <a16:creationId xmlns:a16="http://schemas.microsoft.com/office/drawing/2014/main" id="{E2DFEAB4-69CC-40C5-91E3-DBE1C5C7A2A2}"/>
              </a:ext>
            </a:extLst>
          </p:cNvPr>
          <p:cNvSpPr txBox="1">
            <a:spLocks noChangeArrowheads="1"/>
          </p:cNvSpPr>
          <p:nvPr/>
        </p:nvSpPr>
        <p:spPr bwMode="auto">
          <a:xfrm>
            <a:off x="1831689" y="2684873"/>
            <a:ext cx="2033079" cy="798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rebuke</a:t>
            </a:r>
          </a:p>
        </p:txBody>
      </p:sp>
      <p:sp>
        <p:nvSpPr>
          <p:cNvPr id="7" name="!!Hand">
            <a:extLst>
              <a:ext uri="{FF2B5EF4-FFF2-40B4-BE49-F238E27FC236}">
                <a16:creationId xmlns:a16="http://schemas.microsoft.com/office/drawing/2014/main" id="{2F610ECE-D7E8-41CC-9A0E-21ADFCB08C4E}"/>
              </a:ext>
            </a:extLst>
          </p:cNvPr>
          <p:cNvSpPr/>
          <p:nvPr/>
        </p:nvSpPr>
        <p:spPr>
          <a:xfrm>
            <a:off x="3821362" y="1271652"/>
            <a:ext cx="5322638" cy="4339980"/>
          </a:xfrm>
          <a:custGeom>
            <a:avLst/>
            <a:gdLst>
              <a:gd name="connsiteX0" fmla="*/ 0 w 5286103"/>
              <a:gd name="connsiteY0" fmla="*/ 0 h 4302035"/>
              <a:gd name="connsiteX1" fmla="*/ 0 w 5286103"/>
              <a:gd name="connsiteY1" fmla="*/ 0 h 4302035"/>
              <a:gd name="connsiteX2" fmla="*/ 43543 w 5286103"/>
              <a:gd name="connsiteY2" fmla="*/ 69669 h 4302035"/>
              <a:gd name="connsiteX3" fmla="*/ 0 w 5286103"/>
              <a:gd name="connsiteY3" fmla="*/ 391886 h 4302035"/>
              <a:gd name="connsiteX4" fmla="*/ 1489166 w 5286103"/>
              <a:gd name="connsiteY4" fmla="*/ 2856412 h 4302035"/>
              <a:gd name="connsiteX5" fmla="*/ 1140823 w 5286103"/>
              <a:gd name="connsiteY5" fmla="*/ 3056709 h 4302035"/>
              <a:gd name="connsiteX6" fmla="*/ 1097280 w 5286103"/>
              <a:gd name="connsiteY6" fmla="*/ 3187338 h 4302035"/>
              <a:gd name="connsiteX7" fmla="*/ 1254034 w 5286103"/>
              <a:gd name="connsiteY7" fmla="*/ 3126378 h 4302035"/>
              <a:gd name="connsiteX8" fmla="*/ 1254034 w 5286103"/>
              <a:gd name="connsiteY8" fmla="*/ 3126378 h 4302035"/>
              <a:gd name="connsiteX9" fmla="*/ 1436914 w 5286103"/>
              <a:gd name="connsiteY9" fmla="*/ 3013166 h 4302035"/>
              <a:gd name="connsiteX10" fmla="*/ 1393372 w 5286103"/>
              <a:gd name="connsiteY10" fmla="*/ 3100252 h 4302035"/>
              <a:gd name="connsiteX11" fmla="*/ 1393372 w 5286103"/>
              <a:gd name="connsiteY11" fmla="*/ 3178629 h 4302035"/>
              <a:gd name="connsiteX12" fmla="*/ 1393372 w 5286103"/>
              <a:gd name="connsiteY12" fmla="*/ 3265715 h 4302035"/>
              <a:gd name="connsiteX13" fmla="*/ 1524000 w 5286103"/>
              <a:gd name="connsiteY13" fmla="*/ 3291840 h 4302035"/>
              <a:gd name="connsiteX14" fmla="*/ 1480457 w 5286103"/>
              <a:gd name="connsiteY14" fmla="*/ 3370218 h 4302035"/>
              <a:gd name="connsiteX15" fmla="*/ 1532709 w 5286103"/>
              <a:gd name="connsiteY15" fmla="*/ 3439886 h 4302035"/>
              <a:gd name="connsiteX16" fmla="*/ 1593669 w 5286103"/>
              <a:gd name="connsiteY16" fmla="*/ 3483429 h 4302035"/>
              <a:gd name="connsiteX17" fmla="*/ 1593669 w 5286103"/>
              <a:gd name="connsiteY17" fmla="*/ 3570515 h 4302035"/>
              <a:gd name="connsiteX18" fmla="*/ 1654629 w 5286103"/>
              <a:gd name="connsiteY18" fmla="*/ 3614058 h 4302035"/>
              <a:gd name="connsiteX19" fmla="*/ 1733006 w 5286103"/>
              <a:gd name="connsiteY19" fmla="*/ 3657600 h 4302035"/>
              <a:gd name="connsiteX20" fmla="*/ 1733006 w 5286103"/>
              <a:gd name="connsiteY20" fmla="*/ 3727269 h 4302035"/>
              <a:gd name="connsiteX21" fmla="*/ 1793966 w 5286103"/>
              <a:gd name="connsiteY21" fmla="*/ 3805646 h 4302035"/>
              <a:gd name="connsiteX22" fmla="*/ 1915886 w 5286103"/>
              <a:gd name="connsiteY22" fmla="*/ 3735978 h 4302035"/>
              <a:gd name="connsiteX23" fmla="*/ 2020389 w 5286103"/>
              <a:gd name="connsiteY23" fmla="*/ 3910149 h 4302035"/>
              <a:gd name="connsiteX24" fmla="*/ 1985554 w 5286103"/>
              <a:gd name="connsiteY24" fmla="*/ 3953692 h 4302035"/>
              <a:gd name="connsiteX25" fmla="*/ 1968137 w 5286103"/>
              <a:gd name="connsiteY25" fmla="*/ 4119155 h 4302035"/>
              <a:gd name="connsiteX26" fmla="*/ 2116183 w 5286103"/>
              <a:gd name="connsiteY26" fmla="*/ 4302035 h 4302035"/>
              <a:gd name="connsiteX27" fmla="*/ 2438400 w 5286103"/>
              <a:gd name="connsiteY27" fmla="*/ 4302035 h 4302035"/>
              <a:gd name="connsiteX28" fmla="*/ 2577737 w 5286103"/>
              <a:gd name="connsiteY28" fmla="*/ 4136572 h 4302035"/>
              <a:gd name="connsiteX29" fmla="*/ 2603863 w 5286103"/>
              <a:gd name="connsiteY29" fmla="*/ 3971109 h 4302035"/>
              <a:gd name="connsiteX30" fmla="*/ 2542903 w 5286103"/>
              <a:gd name="connsiteY30" fmla="*/ 3770812 h 4302035"/>
              <a:gd name="connsiteX31" fmla="*/ 2464526 w 5286103"/>
              <a:gd name="connsiteY31" fmla="*/ 3709852 h 4302035"/>
              <a:gd name="connsiteX32" fmla="*/ 2325189 w 5286103"/>
              <a:gd name="connsiteY32" fmla="*/ 3692435 h 4302035"/>
              <a:gd name="connsiteX33" fmla="*/ 2412274 w 5286103"/>
              <a:gd name="connsiteY33" fmla="*/ 3622766 h 4302035"/>
              <a:gd name="connsiteX34" fmla="*/ 2603863 w 5286103"/>
              <a:gd name="connsiteY34" fmla="*/ 3587932 h 4302035"/>
              <a:gd name="connsiteX35" fmla="*/ 3152503 w 5286103"/>
              <a:gd name="connsiteY35" fmla="*/ 3692435 h 4302035"/>
              <a:gd name="connsiteX36" fmla="*/ 3605349 w 5286103"/>
              <a:gd name="connsiteY36" fmla="*/ 3744686 h 4302035"/>
              <a:gd name="connsiteX37" fmla="*/ 4145280 w 5286103"/>
              <a:gd name="connsiteY37" fmla="*/ 3892732 h 4302035"/>
              <a:gd name="connsiteX38" fmla="*/ 4406537 w 5286103"/>
              <a:gd name="connsiteY38" fmla="*/ 3944983 h 4302035"/>
              <a:gd name="connsiteX39" fmla="*/ 5059680 w 5286103"/>
              <a:gd name="connsiteY39" fmla="*/ 3953692 h 4302035"/>
              <a:gd name="connsiteX40" fmla="*/ 5277394 w 5286103"/>
              <a:gd name="connsiteY40" fmla="*/ 3944983 h 4302035"/>
              <a:gd name="connsiteX41" fmla="*/ 5286103 w 5286103"/>
              <a:gd name="connsiteY41" fmla="*/ 3004458 h 4302035"/>
              <a:gd name="connsiteX42" fmla="*/ 5199017 w 5286103"/>
              <a:gd name="connsiteY42" fmla="*/ 2969623 h 4302035"/>
              <a:gd name="connsiteX43" fmla="*/ 5042263 w 5286103"/>
              <a:gd name="connsiteY43" fmla="*/ 2987040 h 4302035"/>
              <a:gd name="connsiteX44" fmla="*/ 4946469 w 5286103"/>
              <a:gd name="connsiteY44" fmla="*/ 2995749 h 4302035"/>
              <a:gd name="connsiteX45" fmla="*/ 4737463 w 5286103"/>
              <a:gd name="connsiteY45" fmla="*/ 2917372 h 4302035"/>
              <a:gd name="connsiteX46" fmla="*/ 4389120 w 5286103"/>
              <a:gd name="connsiteY46" fmla="*/ 2969623 h 4302035"/>
              <a:gd name="connsiteX47" fmla="*/ 3701143 w 5286103"/>
              <a:gd name="connsiteY47" fmla="*/ 3030583 h 4302035"/>
              <a:gd name="connsiteX48" fmla="*/ 3065417 w 5286103"/>
              <a:gd name="connsiteY48" fmla="*/ 3039292 h 4302035"/>
              <a:gd name="connsiteX49" fmla="*/ 2778034 w 5286103"/>
              <a:gd name="connsiteY49" fmla="*/ 3021875 h 4302035"/>
              <a:gd name="connsiteX50" fmla="*/ 2508069 w 5286103"/>
              <a:gd name="connsiteY50" fmla="*/ 3039292 h 4302035"/>
              <a:gd name="connsiteX51" fmla="*/ 2360023 w 5286103"/>
              <a:gd name="connsiteY51" fmla="*/ 2934789 h 4302035"/>
              <a:gd name="connsiteX52" fmla="*/ 2185852 w 5286103"/>
              <a:gd name="connsiteY52" fmla="*/ 2899955 h 4302035"/>
              <a:gd name="connsiteX53" fmla="*/ 2055223 w 5286103"/>
              <a:gd name="connsiteY53" fmla="*/ 2786743 h 4302035"/>
              <a:gd name="connsiteX54" fmla="*/ 1854926 w 5286103"/>
              <a:gd name="connsiteY54" fmla="*/ 2899955 h 4302035"/>
              <a:gd name="connsiteX55" fmla="*/ 1854926 w 5286103"/>
              <a:gd name="connsiteY55" fmla="*/ 2899955 h 4302035"/>
              <a:gd name="connsiteX56" fmla="*/ 2185852 w 5286103"/>
              <a:gd name="connsiteY56" fmla="*/ 2603863 h 4302035"/>
              <a:gd name="connsiteX57" fmla="*/ 2124892 w 5286103"/>
              <a:gd name="connsiteY57" fmla="*/ 2560320 h 4302035"/>
              <a:gd name="connsiteX58" fmla="*/ 1889760 w 5286103"/>
              <a:gd name="connsiteY58" fmla="*/ 2603863 h 4302035"/>
              <a:gd name="connsiteX59" fmla="*/ 1750423 w 5286103"/>
              <a:gd name="connsiteY59" fmla="*/ 2734492 h 4302035"/>
              <a:gd name="connsiteX60" fmla="*/ 365760 w 5286103"/>
              <a:gd name="connsiteY60" fmla="*/ 287383 h 4302035"/>
              <a:gd name="connsiteX61" fmla="*/ 0 w 5286103"/>
              <a:gd name="connsiteY61" fmla="*/ 0 h 4302035"/>
              <a:gd name="connsiteX0" fmla="*/ 0 w 5286103"/>
              <a:gd name="connsiteY0" fmla="*/ 0 h 4302035"/>
              <a:gd name="connsiteX1" fmla="*/ 0 w 5286103"/>
              <a:gd name="connsiteY1" fmla="*/ 0 h 4302035"/>
              <a:gd name="connsiteX2" fmla="*/ 43543 w 5286103"/>
              <a:gd name="connsiteY2" fmla="*/ 69669 h 4302035"/>
              <a:gd name="connsiteX3" fmla="*/ 0 w 5286103"/>
              <a:gd name="connsiteY3" fmla="*/ 391886 h 4302035"/>
              <a:gd name="connsiteX4" fmla="*/ 1489166 w 5286103"/>
              <a:gd name="connsiteY4" fmla="*/ 2856412 h 4302035"/>
              <a:gd name="connsiteX5" fmla="*/ 1140823 w 5286103"/>
              <a:gd name="connsiteY5" fmla="*/ 3056709 h 4302035"/>
              <a:gd name="connsiteX6" fmla="*/ 1097280 w 5286103"/>
              <a:gd name="connsiteY6" fmla="*/ 3187338 h 4302035"/>
              <a:gd name="connsiteX7" fmla="*/ 1254034 w 5286103"/>
              <a:gd name="connsiteY7" fmla="*/ 3126378 h 4302035"/>
              <a:gd name="connsiteX8" fmla="*/ 1254034 w 5286103"/>
              <a:gd name="connsiteY8" fmla="*/ 3126378 h 4302035"/>
              <a:gd name="connsiteX9" fmla="*/ 1436914 w 5286103"/>
              <a:gd name="connsiteY9" fmla="*/ 3013166 h 4302035"/>
              <a:gd name="connsiteX10" fmla="*/ 1393372 w 5286103"/>
              <a:gd name="connsiteY10" fmla="*/ 3100252 h 4302035"/>
              <a:gd name="connsiteX11" fmla="*/ 1393372 w 5286103"/>
              <a:gd name="connsiteY11" fmla="*/ 3178629 h 4302035"/>
              <a:gd name="connsiteX12" fmla="*/ 1393372 w 5286103"/>
              <a:gd name="connsiteY12" fmla="*/ 3265715 h 4302035"/>
              <a:gd name="connsiteX13" fmla="*/ 1524000 w 5286103"/>
              <a:gd name="connsiteY13" fmla="*/ 3291840 h 4302035"/>
              <a:gd name="connsiteX14" fmla="*/ 1480457 w 5286103"/>
              <a:gd name="connsiteY14" fmla="*/ 3370218 h 4302035"/>
              <a:gd name="connsiteX15" fmla="*/ 1532709 w 5286103"/>
              <a:gd name="connsiteY15" fmla="*/ 3439886 h 4302035"/>
              <a:gd name="connsiteX16" fmla="*/ 1593669 w 5286103"/>
              <a:gd name="connsiteY16" fmla="*/ 3483429 h 4302035"/>
              <a:gd name="connsiteX17" fmla="*/ 1593669 w 5286103"/>
              <a:gd name="connsiteY17" fmla="*/ 3570515 h 4302035"/>
              <a:gd name="connsiteX18" fmla="*/ 1654629 w 5286103"/>
              <a:gd name="connsiteY18" fmla="*/ 3614058 h 4302035"/>
              <a:gd name="connsiteX19" fmla="*/ 1733006 w 5286103"/>
              <a:gd name="connsiteY19" fmla="*/ 3657600 h 4302035"/>
              <a:gd name="connsiteX20" fmla="*/ 1733006 w 5286103"/>
              <a:gd name="connsiteY20" fmla="*/ 3727269 h 4302035"/>
              <a:gd name="connsiteX21" fmla="*/ 1793966 w 5286103"/>
              <a:gd name="connsiteY21" fmla="*/ 3805646 h 4302035"/>
              <a:gd name="connsiteX22" fmla="*/ 1915886 w 5286103"/>
              <a:gd name="connsiteY22" fmla="*/ 3735978 h 4302035"/>
              <a:gd name="connsiteX23" fmla="*/ 2020389 w 5286103"/>
              <a:gd name="connsiteY23" fmla="*/ 3910149 h 4302035"/>
              <a:gd name="connsiteX24" fmla="*/ 1985554 w 5286103"/>
              <a:gd name="connsiteY24" fmla="*/ 3953692 h 4302035"/>
              <a:gd name="connsiteX25" fmla="*/ 1968137 w 5286103"/>
              <a:gd name="connsiteY25" fmla="*/ 4119155 h 4302035"/>
              <a:gd name="connsiteX26" fmla="*/ 2116183 w 5286103"/>
              <a:gd name="connsiteY26" fmla="*/ 4302035 h 4302035"/>
              <a:gd name="connsiteX27" fmla="*/ 2445543 w 5286103"/>
              <a:gd name="connsiteY27" fmla="*/ 4290129 h 4302035"/>
              <a:gd name="connsiteX28" fmla="*/ 2577737 w 5286103"/>
              <a:gd name="connsiteY28" fmla="*/ 4136572 h 4302035"/>
              <a:gd name="connsiteX29" fmla="*/ 2603863 w 5286103"/>
              <a:gd name="connsiteY29" fmla="*/ 3971109 h 4302035"/>
              <a:gd name="connsiteX30" fmla="*/ 2542903 w 5286103"/>
              <a:gd name="connsiteY30" fmla="*/ 3770812 h 4302035"/>
              <a:gd name="connsiteX31" fmla="*/ 2464526 w 5286103"/>
              <a:gd name="connsiteY31" fmla="*/ 3709852 h 4302035"/>
              <a:gd name="connsiteX32" fmla="*/ 2325189 w 5286103"/>
              <a:gd name="connsiteY32" fmla="*/ 3692435 h 4302035"/>
              <a:gd name="connsiteX33" fmla="*/ 2412274 w 5286103"/>
              <a:gd name="connsiteY33" fmla="*/ 3622766 h 4302035"/>
              <a:gd name="connsiteX34" fmla="*/ 2603863 w 5286103"/>
              <a:gd name="connsiteY34" fmla="*/ 3587932 h 4302035"/>
              <a:gd name="connsiteX35" fmla="*/ 3152503 w 5286103"/>
              <a:gd name="connsiteY35" fmla="*/ 3692435 h 4302035"/>
              <a:gd name="connsiteX36" fmla="*/ 3605349 w 5286103"/>
              <a:gd name="connsiteY36" fmla="*/ 3744686 h 4302035"/>
              <a:gd name="connsiteX37" fmla="*/ 4145280 w 5286103"/>
              <a:gd name="connsiteY37" fmla="*/ 3892732 h 4302035"/>
              <a:gd name="connsiteX38" fmla="*/ 4406537 w 5286103"/>
              <a:gd name="connsiteY38" fmla="*/ 3944983 h 4302035"/>
              <a:gd name="connsiteX39" fmla="*/ 5059680 w 5286103"/>
              <a:gd name="connsiteY39" fmla="*/ 3953692 h 4302035"/>
              <a:gd name="connsiteX40" fmla="*/ 5277394 w 5286103"/>
              <a:gd name="connsiteY40" fmla="*/ 3944983 h 4302035"/>
              <a:gd name="connsiteX41" fmla="*/ 5286103 w 5286103"/>
              <a:gd name="connsiteY41" fmla="*/ 3004458 h 4302035"/>
              <a:gd name="connsiteX42" fmla="*/ 5199017 w 5286103"/>
              <a:gd name="connsiteY42" fmla="*/ 2969623 h 4302035"/>
              <a:gd name="connsiteX43" fmla="*/ 5042263 w 5286103"/>
              <a:gd name="connsiteY43" fmla="*/ 2987040 h 4302035"/>
              <a:gd name="connsiteX44" fmla="*/ 4946469 w 5286103"/>
              <a:gd name="connsiteY44" fmla="*/ 2995749 h 4302035"/>
              <a:gd name="connsiteX45" fmla="*/ 4737463 w 5286103"/>
              <a:gd name="connsiteY45" fmla="*/ 2917372 h 4302035"/>
              <a:gd name="connsiteX46" fmla="*/ 4389120 w 5286103"/>
              <a:gd name="connsiteY46" fmla="*/ 2969623 h 4302035"/>
              <a:gd name="connsiteX47" fmla="*/ 3701143 w 5286103"/>
              <a:gd name="connsiteY47" fmla="*/ 3030583 h 4302035"/>
              <a:gd name="connsiteX48" fmla="*/ 3065417 w 5286103"/>
              <a:gd name="connsiteY48" fmla="*/ 3039292 h 4302035"/>
              <a:gd name="connsiteX49" fmla="*/ 2778034 w 5286103"/>
              <a:gd name="connsiteY49" fmla="*/ 3021875 h 4302035"/>
              <a:gd name="connsiteX50" fmla="*/ 2508069 w 5286103"/>
              <a:gd name="connsiteY50" fmla="*/ 3039292 h 4302035"/>
              <a:gd name="connsiteX51" fmla="*/ 2360023 w 5286103"/>
              <a:gd name="connsiteY51" fmla="*/ 2934789 h 4302035"/>
              <a:gd name="connsiteX52" fmla="*/ 2185852 w 5286103"/>
              <a:gd name="connsiteY52" fmla="*/ 2899955 h 4302035"/>
              <a:gd name="connsiteX53" fmla="*/ 2055223 w 5286103"/>
              <a:gd name="connsiteY53" fmla="*/ 2786743 h 4302035"/>
              <a:gd name="connsiteX54" fmla="*/ 1854926 w 5286103"/>
              <a:gd name="connsiteY54" fmla="*/ 2899955 h 4302035"/>
              <a:gd name="connsiteX55" fmla="*/ 1854926 w 5286103"/>
              <a:gd name="connsiteY55" fmla="*/ 2899955 h 4302035"/>
              <a:gd name="connsiteX56" fmla="*/ 2185852 w 5286103"/>
              <a:gd name="connsiteY56" fmla="*/ 2603863 h 4302035"/>
              <a:gd name="connsiteX57" fmla="*/ 2124892 w 5286103"/>
              <a:gd name="connsiteY57" fmla="*/ 2560320 h 4302035"/>
              <a:gd name="connsiteX58" fmla="*/ 1889760 w 5286103"/>
              <a:gd name="connsiteY58" fmla="*/ 2603863 h 4302035"/>
              <a:gd name="connsiteX59" fmla="*/ 1750423 w 5286103"/>
              <a:gd name="connsiteY59" fmla="*/ 2734492 h 4302035"/>
              <a:gd name="connsiteX60" fmla="*/ 365760 w 5286103"/>
              <a:gd name="connsiteY60" fmla="*/ 287383 h 4302035"/>
              <a:gd name="connsiteX61" fmla="*/ 0 w 5286103"/>
              <a:gd name="connsiteY61" fmla="*/ 0 h 4302035"/>
              <a:gd name="connsiteX0" fmla="*/ 0 w 5286103"/>
              <a:gd name="connsiteY0" fmla="*/ 0 h 4306797"/>
              <a:gd name="connsiteX1" fmla="*/ 0 w 5286103"/>
              <a:gd name="connsiteY1" fmla="*/ 0 h 4306797"/>
              <a:gd name="connsiteX2" fmla="*/ 43543 w 5286103"/>
              <a:gd name="connsiteY2" fmla="*/ 69669 h 4306797"/>
              <a:gd name="connsiteX3" fmla="*/ 0 w 5286103"/>
              <a:gd name="connsiteY3" fmla="*/ 391886 h 4306797"/>
              <a:gd name="connsiteX4" fmla="*/ 1489166 w 5286103"/>
              <a:gd name="connsiteY4" fmla="*/ 2856412 h 4306797"/>
              <a:gd name="connsiteX5" fmla="*/ 1140823 w 5286103"/>
              <a:gd name="connsiteY5" fmla="*/ 3056709 h 4306797"/>
              <a:gd name="connsiteX6" fmla="*/ 1097280 w 5286103"/>
              <a:gd name="connsiteY6" fmla="*/ 3187338 h 4306797"/>
              <a:gd name="connsiteX7" fmla="*/ 1254034 w 5286103"/>
              <a:gd name="connsiteY7" fmla="*/ 3126378 h 4306797"/>
              <a:gd name="connsiteX8" fmla="*/ 1254034 w 5286103"/>
              <a:gd name="connsiteY8" fmla="*/ 3126378 h 4306797"/>
              <a:gd name="connsiteX9" fmla="*/ 1436914 w 5286103"/>
              <a:gd name="connsiteY9" fmla="*/ 3013166 h 4306797"/>
              <a:gd name="connsiteX10" fmla="*/ 1393372 w 5286103"/>
              <a:gd name="connsiteY10" fmla="*/ 3100252 h 4306797"/>
              <a:gd name="connsiteX11" fmla="*/ 1393372 w 5286103"/>
              <a:gd name="connsiteY11" fmla="*/ 3178629 h 4306797"/>
              <a:gd name="connsiteX12" fmla="*/ 1393372 w 5286103"/>
              <a:gd name="connsiteY12" fmla="*/ 3265715 h 4306797"/>
              <a:gd name="connsiteX13" fmla="*/ 1524000 w 5286103"/>
              <a:gd name="connsiteY13" fmla="*/ 3291840 h 4306797"/>
              <a:gd name="connsiteX14" fmla="*/ 1480457 w 5286103"/>
              <a:gd name="connsiteY14" fmla="*/ 3370218 h 4306797"/>
              <a:gd name="connsiteX15" fmla="*/ 1532709 w 5286103"/>
              <a:gd name="connsiteY15" fmla="*/ 3439886 h 4306797"/>
              <a:gd name="connsiteX16" fmla="*/ 1593669 w 5286103"/>
              <a:gd name="connsiteY16" fmla="*/ 3483429 h 4306797"/>
              <a:gd name="connsiteX17" fmla="*/ 1593669 w 5286103"/>
              <a:gd name="connsiteY17" fmla="*/ 3570515 h 4306797"/>
              <a:gd name="connsiteX18" fmla="*/ 1654629 w 5286103"/>
              <a:gd name="connsiteY18" fmla="*/ 3614058 h 4306797"/>
              <a:gd name="connsiteX19" fmla="*/ 1733006 w 5286103"/>
              <a:gd name="connsiteY19" fmla="*/ 3657600 h 4306797"/>
              <a:gd name="connsiteX20" fmla="*/ 1733006 w 5286103"/>
              <a:gd name="connsiteY20" fmla="*/ 3727269 h 4306797"/>
              <a:gd name="connsiteX21" fmla="*/ 1793966 w 5286103"/>
              <a:gd name="connsiteY21" fmla="*/ 3805646 h 4306797"/>
              <a:gd name="connsiteX22" fmla="*/ 1915886 w 5286103"/>
              <a:gd name="connsiteY22" fmla="*/ 3735978 h 4306797"/>
              <a:gd name="connsiteX23" fmla="*/ 2020389 w 5286103"/>
              <a:gd name="connsiteY23" fmla="*/ 3910149 h 4306797"/>
              <a:gd name="connsiteX24" fmla="*/ 1985554 w 5286103"/>
              <a:gd name="connsiteY24" fmla="*/ 3953692 h 4306797"/>
              <a:gd name="connsiteX25" fmla="*/ 1968137 w 5286103"/>
              <a:gd name="connsiteY25" fmla="*/ 4119155 h 4306797"/>
              <a:gd name="connsiteX26" fmla="*/ 2182858 w 5286103"/>
              <a:gd name="connsiteY26" fmla="*/ 4306797 h 4306797"/>
              <a:gd name="connsiteX27" fmla="*/ 2445543 w 5286103"/>
              <a:gd name="connsiteY27" fmla="*/ 4290129 h 4306797"/>
              <a:gd name="connsiteX28" fmla="*/ 2577737 w 5286103"/>
              <a:gd name="connsiteY28" fmla="*/ 4136572 h 4306797"/>
              <a:gd name="connsiteX29" fmla="*/ 2603863 w 5286103"/>
              <a:gd name="connsiteY29" fmla="*/ 3971109 h 4306797"/>
              <a:gd name="connsiteX30" fmla="*/ 2542903 w 5286103"/>
              <a:gd name="connsiteY30" fmla="*/ 3770812 h 4306797"/>
              <a:gd name="connsiteX31" fmla="*/ 2464526 w 5286103"/>
              <a:gd name="connsiteY31" fmla="*/ 3709852 h 4306797"/>
              <a:gd name="connsiteX32" fmla="*/ 2325189 w 5286103"/>
              <a:gd name="connsiteY32" fmla="*/ 3692435 h 4306797"/>
              <a:gd name="connsiteX33" fmla="*/ 2412274 w 5286103"/>
              <a:gd name="connsiteY33" fmla="*/ 3622766 h 4306797"/>
              <a:gd name="connsiteX34" fmla="*/ 2603863 w 5286103"/>
              <a:gd name="connsiteY34" fmla="*/ 3587932 h 4306797"/>
              <a:gd name="connsiteX35" fmla="*/ 3152503 w 5286103"/>
              <a:gd name="connsiteY35" fmla="*/ 3692435 h 4306797"/>
              <a:gd name="connsiteX36" fmla="*/ 3605349 w 5286103"/>
              <a:gd name="connsiteY36" fmla="*/ 3744686 h 4306797"/>
              <a:gd name="connsiteX37" fmla="*/ 4145280 w 5286103"/>
              <a:gd name="connsiteY37" fmla="*/ 3892732 h 4306797"/>
              <a:gd name="connsiteX38" fmla="*/ 4406537 w 5286103"/>
              <a:gd name="connsiteY38" fmla="*/ 3944983 h 4306797"/>
              <a:gd name="connsiteX39" fmla="*/ 5059680 w 5286103"/>
              <a:gd name="connsiteY39" fmla="*/ 3953692 h 4306797"/>
              <a:gd name="connsiteX40" fmla="*/ 5277394 w 5286103"/>
              <a:gd name="connsiteY40" fmla="*/ 3944983 h 4306797"/>
              <a:gd name="connsiteX41" fmla="*/ 5286103 w 5286103"/>
              <a:gd name="connsiteY41" fmla="*/ 3004458 h 4306797"/>
              <a:gd name="connsiteX42" fmla="*/ 5199017 w 5286103"/>
              <a:gd name="connsiteY42" fmla="*/ 2969623 h 4306797"/>
              <a:gd name="connsiteX43" fmla="*/ 5042263 w 5286103"/>
              <a:gd name="connsiteY43" fmla="*/ 2987040 h 4306797"/>
              <a:gd name="connsiteX44" fmla="*/ 4946469 w 5286103"/>
              <a:gd name="connsiteY44" fmla="*/ 2995749 h 4306797"/>
              <a:gd name="connsiteX45" fmla="*/ 4737463 w 5286103"/>
              <a:gd name="connsiteY45" fmla="*/ 2917372 h 4306797"/>
              <a:gd name="connsiteX46" fmla="*/ 4389120 w 5286103"/>
              <a:gd name="connsiteY46" fmla="*/ 2969623 h 4306797"/>
              <a:gd name="connsiteX47" fmla="*/ 3701143 w 5286103"/>
              <a:gd name="connsiteY47" fmla="*/ 3030583 h 4306797"/>
              <a:gd name="connsiteX48" fmla="*/ 3065417 w 5286103"/>
              <a:gd name="connsiteY48" fmla="*/ 3039292 h 4306797"/>
              <a:gd name="connsiteX49" fmla="*/ 2778034 w 5286103"/>
              <a:gd name="connsiteY49" fmla="*/ 3021875 h 4306797"/>
              <a:gd name="connsiteX50" fmla="*/ 2508069 w 5286103"/>
              <a:gd name="connsiteY50" fmla="*/ 3039292 h 4306797"/>
              <a:gd name="connsiteX51" fmla="*/ 2360023 w 5286103"/>
              <a:gd name="connsiteY51" fmla="*/ 2934789 h 4306797"/>
              <a:gd name="connsiteX52" fmla="*/ 2185852 w 5286103"/>
              <a:gd name="connsiteY52" fmla="*/ 2899955 h 4306797"/>
              <a:gd name="connsiteX53" fmla="*/ 2055223 w 5286103"/>
              <a:gd name="connsiteY53" fmla="*/ 2786743 h 4306797"/>
              <a:gd name="connsiteX54" fmla="*/ 1854926 w 5286103"/>
              <a:gd name="connsiteY54" fmla="*/ 2899955 h 4306797"/>
              <a:gd name="connsiteX55" fmla="*/ 1854926 w 5286103"/>
              <a:gd name="connsiteY55" fmla="*/ 2899955 h 4306797"/>
              <a:gd name="connsiteX56" fmla="*/ 2185852 w 5286103"/>
              <a:gd name="connsiteY56" fmla="*/ 2603863 h 4306797"/>
              <a:gd name="connsiteX57" fmla="*/ 2124892 w 5286103"/>
              <a:gd name="connsiteY57" fmla="*/ 2560320 h 4306797"/>
              <a:gd name="connsiteX58" fmla="*/ 1889760 w 5286103"/>
              <a:gd name="connsiteY58" fmla="*/ 2603863 h 4306797"/>
              <a:gd name="connsiteX59" fmla="*/ 1750423 w 5286103"/>
              <a:gd name="connsiteY59" fmla="*/ 2734492 h 4306797"/>
              <a:gd name="connsiteX60" fmla="*/ 365760 w 5286103"/>
              <a:gd name="connsiteY60" fmla="*/ 287383 h 4306797"/>
              <a:gd name="connsiteX61" fmla="*/ 0 w 5286103"/>
              <a:gd name="connsiteY61" fmla="*/ 0 h 4306797"/>
              <a:gd name="connsiteX0" fmla="*/ 0 w 5286103"/>
              <a:gd name="connsiteY0" fmla="*/ 0 h 4316702"/>
              <a:gd name="connsiteX1" fmla="*/ 0 w 5286103"/>
              <a:gd name="connsiteY1" fmla="*/ 0 h 4316702"/>
              <a:gd name="connsiteX2" fmla="*/ 43543 w 5286103"/>
              <a:gd name="connsiteY2" fmla="*/ 69669 h 4316702"/>
              <a:gd name="connsiteX3" fmla="*/ 0 w 5286103"/>
              <a:gd name="connsiteY3" fmla="*/ 391886 h 4316702"/>
              <a:gd name="connsiteX4" fmla="*/ 1489166 w 5286103"/>
              <a:gd name="connsiteY4" fmla="*/ 2856412 h 4316702"/>
              <a:gd name="connsiteX5" fmla="*/ 1140823 w 5286103"/>
              <a:gd name="connsiteY5" fmla="*/ 3056709 h 4316702"/>
              <a:gd name="connsiteX6" fmla="*/ 1097280 w 5286103"/>
              <a:gd name="connsiteY6" fmla="*/ 3187338 h 4316702"/>
              <a:gd name="connsiteX7" fmla="*/ 1254034 w 5286103"/>
              <a:gd name="connsiteY7" fmla="*/ 3126378 h 4316702"/>
              <a:gd name="connsiteX8" fmla="*/ 1254034 w 5286103"/>
              <a:gd name="connsiteY8" fmla="*/ 3126378 h 4316702"/>
              <a:gd name="connsiteX9" fmla="*/ 1436914 w 5286103"/>
              <a:gd name="connsiteY9" fmla="*/ 3013166 h 4316702"/>
              <a:gd name="connsiteX10" fmla="*/ 1393372 w 5286103"/>
              <a:gd name="connsiteY10" fmla="*/ 3100252 h 4316702"/>
              <a:gd name="connsiteX11" fmla="*/ 1393372 w 5286103"/>
              <a:gd name="connsiteY11" fmla="*/ 3178629 h 4316702"/>
              <a:gd name="connsiteX12" fmla="*/ 1393372 w 5286103"/>
              <a:gd name="connsiteY12" fmla="*/ 3265715 h 4316702"/>
              <a:gd name="connsiteX13" fmla="*/ 1524000 w 5286103"/>
              <a:gd name="connsiteY13" fmla="*/ 3291840 h 4316702"/>
              <a:gd name="connsiteX14" fmla="*/ 1480457 w 5286103"/>
              <a:gd name="connsiteY14" fmla="*/ 3370218 h 4316702"/>
              <a:gd name="connsiteX15" fmla="*/ 1532709 w 5286103"/>
              <a:gd name="connsiteY15" fmla="*/ 3439886 h 4316702"/>
              <a:gd name="connsiteX16" fmla="*/ 1593669 w 5286103"/>
              <a:gd name="connsiteY16" fmla="*/ 3483429 h 4316702"/>
              <a:gd name="connsiteX17" fmla="*/ 1593669 w 5286103"/>
              <a:gd name="connsiteY17" fmla="*/ 3570515 h 4316702"/>
              <a:gd name="connsiteX18" fmla="*/ 1654629 w 5286103"/>
              <a:gd name="connsiteY18" fmla="*/ 3614058 h 4316702"/>
              <a:gd name="connsiteX19" fmla="*/ 1733006 w 5286103"/>
              <a:gd name="connsiteY19" fmla="*/ 3657600 h 4316702"/>
              <a:gd name="connsiteX20" fmla="*/ 1733006 w 5286103"/>
              <a:gd name="connsiteY20" fmla="*/ 3727269 h 4316702"/>
              <a:gd name="connsiteX21" fmla="*/ 1793966 w 5286103"/>
              <a:gd name="connsiteY21" fmla="*/ 3805646 h 4316702"/>
              <a:gd name="connsiteX22" fmla="*/ 1915886 w 5286103"/>
              <a:gd name="connsiteY22" fmla="*/ 3735978 h 4316702"/>
              <a:gd name="connsiteX23" fmla="*/ 2020389 w 5286103"/>
              <a:gd name="connsiteY23" fmla="*/ 3910149 h 4316702"/>
              <a:gd name="connsiteX24" fmla="*/ 1985554 w 5286103"/>
              <a:gd name="connsiteY24" fmla="*/ 3953692 h 4316702"/>
              <a:gd name="connsiteX25" fmla="*/ 1968137 w 5286103"/>
              <a:gd name="connsiteY25" fmla="*/ 4119155 h 4316702"/>
              <a:gd name="connsiteX26" fmla="*/ 2182858 w 5286103"/>
              <a:gd name="connsiteY26" fmla="*/ 4306797 h 4316702"/>
              <a:gd name="connsiteX27" fmla="*/ 2445543 w 5286103"/>
              <a:gd name="connsiteY27" fmla="*/ 4290129 h 4316702"/>
              <a:gd name="connsiteX28" fmla="*/ 2577737 w 5286103"/>
              <a:gd name="connsiteY28" fmla="*/ 4136572 h 4316702"/>
              <a:gd name="connsiteX29" fmla="*/ 2603863 w 5286103"/>
              <a:gd name="connsiteY29" fmla="*/ 3971109 h 4316702"/>
              <a:gd name="connsiteX30" fmla="*/ 2542903 w 5286103"/>
              <a:gd name="connsiteY30" fmla="*/ 3770812 h 4316702"/>
              <a:gd name="connsiteX31" fmla="*/ 2464526 w 5286103"/>
              <a:gd name="connsiteY31" fmla="*/ 3709852 h 4316702"/>
              <a:gd name="connsiteX32" fmla="*/ 2325189 w 5286103"/>
              <a:gd name="connsiteY32" fmla="*/ 3692435 h 4316702"/>
              <a:gd name="connsiteX33" fmla="*/ 2412274 w 5286103"/>
              <a:gd name="connsiteY33" fmla="*/ 3622766 h 4316702"/>
              <a:gd name="connsiteX34" fmla="*/ 2603863 w 5286103"/>
              <a:gd name="connsiteY34" fmla="*/ 3587932 h 4316702"/>
              <a:gd name="connsiteX35" fmla="*/ 3152503 w 5286103"/>
              <a:gd name="connsiteY35" fmla="*/ 3692435 h 4316702"/>
              <a:gd name="connsiteX36" fmla="*/ 3605349 w 5286103"/>
              <a:gd name="connsiteY36" fmla="*/ 3744686 h 4316702"/>
              <a:gd name="connsiteX37" fmla="*/ 4145280 w 5286103"/>
              <a:gd name="connsiteY37" fmla="*/ 3892732 h 4316702"/>
              <a:gd name="connsiteX38" fmla="*/ 4406537 w 5286103"/>
              <a:gd name="connsiteY38" fmla="*/ 3944983 h 4316702"/>
              <a:gd name="connsiteX39" fmla="*/ 5059680 w 5286103"/>
              <a:gd name="connsiteY39" fmla="*/ 3953692 h 4316702"/>
              <a:gd name="connsiteX40" fmla="*/ 5277394 w 5286103"/>
              <a:gd name="connsiteY40" fmla="*/ 3944983 h 4316702"/>
              <a:gd name="connsiteX41" fmla="*/ 5286103 w 5286103"/>
              <a:gd name="connsiteY41" fmla="*/ 3004458 h 4316702"/>
              <a:gd name="connsiteX42" fmla="*/ 5199017 w 5286103"/>
              <a:gd name="connsiteY42" fmla="*/ 2969623 h 4316702"/>
              <a:gd name="connsiteX43" fmla="*/ 5042263 w 5286103"/>
              <a:gd name="connsiteY43" fmla="*/ 2987040 h 4316702"/>
              <a:gd name="connsiteX44" fmla="*/ 4946469 w 5286103"/>
              <a:gd name="connsiteY44" fmla="*/ 2995749 h 4316702"/>
              <a:gd name="connsiteX45" fmla="*/ 4737463 w 5286103"/>
              <a:gd name="connsiteY45" fmla="*/ 2917372 h 4316702"/>
              <a:gd name="connsiteX46" fmla="*/ 4389120 w 5286103"/>
              <a:gd name="connsiteY46" fmla="*/ 2969623 h 4316702"/>
              <a:gd name="connsiteX47" fmla="*/ 3701143 w 5286103"/>
              <a:gd name="connsiteY47" fmla="*/ 3030583 h 4316702"/>
              <a:gd name="connsiteX48" fmla="*/ 3065417 w 5286103"/>
              <a:gd name="connsiteY48" fmla="*/ 3039292 h 4316702"/>
              <a:gd name="connsiteX49" fmla="*/ 2778034 w 5286103"/>
              <a:gd name="connsiteY49" fmla="*/ 3021875 h 4316702"/>
              <a:gd name="connsiteX50" fmla="*/ 2508069 w 5286103"/>
              <a:gd name="connsiteY50" fmla="*/ 3039292 h 4316702"/>
              <a:gd name="connsiteX51" fmla="*/ 2360023 w 5286103"/>
              <a:gd name="connsiteY51" fmla="*/ 2934789 h 4316702"/>
              <a:gd name="connsiteX52" fmla="*/ 2185852 w 5286103"/>
              <a:gd name="connsiteY52" fmla="*/ 2899955 h 4316702"/>
              <a:gd name="connsiteX53" fmla="*/ 2055223 w 5286103"/>
              <a:gd name="connsiteY53" fmla="*/ 2786743 h 4316702"/>
              <a:gd name="connsiteX54" fmla="*/ 1854926 w 5286103"/>
              <a:gd name="connsiteY54" fmla="*/ 2899955 h 4316702"/>
              <a:gd name="connsiteX55" fmla="*/ 1854926 w 5286103"/>
              <a:gd name="connsiteY55" fmla="*/ 2899955 h 4316702"/>
              <a:gd name="connsiteX56" fmla="*/ 2185852 w 5286103"/>
              <a:gd name="connsiteY56" fmla="*/ 2603863 h 4316702"/>
              <a:gd name="connsiteX57" fmla="*/ 2124892 w 5286103"/>
              <a:gd name="connsiteY57" fmla="*/ 2560320 h 4316702"/>
              <a:gd name="connsiteX58" fmla="*/ 1889760 w 5286103"/>
              <a:gd name="connsiteY58" fmla="*/ 2603863 h 4316702"/>
              <a:gd name="connsiteX59" fmla="*/ 1750423 w 5286103"/>
              <a:gd name="connsiteY59" fmla="*/ 2734492 h 4316702"/>
              <a:gd name="connsiteX60" fmla="*/ 365760 w 5286103"/>
              <a:gd name="connsiteY60" fmla="*/ 287383 h 4316702"/>
              <a:gd name="connsiteX61" fmla="*/ 0 w 5286103"/>
              <a:gd name="connsiteY61" fmla="*/ 0 h 4316702"/>
              <a:gd name="connsiteX0" fmla="*/ 0 w 5286103"/>
              <a:gd name="connsiteY0" fmla="*/ 0 h 4324895"/>
              <a:gd name="connsiteX1" fmla="*/ 0 w 5286103"/>
              <a:gd name="connsiteY1" fmla="*/ 0 h 4324895"/>
              <a:gd name="connsiteX2" fmla="*/ 43543 w 5286103"/>
              <a:gd name="connsiteY2" fmla="*/ 69669 h 4324895"/>
              <a:gd name="connsiteX3" fmla="*/ 0 w 5286103"/>
              <a:gd name="connsiteY3" fmla="*/ 391886 h 4324895"/>
              <a:gd name="connsiteX4" fmla="*/ 1489166 w 5286103"/>
              <a:gd name="connsiteY4" fmla="*/ 2856412 h 4324895"/>
              <a:gd name="connsiteX5" fmla="*/ 1140823 w 5286103"/>
              <a:gd name="connsiteY5" fmla="*/ 3056709 h 4324895"/>
              <a:gd name="connsiteX6" fmla="*/ 1097280 w 5286103"/>
              <a:gd name="connsiteY6" fmla="*/ 3187338 h 4324895"/>
              <a:gd name="connsiteX7" fmla="*/ 1254034 w 5286103"/>
              <a:gd name="connsiteY7" fmla="*/ 3126378 h 4324895"/>
              <a:gd name="connsiteX8" fmla="*/ 1254034 w 5286103"/>
              <a:gd name="connsiteY8" fmla="*/ 3126378 h 4324895"/>
              <a:gd name="connsiteX9" fmla="*/ 1436914 w 5286103"/>
              <a:gd name="connsiteY9" fmla="*/ 3013166 h 4324895"/>
              <a:gd name="connsiteX10" fmla="*/ 1393372 w 5286103"/>
              <a:gd name="connsiteY10" fmla="*/ 3100252 h 4324895"/>
              <a:gd name="connsiteX11" fmla="*/ 1393372 w 5286103"/>
              <a:gd name="connsiteY11" fmla="*/ 3178629 h 4324895"/>
              <a:gd name="connsiteX12" fmla="*/ 1393372 w 5286103"/>
              <a:gd name="connsiteY12" fmla="*/ 3265715 h 4324895"/>
              <a:gd name="connsiteX13" fmla="*/ 1524000 w 5286103"/>
              <a:gd name="connsiteY13" fmla="*/ 3291840 h 4324895"/>
              <a:gd name="connsiteX14" fmla="*/ 1480457 w 5286103"/>
              <a:gd name="connsiteY14" fmla="*/ 3370218 h 4324895"/>
              <a:gd name="connsiteX15" fmla="*/ 1532709 w 5286103"/>
              <a:gd name="connsiteY15" fmla="*/ 3439886 h 4324895"/>
              <a:gd name="connsiteX16" fmla="*/ 1593669 w 5286103"/>
              <a:gd name="connsiteY16" fmla="*/ 3483429 h 4324895"/>
              <a:gd name="connsiteX17" fmla="*/ 1593669 w 5286103"/>
              <a:gd name="connsiteY17" fmla="*/ 3570515 h 4324895"/>
              <a:gd name="connsiteX18" fmla="*/ 1654629 w 5286103"/>
              <a:gd name="connsiteY18" fmla="*/ 3614058 h 4324895"/>
              <a:gd name="connsiteX19" fmla="*/ 1733006 w 5286103"/>
              <a:gd name="connsiteY19" fmla="*/ 3657600 h 4324895"/>
              <a:gd name="connsiteX20" fmla="*/ 1733006 w 5286103"/>
              <a:gd name="connsiteY20" fmla="*/ 3727269 h 4324895"/>
              <a:gd name="connsiteX21" fmla="*/ 1793966 w 5286103"/>
              <a:gd name="connsiteY21" fmla="*/ 3805646 h 4324895"/>
              <a:gd name="connsiteX22" fmla="*/ 1915886 w 5286103"/>
              <a:gd name="connsiteY22" fmla="*/ 3735978 h 4324895"/>
              <a:gd name="connsiteX23" fmla="*/ 2020389 w 5286103"/>
              <a:gd name="connsiteY23" fmla="*/ 3910149 h 4324895"/>
              <a:gd name="connsiteX24" fmla="*/ 1985554 w 5286103"/>
              <a:gd name="connsiteY24" fmla="*/ 3953692 h 4324895"/>
              <a:gd name="connsiteX25" fmla="*/ 1968137 w 5286103"/>
              <a:gd name="connsiteY25" fmla="*/ 4119155 h 4324895"/>
              <a:gd name="connsiteX26" fmla="*/ 2182858 w 5286103"/>
              <a:gd name="connsiteY26" fmla="*/ 4306797 h 4324895"/>
              <a:gd name="connsiteX27" fmla="*/ 2445543 w 5286103"/>
              <a:gd name="connsiteY27" fmla="*/ 4290129 h 4324895"/>
              <a:gd name="connsiteX28" fmla="*/ 2577737 w 5286103"/>
              <a:gd name="connsiteY28" fmla="*/ 4136572 h 4324895"/>
              <a:gd name="connsiteX29" fmla="*/ 2603863 w 5286103"/>
              <a:gd name="connsiteY29" fmla="*/ 3971109 h 4324895"/>
              <a:gd name="connsiteX30" fmla="*/ 2542903 w 5286103"/>
              <a:gd name="connsiteY30" fmla="*/ 3770812 h 4324895"/>
              <a:gd name="connsiteX31" fmla="*/ 2464526 w 5286103"/>
              <a:gd name="connsiteY31" fmla="*/ 3709852 h 4324895"/>
              <a:gd name="connsiteX32" fmla="*/ 2325189 w 5286103"/>
              <a:gd name="connsiteY32" fmla="*/ 3692435 h 4324895"/>
              <a:gd name="connsiteX33" fmla="*/ 2412274 w 5286103"/>
              <a:gd name="connsiteY33" fmla="*/ 3622766 h 4324895"/>
              <a:gd name="connsiteX34" fmla="*/ 2603863 w 5286103"/>
              <a:gd name="connsiteY34" fmla="*/ 3587932 h 4324895"/>
              <a:gd name="connsiteX35" fmla="*/ 3152503 w 5286103"/>
              <a:gd name="connsiteY35" fmla="*/ 3692435 h 4324895"/>
              <a:gd name="connsiteX36" fmla="*/ 3605349 w 5286103"/>
              <a:gd name="connsiteY36" fmla="*/ 3744686 h 4324895"/>
              <a:gd name="connsiteX37" fmla="*/ 4145280 w 5286103"/>
              <a:gd name="connsiteY37" fmla="*/ 3892732 h 4324895"/>
              <a:gd name="connsiteX38" fmla="*/ 4406537 w 5286103"/>
              <a:gd name="connsiteY38" fmla="*/ 3944983 h 4324895"/>
              <a:gd name="connsiteX39" fmla="*/ 5059680 w 5286103"/>
              <a:gd name="connsiteY39" fmla="*/ 3953692 h 4324895"/>
              <a:gd name="connsiteX40" fmla="*/ 5277394 w 5286103"/>
              <a:gd name="connsiteY40" fmla="*/ 3944983 h 4324895"/>
              <a:gd name="connsiteX41" fmla="*/ 5286103 w 5286103"/>
              <a:gd name="connsiteY41" fmla="*/ 3004458 h 4324895"/>
              <a:gd name="connsiteX42" fmla="*/ 5199017 w 5286103"/>
              <a:gd name="connsiteY42" fmla="*/ 2969623 h 4324895"/>
              <a:gd name="connsiteX43" fmla="*/ 5042263 w 5286103"/>
              <a:gd name="connsiteY43" fmla="*/ 2987040 h 4324895"/>
              <a:gd name="connsiteX44" fmla="*/ 4946469 w 5286103"/>
              <a:gd name="connsiteY44" fmla="*/ 2995749 h 4324895"/>
              <a:gd name="connsiteX45" fmla="*/ 4737463 w 5286103"/>
              <a:gd name="connsiteY45" fmla="*/ 2917372 h 4324895"/>
              <a:gd name="connsiteX46" fmla="*/ 4389120 w 5286103"/>
              <a:gd name="connsiteY46" fmla="*/ 2969623 h 4324895"/>
              <a:gd name="connsiteX47" fmla="*/ 3701143 w 5286103"/>
              <a:gd name="connsiteY47" fmla="*/ 3030583 h 4324895"/>
              <a:gd name="connsiteX48" fmla="*/ 3065417 w 5286103"/>
              <a:gd name="connsiteY48" fmla="*/ 3039292 h 4324895"/>
              <a:gd name="connsiteX49" fmla="*/ 2778034 w 5286103"/>
              <a:gd name="connsiteY49" fmla="*/ 3021875 h 4324895"/>
              <a:gd name="connsiteX50" fmla="*/ 2508069 w 5286103"/>
              <a:gd name="connsiteY50" fmla="*/ 3039292 h 4324895"/>
              <a:gd name="connsiteX51" fmla="*/ 2360023 w 5286103"/>
              <a:gd name="connsiteY51" fmla="*/ 2934789 h 4324895"/>
              <a:gd name="connsiteX52" fmla="*/ 2185852 w 5286103"/>
              <a:gd name="connsiteY52" fmla="*/ 2899955 h 4324895"/>
              <a:gd name="connsiteX53" fmla="*/ 2055223 w 5286103"/>
              <a:gd name="connsiteY53" fmla="*/ 2786743 h 4324895"/>
              <a:gd name="connsiteX54" fmla="*/ 1854926 w 5286103"/>
              <a:gd name="connsiteY54" fmla="*/ 2899955 h 4324895"/>
              <a:gd name="connsiteX55" fmla="*/ 1854926 w 5286103"/>
              <a:gd name="connsiteY55" fmla="*/ 2899955 h 4324895"/>
              <a:gd name="connsiteX56" fmla="*/ 2185852 w 5286103"/>
              <a:gd name="connsiteY56" fmla="*/ 2603863 h 4324895"/>
              <a:gd name="connsiteX57" fmla="*/ 2124892 w 5286103"/>
              <a:gd name="connsiteY57" fmla="*/ 2560320 h 4324895"/>
              <a:gd name="connsiteX58" fmla="*/ 1889760 w 5286103"/>
              <a:gd name="connsiteY58" fmla="*/ 2603863 h 4324895"/>
              <a:gd name="connsiteX59" fmla="*/ 1750423 w 5286103"/>
              <a:gd name="connsiteY59" fmla="*/ 2734492 h 4324895"/>
              <a:gd name="connsiteX60" fmla="*/ 365760 w 5286103"/>
              <a:gd name="connsiteY60" fmla="*/ 287383 h 4324895"/>
              <a:gd name="connsiteX61" fmla="*/ 0 w 5286103"/>
              <a:gd name="connsiteY61" fmla="*/ 0 h 4324895"/>
              <a:gd name="connsiteX0" fmla="*/ 0 w 5286103"/>
              <a:gd name="connsiteY0" fmla="*/ 0 h 4320930"/>
              <a:gd name="connsiteX1" fmla="*/ 0 w 5286103"/>
              <a:gd name="connsiteY1" fmla="*/ 0 h 4320930"/>
              <a:gd name="connsiteX2" fmla="*/ 43543 w 5286103"/>
              <a:gd name="connsiteY2" fmla="*/ 69669 h 4320930"/>
              <a:gd name="connsiteX3" fmla="*/ 0 w 5286103"/>
              <a:gd name="connsiteY3" fmla="*/ 391886 h 4320930"/>
              <a:gd name="connsiteX4" fmla="*/ 1489166 w 5286103"/>
              <a:gd name="connsiteY4" fmla="*/ 2856412 h 4320930"/>
              <a:gd name="connsiteX5" fmla="*/ 1140823 w 5286103"/>
              <a:gd name="connsiteY5" fmla="*/ 3056709 h 4320930"/>
              <a:gd name="connsiteX6" fmla="*/ 1097280 w 5286103"/>
              <a:gd name="connsiteY6" fmla="*/ 3187338 h 4320930"/>
              <a:gd name="connsiteX7" fmla="*/ 1254034 w 5286103"/>
              <a:gd name="connsiteY7" fmla="*/ 3126378 h 4320930"/>
              <a:gd name="connsiteX8" fmla="*/ 1254034 w 5286103"/>
              <a:gd name="connsiteY8" fmla="*/ 3126378 h 4320930"/>
              <a:gd name="connsiteX9" fmla="*/ 1436914 w 5286103"/>
              <a:gd name="connsiteY9" fmla="*/ 3013166 h 4320930"/>
              <a:gd name="connsiteX10" fmla="*/ 1393372 w 5286103"/>
              <a:gd name="connsiteY10" fmla="*/ 3100252 h 4320930"/>
              <a:gd name="connsiteX11" fmla="*/ 1393372 w 5286103"/>
              <a:gd name="connsiteY11" fmla="*/ 3178629 h 4320930"/>
              <a:gd name="connsiteX12" fmla="*/ 1393372 w 5286103"/>
              <a:gd name="connsiteY12" fmla="*/ 3265715 h 4320930"/>
              <a:gd name="connsiteX13" fmla="*/ 1524000 w 5286103"/>
              <a:gd name="connsiteY13" fmla="*/ 3291840 h 4320930"/>
              <a:gd name="connsiteX14" fmla="*/ 1480457 w 5286103"/>
              <a:gd name="connsiteY14" fmla="*/ 3370218 h 4320930"/>
              <a:gd name="connsiteX15" fmla="*/ 1532709 w 5286103"/>
              <a:gd name="connsiteY15" fmla="*/ 3439886 h 4320930"/>
              <a:gd name="connsiteX16" fmla="*/ 1593669 w 5286103"/>
              <a:gd name="connsiteY16" fmla="*/ 3483429 h 4320930"/>
              <a:gd name="connsiteX17" fmla="*/ 1593669 w 5286103"/>
              <a:gd name="connsiteY17" fmla="*/ 3570515 h 4320930"/>
              <a:gd name="connsiteX18" fmla="*/ 1654629 w 5286103"/>
              <a:gd name="connsiteY18" fmla="*/ 3614058 h 4320930"/>
              <a:gd name="connsiteX19" fmla="*/ 1733006 w 5286103"/>
              <a:gd name="connsiteY19" fmla="*/ 3657600 h 4320930"/>
              <a:gd name="connsiteX20" fmla="*/ 1733006 w 5286103"/>
              <a:gd name="connsiteY20" fmla="*/ 3727269 h 4320930"/>
              <a:gd name="connsiteX21" fmla="*/ 1793966 w 5286103"/>
              <a:gd name="connsiteY21" fmla="*/ 3805646 h 4320930"/>
              <a:gd name="connsiteX22" fmla="*/ 1915886 w 5286103"/>
              <a:gd name="connsiteY22" fmla="*/ 3735978 h 4320930"/>
              <a:gd name="connsiteX23" fmla="*/ 2020389 w 5286103"/>
              <a:gd name="connsiteY23" fmla="*/ 3910149 h 4320930"/>
              <a:gd name="connsiteX24" fmla="*/ 1985554 w 5286103"/>
              <a:gd name="connsiteY24" fmla="*/ 3953692 h 4320930"/>
              <a:gd name="connsiteX25" fmla="*/ 1968137 w 5286103"/>
              <a:gd name="connsiteY25" fmla="*/ 4119155 h 4320930"/>
              <a:gd name="connsiteX26" fmla="*/ 2182858 w 5286103"/>
              <a:gd name="connsiteY26" fmla="*/ 4306797 h 4320930"/>
              <a:gd name="connsiteX27" fmla="*/ 2452687 w 5286103"/>
              <a:gd name="connsiteY27" fmla="*/ 4278223 h 4320930"/>
              <a:gd name="connsiteX28" fmla="*/ 2577737 w 5286103"/>
              <a:gd name="connsiteY28" fmla="*/ 4136572 h 4320930"/>
              <a:gd name="connsiteX29" fmla="*/ 2603863 w 5286103"/>
              <a:gd name="connsiteY29" fmla="*/ 3971109 h 4320930"/>
              <a:gd name="connsiteX30" fmla="*/ 2542903 w 5286103"/>
              <a:gd name="connsiteY30" fmla="*/ 3770812 h 4320930"/>
              <a:gd name="connsiteX31" fmla="*/ 2464526 w 5286103"/>
              <a:gd name="connsiteY31" fmla="*/ 3709852 h 4320930"/>
              <a:gd name="connsiteX32" fmla="*/ 2325189 w 5286103"/>
              <a:gd name="connsiteY32" fmla="*/ 3692435 h 4320930"/>
              <a:gd name="connsiteX33" fmla="*/ 2412274 w 5286103"/>
              <a:gd name="connsiteY33" fmla="*/ 3622766 h 4320930"/>
              <a:gd name="connsiteX34" fmla="*/ 2603863 w 5286103"/>
              <a:gd name="connsiteY34" fmla="*/ 3587932 h 4320930"/>
              <a:gd name="connsiteX35" fmla="*/ 3152503 w 5286103"/>
              <a:gd name="connsiteY35" fmla="*/ 3692435 h 4320930"/>
              <a:gd name="connsiteX36" fmla="*/ 3605349 w 5286103"/>
              <a:gd name="connsiteY36" fmla="*/ 3744686 h 4320930"/>
              <a:gd name="connsiteX37" fmla="*/ 4145280 w 5286103"/>
              <a:gd name="connsiteY37" fmla="*/ 3892732 h 4320930"/>
              <a:gd name="connsiteX38" fmla="*/ 4406537 w 5286103"/>
              <a:gd name="connsiteY38" fmla="*/ 3944983 h 4320930"/>
              <a:gd name="connsiteX39" fmla="*/ 5059680 w 5286103"/>
              <a:gd name="connsiteY39" fmla="*/ 3953692 h 4320930"/>
              <a:gd name="connsiteX40" fmla="*/ 5277394 w 5286103"/>
              <a:gd name="connsiteY40" fmla="*/ 3944983 h 4320930"/>
              <a:gd name="connsiteX41" fmla="*/ 5286103 w 5286103"/>
              <a:gd name="connsiteY41" fmla="*/ 3004458 h 4320930"/>
              <a:gd name="connsiteX42" fmla="*/ 5199017 w 5286103"/>
              <a:gd name="connsiteY42" fmla="*/ 2969623 h 4320930"/>
              <a:gd name="connsiteX43" fmla="*/ 5042263 w 5286103"/>
              <a:gd name="connsiteY43" fmla="*/ 2987040 h 4320930"/>
              <a:gd name="connsiteX44" fmla="*/ 4946469 w 5286103"/>
              <a:gd name="connsiteY44" fmla="*/ 2995749 h 4320930"/>
              <a:gd name="connsiteX45" fmla="*/ 4737463 w 5286103"/>
              <a:gd name="connsiteY45" fmla="*/ 2917372 h 4320930"/>
              <a:gd name="connsiteX46" fmla="*/ 4389120 w 5286103"/>
              <a:gd name="connsiteY46" fmla="*/ 2969623 h 4320930"/>
              <a:gd name="connsiteX47" fmla="*/ 3701143 w 5286103"/>
              <a:gd name="connsiteY47" fmla="*/ 3030583 h 4320930"/>
              <a:gd name="connsiteX48" fmla="*/ 3065417 w 5286103"/>
              <a:gd name="connsiteY48" fmla="*/ 3039292 h 4320930"/>
              <a:gd name="connsiteX49" fmla="*/ 2778034 w 5286103"/>
              <a:gd name="connsiteY49" fmla="*/ 3021875 h 4320930"/>
              <a:gd name="connsiteX50" fmla="*/ 2508069 w 5286103"/>
              <a:gd name="connsiteY50" fmla="*/ 3039292 h 4320930"/>
              <a:gd name="connsiteX51" fmla="*/ 2360023 w 5286103"/>
              <a:gd name="connsiteY51" fmla="*/ 2934789 h 4320930"/>
              <a:gd name="connsiteX52" fmla="*/ 2185852 w 5286103"/>
              <a:gd name="connsiteY52" fmla="*/ 2899955 h 4320930"/>
              <a:gd name="connsiteX53" fmla="*/ 2055223 w 5286103"/>
              <a:gd name="connsiteY53" fmla="*/ 2786743 h 4320930"/>
              <a:gd name="connsiteX54" fmla="*/ 1854926 w 5286103"/>
              <a:gd name="connsiteY54" fmla="*/ 2899955 h 4320930"/>
              <a:gd name="connsiteX55" fmla="*/ 1854926 w 5286103"/>
              <a:gd name="connsiteY55" fmla="*/ 2899955 h 4320930"/>
              <a:gd name="connsiteX56" fmla="*/ 2185852 w 5286103"/>
              <a:gd name="connsiteY56" fmla="*/ 2603863 h 4320930"/>
              <a:gd name="connsiteX57" fmla="*/ 2124892 w 5286103"/>
              <a:gd name="connsiteY57" fmla="*/ 2560320 h 4320930"/>
              <a:gd name="connsiteX58" fmla="*/ 1889760 w 5286103"/>
              <a:gd name="connsiteY58" fmla="*/ 2603863 h 4320930"/>
              <a:gd name="connsiteX59" fmla="*/ 1750423 w 5286103"/>
              <a:gd name="connsiteY59" fmla="*/ 2734492 h 4320930"/>
              <a:gd name="connsiteX60" fmla="*/ 365760 w 5286103"/>
              <a:gd name="connsiteY60" fmla="*/ 287383 h 4320930"/>
              <a:gd name="connsiteX61" fmla="*/ 0 w 5286103"/>
              <a:gd name="connsiteY61" fmla="*/ 0 h 4320930"/>
              <a:gd name="connsiteX0" fmla="*/ 0 w 5286103"/>
              <a:gd name="connsiteY0" fmla="*/ 0 h 4320930"/>
              <a:gd name="connsiteX1" fmla="*/ 0 w 5286103"/>
              <a:gd name="connsiteY1" fmla="*/ 0 h 4320930"/>
              <a:gd name="connsiteX2" fmla="*/ 43543 w 5286103"/>
              <a:gd name="connsiteY2" fmla="*/ 69669 h 4320930"/>
              <a:gd name="connsiteX3" fmla="*/ 0 w 5286103"/>
              <a:gd name="connsiteY3" fmla="*/ 391886 h 4320930"/>
              <a:gd name="connsiteX4" fmla="*/ 1489166 w 5286103"/>
              <a:gd name="connsiteY4" fmla="*/ 2856412 h 4320930"/>
              <a:gd name="connsiteX5" fmla="*/ 1140823 w 5286103"/>
              <a:gd name="connsiteY5" fmla="*/ 3056709 h 4320930"/>
              <a:gd name="connsiteX6" fmla="*/ 1097280 w 5286103"/>
              <a:gd name="connsiteY6" fmla="*/ 3187338 h 4320930"/>
              <a:gd name="connsiteX7" fmla="*/ 1254034 w 5286103"/>
              <a:gd name="connsiteY7" fmla="*/ 3126378 h 4320930"/>
              <a:gd name="connsiteX8" fmla="*/ 1254034 w 5286103"/>
              <a:gd name="connsiteY8" fmla="*/ 3126378 h 4320930"/>
              <a:gd name="connsiteX9" fmla="*/ 1436914 w 5286103"/>
              <a:gd name="connsiteY9" fmla="*/ 3013166 h 4320930"/>
              <a:gd name="connsiteX10" fmla="*/ 1393372 w 5286103"/>
              <a:gd name="connsiteY10" fmla="*/ 3100252 h 4320930"/>
              <a:gd name="connsiteX11" fmla="*/ 1393372 w 5286103"/>
              <a:gd name="connsiteY11" fmla="*/ 3178629 h 4320930"/>
              <a:gd name="connsiteX12" fmla="*/ 1393372 w 5286103"/>
              <a:gd name="connsiteY12" fmla="*/ 3265715 h 4320930"/>
              <a:gd name="connsiteX13" fmla="*/ 1524000 w 5286103"/>
              <a:gd name="connsiteY13" fmla="*/ 3291840 h 4320930"/>
              <a:gd name="connsiteX14" fmla="*/ 1480457 w 5286103"/>
              <a:gd name="connsiteY14" fmla="*/ 3370218 h 4320930"/>
              <a:gd name="connsiteX15" fmla="*/ 1532709 w 5286103"/>
              <a:gd name="connsiteY15" fmla="*/ 3439886 h 4320930"/>
              <a:gd name="connsiteX16" fmla="*/ 1593669 w 5286103"/>
              <a:gd name="connsiteY16" fmla="*/ 3483429 h 4320930"/>
              <a:gd name="connsiteX17" fmla="*/ 1593669 w 5286103"/>
              <a:gd name="connsiteY17" fmla="*/ 3570515 h 4320930"/>
              <a:gd name="connsiteX18" fmla="*/ 1654629 w 5286103"/>
              <a:gd name="connsiteY18" fmla="*/ 3614058 h 4320930"/>
              <a:gd name="connsiteX19" fmla="*/ 1733006 w 5286103"/>
              <a:gd name="connsiteY19" fmla="*/ 3657600 h 4320930"/>
              <a:gd name="connsiteX20" fmla="*/ 1733006 w 5286103"/>
              <a:gd name="connsiteY20" fmla="*/ 3727269 h 4320930"/>
              <a:gd name="connsiteX21" fmla="*/ 1793966 w 5286103"/>
              <a:gd name="connsiteY21" fmla="*/ 3805646 h 4320930"/>
              <a:gd name="connsiteX22" fmla="*/ 1915886 w 5286103"/>
              <a:gd name="connsiteY22" fmla="*/ 3735978 h 4320930"/>
              <a:gd name="connsiteX23" fmla="*/ 2020389 w 5286103"/>
              <a:gd name="connsiteY23" fmla="*/ 3910149 h 4320930"/>
              <a:gd name="connsiteX24" fmla="*/ 1985554 w 5286103"/>
              <a:gd name="connsiteY24" fmla="*/ 3953692 h 4320930"/>
              <a:gd name="connsiteX25" fmla="*/ 1968137 w 5286103"/>
              <a:gd name="connsiteY25" fmla="*/ 4119155 h 4320930"/>
              <a:gd name="connsiteX26" fmla="*/ 2182858 w 5286103"/>
              <a:gd name="connsiteY26" fmla="*/ 4306797 h 4320930"/>
              <a:gd name="connsiteX27" fmla="*/ 2452687 w 5286103"/>
              <a:gd name="connsiteY27" fmla="*/ 4278223 h 4320930"/>
              <a:gd name="connsiteX28" fmla="*/ 2596787 w 5286103"/>
              <a:gd name="connsiteY28" fmla="*/ 4136572 h 4320930"/>
              <a:gd name="connsiteX29" fmla="*/ 2603863 w 5286103"/>
              <a:gd name="connsiteY29" fmla="*/ 3971109 h 4320930"/>
              <a:gd name="connsiteX30" fmla="*/ 2542903 w 5286103"/>
              <a:gd name="connsiteY30" fmla="*/ 3770812 h 4320930"/>
              <a:gd name="connsiteX31" fmla="*/ 2464526 w 5286103"/>
              <a:gd name="connsiteY31" fmla="*/ 3709852 h 4320930"/>
              <a:gd name="connsiteX32" fmla="*/ 2325189 w 5286103"/>
              <a:gd name="connsiteY32" fmla="*/ 3692435 h 4320930"/>
              <a:gd name="connsiteX33" fmla="*/ 2412274 w 5286103"/>
              <a:gd name="connsiteY33" fmla="*/ 3622766 h 4320930"/>
              <a:gd name="connsiteX34" fmla="*/ 2603863 w 5286103"/>
              <a:gd name="connsiteY34" fmla="*/ 3587932 h 4320930"/>
              <a:gd name="connsiteX35" fmla="*/ 3152503 w 5286103"/>
              <a:gd name="connsiteY35" fmla="*/ 3692435 h 4320930"/>
              <a:gd name="connsiteX36" fmla="*/ 3605349 w 5286103"/>
              <a:gd name="connsiteY36" fmla="*/ 3744686 h 4320930"/>
              <a:gd name="connsiteX37" fmla="*/ 4145280 w 5286103"/>
              <a:gd name="connsiteY37" fmla="*/ 3892732 h 4320930"/>
              <a:gd name="connsiteX38" fmla="*/ 4406537 w 5286103"/>
              <a:gd name="connsiteY38" fmla="*/ 3944983 h 4320930"/>
              <a:gd name="connsiteX39" fmla="*/ 5059680 w 5286103"/>
              <a:gd name="connsiteY39" fmla="*/ 3953692 h 4320930"/>
              <a:gd name="connsiteX40" fmla="*/ 5277394 w 5286103"/>
              <a:gd name="connsiteY40" fmla="*/ 3944983 h 4320930"/>
              <a:gd name="connsiteX41" fmla="*/ 5286103 w 5286103"/>
              <a:gd name="connsiteY41" fmla="*/ 3004458 h 4320930"/>
              <a:gd name="connsiteX42" fmla="*/ 5199017 w 5286103"/>
              <a:gd name="connsiteY42" fmla="*/ 2969623 h 4320930"/>
              <a:gd name="connsiteX43" fmla="*/ 5042263 w 5286103"/>
              <a:gd name="connsiteY43" fmla="*/ 2987040 h 4320930"/>
              <a:gd name="connsiteX44" fmla="*/ 4946469 w 5286103"/>
              <a:gd name="connsiteY44" fmla="*/ 2995749 h 4320930"/>
              <a:gd name="connsiteX45" fmla="*/ 4737463 w 5286103"/>
              <a:gd name="connsiteY45" fmla="*/ 2917372 h 4320930"/>
              <a:gd name="connsiteX46" fmla="*/ 4389120 w 5286103"/>
              <a:gd name="connsiteY46" fmla="*/ 2969623 h 4320930"/>
              <a:gd name="connsiteX47" fmla="*/ 3701143 w 5286103"/>
              <a:gd name="connsiteY47" fmla="*/ 3030583 h 4320930"/>
              <a:gd name="connsiteX48" fmla="*/ 3065417 w 5286103"/>
              <a:gd name="connsiteY48" fmla="*/ 3039292 h 4320930"/>
              <a:gd name="connsiteX49" fmla="*/ 2778034 w 5286103"/>
              <a:gd name="connsiteY49" fmla="*/ 3021875 h 4320930"/>
              <a:gd name="connsiteX50" fmla="*/ 2508069 w 5286103"/>
              <a:gd name="connsiteY50" fmla="*/ 3039292 h 4320930"/>
              <a:gd name="connsiteX51" fmla="*/ 2360023 w 5286103"/>
              <a:gd name="connsiteY51" fmla="*/ 2934789 h 4320930"/>
              <a:gd name="connsiteX52" fmla="*/ 2185852 w 5286103"/>
              <a:gd name="connsiteY52" fmla="*/ 2899955 h 4320930"/>
              <a:gd name="connsiteX53" fmla="*/ 2055223 w 5286103"/>
              <a:gd name="connsiteY53" fmla="*/ 2786743 h 4320930"/>
              <a:gd name="connsiteX54" fmla="*/ 1854926 w 5286103"/>
              <a:gd name="connsiteY54" fmla="*/ 2899955 h 4320930"/>
              <a:gd name="connsiteX55" fmla="*/ 1854926 w 5286103"/>
              <a:gd name="connsiteY55" fmla="*/ 2899955 h 4320930"/>
              <a:gd name="connsiteX56" fmla="*/ 2185852 w 5286103"/>
              <a:gd name="connsiteY56" fmla="*/ 2603863 h 4320930"/>
              <a:gd name="connsiteX57" fmla="*/ 2124892 w 5286103"/>
              <a:gd name="connsiteY57" fmla="*/ 2560320 h 4320930"/>
              <a:gd name="connsiteX58" fmla="*/ 1889760 w 5286103"/>
              <a:gd name="connsiteY58" fmla="*/ 2603863 h 4320930"/>
              <a:gd name="connsiteX59" fmla="*/ 1750423 w 5286103"/>
              <a:gd name="connsiteY59" fmla="*/ 2734492 h 4320930"/>
              <a:gd name="connsiteX60" fmla="*/ 365760 w 5286103"/>
              <a:gd name="connsiteY60" fmla="*/ 287383 h 4320930"/>
              <a:gd name="connsiteX61" fmla="*/ 0 w 5286103"/>
              <a:gd name="connsiteY61" fmla="*/ 0 h 4320930"/>
              <a:gd name="connsiteX0" fmla="*/ 0 w 5286103"/>
              <a:gd name="connsiteY0" fmla="*/ 0 h 4320930"/>
              <a:gd name="connsiteX1" fmla="*/ 0 w 5286103"/>
              <a:gd name="connsiteY1" fmla="*/ 0 h 4320930"/>
              <a:gd name="connsiteX2" fmla="*/ 43543 w 5286103"/>
              <a:gd name="connsiteY2" fmla="*/ 69669 h 4320930"/>
              <a:gd name="connsiteX3" fmla="*/ 0 w 5286103"/>
              <a:gd name="connsiteY3" fmla="*/ 391886 h 4320930"/>
              <a:gd name="connsiteX4" fmla="*/ 1489166 w 5286103"/>
              <a:gd name="connsiteY4" fmla="*/ 2856412 h 4320930"/>
              <a:gd name="connsiteX5" fmla="*/ 1140823 w 5286103"/>
              <a:gd name="connsiteY5" fmla="*/ 3056709 h 4320930"/>
              <a:gd name="connsiteX6" fmla="*/ 1097280 w 5286103"/>
              <a:gd name="connsiteY6" fmla="*/ 3187338 h 4320930"/>
              <a:gd name="connsiteX7" fmla="*/ 1254034 w 5286103"/>
              <a:gd name="connsiteY7" fmla="*/ 3126378 h 4320930"/>
              <a:gd name="connsiteX8" fmla="*/ 1254034 w 5286103"/>
              <a:gd name="connsiteY8" fmla="*/ 3126378 h 4320930"/>
              <a:gd name="connsiteX9" fmla="*/ 1436914 w 5286103"/>
              <a:gd name="connsiteY9" fmla="*/ 3013166 h 4320930"/>
              <a:gd name="connsiteX10" fmla="*/ 1393372 w 5286103"/>
              <a:gd name="connsiteY10" fmla="*/ 3100252 h 4320930"/>
              <a:gd name="connsiteX11" fmla="*/ 1393372 w 5286103"/>
              <a:gd name="connsiteY11" fmla="*/ 3178629 h 4320930"/>
              <a:gd name="connsiteX12" fmla="*/ 1393372 w 5286103"/>
              <a:gd name="connsiteY12" fmla="*/ 3265715 h 4320930"/>
              <a:gd name="connsiteX13" fmla="*/ 1524000 w 5286103"/>
              <a:gd name="connsiteY13" fmla="*/ 3291840 h 4320930"/>
              <a:gd name="connsiteX14" fmla="*/ 1480457 w 5286103"/>
              <a:gd name="connsiteY14" fmla="*/ 3370218 h 4320930"/>
              <a:gd name="connsiteX15" fmla="*/ 1532709 w 5286103"/>
              <a:gd name="connsiteY15" fmla="*/ 3439886 h 4320930"/>
              <a:gd name="connsiteX16" fmla="*/ 1593669 w 5286103"/>
              <a:gd name="connsiteY16" fmla="*/ 3483429 h 4320930"/>
              <a:gd name="connsiteX17" fmla="*/ 1593669 w 5286103"/>
              <a:gd name="connsiteY17" fmla="*/ 3570515 h 4320930"/>
              <a:gd name="connsiteX18" fmla="*/ 1654629 w 5286103"/>
              <a:gd name="connsiteY18" fmla="*/ 3614058 h 4320930"/>
              <a:gd name="connsiteX19" fmla="*/ 1733006 w 5286103"/>
              <a:gd name="connsiteY19" fmla="*/ 3657600 h 4320930"/>
              <a:gd name="connsiteX20" fmla="*/ 1733006 w 5286103"/>
              <a:gd name="connsiteY20" fmla="*/ 3727269 h 4320930"/>
              <a:gd name="connsiteX21" fmla="*/ 1793966 w 5286103"/>
              <a:gd name="connsiteY21" fmla="*/ 3805646 h 4320930"/>
              <a:gd name="connsiteX22" fmla="*/ 1915886 w 5286103"/>
              <a:gd name="connsiteY22" fmla="*/ 3735978 h 4320930"/>
              <a:gd name="connsiteX23" fmla="*/ 2020389 w 5286103"/>
              <a:gd name="connsiteY23" fmla="*/ 3910149 h 4320930"/>
              <a:gd name="connsiteX24" fmla="*/ 1985554 w 5286103"/>
              <a:gd name="connsiteY24" fmla="*/ 3953692 h 4320930"/>
              <a:gd name="connsiteX25" fmla="*/ 1968137 w 5286103"/>
              <a:gd name="connsiteY25" fmla="*/ 4119155 h 4320930"/>
              <a:gd name="connsiteX26" fmla="*/ 2182858 w 5286103"/>
              <a:gd name="connsiteY26" fmla="*/ 4306797 h 4320930"/>
              <a:gd name="connsiteX27" fmla="*/ 2452687 w 5286103"/>
              <a:gd name="connsiteY27" fmla="*/ 4278223 h 4320930"/>
              <a:gd name="connsiteX28" fmla="*/ 2596787 w 5286103"/>
              <a:gd name="connsiteY28" fmla="*/ 4136572 h 4320930"/>
              <a:gd name="connsiteX29" fmla="*/ 2603863 w 5286103"/>
              <a:gd name="connsiteY29" fmla="*/ 3971109 h 4320930"/>
              <a:gd name="connsiteX30" fmla="*/ 2542903 w 5286103"/>
              <a:gd name="connsiteY30" fmla="*/ 3770812 h 4320930"/>
              <a:gd name="connsiteX31" fmla="*/ 2464526 w 5286103"/>
              <a:gd name="connsiteY31" fmla="*/ 3709852 h 4320930"/>
              <a:gd name="connsiteX32" fmla="*/ 2325189 w 5286103"/>
              <a:gd name="connsiteY32" fmla="*/ 3692435 h 4320930"/>
              <a:gd name="connsiteX33" fmla="*/ 2412274 w 5286103"/>
              <a:gd name="connsiteY33" fmla="*/ 3622766 h 4320930"/>
              <a:gd name="connsiteX34" fmla="*/ 2603863 w 5286103"/>
              <a:gd name="connsiteY34" fmla="*/ 3587932 h 4320930"/>
              <a:gd name="connsiteX35" fmla="*/ 3152503 w 5286103"/>
              <a:gd name="connsiteY35" fmla="*/ 3692435 h 4320930"/>
              <a:gd name="connsiteX36" fmla="*/ 3605349 w 5286103"/>
              <a:gd name="connsiteY36" fmla="*/ 3744686 h 4320930"/>
              <a:gd name="connsiteX37" fmla="*/ 4145280 w 5286103"/>
              <a:gd name="connsiteY37" fmla="*/ 3892732 h 4320930"/>
              <a:gd name="connsiteX38" fmla="*/ 4406537 w 5286103"/>
              <a:gd name="connsiteY38" fmla="*/ 3944983 h 4320930"/>
              <a:gd name="connsiteX39" fmla="*/ 5059680 w 5286103"/>
              <a:gd name="connsiteY39" fmla="*/ 3953692 h 4320930"/>
              <a:gd name="connsiteX40" fmla="*/ 5277394 w 5286103"/>
              <a:gd name="connsiteY40" fmla="*/ 3944983 h 4320930"/>
              <a:gd name="connsiteX41" fmla="*/ 5286103 w 5286103"/>
              <a:gd name="connsiteY41" fmla="*/ 3004458 h 4320930"/>
              <a:gd name="connsiteX42" fmla="*/ 5199017 w 5286103"/>
              <a:gd name="connsiteY42" fmla="*/ 2969623 h 4320930"/>
              <a:gd name="connsiteX43" fmla="*/ 5042263 w 5286103"/>
              <a:gd name="connsiteY43" fmla="*/ 2987040 h 4320930"/>
              <a:gd name="connsiteX44" fmla="*/ 4946469 w 5286103"/>
              <a:gd name="connsiteY44" fmla="*/ 2995749 h 4320930"/>
              <a:gd name="connsiteX45" fmla="*/ 4737463 w 5286103"/>
              <a:gd name="connsiteY45" fmla="*/ 2917372 h 4320930"/>
              <a:gd name="connsiteX46" fmla="*/ 4389120 w 5286103"/>
              <a:gd name="connsiteY46" fmla="*/ 2969623 h 4320930"/>
              <a:gd name="connsiteX47" fmla="*/ 3701143 w 5286103"/>
              <a:gd name="connsiteY47" fmla="*/ 3030583 h 4320930"/>
              <a:gd name="connsiteX48" fmla="*/ 3065417 w 5286103"/>
              <a:gd name="connsiteY48" fmla="*/ 3039292 h 4320930"/>
              <a:gd name="connsiteX49" fmla="*/ 2778034 w 5286103"/>
              <a:gd name="connsiteY49" fmla="*/ 3021875 h 4320930"/>
              <a:gd name="connsiteX50" fmla="*/ 2508069 w 5286103"/>
              <a:gd name="connsiteY50" fmla="*/ 3039292 h 4320930"/>
              <a:gd name="connsiteX51" fmla="*/ 2360023 w 5286103"/>
              <a:gd name="connsiteY51" fmla="*/ 2934789 h 4320930"/>
              <a:gd name="connsiteX52" fmla="*/ 2185852 w 5286103"/>
              <a:gd name="connsiteY52" fmla="*/ 2899955 h 4320930"/>
              <a:gd name="connsiteX53" fmla="*/ 2055223 w 5286103"/>
              <a:gd name="connsiteY53" fmla="*/ 2786743 h 4320930"/>
              <a:gd name="connsiteX54" fmla="*/ 1854926 w 5286103"/>
              <a:gd name="connsiteY54" fmla="*/ 2899955 h 4320930"/>
              <a:gd name="connsiteX55" fmla="*/ 1854926 w 5286103"/>
              <a:gd name="connsiteY55" fmla="*/ 2899955 h 4320930"/>
              <a:gd name="connsiteX56" fmla="*/ 2185852 w 5286103"/>
              <a:gd name="connsiteY56" fmla="*/ 2603863 h 4320930"/>
              <a:gd name="connsiteX57" fmla="*/ 2124892 w 5286103"/>
              <a:gd name="connsiteY57" fmla="*/ 2560320 h 4320930"/>
              <a:gd name="connsiteX58" fmla="*/ 1889760 w 5286103"/>
              <a:gd name="connsiteY58" fmla="*/ 2603863 h 4320930"/>
              <a:gd name="connsiteX59" fmla="*/ 1750423 w 5286103"/>
              <a:gd name="connsiteY59" fmla="*/ 2734492 h 4320930"/>
              <a:gd name="connsiteX60" fmla="*/ 365760 w 5286103"/>
              <a:gd name="connsiteY60" fmla="*/ 287383 h 4320930"/>
              <a:gd name="connsiteX61" fmla="*/ 0 w 5286103"/>
              <a:gd name="connsiteY61" fmla="*/ 0 h 4320930"/>
              <a:gd name="connsiteX0" fmla="*/ 0 w 5286103"/>
              <a:gd name="connsiteY0" fmla="*/ 0 h 4320930"/>
              <a:gd name="connsiteX1" fmla="*/ 0 w 5286103"/>
              <a:gd name="connsiteY1" fmla="*/ 0 h 4320930"/>
              <a:gd name="connsiteX2" fmla="*/ 43543 w 5286103"/>
              <a:gd name="connsiteY2" fmla="*/ 69669 h 4320930"/>
              <a:gd name="connsiteX3" fmla="*/ 0 w 5286103"/>
              <a:gd name="connsiteY3" fmla="*/ 391886 h 4320930"/>
              <a:gd name="connsiteX4" fmla="*/ 1489166 w 5286103"/>
              <a:gd name="connsiteY4" fmla="*/ 2856412 h 4320930"/>
              <a:gd name="connsiteX5" fmla="*/ 1140823 w 5286103"/>
              <a:gd name="connsiteY5" fmla="*/ 3056709 h 4320930"/>
              <a:gd name="connsiteX6" fmla="*/ 1097280 w 5286103"/>
              <a:gd name="connsiteY6" fmla="*/ 3187338 h 4320930"/>
              <a:gd name="connsiteX7" fmla="*/ 1254034 w 5286103"/>
              <a:gd name="connsiteY7" fmla="*/ 3126378 h 4320930"/>
              <a:gd name="connsiteX8" fmla="*/ 1254034 w 5286103"/>
              <a:gd name="connsiteY8" fmla="*/ 3126378 h 4320930"/>
              <a:gd name="connsiteX9" fmla="*/ 1436914 w 5286103"/>
              <a:gd name="connsiteY9" fmla="*/ 3013166 h 4320930"/>
              <a:gd name="connsiteX10" fmla="*/ 1393372 w 5286103"/>
              <a:gd name="connsiteY10" fmla="*/ 3100252 h 4320930"/>
              <a:gd name="connsiteX11" fmla="*/ 1393372 w 5286103"/>
              <a:gd name="connsiteY11" fmla="*/ 3178629 h 4320930"/>
              <a:gd name="connsiteX12" fmla="*/ 1393372 w 5286103"/>
              <a:gd name="connsiteY12" fmla="*/ 3265715 h 4320930"/>
              <a:gd name="connsiteX13" fmla="*/ 1524000 w 5286103"/>
              <a:gd name="connsiteY13" fmla="*/ 3291840 h 4320930"/>
              <a:gd name="connsiteX14" fmla="*/ 1480457 w 5286103"/>
              <a:gd name="connsiteY14" fmla="*/ 3370218 h 4320930"/>
              <a:gd name="connsiteX15" fmla="*/ 1532709 w 5286103"/>
              <a:gd name="connsiteY15" fmla="*/ 3439886 h 4320930"/>
              <a:gd name="connsiteX16" fmla="*/ 1593669 w 5286103"/>
              <a:gd name="connsiteY16" fmla="*/ 3483429 h 4320930"/>
              <a:gd name="connsiteX17" fmla="*/ 1593669 w 5286103"/>
              <a:gd name="connsiteY17" fmla="*/ 3570515 h 4320930"/>
              <a:gd name="connsiteX18" fmla="*/ 1654629 w 5286103"/>
              <a:gd name="connsiteY18" fmla="*/ 3614058 h 4320930"/>
              <a:gd name="connsiteX19" fmla="*/ 1733006 w 5286103"/>
              <a:gd name="connsiteY19" fmla="*/ 3657600 h 4320930"/>
              <a:gd name="connsiteX20" fmla="*/ 1733006 w 5286103"/>
              <a:gd name="connsiteY20" fmla="*/ 3727269 h 4320930"/>
              <a:gd name="connsiteX21" fmla="*/ 1793966 w 5286103"/>
              <a:gd name="connsiteY21" fmla="*/ 3805646 h 4320930"/>
              <a:gd name="connsiteX22" fmla="*/ 1915886 w 5286103"/>
              <a:gd name="connsiteY22" fmla="*/ 3735978 h 4320930"/>
              <a:gd name="connsiteX23" fmla="*/ 2020389 w 5286103"/>
              <a:gd name="connsiteY23" fmla="*/ 3910149 h 4320930"/>
              <a:gd name="connsiteX24" fmla="*/ 1985554 w 5286103"/>
              <a:gd name="connsiteY24" fmla="*/ 3953692 h 4320930"/>
              <a:gd name="connsiteX25" fmla="*/ 1968137 w 5286103"/>
              <a:gd name="connsiteY25" fmla="*/ 4119155 h 4320930"/>
              <a:gd name="connsiteX26" fmla="*/ 2182858 w 5286103"/>
              <a:gd name="connsiteY26" fmla="*/ 4306797 h 4320930"/>
              <a:gd name="connsiteX27" fmla="*/ 2452687 w 5286103"/>
              <a:gd name="connsiteY27" fmla="*/ 4278223 h 4320930"/>
              <a:gd name="connsiteX28" fmla="*/ 2596787 w 5286103"/>
              <a:gd name="connsiteY28" fmla="*/ 4136572 h 4320930"/>
              <a:gd name="connsiteX29" fmla="*/ 2622913 w 5286103"/>
              <a:gd name="connsiteY29" fmla="*/ 3918722 h 4320930"/>
              <a:gd name="connsiteX30" fmla="*/ 2542903 w 5286103"/>
              <a:gd name="connsiteY30" fmla="*/ 3770812 h 4320930"/>
              <a:gd name="connsiteX31" fmla="*/ 2464526 w 5286103"/>
              <a:gd name="connsiteY31" fmla="*/ 3709852 h 4320930"/>
              <a:gd name="connsiteX32" fmla="*/ 2325189 w 5286103"/>
              <a:gd name="connsiteY32" fmla="*/ 3692435 h 4320930"/>
              <a:gd name="connsiteX33" fmla="*/ 2412274 w 5286103"/>
              <a:gd name="connsiteY33" fmla="*/ 3622766 h 4320930"/>
              <a:gd name="connsiteX34" fmla="*/ 2603863 w 5286103"/>
              <a:gd name="connsiteY34" fmla="*/ 3587932 h 4320930"/>
              <a:gd name="connsiteX35" fmla="*/ 3152503 w 5286103"/>
              <a:gd name="connsiteY35" fmla="*/ 3692435 h 4320930"/>
              <a:gd name="connsiteX36" fmla="*/ 3605349 w 5286103"/>
              <a:gd name="connsiteY36" fmla="*/ 3744686 h 4320930"/>
              <a:gd name="connsiteX37" fmla="*/ 4145280 w 5286103"/>
              <a:gd name="connsiteY37" fmla="*/ 3892732 h 4320930"/>
              <a:gd name="connsiteX38" fmla="*/ 4406537 w 5286103"/>
              <a:gd name="connsiteY38" fmla="*/ 3944983 h 4320930"/>
              <a:gd name="connsiteX39" fmla="*/ 5059680 w 5286103"/>
              <a:gd name="connsiteY39" fmla="*/ 3953692 h 4320930"/>
              <a:gd name="connsiteX40" fmla="*/ 5277394 w 5286103"/>
              <a:gd name="connsiteY40" fmla="*/ 3944983 h 4320930"/>
              <a:gd name="connsiteX41" fmla="*/ 5286103 w 5286103"/>
              <a:gd name="connsiteY41" fmla="*/ 3004458 h 4320930"/>
              <a:gd name="connsiteX42" fmla="*/ 5199017 w 5286103"/>
              <a:gd name="connsiteY42" fmla="*/ 2969623 h 4320930"/>
              <a:gd name="connsiteX43" fmla="*/ 5042263 w 5286103"/>
              <a:gd name="connsiteY43" fmla="*/ 2987040 h 4320930"/>
              <a:gd name="connsiteX44" fmla="*/ 4946469 w 5286103"/>
              <a:gd name="connsiteY44" fmla="*/ 2995749 h 4320930"/>
              <a:gd name="connsiteX45" fmla="*/ 4737463 w 5286103"/>
              <a:gd name="connsiteY45" fmla="*/ 2917372 h 4320930"/>
              <a:gd name="connsiteX46" fmla="*/ 4389120 w 5286103"/>
              <a:gd name="connsiteY46" fmla="*/ 2969623 h 4320930"/>
              <a:gd name="connsiteX47" fmla="*/ 3701143 w 5286103"/>
              <a:gd name="connsiteY47" fmla="*/ 3030583 h 4320930"/>
              <a:gd name="connsiteX48" fmla="*/ 3065417 w 5286103"/>
              <a:gd name="connsiteY48" fmla="*/ 3039292 h 4320930"/>
              <a:gd name="connsiteX49" fmla="*/ 2778034 w 5286103"/>
              <a:gd name="connsiteY49" fmla="*/ 3021875 h 4320930"/>
              <a:gd name="connsiteX50" fmla="*/ 2508069 w 5286103"/>
              <a:gd name="connsiteY50" fmla="*/ 3039292 h 4320930"/>
              <a:gd name="connsiteX51" fmla="*/ 2360023 w 5286103"/>
              <a:gd name="connsiteY51" fmla="*/ 2934789 h 4320930"/>
              <a:gd name="connsiteX52" fmla="*/ 2185852 w 5286103"/>
              <a:gd name="connsiteY52" fmla="*/ 2899955 h 4320930"/>
              <a:gd name="connsiteX53" fmla="*/ 2055223 w 5286103"/>
              <a:gd name="connsiteY53" fmla="*/ 2786743 h 4320930"/>
              <a:gd name="connsiteX54" fmla="*/ 1854926 w 5286103"/>
              <a:gd name="connsiteY54" fmla="*/ 2899955 h 4320930"/>
              <a:gd name="connsiteX55" fmla="*/ 1854926 w 5286103"/>
              <a:gd name="connsiteY55" fmla="*/ 2899955 h 4320930"/>
              <a:gd name="connsiteX56" fmla="*/ 2185852 w 5286103"/>
              <a:gd name="connsiteY56" fmla="*/ 2603863 h 4320930"/>
              <a:gd name="connsiteX57" fmla="*/ 2124892 w 5286103"/>
              <a:gd name="connsiteY57" fmla="*/ 2560320 h 4320930"/>
              <a:gd name="connsiteX58" fmla="*/ 1889760 w 5286103"/>
              <a:gd name="connsiteY58" fmla="*/ 2603863 h 4320930"/>
              <a:gd name="connsiteX59" fmla="*/ 1750423 w 5286103"/>
              <a:gd name="connsiteY59" fmla="*/ 2734492 h 4320930"/>
              <a:gd name="connsiteX60" fmla="*/ 365760 w 5286103"/>
              <a:gd name="connsiteY60" fmla="*/ 287383 h 4320930"/>
              <a:gd name="connsiteX61" fmla="*/ 0 w 5286103"/>
              <a:gd name="connsiteY61" fmla="*/ 0 h 4320930"/>
              <a:gd name="connsiteX0" fmla="*/ 0 w 5286103"/>
              <a:gd name="connsiteY0" fmla="*/ 0 h 4320930"/>
              <a:gd name="connsiteX1" fmla="*/ 0 w 5286103"/>
              <a:gd name="connsiteY1" fmla="*/ 0 h 4320930"/>
              <a:gd name="connsiteX2" fmla="*/ 43543 w 5286103"/>
              <a:gd name="connsiteY2" fmla="*/ 69669 h 4320930"/>
              <a:gd name="connsiteX3" fmla="*/ 0 w 5286103"/>
              <a:gd name="connsiteY3" fmla="*/ 391886 h 4320930"/>
              <a:gd name="connsiteX4" fmla="*/ 1489166 w 5286103"/>
              <a:gd name="connsiteY4" fmla="*/ 2856412 h 4320930"/>
              <a:gd name="connsiteX5" fmla="*/ 1140823 w 5286103"/>
              <a:gd name="connsiteY5" fmla="*/ 3056709 h 4320930"/>
              <a:gd name="connsiteX6" fmla="*/ 1097280 w 5286103"/>
              <a:gd name="connsiteY6" fmla="*/ 3187338 h 4320930"/>
              <a:gd name="connsiteX7" fmla="*/ 1254034 w 5286103"/>
              <a:gd name="connsiteY7" fmla="*/ 3126378 h 4320930"/>
              <a:gd name="connsiteX8" fmla="*/ 1254034 w 5286103"/>
              <a:gd name="connsiteY8" fmla="*/ 3126378 h 4320930"/>
              <a:gd name="connsiteX9" fmla="*/ 1436914 w 5286103"/>
              <a:gd name="connsiteY9" fmla="*/ 3013166 h 4320930"/>
              <a:gd name="connsiteX10" fmla="*/ 1393372 w 5286103"/>
              <a:gd name="connsiteY10" fmla="*/ 3100252 h 4320930"/>
              <a:gd name="connsiteX11" fmla="*/ 1393372 w 5286103"/>
              <a:gd name="connsiteY11" fmla="*/ 3178629 h 4320930"/>
              <a:gd name="connsiteX12" fmla="*/ 1393372 w 5286103"/>
              <a:gd name="connsiteY12" fmla="*/ 3265715 h 4320930"/>
              <a:gd name="connsiteX13" fmla="*/ 1524000 w 5286103"/>
              <a:gd name="connsiteY13" fmla="*/ 3291840 h 4320930"/>
              <a:gd name="connsiteX14" fmla="*/ 1480457 w 5286103"/>
              <a:gd name="connsiteY14" fmla="*/ 3370218 h 4320930"/>
              <a:gd name="connsiteX15" fmla="*/ 1532709 w 5286103"/>
              <a:gd name="connsiteY15" fmla="*/ 3439886 h 4320930"/>
              <a:gd name="connsiteX16" fmla="*/ 1593669 w 5286103"/>
              <a:gd name="connsiteY16" fmla="*/ 3483429 h 4320930"/>
              <a:gd name="connsiteX17" fmla="*/ 1593669 w 5286103"/>
              <a:gd name="connsiteY17" fmla="*/ 3570515 h 4320930"/>
              <a:gd name="connsiteX18" fmla="*/ 1654629 w 5286103"/>
              <a:gd name="connsiteY18" fmla="*/ 3614058 h 4320930"/>
              <a:gd name="connsiteX19" fmla="*/ 1733006 w 5286103"/>
              <a:gd name="connsiteY19" fmla="*/ 3657600 h 4320930"/>
              <a:gd name="connsiteX20" fmla="*/ 1733006 w 5286103"/>
              <a:gd name="connsiteY20" fmla="*/ 3727269 h 4320930"/>
              <a:gd name="connsiteX21" fmla="*/ 1793966 w 5286103"/>
              <a:gd name="connsiteY21" fmla="*/ 3805646 h 4320930"/>
              <a:gd name="connsiteX22" fmla="*/ 1915886 w 5286103"/>
              <a:gd name="connsiteY22" fmla="*/ 3735978 h 4320930"/>
              <a:gd name="connsiteX23" fmla="*/ 2020389 w 5286103"/>
              <a:gd name="connsiteY23" fmla="*/ 3910149 h 4320930"/>
              <a:gd name="connsiteX24" fmla="*/ 1985554 w 5286103"/>
              <a:gd name="connsiteY24" fmla="*/ 3953692 h 4320930"/>
              <a:gd name="connsiteX25" fmla="*/ 1968137 w 5286103"/>
              <a:gd name="connsiteY25" fmla="*/ 4119155 h 4320930"/>
              <a:gd name="connsiteX26" fmla="*/ 2182858 w 5286103"/>
              <a:gd name="connsiteY26" fmla="*/ 4306797 h 4320930"/>
              <a:gd name="connsiteX27" fmla="*/ 2452687 w 5286103"/>
              <a:gd name="connsiteY27" fmla="*/ 4278223 h 4320930"/>
              <a:gd name="connsiteX28" fmla="*/ 2596787 w 5286103"/>
              <a:gd name="connsiteY28" fmla="*/ 4136572 h 4320930"/>
              <a:gd name="connsiteX29" fmla="*/ 2622913 w 5286103"/>
              <a:gd name="connsiteY29" fmla="*/ 3918722 h 4320930"/>
              <a:gd name="connsiteX30" fmla="*/ 2542903 w 5286103"/>
              <a:gd name="connsiteY30" fmla="*/ 3770812 h 4320930"/>
              <a:gd name="connsiteX31" fmla="*/ 2464526 w 5286103"/>
              <a:gd name="connsiteY31" fmla="*/ 3709852 h 4320930"/>
              <a:gd name="connsiteX32" fmla="*/ 2325189 w 5286103"/>
              <a:gd name="connsiteY32" fmla="*/ 3692435 h 4320930"/>
              <a:gd name="connsiteX33" fmla="*/ 2412274 w 5286103"/>
              <a:gd name="connsiteY33" fmla="*/ 3622766 h 4320930"/>
              <a:gd name="connsiteX34" fmla="*/ 2603863 w 5286103"/>
              <a:gd name="connsiteY34" fmla="*/ 3587932 h 4320930"/>
              <a:gd name="connsiteX35" fmla="*/ 3152503 w 5286103"/>
              <a:gd name="connsiteY35" fmla="*/ 3692435 h 4320930"/>
              <a:gd name="connsiteX36" fmla="*/ 3605349 w 5286103"/>
              <a:gd name="connsiteY36" fmla="*/ 3744686 h 4320930"/>
              <a:gd name="connsiteX37" fmla="*/ 4145280 w 5286103"/>
              <a:gd name="connsiteY37" fmla="*/ 3892732 h 4320930"/>
              <a:gd name="connsiteX38" fmla="*/ 4406537 w 5286103"/>
              <a:gd name="connsiteY38" fmla="*/ 3944983 h 4320930"/>
              <a:gd name="connsiteX39" fmla="*/ 5059680 w 5286103"/>
              <a:gd name="connsiteY39" fmla="*/ 3953692 h 4320930"/>
              <a:gd name="connsiteX40" fmla="*/ 5277394 w 5286103"/>
              <a:gd name="connsiteY40" fmla="*/ 3944983 h 4320930"/>
              <a:gd name="connsiteX41" fmla="*/ 5286103 w 5286103"/>
              <a:gd name="connsiteY41" fmla="*/ 3004458 h 4320930"/>
              <a:gd name="connsiteX42" fmla="*/ 5199017 w 5286103"/>
              <a:gd name="connsiteY42" fmla="*/ 2969623 h 4320930"/>
              <a:gd name="connsiteX43" fmla="*/ 5042263 w 5286103"/>
              <a:gd name="connsiteY43" fmla="*/ 2987040 h 4320930"/>
              <a:gd name="connsiteX44" fmla="*/ 4946469 w 5286103"/>
              <a:gd name="connsiteY44" fmla="*/ 2995749 h 4320930"/>
              <a:gd name="connsiteX45" fmla="*/ 4737463 w 5286103"/>
              <a:gd name="connsiteY45" fmla="*/ 2917372 h 4320930"/>
              <a:gd name="connsiteX46" fmla="*/ 4389120 w 5286103"/>
              <a:gd name="connsiteY46" fmla="*/ 2969623 h 4320930"/>
              <a:gd name="connsiteX47" fmla="*/ 3701143 w 5286103"/>
              <a:gd name="connsiteY47" fmla="*/ 3030583 h 4320930"/>
              <a:gd name="connsiteX48" fmla="*/ 3065417 w 5286103"/>
              <a:gd name="connsiteY48" fmla="*/ 3039292 h 4320930"/>
              <a:gd name="connsiteX49" fmla="*/ 2778034 w 5286103"/>
              <a:gd name="connsiteY49" fmla="*/ 3021875 h 4320930"/>
              <a:gd name="connsiteX50" fmla="*/ 2508069 w 5286103"/>
              <a:gd name="connsiteY50" fmla="*/ 3039292 h 4320930"/>
              <a:gd name="connsiteX51" fmla="*/ 2360023 w 5286103"/>
              <a:gd name="connsiteY51" fmla="*/ 2934789 h 4320930"/>
              <a:gd name="connsiteX52" fmla="*/ 2185852 w 5286103"/>
              <a:gd name="connsiteY52" fmla="*/ 2899955 h 4320930"/>
              <a:gd name="connsiteX53" fmla="*/ 2055223 w 5286103"/>
              <a:gd name="connsiteY53" fmla="*/ 2786743 h 4320930"/>
              <a:gd name="connsiteX54" fmla="*/ 1854926 w 5286103"/>
              <a:gd name="connsiteY54" fmla="*/ 2899955 h 4320930"/>
              <a:gd name="connsiteX55" fmla="*/ 1854926 w 5286103"/>
              <a:gd name="connsiteY55" fmla="*/ 2899955 h 4320930"/>
              <a:gd name="connsiteX56" fmla="*/ 2185852 w 5286103"/>
              <a:gd name="connsiteY56" fmla="*/ 2603863 h 4320930"/>
              <a:gd name="connsiteX57" fmla="*/ 2124892 w 5286103"/>
              <a:gd name="connsiteY57" fmla="*/ 2560320 h 4320930"/>
              <a:gd name="connsiteX58" fmla="*/ 1889760 w 5286103"/>
              <a:gd name="connsiteY58" fmla="*/ 2603863 h 4320930"/>
              <a:gd name="connsiteX59" fmla="*/ 1750423 w 5286103"/>
              <a:gd name="connsiteY59" fmla="*/ 2734492 h 4320930"/>
              <a:gd name="connsiteX60" fmla="*/ 365760 w 5286103"/>
              <a:gd name="connsiteY60" fmla="*/ 287383 h 4320930"/>
              <a:gd name="connsiteX61" fmla="*/ 0 w 5286103"/>
              <a:gd name="connsiteY61" fmla="*/ 0 h 4320930"/>
              <a:gd name="connsiteX0" fmla="*/ 0 w 5286103"/>
              <a:gd name="connsiteY0" fmla="*/ 0 h 4320930"/>
              <a:gd name="connsiteX1" fmla="*/ 0 w 5286103"/>
              <a:gd name="connsiteY1" fmla="*/ 0 h 4320930"/>
              <a:gd name="connsiteX2" fmla="*/ 43543 w 5286103"/>
              <a:gd name="connsiteY2" fmla="*/ 69669 h 4320930"/>
              <a:gd name="connsiteX3" fmla="*/ 0 w 5286103"/>
              <a:gd name="connsiteY3" fmla="*/ 391886 h 4320930"/>
              <a:gd name="connsiteX4" fmla="*/ 1489166 w 5286103"/>
              <a:gd name="connsiteY4" fmla="*/ 2856412 h 4320930"/>
              <a:gd name="connsiteX5" fmla="*/ 1140823 w 5286103"/>
              <a:gd name="connsiteY5" fmla="*/ 3056709 h 4320930"/>
              <a:gd name="connsiteX6" fmla="*/ 1097280 w 5286103"/>
              <a:gd name="connsiteY6" fmla="*/ 3187338 h 4320930"/>
              <a:gd name="connsiteX7" fmla="*/ 1254034 w 5286103"/>
              <a:gd name="connsiteY7" fmla="*/ 3126378 h 4320930"/>
              <a:gd name="connsiteX8" fmla="*/ 1254034 w 5286103"/>
              <a:gd name="connsiteY8" fmla="*/ 3126378 h 4320930"/>
              <a:gd name="connsiteX9" fmla="*/ 1436914 w 5286103"/>
              <a:gd name="connsiteY9" fmla="*/ 3013166 h 4320930"/>
              <a:gd name="connsiteX10" fmla="*/ 1393372 w 5286103"/>
              <a:gd name="connsiteY10" fmla="*/ 3100252 h 4320930"/>
              <a:gd name="connsiteX11" fmla="*/ 1393372 w 5286103"/>
              <a:gd name="connsiteY11" fmla="*/ 3178629 h 4320930"/>
              <a:gd name="connsiteX12" fmla="*/ 1393372 w 5286103"/>
              <a:gd name="connsiteY12" fmla="*/ 3265715 h 4320930"/>
              <a:gd name="connsiteX13" fmla="*/ 1524000 w 5286103"/>
              <a:gd name="connsiteY13" fmla="*/ 3291840 h 4320930"/>
              <a:gd name="connsiteX14" fmla="*/ 1480457 w 5286103"/>
              <a:gd name="connsiteY14" fmla="*/ 3370218 h 4320930"/>
              <a:gd name="connsiteX15" fmla="*/ 1532709 w 5286103"/>
              <a:gd name="connsiteY15" fmla="*/ 3439886 h 4320930"/>
              <a:gd name="connsiteX16" fmla="*/ 1593669 w 5286103"/>
              <a:gd name="connsiteY16" fmla="*/ 3483429 h 4320930"/>
              <a:gd name="connsiteX17" fmla="*/ 1593669 w 5286103"/>
              <a:gd name="connsiteY17" fmla="*/ 3570515 h 4320930"/>
              <a:gd name="connsiteX18" fmla="*/ 1654629 w 5286103"/>
              <a:gd name="connsiteY18" fmla="*/ 3614058 h 4320930"/>
              <a:gd name="connsiteX19" fmla="*/ 1733006 w 5286103"/>
              <a:gd name="connsiteY19" fmla="*/ 3657600 h 4320930"/>
              <a:gd name="connsiteX20" fmla="*/ 1733006 w 5286103"/>
              <a:gd name="connsiteY20" fmla="*/ 3727269 h 4320930"/>
              <a:gd name="connsiteX21" fmla="*/ 1793966 w 5286103"/>
              <a:gd name="connsiteY21" fmla="*/ 3805646 h 4320930"/>
              <a:gd name="connsiteX22" fmla="*/ 1915886 w 5286103"/>
              <a:gd name="connsiteY22" fmla="*/ 3735978 h 4320930"/>
              <a:gd name="connsiteX23" fmla="*/ 2020389 w 5286103"/>
              <a:gd name="connsiteY23" fmla="*/ 3910149 h 4320930"/>
              <a:gd name="connsiteX24" fmla="*/ 1985554 w 5286103"/>
              <a:gd name="connsiteY24" fmla="*/ 3953692 h 4320930"/>
              <a:gd name="connsiteX25" fmla="*/ 1968137 w 5286103"/>
              <a:gd name="connsiteY25" fmla="*/ 4119155 h 4320930"/>
              <a:gd name="connsiteX26" fmla="*/ 2182858 w 5286103"/>
              <a:gd name="connsiteY26" fmla="*/ 4306797 h 4320930"/>
              <a:gd name="connsiteX27" fmla="*/ 2452687 w 5286103"/>
              <a:gd name="connsiteY27" fmla="*/ 4278223 h 4320930"/>
              <a:gd name="connsiteX28" fmla="*/ 2596787 w 5286103"/>
              <a:gd name="connsiteY28" fmla="*/ 4136572 h 4320930"/>
              <a:gd name="connsiteX29" fmla="*/ 2618151 w 5286103"/>
              <a:gd name="connsiteY29" fmla="*/ 3918722 h 4320930"/>
              <a:gd name="connsiteX30" fmla="*/ 2542903 w 5286103"/>
              <a:gd name="connsiteY30" fmla="*/ 3770812 h 4320930"/>
              <a:gd name="connsiteX31" fmla="*/ 2464526 w 5286103"/>
              <a:gd name="connsiteY31" fmla="*/ 3709852 h 4320930"/>
              <a:gd name="connsiteX32" fmla="*/ 2325189 w 5286103"/>
              <a:gd name="connsiteY32" fmla="*/ 3692435 h 4320930"/>
              <a:gd name="connsiteX33" fmla="*/ 2412274 w 5286103"/>
              <a:gd name="connsiteY33" fmla="*/ 3622766 h 4320930"/>
              <a:gd name="connsiteX34" fmla="*/ 2603863 w 5286103"/>
              <a:gd name="connsiteY34" fmla="*/ 3587932 h 4320930"/>
              <a:gd name="connsiteX35" fmla="*/ 3152503 w 5286103"/>
              <a:gd name="connsiteY35" fmla="*/ 3692435 h 4320930"/>
              <a:gd name="connsiteX36" fmla="*/ 3605349 w 5286103"/>
              <a:gd name="connsiteY36" fmla="*/ 3744686 h 4320930"/>
              <a:gd name="connsiteX37" fmla="*/ 4145280 w 5286103"/>
              <a:gd name="connsiteY37" fmla="*/ 3892732 h 4320930"/>
              <a:gd name="connsiteX38" fmla="*/ 4406537 w 5286103"/>
              <a:gd name="connsiteY38" fmla="*/ 3944983 h 4320930"/>
              <a:gd name="connsiteX39" fmla="*/ 5059680 w 5286103"/>
              <a:gd name="connsiteY39" fmla="*/ 3953692 h 4320930"/>
              <a:gd name="connsiteX40" fmla="*/ 5277394 w 5286103"/>
              <a:gd name="connsiteY40" fmla="*/ 3944983 h 4320930"/>
              <a:gd name="connsiteX41" fmla="*/ 5286103 w 5286103"/>
              <a:gd name="connsiteY41" fmla="*/ 3004458 h 4320930"/>
              <a:gd name="connsiteX42" fmla="*/ 5199017 w 5286103"/>
              <a:gd name="connsiteY42" fmla="*/ 2969623 h 4320930"/>
              <a:gd name="connsiteX43" fmla="*/ 5042263 w 5286103"/>
              <a:gd name="connsiteY43" fmla="*/ 2987040 h 4320930"/>
              <a:gd name="connsiteX44" fmla="*/ 4946469 w 5286103"/>
              <a:gd name="connsiteY44" fmla="*/ 2995749 h 4320930"/>
              <a:gd name="connsiteX45" fmla="*/ 4737463 w 5286103"/>
              <a:gd name="connsiteY45" fmla="*/ 2917372 h 4320930"/>
              <a:gd name="connsiteX46" fmla="*/ 4389120 w 5286103"/>
              <a:gd name="connsiteY46" fmla="*/ 2969623 h 4320930"/>
              <a:gd name="connsiteX47" fmla="*/ 3701143 w 5286103"/>
              <a:gd name="connsiteY47" fmla="*/ 3030583 h 4320930"/>
              <a:gd name="connsiteX48" fmla="*/ 3065417 w 5286103"/>
              <a:gd name="connsiteY48" fmla="*/ 3039292 h 4320930"/>
              <a:gd name="connsiteX49" fmla="*/ 2778034 w 5286103"/>
              <a:gd name="connsiteY49" fmla="*/ 3021875 h 4320930"/>
              <a:gd name="connsiteX50" fmla="*/ 2508069 w 5286103"/>
              <a:gd name="connsiteY50" fmla="*/ 3039292 h 4320930"/>
              <a:gd name="connsiteX51" fmla="*/ 2360023 w 5286103"/>
              <a:gd name="connsiteY51" fmla="*/ 2934789 h 4320930"/>
              <a:gd name="connsiteX52" fmla="*/ 2185852 w 5286103"/>
              <a:gd name="connsiteY52" fmla="*/ 2899955 h 4320930"/>
              <a:gd name="connsiteX53" fmla="*/ 2055223 w 5286103"/>
              <a:gd name="connsiteY53" fmla="*/ 2786743 h 4320930"/>
              <a:gd name="connsiteX54" fmla="*/ 1854926 w 5286103"/>
              <a:gd name="connsiteY54" fmla="*/ 2899955 h 4320930"/>
              <a:gd name="connsiteX55" fmla="*/ 1854926 w 5286103"/>
              <a:gd name="connsiteY55" fmla="*/ 2899955 h 4320930"/>
              <a:gd name="connsiteX56" fmla="*/ 2185852 w 5286103"/>
              <a:gd name="connsiteY56" fmla="*/ 2603863 h 4320930"/>
              <a:gd name="connsiteX57" fmla="*/ 2124892 w 5286103"/>
              <a:gd name="connsiteY57" fmla="*/ 2560320 h 4320930"/>
              <a:gd name="connsiteX58" fmla="*/ 1889760 w 5286103"/>
              <a:gd name="connsiteY58" fmla="*/ 2603863 h 4320930"/>
              <a:gd name="connsiteX59" fmla="*/ 1750423 w 5286103"/>
              <a:gd name="connsiteY59" fmla="*/ 2734492 h 4320930"/>
              <a:gd name="connsiteX60" fmla="*/ 365760 w 5286103"/>
              <a:gd name="connsiteY60" fmla="*/ 287383 h 4320930"/>
              <a:gd name="connsiteX61" fmla="*/ 0 w 5286103"/>
              <a:gd name="connsiteY61" fmla="*/ 0 h 4320930"/>
              <a:gd name="connsiteX0" fmla="*/ 0 w 5286103"/>
              <a:gd name="connsiteY0" fmla="*/ 0 h 4320930"/>
              <a:gd name="connsiteX1" fmla="*/ 0 w 5286103"/>
              <a:gd name="connsiteY1" fmla="*/ 0 h 4320930"/>
              <a:gd name="connsiteX2" fmla="*/ 43543 w 5286103"/>
              <a:gd name="connsiteY2" fmla="*/ 69669 h 4320930"/>
              <a:gd name="connsiteX3" fmla="*/ 0 w 5286103"/>
              <a:gd name="connsiteY3" fmla="*/ 391886 h 4320930"/>
              <a:gd name="connsiteX4" fmla="*/ 1489166 w 5286103"/>
              <a:gd name="connsiteY4" fmla="*/ 2856412 h 4320930"/>
              <a:gd name="connsiteX5" fmla="*/ 1140823 w 5286103"/>
              <a:gd name="connsiteY5" fmla="*/ 3056709 h 4320930"/>
              <a:gd name="connsiteX6" fmla="*/ 1097280 w 5286103"/>
              <a:gd name="connsiteY6" fmla="*/ 3187338 h 4320930"/>
              <a:gd name="connsiteX7" fmla="*/ 1254034 w 5286103"/>
              <a:gd name="connsiteY7" fmla="*/ 3126378 h 4320930"/>
              <a:gd name="connsiteX8" fmla="*/ 1254034 w 5286103"/>
              <a:gd name="connsiteY8" fmla="*/ 3126378 h 4320930"/>
              <a:gd name="connsiteX9" fmla="*/ 1436914 w 5286103"/>
              <a:gd name="connsiteY9" fmla="*/ 3013166 h 4320930"/>
              <a:gd name="connsiteX10" fmla="*/ 1393372 w 5286103"/>
              <a:gd name="connsiteY10" fmla="*/ 3100252 h 4320930"/>
              <a:gd name="connsiteX11" fmla="*/ 1393372 w 5286103"/>
              <a:gd name="connsiteY11" fmla="*/ 3178629 h 4320930"/>
              <a:gd name="connsiteX12" fmla="*/ 1393372 w 5286103"/>
              <a:gd name="connsiteY12" fmla="*/ 3265715 h 4320930"/>
              <a:gd name="connsiteX13" fmla="*/ 1524000 w 5286103"/>
              <a:gd name="connsiteY13" fmla="*/ 3291840 h 4320930"/>
              <a:gd name="connsiteX14" fmla="*/ 1480457 w 5286103"/>
              <a:gd name="connsiteY14" fmla="*/ 3370218 h 4320930"/>
              <a:gd name="connsiteX15" fmla="*/ 1532709 w 5286103"/>
              <a:gd name="connsiteY15" fmla="*/ 3439886 h 4320930"/>
              <a:gd name="connsiteX16" fmla="*/ 1593669 w 5286103"/>
              <a:gd name="connsiteY16" fmla="*/ 3483429 h 4320930"/>
              <a:gd name="connsiteX17" fmla="*/ 1593669 w 5286103"/>
              <a:gd name="connsiteY17" fmla="*/ 3570515 h 4320930"/>
              <a:gd name="connsiteX18" fmla="*/ 1654629 w 5286103"/>
              <a:gd name="connsiteY18" fmla="*/ 3614058 h 4320930"/>
              <a:gd name="connsiteX19" fmla="*/ 1733006 w 5286103"/>
              <a:gd name="connsiteY19" fmla="*/ 3657600 h 4320930"/>
              <a:gd name="connsiteX20" fmla="*/ 1733006 w 5286103"/>
              <a:gd name="connsiteY20" fmla="*/ 3727269 h 4320930"/>
              <a:gd name="connsiteX21" fmla="*/ 1793966 w 5286103"/>
              <a:gd name="connsiteY21" fmla="*/ 3805646 h 4320930"/>
              <a:gd name="connsiteX22" fmla="*/ 1915886 w 5286103"/>
              <a:gd name="connsiteY22" fmla="*/ 3735978 h 4320930"/>
              <a:gd name="connsiteX23" fmla="*/ 2020389 w 5286103"/>
              <a:gd name="connsiteY23" fmla="*/ 3910149 h 4320930"/>
              <a:gd name="connsiteX24" fmla="*/ 1985554 w 5286103"/>
              <a:gd name="connsiteY24" fmla="*/ 3953692 h 4320930"/>
              <a:gd name="connsiteX25" fmla="*/ 1968137 w 5286103"/>
              <a:gd name="connsiteY25" fmla="*/ 4119155 h 4320930"/>
              <a:gd name="connsiteX26" fmla="*/ 2182858 w 5286103"/>
              <a:gd name="connsiteY26" fmla="*/ 4306797 h 4320930"/>
              <a:gd name="connsiteX27" fmla="*/ 2452687 w 5286103"/>
              <a:gd name="connsiteY27" fmla="*/ 4278223 h 4320930"/>
              <a:gd name="connsiteX28" fmla="*/ 2596787 w 5286103"/>
              <a:gd name="connsiteY28" fmla="*/ 4136572 h 4320930"/>
              <a:gd name="connsiteX29" fmla="*/ 2618151 w 5286103"/>
              <a:gd name="connsiteY29" fmla="*/ 3918722 h 4320930"/>
              <a:gd name="connsiteX30" fmla="*/ 2542903 w 5286103"/>
              <a:gd name="connsiteY30" fmla="*/ 3770812 h 4320930"/>
              <a:gd name="connsiteX31" fmla="*/ 2462144 w 5286103"/>
              <a:gd name="connsiteY31" fmla="*/ 3724140 h 4320930"/>
              <a:gd name="connsiteX32" fmla="*/ 2325189 w 5286103"/>
              <a:gd name="connsiteY32" fmla="*/ 3692435 h 4320930"/>
              <a:gd name="connsiteX33" fmla="*/ 2412274 w 5286103"/>
              <a:gd name="connsiteY33" fmla="*/ 3622766 h 4320930"/>
              <a:gd name="connsiteX34" fmla="*/ 2603863 w 5286103"/>
              <a:gd name="connsiteY34" fmla="*/ 3587932 h 4320930"/>
              <a:gd name="connsiteX35" fmla="*/ 3152503 w 5286103"/>
              <a:gd name="connsiteY35" fmla="*/ 3692435 h 4320930"/>
              <a:gd name="connsiteX36" fmla="*/ 3605349 w 5286103"/>
              <a:gd name="connsiteY36" fmla="*/ 3744686 h 4320930"/>
              <a:gd name="connsiteX37" fmla="*/ 4145280 w 5286103"/>
              <a:gd name="connsiteY37" fmla="*/ 3892732 h 4320930"/>
              <a:gd name="connsiteX38" fmla="*/ 4406537 w 5286103"/>
              <a:gd name="connsiteY38" fmla="*/ 3944983 h 4320930"/>
              <a:gd name="connsiteX39" fmla="*/ 5059680 w 5286103"/>
              <a:gd name="connsiteY39" fmla="*/ 3953692 h 4320930"/>
              <a:gd name="connsiteX40" fmla="*/ 5277394 w 5286103"/>
              <a:gd name="connsiteY40" fmla="*/ 3944983 h 4320930"/>
              <a:gd name="connsiteX41" fmla="*/ 5286103 w 5286103"/>
              <a:gd name="connsiteY41" fmla="*/ 3004458 h 4320930"/>
              <a:gd name="connsiteX42" fmla="*/ 5199017 w 5286103"/>
              <a:gd name="connsiteY42" fmla="*/ 2969623 h 4320930"/>
              <a:gd name="connsiteX43" fmla="*/ 5042263 w 5286103"/>
              <a:gd name="connsiteY43" fmla="*/ 2987040 h 4320930"/>
              <a:gd name="connsiteX44" fmla="*/ 4946469 w 5286103"/>
              <a:gd name="connsiteY44" fmla="*/ 2995749 h 4320930"/>
              <a:gd name="connsiteX45" fmla="*/ 4737463 w 5286103"/>
              <a:gd name="connsiteY45" fmla="*/ 2917372 h 4320930"/>
              <a:gd name="connsiteX46" fmla="*/ 4389120 w 5286103"/>
              <a:gd name="connsiteY46" fmla="*/ 2969623 h 4320930"/>
              <a:gd name="connsiteX47" fmla="*/ 3701143 w 5286103"/>
              <a:gd name="connsiteY47" fmla="*/ 3030583 h 4320930"/>
              <a:gd name="connsiteX48" fmla="*/ 3065417 w 5286103"/>
              <a:gd name="connsiteY48" fmla="*/ 3039292 h 4320930"/>
              <a:gd name="connsiteX49" fmla="*/ 2778034 w 5286103"/>
              <a:gd name="connsiteY49" fmla="*/ 3021875 h 4320930"/>
              <a:gd name="connsiteX50" fmla="*/ 2508069 w 5286103"/>
              <a:gd name="connsiteY50" fmla="*/ 3039292 h 4320930"/>
              <a:gd name="connsiteX51" fmla="*/ 2360023 w 5286103"/>
              <a:gd name="connsiteY51" fmla="*/ 2934789 h 4320930"/>
              <a:gd name="connsiteX52" fmla="*/ 2185852 w 5286103"/>
              <a:gd name="connsiteY52" fmla="*/ 2899955 h 4320930"/>
              <a:gd name="connsiteX53" fmla="*/ 2055223 w 5286103"/>
              <a:gd name="connsiteY53" fmla="*/ 2786743 h 4320930"/>
              <a:gd name="connsiteX54" fmla="*/ 1854926 w 5286103"/>
              <a:gd name="connsiteY54" fmla="*/ 2899955 h 4320930"/>
              <a:gd name="connsiteX55" fmla="*/ 1854926 w 5286103"/>
              <a:gd name="connsiteY55" fmla="*/ 2899955 h 4320930"/>
              <a:gd name="connsiteX56" fmla="*/ 2185852 w 5286103"/>
              <a:gd name="connsiteY56" fmla="*/ 2603863 h 4320930"/>
              <a:gd name="connsiteX57" fmla="*/ 2124892 w 5286103"/>
              <a:gd name="connsiteY57" fmla="*/ 2560320 h 4320930"/>
              <a:gd name="connsiteX58" fmla="*/ 1889760 w 5286103"/>
              <a:gd name="connsiteY58" fmla="*/ 2603863 h 4320930"/>
              <a:gd name="connsiteX59" fmla="*/ 1750423 w 5286103"/>
              <a:gd name="connsiteY59" fmla="*/ 2734492 h 4320930"/>
              <a:gd name="connsiteX60" fmla="*/ 365760 w 5286103"/>
              <a:gd name="connsiteY60" fmla="*/ 287383 h 4320930"/>
              <a:gd name="connsiteX61" fmla="*/ 0 w 5286103"/>
              <a:gd name="connsiteY61" fmla="*/ 0 h 4320930"/>
              <a:gd name="connsiteX0" fmla="*/ 0 w 5286103"/>
              <a:gd name="connsiteY0" fmla="*/ 0 h 4320930"/>
              <a:gd name="connsiteX1" fmla="*/ 0 w 5286103"/>
              <a:gd name="connsiteY1" fmla="*/ 0 h 4320930"/>
              <a:gd name="connsiteX2" fmla="*/ 43543 w 5286103"/>
              <a:gd name="connsiteY2" fmla="*/ 69669 h 4320930"/>
              <a:gd name="connsiteX3" fmla="*/ 0 w 5286103"/>
              <a:gd name="connsiteY3" fmla="*/ 391886 h 4320930"/>
              <a:gd name="connsiteX4" fmla="*/ 1489166 w 5286103"/>
              <a:gd name="connsiteY4" fmla="*/ 2856412 h 4320930"/>
              <a:gd name="connsiteX5" fmla="*/ 1140823 w 5286103"/>
              <a:gd name="connsiteY5" fmla="*/ 3056709 h 4320930"/>
              <a:gd name="connsiteX6" fmla="*/ 1097280 w 5286103"/>
              <a:gd name="connsiteY6" fmla="*/ 3187338 h 4320930"/>
              <a:gd name="connsiteX7" fmla="*/ 1254034 w 5286103"/>
              <a:gd name="connsiteY7" fmla="*/ 3126378 h 4320930"/>
              <a:gd name="connsiteX8" fmla="*/ 1254034 w 5286103"/>
              <a:gd name="connsiteY8" fmla="*/ 3126378 h 4320930"/>
              <a:gd name="connsiteX9" fmla="*/ 1436914 w 5286103"/>
              <a:gd name="connsiteY9" fmla="*/ 3013166 h 4320930"/>
              <a:gd name="connsiteX10" fmla="*/ 1393372 w 5286103"/>
              <a:gd name="connsiteY10" fmla="*/ 3100252 h 4320930"/>
              <a:gd name="connsiteX11" fmla="*/ 1393372 w 5286103"/>
              <a:gd name="connsiteY11" fmla="*/ 3178629 h 4320930"/>
              <a:gd name="connsiteX12" fmla="*/ 1393372 w 5286103"/>
              <a:gd name="connsiteY12" fmla="*/ 3265715 h 4320930"/>
              <a:gd name="connsiteX13" fmla="*/ 1524000 w 5286103"/>
              <a:gd name="connsiteY13" fmla="*/ 3291840 h 4320930"/>
              <a:gd name="connsiteX14" fmla="*/ 1480457 w 5286103"/>
              <a:gd name="connsiteY14" fmla="*/ 3370218 h 4320930"/>
              <a:gd name="connsiteX15" fmla="*/ 1532709 w 5286103"/>
              <a:gd name="connsiteY15" fmla="*/ 3439886 h 4320930"/>
              <a:gd name="connsiteX16" fmla="*/ 1593669 w 5286103"/>
              <a:gd name="connsiteY16" fmla="*/ 3483429 h 4320930"/>
              <a:gd name="connsiteX17" fmla="*/ 1593669 w 5286103"/>
              <a:gd name="connsiteY17" fmla="*/ 3570515 h 4320930"/>
              <a:gd name="connsiteX18" fmla="*/ 1654629 w 5286103"/>
              <a:gd name="connsiteY18" fmla="*/ 3614058 h 4320930"/>
              <a:gd name="connsiteX19" fmla="*/ 1733006 w 5286103"/>
              <a:gd name="connsiteY19" fmla="*/ 3657600 h 4320930"/>
              <a:gd name="connsiteX20" fmla="*/ 1733006 w 5286103"/>
              <a:gd name="connsiteY20" fmla="*/ 3727269 h 4320930"/>
              <a:gd name="connsiteX21" fmla="*/ 1793966 w 5286103"/>
              <a:gd name="connsiteY21" fmla="*/ 3805646 h 4320930"/>
              <a:gd name="connsiteX22" fmla="*/ 1915886 w 5286103"/>
              <a:gd name="connsiteY22" fmla="*/ 3735978 h 4320930"/>
              <a:gd name="connsiteX23" fmla="*/ 2020389 w 5286103"/>
              <a:gd name="connsiteY23" fmla="*/ 3910149 h 4320930"/>
              <a:gd name="connsiteX24" fmla="*/ 1985554 w 5286103"/>
              <a:gd name="connsiteY24" fmla="*/ 3953692 h 4320930"/>
              <a:gd name="connsiteX25" fmla="*/ 1968137 w 5286103"/>
              <a:gd name="connsiteY25" fmla="*/ 4119155 h 4320930"/>
              <a:gd name="connsiteX26" fmla="*/ 2182858 w 5286103"/>
              <a:gd name="connsiteY26" fmla="*/ 4306797 h 4320930"/>
              <a:gd name="connsiteX27" fmla="*/ 2452687 w 5286103"/>
              <a:gd name="connsiteY27" fmla="*/ 4278223 h 4320930"/>
              <a:gd name="connsiteX28" fmla="*/ 2596787 w 5286103"/>
              <a:gd name="connsiteY28" fmla="*/ 4136572 h 4320930"/>
              <a:gd name="connsiteX29" fmla="*/ 2618151 w 5286103"/>
              <a:gd name="connsiteY29" fmla="*/ 3918722 h 4320930"/>
              <a:gd name="connsiteX30" fmla="*/ 2542903 w 5286103"/>
              <a:gd name="connsiteY30" fmla="*/ 3770812 h 4320930"/>
              <a:gd name="connsiteX31" fmla="*/ 2462144 w 5286103"/>
              <a:gd name="connsiteY31" fmla="*/ 3724140 h 4320930"/>
              <a:gd name="connsiteX32" fmla="*/ 2344239 w 5286103"/>
              <a:gd name="connsiteY32" fmla="*/ 3709104 h 4320930"/>
              <a:gd name="connsiteX33" fmla="*/ 2412274 w 5286103"/>
              <a:gd name="connsiteY33" fmla="*/ 3622766 h 4320930"/>
              <a:gd name="connsiteX34" fmla="*/ 2603863 w 5286103"/>
              <a:gd name="connsiteY34" fmla="*/ 3587932 h 4320930"/>
              <a:gd name="connsiteX35" fmla="*/ 3152503 w 5286103"/>
              <a:gd name="connsiteY35" fmla="*/ 3692435 h 4320930"/>
              <a:gd name="connsiteX36" fmla="*/ 3605349 w 5286103"/>
              <a:gd name="connsiteY36" fmla="*/ 3744686 h 4320930"/>
              <a:gd name="connsiteX37" fmla="*/ 4145280 w 5286103"/>
              <a:gd name="connsiteY37" fmla="*/ 3892732 h 4320930"/>
              <a:gd name="connsiteX38" fmla="*/ 4406537 w 5286103"/>
              <a:gd name="connsiteY38" fmla="*/ 3944983 h 4320930"/>
              <a:gd name="connsiteX39" fmla="*/ 5059680 w 5286103"/>
              <a:gd name="connsiteY39" fmla="*/ 3953692 h 4320930"/>
              <a:gd name="connsiteX40" fmla="*/ 5277394 w 5286103"/>
              <a:gd name="connsiteY40" fmla="*/ 3944983 h 4320930"/>
              <a:gd name="connsiteX41" fmla="*/ 5286103 w 5286103"/>
              <a:gd name="connsiteY41" fmla="*/ 3004458 h 4320930"/>
              <a:gd name="connsiteX42" fmla="*/ 5199017 w 5286103"/>
              <a:gd name="connsiteY42" fmla="*/ 2969623 h 4320930"/>
              <a:gd name="connsiteX43" fmla="*/ 5042263 w 5286103"/>
              <a:gd name="connsiteY43" fmla="*/ 2987040 h 4320930"/>
              <a:gd name="connsiteX44" fmla="*/ 4946469 w 5286103"/>
              <a:gd name="connsiteY44" fmla="*/ 2995749 h 4320930"/>
              <a:gd name="connsiteX45" fmla="*/ 4737463 w 5286103"/>
              <a:gd name="connsiteY45" fmla="*/ 2917372 h 4320930"/>
              <a:gd name="connsiteX46" fmla="*/ 4389120 w 5286103"/>
              <a:gd name="connsiteY46" fmla="*/ 2969623 h 4320930"/>
              <a:gd name="connsiteX47" fmla="*/ 3701143 w 5286103"/>
              <a:gd name="connsiteY47" fmla="*/ 3030583 h 4320930"/>
              <a:gd name="connsiteX48" fmla="*/ 3065417 w 5286103"/>
              <a:gd name="connsiteY48" fmla="*/ 3039292 h 4320930"/>
              <a:gd name="connsiteX49" fmla="*/ 2778034 w 5286103"/>
              <a:gd name="connsiteY49" fmla="*/ 3021875 h 4320930"/>
              <a:gd name="connsiteX50" fmla="*/ 2508069 w 5286103"/>
              <a:gd name="connsiteY50" fmla="*/ 3039292 h 4320930"/>
              <a:gd name="connsiteX51" fmla="*/ 2360023 w 5286103"/>
              <a:gd name="connsiteY51" fmla="*/ 2934789 h 4320930"/>
              <a:gd name="connsiteX52" fmla="*/ 2185852 w 5286103"/>
              <a:gd name="connsiteY52" fmla="*/ 2899955 h 4320930"/>
              <a:gd name="connsiteX53" fmla="*/ 2055223 w 5286103"/>
              <a:gd name="connsiteY53" fmla="*/ 2786743 h 4320930"/>
              <a:gd name="connsiteX54" fmla="*/ 1854926 w 5286103"/>
              <a:gd name="connsiteY54" fmla="*/ 2899955 h 4320930"/>
              <a:gd name="connsiteX55" fmla="*/ 1854926 w 5286103"/>
              <a:gd name="connsiteY55" fmla="*/ 2899955 h 4320930"/>
              <a:gd name="connsiteX56" fmla="*/ 2185852 w 5286103"/>
              <a:gd name="connsiteY56" fmla="*/ 2603863 h 4320930"/>
              <a:gd name="connsiteX57" fmla="*/ 2124892 w 5286103"/>
              <a:gd name="connsiteY57" fmla="*/ 2560320 h 4320930"/>
              <a:gd name="connsiteX58" fmla="*/ 1889760 w 5286103"/>
              <a:gd name="connsiteY58" fmla="*/ 2603863 h 4320930"/>
              <a:gd name="connsiteX59" fmla="*/ 1750423 w 5286103"/>
              <a:gd name="connsiteY59" fmla="*/ 2734492 h 4320930"/>
              <a:gd name="connsiteX60" fmla="*/ 365760 w 5286103"/>
              <a:gd name="connsiteY60" fmla="*/ 287383 h 4320930"/>
              <a:gd name="connsiteX61" fmla="*/ 0 w 5286103"/>
              <a:gd name="connsiteY61" fmla="*/ 0 h 4320930"/>
              <a:gd name="connsiteX0" fmla="*/ 0 w 5286103"/>
              <a:gd name="connsiteY0" fmla="*/ 0 h 4320930"/>
              <a:gd name="connsiteX1" fmla="*/ 0 w 5286103"/>
              <a:gd name="connsiteY1" fmla="*/ 0 h 4320930"/>
              <a:gd name="connsiteX2" fmla="*/ 43543 w 5286103"/>
              <a:gd name="connsiteY2" fmla="*/ 69669 h 4320930"/>
              <a:gd name="connsiteX3" fmla="*/ 0 w 5286103"/>
              <a:gd name="connsiteY3" fmla="*/ 391886 h 4320930"/>
              <a:gd name="connsiteX4" fmla="*/ 1489166 w 5286103"/>
              <a:gd name="connsiteY4" fmla="*/ 2856412 h 4320930"/>
              <a:gd name="connsiteX5" fmla="*/ 1140823 w 5286103"/>
              <a:gd name="connsiteY5" fmla="*/ 3056709 h 4320930"/>
              <a:gd name="connsiteX6" fmla="*/ 1097280 w 5286103"/>
              <a:gd name="connsiteY6" fmla="*/ 3187338 h 4320930"/>
              <a:gd name="connsiteX7" fmla="*/ 1254034 w 5286103"/>
              <a:gd name="connsiteY7" fmla="*/ 3126378 h 4320930"/>
              <a:gd name="connsiteX8" fmla="*/ 1254034 w 5286103"/>
              <a:gd name="connsiteY8" fmla="*/ 3126378 h 4320930"/>
              <a:gd name="connsiteX9" fmla="*/ 1436914 w 5286103"/>
              <a:gd name="connsiteY9" fmla="*/ 3013166 h 4320930"/>
              <a:gd name="connsiteX10" fmla="*/ 1393372 w 5286103"/>
              <a:gd name="connsiteY10" fmla="*/ 3100252 h 4320930"/>
              <a:gd name="connsiteX11" fmla="*/ 1393372 w 5286103"/>
              <a:gd name="connsiteY11" fmla="*/ 3178629 h 4320930"/>
              <a:gd name="connsiteX12" fmla="*/ 1393372 w 5286103"/>
              <a:gd name="connsiteY12" fmla="*/ 3265715 h 4320930"/>
              <a:gd name="connsiteX13" fmla="*/ 1524000 w 5286103"/>
              <a:gd name="connsiteY13" fmla="*/ 3291840 h 4320930"/>
              <a:gd name="connsiteX14" fmla="*/ 1480457 w 5286103"/>
              <a:gd name="connsiteY14" fmla="*/ 3370218 h 4320930"/>
              <a:gd name="connsiteX15" fmla="*/ 1532709 w 5286103"/>
              <a:gd name="connsiteY15" fmla="*/ 3439886 h 4320930"/>
              <a:gd name="connsiteX16" fmla="*/ 1593669 w 5286103"/>
              <a:gd name="connsiteY16" fmla="*/ 3483429 h 4320930"/>
              <a:gd name="connsiteX17" fmla="*/ 1593669 w 5286103"/>
              <a:gd name="connsiteY17" fmla="*/ 3570515 h 4320930"/>
              <a:gd name="connsiteX18" fmla="*/ 1654629 w 5286103"/>
              <a:gd name="connsiteY18" fmla="*/ 3614058 h 4320930"/>
              <a:gd name="connsiteX19" fmla="*/ 1733006 w 5286103"/>
              <a:gd name="connsiteY19" fmla="*/ 3657600 h 4320930"/>
              <a:gd name="connsiteX20" fmla="*/ 1733006 w 5286103"/>
              <a:gd name="connsiteY20" fmla="*/ 3727269 h 4320930"/>
              <a:gd name="connsiteX21" fmla="*/ 1793966 w 5286103"/>
              <a:gd name="connsiteY21" fmla="*/ 3805646 h 4320930"/>
              <a:gd name="connsiteX22" fmla="*/ 1915886 w 5286103"/>
              <a:gd name="connsiteY22" fmla="*/ 3735978 h 4320930"/>
              <a:gd name="connsiteX23" fmla="*/ 2020389 w 5286103"/>
              <a:gd name="connsiteY23" fmla="*/ 3910149 h 4320930"/>
              <a:gd name="connsiteX24" fmla="*/ 1985554 w 5286103"/>
              <a:gd name="connsiteY24" fmla="*/ 3953692 h 4320930"/>
              <a:gd name="connsiteX25" fmla="*/ 1968137 w 5286103"/>
              <a:gd name="connsiteY25" fmla="*/ 4119155 h 4320930"/>
              <a:gd name="connsiteX26" fmla="*/ 2182858 w 5286103"/>
              <a:gd name="connsiteY26" fmla="*/ 4306797 h 4320930"/>
              <a:gd name="connsiteX27" fmla="*/ 2452687 w 5286103"/>
              <a:gd name="connsiteY27" fmla="*/ 4278223 h 4320930"/>
              <a:gd name="connsiteX28" fmla="*/ 2596787 w 5286103"/>
              <a:gd name="connsiteY28" fmla="*/ 4136572 h 4320930"/>
              <a:gd name="connsiteX29" fmla="*/ 2618151 w 5286103"/>
              <a:gd name="connsiteY29" fmla="*/ 3918722 h 4320930"/>
              <a:gd name="connsiteX30" fmla="*/ 2542903 w 5286103"/>
              <a:gd name="connsiteY30" fmla="*/ 3770812 h 4320930"/>
              <a:gd name="connsiteX31" fmla="*/ 2462144 w 5286103"/>
              <a:gd name="connsiteY31" fmla="*/ 3724140 h 4320930"/>
              <a:gd name="connsiteX32" fmla="*/ 2344239 w 5286103"/>
              <a:gd name="connsiteY32" fmla="*/ 3709104 h 4320930"/>
              <a:gd name="connsiteX33" fmla="*/ 2421799 w 5286103"/>
              <a:gd name="connsiteY33" fmla="*/ 3634672 h 4320930"/>
              <a:gd name="connsiteX34" fmla="*/ 2603863 w 5286103"/>
              <a:gd name="connsiteY34" fmla="*/ 3587932 h 4320930"/>
              <a:gd name="connsiteX35" fmla="*/ 3152503 w 5286103"/>
              <a:gd name="connsiteY35" fmla="*/ 3692435 h 4320930"/>
              <a:gd name="connsiteX36" fmla="*/ 3605349 w 5286103"/>
              <a:gd name="connsiteY36" fmla="*/ 3744686 h 4320930"/>
              <a:gd name="connsiteX37" fmla="*/ 4145280 w 5286103"/>
              <a:gd name="connsiteY37" fmla="*/ 3892732 h 4320930"/>
              <a:gd name="connsiteX38" fmla="*/ 4406537 w 5286103"/>
              <a:gd name="connsiteY38" fmla="*/ 3944983 h 4320930"/>
              <a:gd name="connsiteX39" fmla="*/ 5059680 w 5286103"/>
              <a:gd name="connsiteY39" fmla="*/ 3953692 h 4320930"/>
              <a:gd name="connsiteX40" fmla="*/ 5277394 w 5286103"/>
              <a:gd name="connsiteY40" fmla="*/ 3944983 h 4320930"/>
              <a:gd name="connsiteX41" fmla="*/ 5286103 w 5286103"/>
              <a:gd name="connsiteY41" fmla="*/ 3004458 h 4320930"/>
              <a:gd name="connsiteX42" fmla="*/ 5199017 w 5286103"/>
              <a:gd name="connsiteY42" fmla="*/ 2969623 h 4320930"/>
              <a:gd name="connsiteX43" fmla="*/ 5042263 w 5286103"/>
              <a:gd name="connsiteY43" fmla="*/ 2987040 h 4320930"/>
              <a:gd name="connsiteX44" fmla="*/ 4946469 w 5286103"/>
              <a:gd name="connsiteY44" fmla="*/ 2995749 h 4320930"/>
              <a:gd name="connsiteX45" fmla="*/ 4737463 w 5286103"/>
              <a:gd name="connsiteY45" fmla="*/ 2917372 h 4320930"/>
              <a:gd name="connsiteX46" fmla="*/ 4389120 w 5286103"/>
              <a:gd name="connsiteY46" fmla="*/ 2969623 h 4320930"/>
              <a:gd name="connsiteX47" fmla="*/ 3701143 w 5286103"/>
              <a:gd name="connsiteY47" fmla="*/ 3030583 h 4320930"/>
              <a:gd name="connsiteX48" fmla="*/ 3065417 w 5286103"/>
              <a:gd name="connsiteY48" fmla="*/ 3039292 h 4320930"/>
              <a:gd name="connsiteX49" fmla="*/ 2778034 w 5286103"/>
              <a:gd name="connsiteY49" fmla="*/ 3021875 h 4320930"/>
              <a:gd name="connsiteX50" fmla="*/ 2508069 w 5286103"/>
              <a:gd name="connsiteY50" fmla="*/ 3039292 h 4320930"/>
              <a:gd name="connsiteX51" fmla="*/ 2360023 w 5286103"/>
              <a:gd name="connsiteY51" fmla="*/ 2934789 h 4320930"/>
              <a:gd name="connsiteX52" fmla="*/ 2185852 w 5286103"/>
              <a:gd name="connsiteY52" fmla="*/ 2899955 h 4320930"/>
              <a:gd name="connsiteX53" fmla="*/ 2055223 w 5286103"/>
              <a:gd name="connsiteY53" fmla="*/ 2786743 h 4320930"/>
              <a:gd name="connsiteX54" fmla="*/ 1854926 w 5286103"/>
              <a:gd name="connsiteY54" fmla="*/ 2899955 h 4320930"/>
              <a:gd name="connsiteX55" fmla="*/ 1854926 w 5286103"/>
              <a:gd name="connsiteY55" fmla="*/ 2899955 h 4320930"/>
              <a:gd name="connsiteX56" fmla="*/ 2185852 w 5286103"/>
              <a:gd name="connsiteY56" fmla="*/ 2603863 h 4320930"/>
              <a:gd name="connsiteX57" fmla="*/ 2124892 w 5286103"/>
              <a:gd name="connsiteY57" fmla="*/ 2560320 h 4320930"/>
              <a:gd name="connsiteX58" fmla="*/ 1889760 w 5286103"/>
              <a:gd name="connsiteY58" fmla="*/ 2603863 h 4320930"/>
              <a:gd name="connsiteX59" fmla="*/ 1750423 w 5286103"/>
              <a:gd name="connsiteY59" fmla="*/ 2734492 h 4320930"/>
              <a:gd name="connsiteX60" fmla="*/ 365760 w 5286103"/>
              <a:gd name="connsiteY60" fmla="*/ 287383 h 4320930"/>
              <a:gd name="connsiteX61" fmla="*/ 0 w 5286103"/>
              <a:gd name="connsiteY61" fmla="*/ 0 h 4320930"/>
              <a:gd name="connsiteX0" fmla="*/ 0 w 5286103"/>
              <a:gd name="connsiteY0" fmla="*/ 0 h 4320930"/>
              <a:gd name="connsiteX1" fmla="*/ 0 w 5286103"/>
              <a:gd name="connsiteY1" fmla="*/ 0 h 4320930"/>
              <a:gd name="connsiteX2" fmla="*/ 43543 w 5286103"/>
              <a:gd name="connsiteY2" fmla="*/ 69669 h 4320930"/>
              <a:gd name="connsiteX3" fmla="*/ 0 w 5286103"/>
              <a:gd name="connsiteY3" fmla="*/ 391886 h 4320930"/>
              <a:gd name="connsiteX4" fmla="*/ 1489166 w 5286103"/>
              <a:gd name="connsiteY4" fmla="*/ 2856412 h 4320930"/>
              <a:gd name="connsiteX5" fmla="*/ 1140823 w 5286103"/>
              <a:gd name="connsiteY5" fmla="*/ 3056709 h 4320930"/>
              <a:gd name="connsiteX6" fmla="*/ 1097280 w 5286103"/>
              <a:gd name="connsiteY6" fmla="*/ 3187338 h 4320930"/>
              <a:gd name="connsiteX7" fmla="*/ 1254034 w 5286103"/>
              <a:gd name="connsiteY7" fmla="*/ 3126378 h 4320930"/>
              <a:gd name="connsiteX8" fmla="*/ 1254034 w 5286103"/>
              <a:gd name="connsiteY8" fmla="*/ 3126378 h 4320930"/>
              <a:gd name="connsiteX9" fmla="*/ 1436914 w 5286103"/>
              <a:gd name="connsiteY9" fmla="*/ 3013166 h 4320930"/>
              <a:gd name="connsiteX10" fmla="*/ 1393372 w 5286103"/>
              <a:gd name="connsiteY10" fmla="*/ 3100252 h 4320930"/>
              <a:gd name="connsiteX11" fmla="*/ 1393372 w 5286103"/>
              <a:gd name="connsiteY11" fmla="*/ 3178629 h 4320930"/>
              <a:gd name="connsiteX12" fmla="*/ 1393372 w 5286103"/>
              <a:gd name="connsiteY12" fmla="*/ 3265715 h 4320930"/>
              <a:gd name="connsiteX13" fmla="*/ 1524000 w 5286103"/>
              <a:gd name="connsiteY13" fmla="*/ 3291840 h 4320930"/>
              <a:gd name="connsiteX14" fmla="*/ 1480457 w 5286103"/>
              <a:gd name="connsiteY14" fmla="*/ 3370218 h 4320930"/>
              <a:gd name="connsiteX15" fmla="*/ 1532709 w 5286103"/>
              <a:gd name="connsiteY15" fmla="*/ 3439886 h 4320930"/>
              <a:gd name="connsiteX16" fmla="*/ 1593669 w 5286103"/>
              <a:gd name="connsiteY16" fmla="*/ 3483429 h 4320930"/>
              <a:gd name="connsiteX17" fmla="*/ 1593669 w 5286103"/>
              <a:gd name="connsiteY17" fmla="*/ 3570515 h 4320930"/>
              <a:gd name="connsiteX18" fmla="*/ 1654629 w 5286103"/>
              <a:gd name="connsiteY18" fmla="*/ 3614058 h 4320930"/>
              <a:gd name="connsiteX19" fmla="*/ 1733006 w 5286103"/>
              <a:gd name="connsiteY19" fmla="*/ 3657600 h 4320930"/>
              <a:gd name="connsiteX20" fmla="*/ 1733006 w 5286103"/>
              <a:gd name="connsiteY20" fmla="*/ 3727269 h 4320930"/>
              <a:gd name="connsiteX21" fmla="*/ 1793966 w 5286103"/>
              <a:gd name="connsiteY21" fmla="*/ 3805646 h 4320930"/>
              <a:gd name="connsiteX22" fmla="*/ 1915886 w 5286103"/>
              <a:gd name="connsiteY22" fmla="*/ 3735978 h 4320930"/>
              <a:gd name="connsiteX23" fmla="*/ 2020389 w 5286103"/>
              <a:gd name="connsiteY23" fmla="*/ 3910149 h 4320930"/>
              <a:gd name="connsiteX24" fmla="*/ 1985554 w 5286103"/>
              <a:gd name="connsiteY24" fmla="*/ 3953692 h 4320930"/>
              <a:gd name="connsiteX25" fmla="*/ 1968137 w 5286103"/>
              <a:gd name="connsiteY25" fmla="*/ 4119155 h 4320930"/>
              <a:gd name="connsiteX26" fmla="*/ 2182858 w 5286103"/>
              <a:gd name="connsiteY26" fmla="*/ 4306797 h 4320930"/>
              <a:gd name="connsiteX27" fmla="*/ 2452687 w 5286103"/>
              <a:gd name="connsiteY27" fmla="*/ 4278223 h 4320930"/>
              <a:gd name="connsiteX28" fmla="*/ 2596787 w 5286103"/>
              <a:gd name="connsiteY28" fmla="*/ 4136572 h 4320930"/>
              <a:gd name="connsiteX29" fmla="*/ 2618151 w 5286103"/>
              <a:gd name="connsiteY29" fmla="*/ 3918722 h 4320930"/>
              <a:gd name="connsiteX30" fmla="*/ 2542903 w 5286103"/>
              <a:gd name="connsiteY30" fmla="*/ 3770812 h 4320930"/>
              <a:gd name="connsiteX31" fmla="*/ 2462144 w 5286103"/>
              <a:gd name="connsiteY31" fmla="*/ 3724140 h 4320930"/>
              <a:gd name="connsiteX32" fmla="*/ 2344239 w 5286103"/>
              <a:gd name="connsiteY32" fmla="*/ 3709104 h 4320930"/>
              <a:gd name="connsiteX33" fmla="*/ 2421799 w 5286103"/>
              <a:gd name="connsiteY33" fmla="*/ 3634672 h 4320930"/>
              <a:gd name="connsiteX34" fmla="*/ 2603863 w 5286103"/>
              <a:gd name="connsiteY34" fmla="*/ 3587932 h 4320930"/>
              <a:gd name="connsiteX35" fmla="*/ 3152503 w 5286103"/>
              <a:gd name="connsiteY35" fmla="*/ 3692435 h 4320930"/>
              <a:gd name="connsiteX36" fmla="*/ 3605349 w 5286103"/>
              <a:gd name="connsiteY36" fmla="*/ 3744686 h 4320930"/>
              <a:gd name="connsiteX37" fmla="*/ 4145280 w 5286103"/>
              <a:gd name="connsiteY37" fmla="*/ 3892732 h 4320930"/>
              <a:gd name="connsiteX38" fmla="*/ 4406537 w 5286103"/>
              <a:gd name="connsiteY38" fmla="*/ 3944983 h 4320930"/>
              <a:gd name="connsiteX39" fmla="*/ 5059680 w 5286103"/>
              <a:gd name="connsiteY39" fmla="*/ 3953692 h 4320930"/>
              <a:gd name="connsiteX40" fmla="*/ 5277394 w 5286103"/>
              <a:gd name="connsiteY40" fmla="*/ 3944983 h 4320930"/>
              <a:gd name="connsiteX41" fmla="*/ 5286103 w 5286103"/>
              <a:gd name="connsiteY41" fmla="*/ 3004458 h 4320930"/>
              <a:gd name="connsiteX42" fmla="*/ 5199017 w 5286103"/>
              <a:gd name="connsiteY42" fmla="*/ 2969623 h 4320930"/>
              <a:gd name="connsiteX43" fmla="*/ 5042263 w 5286103"/>
              <a:gd name="connsiteY43" fmla="*/ 2987040 h 4320930"/>
              <a:gd name="connsiteX44" fmla="*/ 4946469 w 5286103"/>
              <a:gd name="connsiteY44" fmla="*/ 2995749 h 4320930"/>
              <a:gd name="connsiteX45" fmla="*/ 4737463 w 5286103"/>
              <a:gd name="connsiteY45" fmla="*/ 2917372 h 4320930"/>
              <a:gd name="connsiteX46" fmla="*/ 4389120 w 5286103"/>
              <a:gd name="connsiteY46" fmla="*/ 2969623 h 4320930"/>
              <a:gd name="connsiteX47" fmla="*/ 3701143 w 5286103"/>
              <a:gd name="connsiteY47" fmla="*/ 3030583 h 4320930"/>
              <a:gd name="connsiteX48" fmla="*/ 3065417 w 5286103"/>
              <a:gd name="connsiteY48" fmla="*/ 3039292 h 4320930"/>
              <a:gd name="connsiteX49" fmla="*/ 2778034 w 5286103"/>
              <a:gd name="connsiteY49" fmla="*/ 3021875 h 4320930"/>
              <a:gd name="connsiteX50" fmla="*/ 2508069 w 5286103"/>
              <a:gd name="connsiteY50" fmla="*/ 3039292 h 4320930"/>
              <a:gd name="connsiteX51" fmla="*/ 2360023 w 5286103"/>
              <a:gd name="connsiteY51" fmla="*/ 2934789 h 4320930"/>
              <a:gd name="connsiteX52" fmla="*/ 2185852 w 5286103"/>
              <a:gd name="connsiteY52" fmla="*/ 2899955 h 4320930"/>
              <a:gd name="connsiteX53" fmla="*/ 2055223 w 5286103"/>
              <a:gd name="connsiteY53" fmla="*/ 2786743 h 4320930"/>
              <a:gd name="connsiteX54" fmla="*/ 1854926 w 5286103"/>
              <a:gd name="connsiteY54" fmla="*/ 2899955 h 4320930"/>
              <a:gd name="connsiteX55" fmla="*/ 1854926 w 5286103"/>
              <a:gd name="connsiteY55" fmla="*/ 2899955 h 4320930"/>
              <a:gd name="connsiteX56" fmla="*/ 2185852 w 5286103"/>
              <a:gd name="connsiteY56" fmla="*/ 2603863 h 4320930"/>
              <a:gd name="connsiteX57" fmla="*/ 2124892 w 5286103"/>
              <a:gd name="connsiteY57" fmla="*/ 2560320 h 4320930"/>
              <a:gd name="connsiteX58" fmla="*/ 1889760 w 5286103"/>
              <a:gd name="connsiteY58" fmla="*/ 2603863 h 4320930"/>
              <a:gd name="connsiteX59" fmla="*/ 1750423 w 5286103"/>
              <a:gd name="connsiteY59" fmla="*/ 2734492 h 4320930"/>
              <a:gd name="connsiteX60" fmla="*/ 365760 w 5286103"/>
              <a:gd name="connsiteY60" fmla="*/ 287383 h 4320930"/>
              <a:gd name="connsiteX61" fmla="*/ 0 w 5286103"/>
              <a:gd name="connsiteY61" fmla="*/ 0 h 4320930"/>
              <a:gd name="connsiteX0" fmla="*/ 0 w 5286103"/>
              <a:gd name="connsiteY0" fmla="*/ 0 h 4320930"/>
              <a:gd name="connsiteX1" fmla="*/ 0 w 5286103"/>
              <a:gd name="connsiteY1" fmla="*/ 0 h 4320930"/>
              <a:gd name="connsiteX2" fmla="*/ 43543 w 5286103"/>
              <a:gd name="connsiteY2" fmla="*/ 69669 h 4320930"/>
              <a:gd name="connsiteX3" fmla="*/ 0 w 5286103"/>
              <a:gd name="connsiteY3" fmla="*/ 391886 h 4320930"/>
              <a:gd name="connsiteX4" fmla="*/ 1489166 w 5286103"/>
              <a:gd name="connsiteY4" fmla="*/ 2856412 h 4320930"/>
              <a:gd name="connsiteX5" fmla="*/ 1140823 w 5286103"/>
              <a:gd name="connsiteY5" fmla="*/ 3056709 h 4320930"/>
              <a:gd name="connsiteX6" fmla="*/ 1097280 w 5286103"/>
              <a:gd name="connsiteY6" fmla="*/ 3187338 h 4320930"/>
              <a:gd name="connsiteX7" fmla="*/ 1254034 w 5286103"/>
              <a:gd name="connsiteY7" fmla="*/ 3126378 h 4320930"/>
              <a:gd name="connsiteX8" fmla="*/ 1254034 w 5286103"/>
              <a:gd name="connsiteY8" fmla="*/ 3126378 h 4320930"/>
              <a:gd name="connsiteX9" fmla="*/ 1436914 w 5286103"/>
              <a:gd name="connsiteY9" fmla="*/ 3013166 h 4320930"/>
              <a:gd name="connsiteX10" fmla="*/ 1393372 w 5286103"/>
              <a:gd name="connsiteY10" fmla="*/ 3100252 h 4320930"/>
              <a:gd name="connsiteX11" fmla="*/ 1393372 w 5286103"/>
              <a:gd name="connsiteY11" fmla="*/ 3178629 h 4320930"/>
              <a:gd name="connsiteX12" fmla="*/ 1393372 w 5286103"/>
              <a:gd name="connsiteY12" fmla="*/ 3265715 h 4320930"/>
              <a:gd name="connsiteX13" fmla="*/ 1524000 w 5286103"/>
              <a:gd name="connsiteY13" fmla="*/ 3291840 h 4320930"/>
              <a:gd name="connsiteX14" fmla="*/ 1480457 w 5286103"/>
              <a:gd name="connsiteY14" fmla="*/ 3370218 h 4320930"/>
              <a:gd name="connsiteX15" fmla="*/ 1532709 w 5286103"/>
              <a:gd name="connsiteY15" fmla="*/ 3439886 h 4320930"/>
              <a:gd name="connsiteX16" fmla="*/ 1593669 w 5286103"/>
              <a:gd name="connsiteY16" fmla="*/ 3483429 h 4320930"/>
              <a:gd name="connsiteX17" fmla="*/ 1593669 w 5286103"/>
              <a:gd name="connsiteY17" fmla="*/ 3570515 h 4320930"/>
              <a:gd name="connsiteX18" fmla="*/ 1654629 w 5286103"/>
              <a:gd name="connsiteY18" fmla="*/ 3614058 h 4320930"/>
              <a:gd name="connsiteX19" fmla="*/ 1733006 w 5286103"/>
              <a:gd name="connsiteY19" fmla="*/ 3657600 h 4320930"/>
              <a:gd name="connsiteX20" fmla="*/ 1733006 w 5286103"/>
              <a:gd name="connsiteY20" fmla="*/ 3727269 h 4320930"/>
              <a:gd name="connsiteX21" fmla="*/ 1793966 w 5286103"/>
              <a:gd name="connsiteY21" fmla="*/ 3805646 h 4320930"/>
              <a:gd name="connsiteX22" fmla="*/ 1915886 w 5286103"/>
              <a:gd name="connsiteY22" fmla="*/ 3735978 h 4320930"/>
              <a:gd name="connsiteX23" fmla="*/ 2020389 w 5286103"/>
              <a:gd name="connsiteY23" fmla="*/ 3910149 h 4320930"/>
              <a:gd name="connsiteX24" fmla="*/ 1985554 w 5286103"/>
              <a:gd name="connsiteY24" fmla="*/ 3953692 h 4320930"/>
              <a:gd name="connsiteX25" fmla="*/ 1968137 w 5286103"/>
              <a:gd name="connsiteY25" fmla="*/ 4119155 h 4320930"/>
              <a:gd name="connsiteX26" fmla="*/ 2182858 w 5286103"/>
              <a:gd name="connsiteY26" fmla="*/ 4306797 h 4320930"/>
              <a:gd name="connsiteX27" fmla="*/ 2452687 w 5286103"/>
              <a:gd name="connsiteY27" fmla="*/ 4278223 h 4320930"/>
              <a:gd name="connsiteX28" fmla="*/ 2596787 w 5286103"/>
              <a:gd name="connsiteY28" fmla="*/ 4136572 h 4320930"/>
              <a:gd name="connsiteX29" fmla="*/ 2618151 w 5286103"/>
              <a:gd name="connsiteY29" fmla="*/ 3918722 h 4320930"/>
              <a:gd name="connsiteX30" fmla="*/ 2542903 w 5286103"/>
              <a:gd name="connsiteY30" fmla="*/ 3770812 h 4320930"/>
              <a:gd name="connsiteX31" fmla="*/ 2462144 w 5286103"/>
              <a:gd name="connsiteY31" fmla="*/ 3724140 h 4320930"/>
              <a:gd name="connsiteX32" fmla="*/ 2344239 w 5286103"/>
              <a:gd name="connsiteY32" fmla="*/ 3709104 h 4320930"/>
              <a:gd name="connsiteX33" fmla="*/ 2421799 w 5286103"/>
              <a:gd name="connsiteY33" fmla="*/ 3634672 h 4320930"/>
              <a:gd name="connsiteX34" fmla="*/ 2611007 w 5286103"/>
              <a:gd name="connsiteY34" fmla="*/ 3604601 h 4320930"/>
              <a:gd name="connsiteX35" fmla="*/ 3152503 w 5286103"/>
              <a:gd name="connsiteY35" fmla="*/ 3692435 h 4320930"/>
              <a:gd name="connsiteX36" fmla="*/ 3605349 w 5286103"/>
              <a:gd name="connsiteY36" fmla="*/ 3744686 h 4320930"/>
              <a:gd name="connsiteX37" fmla="*/ 4145280 w 5286103"/>
              <a:gd name="connsiteY37" fmla="*/ 3892732 h 4320930"/>
              <a:gd name="connsiteX38" fmla="*/ 4406537 w 5286103"/>
              <a:gd name="connsiteY38" fmla="*/ 3944983 h 4320930"/>
              <a:gd name="connsiteX39" fmla="*/ 5059680 w 5286103"/>
              <a:gd name="connsiteY39" fmla="*/ 3953692 h 4320930"/>
              <a:gd name="connsiteX40" fmla="*/ 5277394 w 5286103"/>
              <a:gd name="connsiteY40" fmla="*/ 3944983 h 4320930"/>
              <a:gd name="connsiteX41" fmla="*/ 5286103 w 5286103"/>
              <a:gd name="connsiteY41" fmla="*/ 3004458 h 4320930"/>
              <a:gd name="connsiteX42" fmla="*/ 5199017 w 5286103"/>
              <a:gd name="connsiteY42" fmla="*/ 2969623 h 4320930"/>
              <a:gd name="connsiteX43" fmla="*/ 5042263 w 5286103"/>
              <a:gd name="connsiteY43" fmla="*/ 2987040 h 4320930"/>
              <a:gd name="connsiteX44" fmla="*/ 4946469 w 5286103"/>
              <a:gd name="connsiteY44" fmla="*/ 2995749 h 4320930"/>
              <a:gd name="connsiteX45" fmla="*/ 4737463 w 5286103"/>
              <a:gd name="connsiteY45" fmla="*/ 2917372 h 4320930"/>
              <a:gd name="connsiteX46" fmla="*/ 4389120 w 5286103"/>
              <a:gd name="connsiteY46" fmla="*/ 2969623 h 4320930"/>
              <a:gd name="connsiteX47" fmla="*/ 3701143 w 5286103"/>
              <a:gd name="connsiteY47" fmla="*/ 3030583 h 4320930"/>
              <a:gd name="connsiteX48" fmla="*/ 3065417 w 5286103"/>
              <a:gd name="connsiteY48" fmla="*/ 3039292 h 4320930"/>
              <a:gd name="connsiteX49" fmla="*/ 2778034 w 5286103"/>
              <a:gd name="connsiteY49" fmla="*/ 3021875 h 4320930"/>
              <a:gd name="connsiteX50" fmla="*/ 2508069 w 5286103"/>
              <a:gd name="connsiteY50" fmla="*/ 3039292 h 4320930"/>
              <a:gd name="connsiteX51" fmla="*/ 2360023 w 5286103"/>
              <a:gd name="connsiteY51" fmla="*/ 2934789 h 4320930"/>
              <a:gd name="connsiteX52" fmla="*/ 2185852 w 5286103"/>
              <a:gd name="connsiteY52" fmla="*/ 2899955 h 4320930"/>
              <a:gd name="connsiteX53" fmla="*/ 2055223 w 5286103"/>
              <a:gd name="connsiteY53" fmla="*/ 2786743 h 4320930"/>
              <a:gd name="connsiteX54" fmla="*/ 1854926 w 5286103"/>
              <a:gd name="connsiteY54" fmla="*/ 2899955 h 4320930"/>
              <a:gd name="connsiteX55" fmla="*/ 1854926 w 5286103"/>
              <a:gd name="connsiteY55" fmla="*/ 2899955 h 4320930"/>
              <a:gd name="connsiteX56" fmla="*/ 2185852 w 5286103"/>
              <a:gd name="connsiteY56" fmla="*/ 2603863 h 4320930"/>
              <a:gd name="connsiteX57" fmla="*/ 2124892 w 5286103"/>
              <a:gd name="connsiteY57" fmla="*/ 2560320 h 4320930"/>
              <a:gd name="connsiteX58" fmla="*/ 1889760 w 5286103"/>
              <a:gd name="connsiteY58" fmla="*/ 2603863 h 4320930"/>
              <a:gd name="connsiteX59" fmla="*/ 1750423 w 5286103"/>
              <a:gd name="connsiteY59" fmla="*/ 2734492 h 4320930"/>
              <a:gd name="connsiteX60" fmla="*/ 365760 w 5286103"/>
              <a:gd name="connsiteY60" fmla="*/ 287383 h 4320930"/>
              <a:gd name="connsiteX61" fmla="*/ 0 w 5286103"/>
              <a:gd name="connsiteY61" fmla="*/ 0 h 4320930"/>
              <a:gd name="connsiteX0" fmla="*/ 0 w 5286103"/>
              <a:gd name="connsiteY0" fmla="*/ 0 h 4320930"/>
              <a:gd name="connsiteX1" fmla="*/ 0 w 5286103"/>
              <a:gd name="connsiteY1" fmla="*/ 0 h 4320930"/>
              <a:gd name="connsiteX2" fmla="*/ 43543 w 5286103"/>
              <a:gd name="connsiteY2" fmla="*/ 69669 h 4320930"/>
              <a:gd name="connsiteX3" fmla="*/ 0 w 5286103"/>
              <a:gd name="connsiteY3" fmla="*/ 391886 h 4320930"/>
              <a:gd name="connsiteX4" fmla="*/ 1489166 w 5286103"/>
              <a:gd name="connsiteY4" fmla="*/ 2856412 h 4320930"/>
              <a:gd name="connsiteX5" fmla="*/ 1140823 w 5286103"/>
              <a:gd name="connsiteY5" fmla="*/ 3056709 h 4320930"/>
              <a:gd name="connsiteX6" fmla="*/ 1097280 w 5286103"/>
              <a:gd name="connsiteY6" fmla="*/ 3187338 h 4320930"/>
              <a:gd name="connsiteX7" fmla="*/ 1254034 w 5286103"/>
              <a:gd name="connsiteY7" fmla="*/ 3126378 h 4320930"/>
              <a:gd name="connsiteX8" fmla="*/ 1254034 w 5286103"/>
              <a:gd name="connsiteY8" fmla="*/ 3126378 h 4320930"/>
              <a:gd name="connsiteX9" fmla="*/ 1436914 w 5286103"/>
              <a:gd name="connsiteY9" fmla="*/ 3013166 h 4320930"/>
              <a:gd name="connsiteX10" fmla="*/ 1393372 w 5286103"/>
              <a:gd name="connsiteY10" fmla="*/ 3100252 h 4320930"/>
              <a:gd name="connsiteX11" fmla="*/ 1393372 w 5286103"/>
              <a:gd name="connsiteY11" fmla="*/ 3178629 h 4320930"/>
              <a:gd name="connsiteX12" fmla="*/ 1393372 w 5286103"/>
              <a:gd name="connsiteY12" fmla="*/ 3265715 h 4320930"/>
              <a:gd name="connsiteX13" fmla="*/ 1524000 w 5286103"/>
              <a:gd name="connsiteY13" fmla="*/ 3291840 h 4320930"/>
              <a:gd name="connsiteX14" fmla="*/ 1480457 w 5286103"/>
              <a:gd name="connsiteY14" fmla="*/ 3370218 h 4320930"/>
              <a:gd name="connsiteX15" fmla="*/ 1532709 w 5286103"/>
              <a:gd name="connsiteY15" fmla="*/ 3439886 h 4320930"/>
              <a:gd name="connsiteX16" fmla="*/ 1593669 w 5286103"/>
              <a:gd name="connsiteY16" fmla="*/ 3483429 h 4320930"/>
              <a:gd name="connsiteX17" fmla="*/ 1593669 w 5286103"/>
              <a:gd name="connsiteY17" fmla="*/ 3570515 h 4320930"/>
              <a:gd name="connsiteX18" fmla="*/ 1654629 w 5286103"/>
              <a:gd name="connsiteY18" fmla="*/ 3614058 h 4320930"/>
              <a:gd name="connsiteX19" fmla="*/ 1733006 w 5286103"/>
              <a:gd name="connsiteY19" fmla="*/ 3657600 h 4320930"/>
              <a:gd name="connsiteX20" fmla="*/ 1733006 w 5286103"/>
              <a:gd name="connsiteY20" fmla="*/ 3727269 h 4320930"/>
              <a:gd name="connsiteX21" fmla="*/ 1793966 w 5286103"/>
              <a:gd name="connsiteY21" fmla="*/ 3805646 h 4320930"/>
              <a:gd name="connsiteX22" fmla="*/ 1915886 w 5286103"/>
              <a:gd name="connsiteY22" fmla="*/ 3735978 h 4320930"/>
              <a:gd name="connsiteX23" fmla="*/ 2020389 w 5286103"/>
              <a:gd name="connsiteY23" fmla="*/ 3910149 h 4320930"/>
              <a:gd name="connsiteX24" fmla="*/ 1985554 w 5286103"/>
              <a:gd name="connsiteY24" fmla="*/ 3953692 h 4320930"/>
              <a:gd name="connsiteX25" fmla="*/ 1968137 w 5286103"/>
              <a:gd name="connsiteY25" fmla="*/ 4119155 h 4320930"/>
              <a:gd name="connsiteX26" fmla="*/ 2182858 w 5286103"/>
              <a:gd name="connsiteY26" fmla="*/ 4306797 h 4320930"/>
              <a:gd name="connsiteX27" fmla="*/ 2452687 w 5286103"/>
              <a:gd name="connsiteY27" fmla="*/ 4278223 h 4320930"/>
              <a:gd name="connsiteX28" fmla="*/ 2596787 w 5286103"/>
              <a:gd name="connsiteY28" fmla="*/ 4136572 h 4320930"/>
              <a:gd name="connsiteX29" fmla="*/ 2618151 w 5286103"/>
              <a:gd name="connsiteY29" fmla="*/ 3918722 h 4320930"/>
              <a:gd name="connsiteX30" fmla="*/ 2542903 w 5286103"/>
              <a:gd name="connsiteY30" fmla="*/ 3770812 h 4320930"/>
              <a:gd name="connsiteX31" fmla="*/ 2462144 w 5286103"/>
              <a:gd name="connsiteY31" fmla="*/ 3724140 h 4320930"/>
              <a:gd name="connsiteX32" fmla="*/ 2344239 w 5286103"/>
              <a:gd name="connsiteY32" fmla="*/ 3709104 h 4320930"/>
              <a:gd name="connsiteX33" fmla="*/ 2421799 w 5286103"/>
              <a:gd name="connsiteY33" fmla="*/ 3634672 h 4320930"/>
              <a:gd name="connsiteX34" fmla="*/ 2611007 w 5286103"/>
              <a:gd name="connsiteY34" fmla="*/ 3604601 h 4320930"/>
              <a:gd name="connsiteX35" fmla="*/ 3152503 w 5286103"/>
              <a:gd name="connsiteY35" fmla="*/ 3692435 h 4320930"/>
              <a:gd name="connsiteX36" fmla="*/ 3605349 w 5286103"/>
              <a:gd name="connsiteY36" fmla="*/ 3744686 h 4320930"/>
              <a:gd name="connsiteX37" fmla="*/ 4145280 w 5286103"/>
              <a:gd name="connsiteY37" fmla="*/ 3892732 h 4320930"/>
              <a:gd name="connsiteX38" fmla="*/ 4406537 w 5286103"/>
              <a:gd name="connsiteY38" fmla="*/ 3944983 h 4320930"/>
              <a:gd name="connsiteX39" fmla="*/ 5059680 w 5286103"/>
              <a:gd name="connsiteY39" fmla="*/ 3953692 h 4320930"/>
              <a:gd name="connsiteX40" fmla="*/ 5277394 w 5286103"/>
              <a:gd name="connsiteY40" fmla="*/ 3944983 h 4320930"/>
              <a:gd name="connsiteX41" fmla="*/ 5286103 w 5286103"/>
              <a:gd name="connsiteY41" fmla="*/ 3004458 h 4320930"/>
              <a:gd name="connsiteX42" fmla="*/ 5199017 w 5286103"/>
              <a:gd name="connsiteY42" fmla="*/ 2969623 h 4320930"/>
              <a:gd name="connsiteX43" fmla="*/ 5042263 w 5286103"/>
              <a:gd name="connsiteY43" fmla="*/ 2987040 h 4320930"/>
              <a:gd name="connsiteX44" fmla="*/ 4946469 w 5286103"/>
              <a:gd name="connsiteY44" fmla="*/ 2995749 h 4320930"/>
              <a:gd name="connsiteX45" fmla="*/ 4737463 w 5286103"/>
              <a:gd name="connsiteY45" fmla="*/ 2917372 h 4320930"/>
              <a:gd name="connsiteX46" fmla="*/ 4389120 w 5286103"/>
              <a:gd name="connsiteY46" fmla="*/ 2969623 h 4320930"/>
              <a:gd name="connsiteX47" fmla="*/ 3701143 w 5286103"/>
              <a:gd name="connsiteY47" fmla="*/ 3030583 h 4320930"/>
              <a:gd name="connsiteX48" fmla="*/ 3065417 w 5286103"/>
              <a:gd name="connsiteY48" fmla="*/ 3039292 h 4320930"/>
              <a:gd name="connsiteX49" fmla="*/ 2778034 w 5286103"/>
              <a:gd name="connsiteY49" fmla="*/ 3021875 h 4320930"/>
              <a:gd name="connsiteX50" fmla="*/ 2508069 w 5286103"/>
              <a:gd name="connsiteY50" fmla="*/ 3039292 h 4320930"/>
              <a:gd name="connsiteX51" fmla="*/ 2360023 w 5286103"/>
              <a:gd name="connsiteY51" fmla="*/ 2934789 h 4320930"/>
              <a:gd name="connsiteX52" fmla="*/ 2185852 w 5286103"/>
              <a:gd name="connsiteY52" fmla="*/ 2899955 h 4320930"/>
              <a:gd name="connsiteX53" fmla="*/ 2055223 w 5286103"/>
              <a:gd name="connsiteY53" fmla="*/ 2786743 h 4320930"/>
              <a:gd name="connsiteX54" fmla="*/ 1854926 w 5286103"/>
              <a:gd name="connsiteY54" fmla="*/ 2899955 h 4320930"/>
              <a:gd name="connsiteX55" fmla="*/ 1854926 w 5286103"/>
              <a:gd name="connsiteY55" fmla="*/ 2899955 h 4320930"/>
              <a:gd name="connsiteX56" fmla="*/ 2185852 w 5286103"/>
              <a:gd name="connsiteY56" fmla="*/ 2603863 h 4320930"/>
              <a:gd name="connsiteX57" fmla="*/ 2124892 w 5286103"/>
              <a:gd name="connsiteY57" fmla="*/ 2560320 h 4320930"/>
              <a:gd name="connsiteX58" fmla="*/ 1889760 w 5286103"/>
              <a:gd name="connsiteY58" fmla="*/ 2603863 h 4320930"/>
              <a:gd name="connsiteX59" fmla="*/ 1750423 w 5286103"/>
              <a:gd name="connsiteY59" fmla="*/ 2734492 h 4320930"/>
              <a:gd name="connsiteX60" fmla="*/ 365760 w 5286103"/>
              <a:gd name="connsiteY60" fmla="*/ 287383 h 4320930"/>
              <a:gd name="connsiteX61" fmla="*/ 0 w 5286103"/>
              <a:gd name="connsiteY61" fmla="*/ 0 h 4320930"/>
              <a:gd name="connsiteX0" fmla="*/ 0 w 5286103"/>
              <a:gd name="connsiteY0" fmla="*/ 0 h 4320930"/>
              <a:gd name="connsiteX1" fmla="*/ 0 w 5286103"/>
              <a:gd name="connsiteY1" fmla="*/ 0 h 4320930"/>
              <a:gd name="connsiteX2" fmla="*/ 43543 w 5286103"/>
              <a:gd name="connsiteY2" fmla="*/ 69669 h 4320930"/>
              <a:gd name="connsiteX3" fmla="*/ 0 w 5286103"/>
              <a:gd name="connsiteY3" fmla="*/ 391886 h 4320930"/>
              <a:gd name="connsiteX4" fmla="*/ 1489166 w 5286103"/>
              <a:gd name="connsiteY4" fmla="*/ 2856412 h 4320930"/>
              <a:gd name="connsiteX5" fmla="*/ 1140823 w 5286103"/>
              <a:gd name="connsiteY5" fmla="*/ 3056709 h 4320930"/>
              <a:gd name="connsiteX6" fmla="*/ 1097280 w 5286103"/>
              <a:gd name="connsiteY6" fmla="*/ 3187338 h 4320930"/>
              <a:gd name="connsiteX7" fmla="*/ 1254034 w 5286103"/>
              <a:gd name="connsiteY7" fmla="*/ 3126378 h 4320930"/>
              <a:gd name="connsiteX8" fmla="*/ 1254034 w 5286103"/>
              <a:gd name="connsiteY8" fmla="*/ 3126378 h 4320930"/>
              <a:gd name="connsiteX9" fmla="*/ 1436914 w 5286103"/>
              <a:gd name="connsiteY9" fmla="*/ 3013166 h 4320930"/>
              <a:gd name="connsiteX10" fmla="*/ 1393372 w 5286103"/>
              <a:gd name="connsiteY10" fmla="*/ 3100252 h 4320930"/>
              <a:gd name="connsiteX11" fmla="*/ 1393372 w 5286103"/>
              <a:gd name="connsiteY11" fmla="*/ 3178629 h 4320930"/>
              <a:gd name="connsiteX12" fmla="*/ 1393372 w 5286103"/>
              <a:gd name="connsiteY12" fmla="*/ 3265715 h 4320930"/>
              <a:gd name="connsiteX13" fmla="*/ 1524000 w 5286103"/>
              <a:gd name="connsiteY13" fmla="*/ 3291840 h 4320930"/>
              <a:gd name="connsiteX14" fmla="*/ 1480457 w 5286103"/>
              <a:gd name="connsiteY14" fmla="*/ 3370218 h 4320930"/>
              <a:gd name="connsiteX15" fmla="*/ 1532709 w 5286103"/>
              <a:gd name="connsiteY15" fmla="*/ 3439886 h 4320930"/>
              <a:gd name="connsiteX16" fmla="*/ 1593669 w 5286103"/>
              <a:gd name="connsiteY16" fmla="*/ 3483429 h 4320930"/>
              <a:gd name="connsiteX17" fmla="*/ 1593669 w 5286103"/>
              <a:gd name="connsiteY17" fmla="*/ 3570515 h 4320930"/>
              <a:gd name="connsiteX18" fmla="*/ 1654629 w 5286103"/>
              <a:gd name="connsiteY18" fmla="*/ 3614058 h 4320930"/>
              <a:gd name="connsiteX19" fmla="*/ 1733006 w 5286103"/>
              <a:gd name="connsiteY19" fmla="*/ 3657600 h 4320930"/>
              <a:gd name="connsiteX20" fmla="*/ 1733006 w 5286103"/>
              <a:gd name="connsiteY20" fmla="*/ 3727269 h 4320930"/>
              <a:gd name="connsiteX21" fmla="*/ 1793966 w 5286103"/>
              <a:gd name="connsiteY21" fmla="*/ 3805646 h 4320930"/>
              <a:gd name="connsiteX22" fmla="*/ 1915886 w 5286103"/>
              <a:gd name="connsiteY22" fmla="*/ 3735978 h 4320930"/>
              <a:gd name="connsiteX23" fmla="*/ 2020389 w 5286103"/>
              <a:gd name="connsiteY23" fmla="*/ 3910149 h 4320930"/>
              <a:gd name="connsiteX24" fmla="*/ 1985554 w 5286103"/>
              <a:gd name="connsiteY24" fmla="*/ 3953692 h 4320930"/>
              <a:gd name="connsiteX25" fmla="*/ 2008618 w 5286103"/>
              <a:gd name="connsiteY25" fmla="*/ 4173924 h 4320930"/>
              <a:gd name="connsiteX26" fmla="*/ 2182858 w 5286103"/>
              <a:gd name="connsiteY26" fmla="*/ 4306797 h 4320930"/>
              <a:gd name="connsiteX27" fmla="*/ 2452687 w 5286103"/>
              <a:gd name="connsiteY27" fmla="*/ 4278223 h 4320930"/>
              <a:gd name="connsiteX28" fmla="*/ 2596787 w 5286103"/>
              <a:gd name="connsiteY28" fmla="*/ 4136572 h 4320930"/>
              <a:gd name="connsiteX29" fmla="*/ 2618151 w 5286103"/>
              <a:gd name="connsiteY29" fmla="*/ 3918722 h 4320930"/>
              <a:gd name="connsiteX30" fmla="*/ 2542903 w 5286103"/>
              <a:gd name="connsiteY30" fmla="*/ 3770812 h 4320930"/>
              <a:gd name="connsiteX31" fmla="*/ 2462144 w 5286103"/>
              <a:gd name="connsiteY31" fmla="*/ 3724140 h 4320930"/>
              <a:gd name="connsiteX32" fmla="*/ 2344239 w 5286103"/>
              <a:gd name="connsiteY32" fmla="*/ 3709104 h 4320930"/>
              <a:gd name="connsiteX33" fmla="*/ 2421799 w 5286103"/>
              <a:gd name="connsiteY33" fmla="*/ 3634672 h 4320930"/>
              <a:gd name="connsiteX34" fmla="*/ 2611007 w 5286103"/>
              <a:gd name="connsiteY34" fmla="*/ 3604601 h 4320930"/>
              <a:gd name="connsiteX35" fmla="*/ 3152503 w 5286103"/>
              <a:gd name="connsiteY35" fmla="*/ 3692435 h 4320930"/>
              <a:gd name="connsiteX36" fmla="*/ 3605349 w 5286103"/>
              <a:gd name="connsiteY36" fmla="*/ 3744686 h 4320930"/>
              <a:gd name="connsiteX37" fmla="*/ 4145280 w 5286103"/>
              <a:gd name="connsiteY37" fmla="*/ 3892732 h 4320930"/>
              <a:gd name="connsiteX38" fmla="*/ 4406537 w 5286103"/>
              <a:gd name="connsiteY38" fmla="*/ 3944983 h 4320930"/>
              <a:gd name="connsiteX39" fmla="*/ 5059680 w 5286103"/>
              <a:gd name="connsiteY39" fmla="*/ 3953692 h 4320930"/>
              <a:gd name="connsiteX40" fmla="*/ 5277394 w 5286103"/>
              <a:gd name="connsiteY40" fmla="*/ 3944983 h 4320930"/>
              <a:gd name="connsiteX41" fmla="*/ 5286103 w 5286103"/>
              <a:gd name="connsiteY41" fmla="*/ 3004458 h 4320930"/>
              <a:gd name="connsiteX42" fmla="*/ 5199017 w 5286103"/>
              <a:gd name="connsiteY42" fmla="*/ 2969623 h 4320930"/>
              <a:gd name="connsiteX43" fmla="*/ 5042263 w 5286103"/>
              <a:gd name="connsiteY43" fmla="*/ 2987040 h 4320930"/>
              <a:gd name="connsiteX44" fmla="*/ 4946469 w 5286103"/>
              <a:gd name="connsiteY44" fmla="*/ 2995749 h 4320930"/>
              <a:gd name="connsiteX45" fmla="*/ 4737463 w 5286103"/>
              <a:gd name="connsiteY45" fmla="*/ 2917372 h 4320930"/>
              <a:gd name="connsiteX46" fmla="*/ 4389120 w 5286103"/>
              <a:gd name="connsiteY46" fmla="*/ 2969623 h 4320930"/>
              <a:gd name="connsiteX47" fmla="*/ 3701143 w 5286103"/>
              <a:gd name="connsiteY47" fmla="*/ 3030583 h 4320930"/>
              <a:gd name="connsiteX48" fmla="*/ 3065417 w 5286103"/>
              <a:gd name="connsiteY48" fmla="*/ 3039292 h 4320930"/>
              <a:gd name="connsiteX49" fmla="*/ 2778034 w 5286103"/>
              <a:gd name="connsiteY49" fmla="*/ 3021875 h 4320930"/>
              <a:gd name="connsiteX50" fmla="*/ 2508069 w 5286103"/>
              <a:gd name="connsiteY50" fmla="*/ 3039292 h 4320930"/>
              <a:gd name="connsiteX51" fmla="*/ 2360023 w 5286103"/>
              <a:gd name="connsiteY51" fmla="*/ 2934789 h 4320930"/>
              <a:gd name="connsiteX52" fmla="*/ 2185852 w 5286103"/>
              <a:gd name="connsiteY52" fmla="*/ 2899955 h 4320930"/>
              <a:gd name="connsiteX53" fmla="*/ 2055223 w 5286103"/>
              <a:gd name="connsiteY53" fmla="*/ 2786743 h 4320930"/>
              <a:gd name="connsiteX54" fmla="*/ 1854926 w 5286103"/>
              <a:gd name="connsiteY54" fmla="*/ 2899955 h 4320930"/>
              <a:gd name="connsiteX55" fmla="*/ 1854926 w 5286103"/>
              <a:gd name="connsiteY55" fmla="*/ 2899955 h 4320930"/>
              <a:gd name="connsiteX56" fmla="*/ 2185852 w 5286103"/>
              <a:gd name="connsiteY56" fmla="*/ 2603863 h 4320930"/>
              <a:gd name="connsiteX57" fmla="*/ 2124892 w 5286103"/>
              <a:gd name="connsiteY57" fmla="*/ 2560320 h 4320930"/>
              <a:gd name="connsiteX58" fmla="*/ 1889760 w 5286103"/>
              <a:gd name="connsiteY58" fmla="*/ 2603863 h 4320930"/>
              <a:gd name="connsiteX59" fmla="*/ 1750423 w 5286103"/>
              <a:gd name="connsiteY59" fmla="*/ 2734492 h 4320930"/>
              <a:gd name="connsiteX60" fmla="*/ 365760 w 5286103"/>
              <a:gd name="connsiteY60" fmla="*/ 287383 h 4320930"/>
              <a:gd name="connsiteX61" fmla="*/ 0 w 5286103"/>
              <a:gd name="connsiteY61" fmla="*/ 0 h 4320930"/>
              <a:gd name="connsiteX0" fmla="*/ 0 w 5286103"/>
              <a:gd name="connsiteY0" fmla="*/ 0 h 4320930"/>
              <a:gd name="connsiteX1" fmla="*/ 0 w 5286103"/>
              <a:gd name="connsiteY1" fmla="*/ 0 h 4320930"/>
              <a:gd name="connsiteX2" fmla="*/ 43543 w 5286103"/>
              <a:gd name="connsiteY2" fmla="*/ 69669 h 4320930"/>
              <a:gd name="connsiteX3" fmla="*/ 0 w 5286103"/>
              <a:gd name="connsiteY3" fmla="*/ 391886 h 4320930"/>
              <a:gd name="connsiteX4" fmla="*/ 1489166 w 5286103"/>
              <a:gd name="connsiteY4" fmla="*/ 2856412 h 4320930"/>
              <a:gd name="connsiteX5" fmla="*/ 1140823 w 5286103"/>
              <a:gd name="connsiteY5" fmla="*/ 3056709 h 4320930"/>
              <a:gd name="connsiteX6" fmla="*/ 1097280 w 5286103"/>
              <a:gd name="connsiteY6" fmla="*/ 3187338 h 4320930"/>
              <a:gd name="connsiteX7" fmla="*/ 1254034 w 5286103"/>
              <a:gd name="connsiteY7" fmla="*/ 3126378 h 4320930"/>
              <a:gd name="connsiteX8" fmla="*/ 1254034 w 5286103"/>
              <a:gd name="connsiteY8" fmla="*/ 3126378 h 4320930"/>
              <a:gd name="connsiteX9" fmla="*/ 1436914 w 5286103"/>
              <a:gd name="connsiteY9" fmla="*/ 3013166 h 4320930"/>
              <a:gd name="connsiteX10" fmla="*/ 1393372 w 5286103"/>
              <a:gd name="connsiteY10" fmla="*/ 3100252 h 4320930"/>
              <a:gd name="connsiteX11" fmla="*/ 1393372 w 5286103"/>
              <a:gd name="connsiteY11" fmla="*/ 3178629 h 4320930"/>
              <a:gd name="connsiteX12" fmla="*/ 1393372 w 5286103"/>
              <a:gd name="connsiteY12" fmla="*/ 3265715 h 4320930"/>
              <a:gd name="connsiteX13" fmla="*/ 1524000 w 5286103"/>
              <a:gd name="connsiteY13" fmla="*/ 3291840 h 4320930"/>
              <a:gd name="connsiteX14" fmla="*/ 1480457 w 5286103"/>
              <a:gd name="connsiteY14" fmla="*/ 3370218 h 4320930"/>
              <a:gd name="connsiteX15" fmla="*/ 1532709 w 5286103"/>
              <a:gd name="connsiteY15" fmla="*/ 3439886 h 4320930"/>
              <a:gd name="connsiteX16" fmla="*/ 1593669 w 5286103"/>
              <a:gd name="connsiteY16" fmla="*/ 3483429 h 4320930"/>
              <a:gd name="connsiteX17" fmla="*/ 1593669 w 5286103"/>
              <a:gd name="connsiteY17" fmla="*/ 3570515 h 4320930"/>
              <a:gd name="connsiteX18" fmla="*/ 1654629 w 5286103"/>
              <a:gd name="connsiteY18" fmla="*/ 3614058 h 4320930"/>
              <a:gd name="connsiteX19" fmla="*/ 1733006 w 5286103"/>
              <a:gd name="connsiteY19" fmla="*/ 3657600 h 4320930"/>
              <a:gd name="connsiteX20" fmla="*/ 1733006 w 5286103"/>
              <a:gd name="connsiteY20" fmla="*/ 3727269 h 4320930"/>
              <a:gd name="connsiteX21" fmla="*/ 1793966 w 5286103"/>
              <a:gd name="connsiteY21" fmla="*/ 3805646 h 4320930"/>
              <a:gd name="connsiteX22" fmla="*/ 1915886 w 5286103"/>
              <a:gd name="connsiteY22" fmla="*/ 3735978 h 4320930"/>
              <a:gd name="connsiteX23" fmla="*/ 2020389 w 5286103"/>
              <a:gd name="connsiteY23" fmla="*/ 3910149 h 4320930"/>
              <a:gd name="connsiteX24" fmla="*/ 1985554 w 5286103"/>
              <a:gd name="connsiteY24" fmla="*/ 3953692 h 4320930"/>
              <a:gd name="connsiteX25" fmla="*/ 2008618 w 5286103"/>
              <a:gd name="connsiteY25" fmla="*/ 4173924 h 4320930"/>
              <a:gd name="connsiteX26" fmla="*/ 2182858 w 5286103"/>
              <a:gd name="connsiteY26" fmla="*/ 4306797 h 4320930"/>
              <a:gd name="connsiteX27" fmla="*/ 2452687 w 5286103"/>
              <a:gd name="connsiteY27" fmla="*/ 4278223 h 4320930"/>
              <a:gd name="connsiteX28" fmla="*/ 2596787 w 5286103"/>
              <a:gd name="connsiteY28" fmla="*/ 4136572 h 4320930"/>
              <a:gd name="connsiteX29" fmla="*/ 2618151 w 5286103"/>
              <a:gd name="connsiteY29" fmla="*/ 3918722 h 4320930"/>
              <a:gd name="connsiteX30" fmla="*/ 2542903 w 5286103"/>
              <a:gd name="connsiteY30" fmla="*/ 3770812 h 4320930"/>
              <a:gd name="connsiteX31" fmla="*/ 2462144 w 5286103"/>
              <a:gd name="connsiteY31" fmla="*/ 3724140 h 4320930"/>
              <a:gd name="connsiteX32" fmla="*/ 2344239 w 5286103"/>
              <a:gd name="connsiteY32" fmla="*/ 3709104 h 4320930"/>
              <a:gd name="connsiteX33" fmla="*/ 2421799 w 5286103"/>
              <a:gd name="connsiteY33" fmla="*/ 3634672 h 4320930"/>
              <a:gd name="connsiteX34" fmla="*/ 2611007 w 5286103"/>
              <a:gd name="connsiteY34" fmla="*/ 3604601 h 4320930"/>
              <a:gd name="connsiteX35" fmla="*/ 3152503 w 5286103"/>
              <a:gd name="connsiteY35" fmla="*/ 3692435 h 4320930"/>
              <a:gd name="connsiteX36" fmla="*/ 3605349 w 5286103"/>
              <a:gd name="connsiteY36" fmla="*/ 3744686 h 4320930"/>
              <a:gd name="connsiteX37" fmla="*/ 4145280 w 5286103"/>
              <a:gd name="connsiteY37" fmla="*/ 3892732 h 4320930"/>
              <a:gd name="connsiteX38" fmla="*/ 4406537 w 5286103"/>
              <a:gd name="connsiteY38" fmla="*/ 3944983 h 4320930"/>
              <a:gd name="connsiteX39" fmla="*/ 5059680 w 5286103"/>
              <a:gd name="connsiteY39" fmla="*/ 3953692 h 4320930"/>
              <a:gd name="connsiteX40" fmla="*/ 5277394 w 5286103"/>
              <a:gd name="connsiteY40" fmla="*/ 3944983 h 4320930"/>
              <a:gd name="connsiteX41" fmla="*/ 5286103 w 5286103"/>
              <a:gd name="connsiteY41" fmla="*/ 3004458 h 4320930"/>
              <a:gd name="connsiteX42" fmla="*/ 5199017 w 5286103"/>
              <a:gd name="connsiteY42" fmla="*/ 2969623 h 4320930"/>
              <a:gd name="connsiteX43" fmla="*/ 5042263 w 5286103"/>
              <a:gd name="connsiteY43" fmla="*/ 2987040 h 4320930"/>
              <a:gd name="connsiteX44" fmla="*/ 4946469 w 5286103"/>
              <a:gd name="connsiteY44" fmla="*/ 2995749 h 4320930"/>
              <a:gd name="connsiteX45" fmla="*/ 4737463 w 5286103"/>
              <a:gd name="connsiteY45" fmla="*/ 2917372 h 4320930"/>
              <a:gd name="connsiteX46" fmla="*/ 4389120 w 5286103"/>
              <a:gd name="connsiteY46" fmla="*/ 2969623 h 4320930"/>
              <a:gd name="connsiteX47" fmla="*/ 3701143 w 5286103"/>
              <a:gd name="connsiteY47" fmla="*/ 3030583 h 4320930"/>
              <a:gd name="connsiteX48" fmla="*/ 3065417 w 5286103"/>
              <a:gd name="connsiteY48" fmla="*/ 3039292 h 4320930"/>
              <a:gd name="connsiteX49" fmla="*/ 2778034 w 5286103"/>
              <a:gd name="connsiteY49" fmla="*/ 3021875 h 4320930"/>
              <a:gd name="connsiteX50" fmla="*/ 2508069 w 5286103"/>
              <a:gd name="connsiteY50" fmla="*/ 3039292 h 4320930"/>
              <a:gd name="connsiteX51" fmla="*/ 2360023 w 5286103"/>
              <a:gd name="connsiteY51" fmla="*/ 2934789 h 4320930"/>
              <a:gd name="connsiteX52" fmla="*/ 2185852 w 5286103"/>
              <a:gd name="connsiteY52" fmla="*/ 2899955 h 4320930"/>
              <a:gd name="connsiteX53" fmla="*/ 2055223 w 5286103"/>
              <a:gd name="connsiteY53" fmla="*/ 2786743 h 4320930"/>
              <a:gd name="connsiteX54" fmla="*/ 1854926 w 5286103"/>
              <a:gd name="connsiteY54" fmla="*/ 2899955 h 4320930"/>
              <a:gd name="connsiteX55" fmla="*/ 1854926 w 5286103"/>
              <a:gd name="connsiteY55" fmla="*/ 2899955 h 4320930"/>
              <a:gd name="connsiteX56" fmla="*/ 2185852 w 5286103"/>
              <a:gd name="connsiteY56" fmla="*/ 2603863 h 4320930"/>
              <a:gd name="connsiteX57" fmla="*/ 2124892 w 5286103"/>
              <a:gd name="connsiteY57" fmla="*/ 2560320 h 4320930"/>
              <a:gd name="connsiteX58" fmla="*/ 1889760 w 5286103"/>
              <a:gd name="connsiteY58" fmla="*/ 2603863 h 4320930"/>
              <a:gd name="connsiteX59" fmla="*/ 1750423 w 5286103"/>
              <a:gd name="connsiteY59" fmla="*/ 2734492 h 4320930"/>
              <a:gd name="connsiteX60" fmla="*/ 365760 w 5286103"/>
              <a:gd name="connsiteY60" fmla="*/ 287383 h 4320930"/>
              <a:gd name="connsiteX61" fmla="*/ 0 w 5286103"/>
              <a:gd name="connsiteY61" fmla="*/ 0 h 4320930"/>
              <a:gd name="connsiteX0" fmla="*/ 0 w 5286103"/>
              <a:gd name="connsiteY0" fmla="*/ 0 h 4320930"/>
              <a:gd name="connsiteX1" fmla="*/ 0 w 5286103"/>
              <a:gd name="connsiteY1" fmla="*/ 0 h 4320930"/>
              <a:gd name="connsiteX2" fmla="*/ 43543 w 5286103"/>
              <a:gd name="connsiteY2" fmla="*/ 69669 h 4320930"/>
              <a:gd name="connsiteX3" fmla="*/ 0 w 5286103"/>
              <a:gd name="connsiteY3" fmla="*/ 391886 h 4320930"/>
              <a:gd name="connsiteX4" fmla="*/ 1489166 w 5286103"/>
              <a:gd name="connsiteY4" fmla="*/ 2856412 h 4320930"/>
              <a:gd name="connsiteX5" fmla="*/ 1140823 w 5286103"/>
              <a:gd name="connsiteY5" fmla="*/ 3056709 h 4320930"/>
              <a:gd name="connsiteX6" fmla="*/ 1097280 w 5286103"/>
              <a:gd name="connsiteY6" fmla="*/ 3187338 h 4320930"/>
              <a:gd name="connsiteX7" fmla="*/ 1254034 w 5286103"/>
              <a:gd name="connsiteY7" fmla="*/ 3126378 h 4320930"/>
              <a:gd name="connsiteX8" fmla="*/ 1254034 w 5286103"/>
              <a:gd name="connsiteY8" fmla="*/ 3126378 h 4320930"/>
              <a:gd name="connsiteX9" fmla="*/ 1436914 w 5286103"/>
              <a:gd name="connsiteY9" fmla="*/ 3013166 h 4320930"/>
              <a:gd name="connsiteX10" fmla="*/ 1393372 w 5286103"/>
              <a:gd name="connsiteY10" fmla="*/ 3100252 h 4320930"/>
              <a:gd name="connsiteX11" fmla="*/ 1393372 w 5286103"/>
              <a:gd name="connsiteY11" fmla="*/ 3178629 h 4320930"/>
              <a:gd name="connsiteX12" fmla="*/ 1393372 w 5286103"/>
              <a:gd name="connsiteY12" fmla="*/ 3265715 h 4320930"/>
              <a:gd name="connsiteX13" fmla="*/ 1524000 w 5286103"/>
              <a:gd name="connsiteY13" fmla="*/ 3291840 h 4320930"/>
              <a:gd name="connsiteX14" fmla="*/ 1480457 w 5286103"/>
              <a:gd name="connsiteY14" fmla="*/ 3370218 h 4320930"/>
              <a:gd name="connsiteX15" fmla="*/ 1532709 w 5286103"/>
              <a:gd name="connsiteY15" fmla="*/ 3439886 h 4320930"/>
              <a:gd name="connsiteX16" fmla="*/ 1593669 w 5286103"/>
              <a:gd name="connsiteY16" fmla="*/ 3483429 h 4320930"/>
              <a:gd name="connsiteX17" fmla="*/ 1593669 w 5286103"/>
              <a:gd name="connsiteY17" fmla="*/ 3570515 h 4320930"/>
              <a:gd name="connsiteX18" fmla="*/ 1654629 w 5286103"/>
              <a:gd name="connsiteY18" fmla="*/ 3614058 h 4320930"/>
              <a:gd name="connsiteX19" fmla="*/ 1733006 w 5286103"/>
              <a:gd name="connsiteY19" fmla="*/ 3657600 h 4320930"/>
              <a:gd name="connsiteX20" fmla="*/ 1733006 w 5286103"/>
              <a:gd name="connsiteY20" fmla="*/ 3727269 h 4320930"/>
              <a:gd name="connsiteX21" fmla="*/ 1793966 w 5286103"/>
              <a:gd name="connsiteY21" fmla="*/ 3805646 h 4320930"/>
              <a:gd name="connsiteX22" fmla="*/ 1915886 w 5286103"/>
              <a:gd name="connsiteY22" fmla="*/ 3735978 h 4320930"/>
              <a:gd name="connsiteX23" fmla="*/ 2020389 w 5286103"/>
              <a:gd name="connsiteY23" fmla="*/ 3910149 h 4320930"/>
              <a:gd name="connsiteX24" fmla="*/ 1985554 w 5286103"/>
              <a:gd name="connsiteY24" fmla="*/ 3953692 h 4320930"/>
              <a:gd name="connsiteX25" fmla="*/ 2008618 w 5286103"/>
              <a:gd name="connsiteY25" fmla="*/ 4173924 h 4320930"/>
              <a:gd name="connsiteX26" fmla="*/ 2182858 w 5286103"/>
              <a:gd name="connsiteY26" fmla="*/ 4306797 h 4320930"/>
              <a:gd name="connsiteX27" fmla="*/ 2452687 w 5286103"/>
              <a:gd name="connsiteY27" fmla="*/ 4278223 h 4320930"/>
              <a:gd name="connsiteX28" fmla="*/ 2596787 w 5286103"/>
              <a:gd name="connsiteY28" fmla="*/ 4136572 h 4320930"/>
              <a:gd name="connsiteX29" fmla="*/ 2618151 w 5286103"/>
              <a:gd name="connsiteY29" fmla="*/ 3918722 h 4320930"/>
              <a:gd name="connsiteX30" fmla="*/ 2542903 w 5286103"/>
              <a:gd name="connsiteY30" fmla="*/ 3770812 h 4320930"/>
              <a:gd name="connsiteX31" fmla="*/ 2462144 w 5286103"/>
              <a:gd name="connsiteY31" fmla="*/ 3724140 h 4320930"/>
              <a:gd name="connsiteX32" fmla="*/ 2344239 w 5286103"/>
              <a:gd name="connsiteY32" fmla="*/ 3709104 h 4320930"/>
              <a:gd name="connsiteX33" fmla="*/ 2421799 w 5286103"/>
              <a:gd name="connsiteY33" fmla="*/ 3634672 h 4320930"/>
              <a:gd name="connsiteX34" fmla="*/ 2611007 w 5286103"/>
              <a:gd name="connsiteY34" fmla="*/ 3604601 h 4320930"/>
              <a:gd name="connsiteX35" fmla="*/ 3152503 w 5286103"/>
              <a:gd name="connsiteY35" fmla="*/ 3692435 h 4320930"/>
              <a:gd name="connsiteX36" fmla="*/ 3605349 w 5286103"/>
              <a:gd name="connsiteY36" fmla="*/ 3744686 h 4320930"/>
              <a:gd name="connsiteX37" fmla="*/ 4145280 w 5286103"/>
              <a:gd name="connsiteY37" fmla="*/ 3892732 h 4320930"/>
              <a:gd name="connsiteX38" fmla="*/ 4406537 w 5286103"/>
              <a:gd name="connsiteY38" fmla="*/ 3944983 h 4320930"/>
              <a:gd name="connsiteX39" fmla="*/ 5059680 w 5286103"/>
              <a:gd name="connsiteY39" fmla="*/ 3953692 h 4320930"/>
              <a:gd name="connsiteX40" fmla="*/ 5277394 w 5286103"/>
              <a:gd name="connsiteY40" fmla="*/ 3944983 h 4320930"/>
              <a:gd name="connsiteX41" fmla="*/ 5286103 w 5286103"/>
              <a:gd name="connsiteY41" fmla="*/ 3004458 h 4320930"/>
              <a:gd name="connsiteX42" fmla="*/ 5199017 w 5286103"/>
              <a:gd name="connsiteY42" fmla="*/ 2969623 h 4320930"/>
              <a:gd name="connsiteX43" fmla="*/ 5042263 w 5286103"/>
              <a:gd name="connsiteY43" fmla="*/ 2987040 h 4320930"/>
              <a:gd name="connsiteX44" fmla="*/ 4946469 w 5286103"/>
              <a:gd name="connsiteY44" fmla="*/ 2995749 h 4320930"/>
              <a:gd name="connsiteX45" fmla="*/ 4737463 w 5286103"/>
              <a:gd name="connsiteY45" fmla="*/ 2917372 h 4320930"/>
              <a:gd name="connsiteX46" fmla="*/ 4389120 w 5286103"/>
              <a:gd name="connsiteY46" fmla="*/ 2969623 h 4320930"/>
              <a:gd name="connsiteX47" fmla="*/ 3701143 w 5286103"/>
              <a:gd name="connsiteY47" fmla="*/ 3030583 h 4320930"/>
              <a:gd name="connsiteX48" fmla="*/ 3065417 w 5286103"/>
              <a:gd name="connsiteY48" fmla="*/ 3039292 h 4320930"/>
              <a:gd name="connsiteX49" fmla="*/ 2778034 w 5286103"/>
              <a:gd name="connsiteY49" fmla="*/ 3021875 h 4320930"/>
              <a:gd name="connsiteX50" fmla="*/ 2508069 w 5286103"/>
              <a:gd name="connsiteY50" fmla="*/ 3039292 h 4320930"/>
              <a:gd name="connsiteX51" fmla="*/ 2360023 w 5286103"/>
              <a:gd name="connsiteY51" fmla="*/ 2934789 h 4320930"/>
              <a:gd name="connsiteX52" fmla="*/ 2185852 w 5286103"/>
              <a:gd name="connsiteY52" fmla="*/ 2899955 h 4320930"/>
              <a:gd name="connsiteX53" fmla="*/ 2055223 w 5286103"/>
              <a:gd name="connsiteY53" fmla="*/ 2786743 h 4320930"/>
              <a:gd name="connsiteX54" fmla="*/ 1854926 w 5286103"/>
              <a:gd name="connsiteY54" fmla="*/ 2899955 h 4320930"/>
              <a:gd name="connsiteX55" fmla="*/ 1854926 w 5286103"/>
              <a:gd name="connsiteY55" fmla="*/ 2899955 h 4320930"/>
              <a:gd name="connsiteX56" fmla="*/ 2185852 w 5286103"/>
              <a:gd name="connsiteY56" fmla="*/ 2603863 h 4320930"/>
              <a:gd name="connsiteX57" fmla="*/ 2124892 w 5286103"/>
              <a:gd name="connsiteY57" fmla="*/ 2560320 h 4320930"/>
              <a:gd name="connsiteX58" fmla="*/ 1889760 w 5286103"/>
              <a:gd name="connsiteY58" fmla="*/ 2603863 h 4320930"/>
              <a:gd name="connsiteX59" fmla="*/ 1750423 w 5286103"/>
              <a:gd name="connsiteY59" fmla="*/ 2734492 h 4320930"/>
              <a:gd name="connsiteX60" fmla="*/ 365760 w 5286103"/>
              <a:gd name="connsiteY60" fmla="*/ 287383 h 4320930"/>
              <a:gd name="connsiteX61" fmla="*/ 0 w 5286103"/>
              <a:gd name="connsiteY61" fmla="*/ 0 h 4320930"/>
              <a:gd name="connsiteX0" fmla="*/ 0 w 5286103"/>
              <a:gd name="connsiteY0" fmla="*/ 0 h 4320930"/>
              <a:gd name="connsiteX1" fmla="*/ 0 w 5286103"/>
              <a:gd name="connsiteY1" fmla="*/ 0 h 4320930"/>
              <a:gd name="connsiteX2" fmla="*/ 43543 w 5286103"/>
              <a:gd name="connsiteY2" fmla="*/ 69669 h 4320930"/>
              <a:gd name="connsiteX3" fmla="*/ 0 w 5286103"/>
              <a:gd name="connsiteY3" fmla="*/ 391886 h 4320930"/>
              <a:gd name="connsiteX4" fmla="*/ 1489166 w 5286103"/>
              <a:gd name="connsiteY4" fmla="*/ 2856412 h 4320930"/>
              <a:gd name="connsiteX5" fmla="*/ 1140823 w 5286103"/>
              <a:gd name="connsiteY5" fmla="*/ 3056709 h 4320930"/>
              <a:gd name="connsiteX6" fmla="*/ 1097280 w 5286103"/>
              <a:gd name="connsiteY6" fmla="*/ 3187338 h 4320930"/>
              <a:gd name="connsiteX7" fmla="*/ 1254034 w 5286103"/>
              <a:gd name="connsiteY7" fmla="*/ 3126378 h 4320930"/>
              <a:gd name="connsiteX8" fmla="*/ 1254034 w 5286103"/>
              <a:gd name="connsiteY8" fmla="*/ 3126378 h 4320930"/>
              <a:gd name="connsiteX9" fmla="*/ 1436914 w 5286103"/>
              <a:gd name="connsiteY9" fmla="*/ 3013166 h 4320930"/>
              <a:gd name="connsiteX10" fmla="*/ 1393372 w 5286103"/>
              <a:gd name="connsiteY10" fmla="*/ 3100252 h 4320930"/>
              <a:gd name="connsiteX11" fmla="*/ 1393372 w 5286103"/>
              <a:gd name="connsiteY11" fmla="*/ 3178629 h 4320930"/>
              <a:gd name="connsiteX12" fmla="*/ 1393372 w 5286103"/>
              <a:gd name="connsiteY12" fmla="*/ 3265715 h 4320930"/>
              <a:gd name="connsiteX13" fmla="*/ 1524000 w 5286103"/>
              <a:gd name="connsiteY13" fmla="*/ 3291840 h 4320930"/>
              <a:gd name="connsiteX14" fmla="*/ 1480457 w 5286103"/>
              <a:gd name="connsiteY14" fmla="*/ 3370218 h 4320930"/>
              <a:gd name="connsiteX15" fmla="*/ 1532709 w 5286103"/>
              <a:gd name="connsiteY15" fmla="*/ 3439886 h 4320930"/>
              <a:gd name="connsiteX16" fmla="*/ 1593669 w 5286103"/>
              <a:gd name="connsiteY16" fmla="*/ 3483429 h 4320930"/>
              <a:gd name="connsiteX17" fmla="*/ 1593669 w 5286103"/>
              <a:gd name="connsiteY17" fmla="*/ 3570515 h 4320930"/>
              <a:gd name="connsiteX18" fmla="*/ 1654629 w 5286103"/>
              <a:gd name="connsiteY18" fmla="*/ 3614058 h 4320930"/>
              <a:gd name="connsiteX19" fmla="*/ 1733006 w 5286103"/>
              <a:gd name="connsiteY19" fmla="*/ 3657600 h 4320930"/>
              <a:gd name="connsiteX20" fmla="*/ 1733006 w 5286103"/>
              <a:gd name="connsiteY20" fmla="*/ 3727269 h 4320930"/>
              <a:gd name="connsiteX21" fmla="*/ 1793966 w 5286103"/>
              <a:gd name="connsiteY21" fmla="*/ 3805646 h 4320930"/>
              <a:gd name="connsiteX22" fmla="*/ 1915886 w 5286103"/>
              <a:gd name="connsiteY22" fmla="*/ 3735978 h 4320930"/>
              <a:gd name="connsiteX23" fmla="*/ 2020389 w 5286103"/>
              <a:gd name="connsiteY23" fmla="*/ 3910149 h 4320930"/>
              <a:gd name="connsiteX24" fmla="*/ 1987935 w 5286103"/>
              <a:gd name="connsiteY24" fmla="*/ 3984648 h 4320930"/>
              <a:gd name="connsiteX25" fmla="*/ 2008618 w 5286103"/>
              <a:gd name="connsiteY25" fmla="*/ 4173924 h 4320930"/>
              <a:gd name="connsiteX26" fmla="*/ 2182858 w 5286103"/>
              <a:gd name="connsiteY26" fmla="*/ 4306797 h 4320930"/>
              <a:gd name="connsiteX27" fmla="*/ 2452687 w 5286103"/>
              <a:gd name="connsiteY27" fmla="*/ 4278223 h 4320930"/>
              <a:gd name="connsiteX28" fmla="*/ 2596787 w 5286103"/>
              <a:gd name="connsiteY28" fmla="*/ 4136572 h 4320930"/>
              <a:gd name="connsiteX29" fmla="*/ 2618151 w 5286103"/>
              <a:gd name="connsiteY29" fmla="*/ 3918722 h 4320930"/>
              <a:gd name="connsiteX30" fmla="*/ 2542903 w 5286103"/>
              <a:gd name="connsiteY30" fmla="*/ 3770812 h 4320930"/>
              <a:gd name="connsiteX31" fmla="*/ 2462144 w 5286103"/>
              <a:gd name="connsiteY31" fmla="*/ 3724140 h 4320930"/>
              <a:gd name="connsiteX32" fmla="*/ 2344239 w 5286103"/>
              <a:gd name="connsiteY32" fmla="*/ 3709104 h 4320930"/>
              <a:gd name="connsiteX33" fmla="*/ 2421799 w 5286103"/>
              <a:gd name="connsiteY33" fmla="*/ 3634672 h 4320930"/>
              <a:gd name="connsiteX34" fmla="*/ 2611007 w 5286103"/>
              <a:gd name="connsiteY34" fmla="*/ 3604601 h 4320930"/>
              <a:gd name="connsiteX35" fmla="*/ 3152503 w 5286103"/>
              <a:gd name="connsiteY35" fmla="*/ 3692435 h 4320930"/>
              <a:gd name="connsiteX36" fmla="*/ 3605349 w 5286103"/>
              <a:gd name="connsiteY36" fmla="*/ 3744686 h 4320930"/>
              <a:gd name="connsiteX37" fmla="*/ 4145280 w 5286103"/>
              <a:gd name="connsiteY37" fmla="*/ 3892732 h 4320930"/>
              <a:gd name="connsiteX38" fmla="*/ 4406537 w 5286103"/>
              <a:gd name="connsiteY38" fmla="*/ 3944983 h 4320930"/>
              <a:gd name="connsiteX39" fmla="*/ 5059680 w 5286103"/>
              <a:gd name="connsiteY39" fmla="*/ 3953692 h 4320930"/>
              <a:gd name="connsiteX40" fmla="*/ 5277394 w 5286103"/>
              <a:gd name="connsiteY40" fmla="*/ 3944983 h 4320930"/>
              <a:gd name="connsiteX41" fmla="*/ 5286103 w 5286103"/>
              <a:gd name="connsiteY41" fmla="*/ 3004458 h 4320930"/>
              <a:gd name="connsiteX42" fmla="*/ 5199017 w 5286103"/>
              <a:gd name="connsiteY42" fmla="*/ 2969623 h 4320930"/>
              <a:gd name="connsiteX43" fmla="*/ 5042263 w 5286103"/>
              <a:gd name="connsiteY43" fmla="*/ 2987040 h 4320930"/>
              <a:gd name="connsiteX44" fmla="*/ 4946469 w 5286103"/>
              <a:gd name="connsiteY44" fmla="*/ 2995749 h 4320930"/>
              <a:gd name="connsiteX45" fmla="*/ 4737463 w 5286103"/>
              <a:gd name="connsiteY45" fmla="*/ 2917372 h 4320930"/>
              <a:gd name="connsiteX46" fmla="*/ 4389120 w 5286103"/>
              <a:gd name="connsiteY46" fmla="*/ 2969623 h 4320930"/>
              <a:gd name="connsiteX47" fmla="*/ 3701143 w 5286103"/>
              <a:gd name="connsiteY47" fmla="*/ 3030583 h 4320930"/>
              <a:gd name="connsiteX48" fmla="*/ 3065417 w 5286103"/>
              <a:gd name="connsiteY48" fmla="*/ 3039292 h 4320930"/>
              <a:gd name="connsiteX49" fmla="*/ 2778034 w 5286103"/>
              <a:gd name="connsiteY49" fmla="*/ 3021875 h 4320930"/>
              <a:gd name="connsiteX50" fmla="*/ 2508069 w 5286103"/>
              <a:gd name="connsiteY50" fmla="*/ 3039292 h 4320930"/>
              <a:gd name="connsiteX51" fmla="*/ 2360023 w 5286103"/>
              <a:gd name="connsiteY51" fmla="*/ 2934789 h 4320930"/>
              <a:gd name="connsiteX52" fmla="*/ 2185852 w 5286103"/>
              <a:gd name="connsiteY52" fmla="*/ 2899955 h 4320930"/>
              <a:gd name="connsiteX53" fmla="*/ 2055223 w 5286103"/>
              <a:gd name="connsiteY53" fmla="*/ 2786743 h 4320930"/>
              <a:gd name="connsiteX54" fmla="*/ 1854926 w 5286103"/>
              <a:gd name="connsiteY54" fmla="*/ 2899955 h 4320930"/>
              <a:gd name="connsiteX55" fmla="*/ 1854926 w 5286103"/>
              <a:gd name="connsiteY55" fmla="*/ 2899955 h 4320930"/>
              <a:gd name="connsiteX56" fmla="*/ 2185852 w 5286103"/>
              <a:gd name="connsiteY56" fmla="*/ 2603863 h 4320930"/>
              <a:gd name="connsiteX57" fmla="*/ 2124892 w 5286103"/>
              <a:gd name="connsiteY57" fmla="*/ 2560320 h 4320930"/>
              <a:gd name="connsiteX58" fmla="*/ 1889760 w 5286103"/>
              <a:gd name="connsiteY58" fmla="*/ 2603863 h 4320930"/>
              <a:gd name="connsiteX59" fmla="*/ 1750423 w 5286103"/>
              <a:gd name="connsiteY59" fmla="*/ 2734492 h 4320930"/>
              <a:gd name="connsiteX60" fmla="*/ 365760 w 5286103"/>
              <a:gd name="connsiteY60" fmla="*/ 287383 h 4320930"/>
              <a:gd name="connsiteX61" fmla="*/ 0 w 5286103"/>
              <a:gd name="connsiteY61" fmla="*/ 0 h 4320930"/>
              <a:gd name="connsiteX0" fmla="*/ 0 w 5286103"/>
              <a:gd name="connsiteY0" fmla="*/ 0 h 4320930"/>
              <a:gd name="connsiteX1" fmla="*/ 0 w 5286103"/>
              <a:gd name="connsiteY1" fmla="*/ 0 h 4320930"/>
              <a:gd name="connsiteX2" fmla="*/ 43543 w 5286103"/>
              <a:gd name="connsiteY2" fmla="*/ 69669 h 4320930"/>
              <a:gd name="connsiteX3" fmla="*/ 0 w 5286103"/>
              <a:gd name="connsiteY3" fmla="*/ 391886 h 4320930"/>
              <a:gd name="connsiteX4" fmla="*/ 1489166 w 5286103"/>
              <a:gd name="connsiteY4" fmla="*/ 2856412 h 4320930"/>
              <a:gd name="connsiteX5" fmla="*/ 1140823 w 5286103"/>
              <a:gd name="connsiteY5" fmla="*/ 3056709 h 4320930"/>
              <a:gd name="connsiteX6" fmla="*/ 1097280 w 5286103"/>
              <a:gd name="connsiteY6" fmla="*/ 3187338 h 4320930"/>
              <a:gd name="connsiteX7" fmla="*/ 1254034 w 5286103"/>
              <a:gd name="connsiteY7" fmla="*/ 3126378 h 4320930"/>
              <a:gd name="connsiteX8" fmla="*/ 1254034 w 5286103"/>
              <a:gd name="connsiteY8" fmla="*/ 3126378 h 4320930"/>
              <a:gd name="connsiteX9" fmla="*/ 1436914 w 5286103"/>
              <a:gd name="connsiteY9" fmla="*/ 3013166 h 4320930"/>
              <a:gd name="connsiteX10" fmla="*/ 1393372 w 5286103"/>
              <a:gd name="connsiteY10" fmla="*/ 3100252 h 4320930"/>
              <a:gd name="connsiteX11" fmla="*/ 1393372 w 5286103"/>
              <a:gd name="connsiteY11" fmla="*/ 3178629 h 4320930"/>
              <a:gd name="connsiteX12" fmla="*/ 1393372 w 5286103"/>
              <a:gd name="connsiteY12" fmla="*/ 3265715 h 4320930"/>
              <a:gd name="connsiteX13" fmla="*/ 1524000 w 5286103"/>
              <a:gd name="connsiteY13" fmla="*/ 3291840 h 4320930"/>
              <a:gd name="connsiteX14" fmla="*/ 1480457 w 5286103"/>
              <a:gd name="connsiteY14" fmla="*/ 3370218 h 4320930"/>
              <a:gd name="connsiteX15" fmla="*/ 1532709 w 5286103"/>
              <a:gd name="connsiteY15" fmla="*/ 3439886 h 4320930"/>
              <a:gd name="connsiteX16" fmla="*/ 1593669 w 5286103"/>
              <a:gd name="connsiteY16" fmla="*/ 3483429 h 4320930"/>
              <a:gd name="connsiteX17" fmla="*/ 1593669 w 5286103"/>
              <a:gd name="connsiteY17" fmla="*/ 3570515 h 4320930"/>
              <a:gd name="connsiteX18" fmla="*/ 1654629 w 5286103"/>
              <a:gd name="connsiteY18" fmla="*/ 3614058 h 4320930"/>
              <a:gd name="connsiteX19" fmla="*/ 1733006 w 5286103"/>
              <a:gd name="connsiteY19" fmla="*/ 3657600 h 4320930"/>
              <a:gd name="connsiteX20" fmla="*/ 1733006 w 5286103"/>
              <a:gd name="connsiteY20" fmla="*/ 3727269 h 4320930"/>
              <a:gd name="connsiteX21" fmla="*/ 1793966 w 5286103"/>
              <a:gd name="connsiteY21" fmla="*/ 3805646 h 4320930"/>
              <a:gd name="connsiteX22" fmla="*/ 1915886 w 5286103"/>
              <a:gd name="connsiteY22" fmla="*/ 3735978 h 4320930"/>
              <a:gd name="connsiteX23" fmla="*/ 2027532 w 5286103"/>
              <a:gd name="connsiteY23" fmla="*/ 3924436 h 4320930"/>
              <a:gd name="connsiteX24" fmla="*/ 1987935 w 5286103"/>
              <a:gd name="connsiteY24" fmla="*/ 3984648 h 4320930"/>
              <a:gd name="connsiteX25" fmla="*/ 2008618 w 5286103"/>
              <a:gd name="connsiteY25" fmla="*/ 4173924 h 4320930"/>
              <a:gd name="connsiteX26" fmla="*/ 2182858 w 5286103"/>
              <a:gd name="connsiteY26" fmla="*/ 4306797 h 4320930"/>
              <a:gd name="connsiteX27" fmla="*/ 2452687 w 5286103"/>
              <a:gd name="connsiteY27" fmla="*/ 4278223 h 4320930"/>
              <a:gd name="connsiteX28" fmla="*/ 2596787 w 5286103"/>
              <a:gd name="connsiteY28" fmla="*/ 4136572 h 4320930"/>
              <a:gd name="connsiteX29" fmla="*/ 2618151 w 5286103"/>
              <a:gd name="connsiteY29" fmla="*/ 3918722 h 4320930"/>
              <a:gd name="connsiteX30" fmla="*/ 2542903 w 5286103"/>
              <a:gd name="connsiteY30" fmla="*/ 3770812 h 4320930"/>
              <a:gd name="connsiteX31" fmla="*/ 2462144 w 5286103"/>
              <a:gd name="connsiteY31" fmla="*/ 3724140 h 4320930"/>
              <a:gd name="connsiteX32" fmla="*/ 2344239 w 5286103"/>
              <a:gd name="connsiteY32" fmla="*/ 3709104 h 4320930"/>
              <a:gd name="connsiteX33" fmla="*/ 2421799 w 5286103"/>
              <a:gd name="connsiteY33" fmla="*/ 3634672 h 4320930"/>
              <a:gd name="connsiteX34" fmla="*/ 2611007 w 5286103"/>
              <a:gd name="connsiteY34" fmla="*/ 3604601 h 4320930"/>
              <a:gd name="connsiteX35" fmla="*/ 3152503 w 5286103"/>
              <a:gd name="connsiteY35" fmla="*/ 3692435 h 4320930"/>
              <a:gd name="connsiteX36" fmla="*/ 3605349 w 5286103"/>
              <a:gd name="connsiteY36" fmla="*/ 3744686 h 4320930"/>
              <a:gd name="connsiteX37" fmla="*/ 4145280 w 5286103"/>
              <a:gd name="connsiteY37" fmla="*/ 3892732 h 4320930"/>
              <a:gd name="connsiteX38" fmla="*/ 4406537 w 5286103"/>
              <a:gd name="connsiteY38" fmla="*/ 3944983 h 4320930"/>
              <a:gd name="connsiteX39" fmla="*/ 5059680 w 5286103"/>
              <a:gd name="connsiteY39" fmla="*/ 3953692 h 4320930"/>
              <a:gd name="connsiteX40" fmla="*/ 5277394 w 5286103"/>
              <a:gd name="connsiteY40" fmla="*/ 3944983 h 4320930"/>
              <a:gd name="connsiteX41" fmla="*/ 5286103 w 5286103"/>
              <a:gd name="connsiteY41" fmla="*/ 3004458 h 4320930"/>
              <a:gd name="connsiteX42" fmla="*/ 5199017 w 5286103"/>
              <a:gd name="connsiteY42" fmla="*/ 2969623 h 4320930"/>
              <a:gd name="connsiteX43" fmla="*/ 5042263 w 5286103"/>
              <a:gd name="connsiteY43" fmla="*/ 2987040 h 4320930"/>
              <a:gd name="connsiteX44" fmla="*/ 4946469 w 5286103"/>
              <a:gd name="connsiteY44" fmla="*/ 2995749 h 4320930"/>
              <a:gd name="connsiteX45" fmla="*/ 4737463 w 5286103"/>
              <a:gd name="connsiteY45" fmla="*/ 2917372 h 4320930"/>
              <a:gd name="connsiteX46" fmla="*/ 4389120 w 5286103"/>
              <a:gd name="connsiteY46" fmla="*/ 2969623 h 4320930"/>
              <a:gd name="connsiteX47" fmla="*/ 3701143 w 5286103"/>
              <a:gd name="connsiteY47" fmla="*/ 3030583 h 4320930"/>
              <a:gd name="connsiteX48" fmla="*/ 3065417 w 5286103"/>
              <a:gd name="connsiteY48" fmla="*/ 3039292 h 4320930"/>
              <a:gd name="connsiteX49" fmla="*/ 2778034 w 5286103"/>
              <a:gd name="connsiteY49" fmla="*/ 3021875 h 4320930"/>
              <a:gd name="connsiteX50" fmla="*/ 2508069 w 5286103"/>
              <a:gd name="connsiteY50" fmla="*/ 3039292 h 4320930"/>
              <a:gd name="connsiteX51" fmla="*/ 2360023 w 5286103"/>
              <a:gd name="connsiteY51" fmla="*/ 2934789 h 4320930"/>
              <a:gd name="connsiteX52" fmla="*/ 2185852 w 5286103"/>
              <a:gd name="connsiteY52" fmla="*/ 2899955 h 4320930"/>
              <a:gd name="connsiteX53" fmla="*/ 2055223 w 5286103"/>
              <a:gd name="connsiteY53" fmla="*/ 2786743 h 4320930"/>
              <a:gd name="connsiteX54" fmla="*/ 1854926 w 5286103"/>
              <a:gd name="connsiteY54" fmla="*/ 2899955 h 4320930"/>
              <a:gd name="connsiteX55" fmla="*/ 1854926 w 5286103"/>
              <a:gd name="connsiteY55" fmla="*/ 2899955 h 4320930"/>
              <a:gd name="connsiteX56" fmla="*/ 2185852 w 5286103"/>
              <a:gd name="connsiteY56" fmla="*/ 2603863 h 4320930"/>
              <a:gd name="connsiteX57" fmla="*/ 2124892 w 5286103"/>
              <a:gd name="connsiteY57" fmla="*/ 2560320 h 4320930"/>
              <a:gd name="connsiteX58" fmla="*/ 1889760 w 5286103"/>
              <a:gd name="connsiteY58" fmla="*/ 2603863 h 4320930"/>
              <a:gd name="connsiteX59" fmla="*/ 1750423 w 5286103"/>
              <a:gd name="connsiteY59" fmla="*/ 2734492 h 4320930"/>
              <a:gd name="connsiteX60" fmla="*/ 365760 w 5286103"/>
              <a:gd name="connsiteY60" fmla="*/ 287383 h 4320930"/>
              <a:gd name="connsiteX61" fmla="*/ 0 w 5286103"/>
              <a:gd name="connsiteY61" fmla="*/ 0 h 4320930"/>
              <a:gd name="connsiteX0" fmla="*/ 0 w 5286103"/>
              <a:gd name="connsiteY0" fmla="*/ 0 h 4320930"/>
              <a:gd name="connsiteX1" fmla="*/ 0 w 5286103"/>
              <a:gd name="connsiteY1" fmla="*/ 0 h 4320930"/>
              <a:gd name="connsiteX2" fmla="*/ 43543 w 5286103"/>
              <a:gd name="connsiteY2" fmla="*/ 69669 h 4320930"/>
              <a:gd name="connsiteX3" fmla="*/ 0 w 5286103"/>
              <a:gd name="connsiteY3" fmla="*/ 391886 h 4320930"/>
              <a:gd name="connsiteX4" fmla="*/ 1489166 w 5286103"/>
              <a:gd name="connsiteY4" fmla="*/ 2856412 h 4320930"/>
              <a:gd name="connsiteX5" fmla="*/ 1140823 w 5286103"/>
              <a:gd name="connsiteY5" fmla="*/ 3056709 h 4320930"/>
              <a:gd name="connsiteX6" fmla="*/ 1097280 w 5286103"/>
              <a:gd name="connsiteY6" fmla="*/ 3187338 h 4320930"/>
              <a:gd name="connsiteX7" fmla="*/ 1254034 w 5286103"/>
              <a:gd name="connsiteY7" fmla="*/ 3126378 h 4320930"/>
              <a:gd name="connsiteX8" fmla="*/ 1254034 w 5286103"/>
              <a:gd name="connsiteY8" fmla="*/ 3126378 h 4320930"/>
              <a:gd name="connsiteX9" fmla="*/ 1436914 w 5286103"/>
              <a:gd name="connsiteY9" fmla="*/ 3013166 h 4320930"/>
              <a:gd name="connsiteX10" fmla="*/ 1393372 w 5286103"/>
              <a:gd name="connsiteY10" fmla="*/ 3100252 h 4320930"/>
              <a:gd name="connsiteX11" fmla="*/ 1393372 w 5286103"/>
              <a:gd name="connsiteY11" fmla="*/ 3178629 h 4320930"/>
              <a:gd name="connsiteX12" fmla="*/ 1393372 w 5286103"/>
              <a:gd name="connsiteY12" fmla="*/ 3265715 h 4320930"/>
              <a:gd name="connsiteX13" fmla="*/ 1524000 w 5286103"/>
              <a:gd name="connsiteY13" fmla="*/ 3291840 h 4320930"/>
              <a:gd name="connsiteX14" fmla="*/ 1480457 w 5286103"/>
              <a:gd name="connsiteY14" fmla="*/ 3370218 h 4320930"/>
              <a:gd name="connsiteX15" fmla="*/ 1532709 w 5286103"/>
              <a:gd name="connsiteY15" fmla="*/ 3439886 h 4320930"/>
              <a:gd name="connsiteX16" fmla="*/ 1593669 w 5286103"/>
              <a:gd name="connsiteY16" fmla="*/ 3483429 h 4320930"/>
              <a:gd name="connsiteX17" fmla="*/ 1593669 w 5286103"/>
              <a:gd name="connsiteY17" fmla="*/ 3570515 h 4320930"/>
              <a:gd name="connsiteX18" fmla="*/ 1654629 w 5286103"/>
              <a:gd name="connsiteY18" fmla="*/ 3614058 h 4320930"/>
              <a:gd name="connsiteX19" fmla="*/ 1733006 w 5286103"/>
              <a:gd name="connsiteY19" fmla="*/ 3657600 h 4320930"/>
              <a:gd name="connsiteX20" fmla="*/ 1733006 w 5286103"/>
              <a:gd name="connsiteY20" fmla="*/ 3727269 h 4320930"/>
              <a:gd name="connsiteX21" fmla="*/ 1801110 w 5286103"/>
              <a:gd name="connsiteY21" fmla="*/ 3762784 h 4320930"/>
              <a:gd name="connsiteX22" fmla="*/ 1915886 w 5286103"/>
              <a:gd name="connsiteY22" fmla="*/ 3735978 h 4320930"/>
              <a:gd name="connsiteX23" fmla="*/ 2027532 w 5286103"/>
              <a:gd name="connsiteY23" fmla="*/ 3924436 h 4320930"/>
              <a:gd name="connsiteX24" fmla="*/ 1987935 w 5286103"/>
              <a:gd name="connsiteY24" fmla="*/ 3984648 h 4320930"/>
              <a:gd name="connsiteX25" fmla="*/ 2008618 w 5286103"/>
              <a:gd name="connsiteY25" fmla="*/ 4173924 h 4320930"/>
              <a:gd name="connsiteX26" fmla="*/ 2182858 w 5286103"/>
              <a:gd name="connsiteY26" fmla="*/ 4306797 h 4320930"/>
              <a:gd name="connsiteX27" fmla="*/ 2452687 w 5286103"/>
              <a:gd name="connsiteY27" fmla="*/ 4278223 h 4320930"/>
              <a:gd name="connsiteX28" fmla="*/ 2596787 w 5286103"/>
              <a:gd name="connsiteY28" fmla="*/ 4136572 h 4320930"/>
              <a:gd name="connsiteX29" fmla="*/ 2618151 w 5286103"/>
              <a:gd name="connsiteY29" fmla="*/ 3918722 h 4320930"/>
              <a:gd name="connsiteX30" fmla="*/ 2542903 w 5286103"/>
              <a:gd name="connsiteY30" fmla="*/ 3770812 h 4320930"/>
              <a:gd name="connsiteX31" fmla="*/ 2462144 w 5286103"/>
              <a:gd name="connsiteY31" fmla="*/ 3724140 h 4320930"/>
              <a:gd name="connsiteX32" fmla="*/ 2344239 w 5286103"/>
              <a:gd name="connsiteY32" fmla="*/ 3709104 h 4320930"/>
              <a:gd name="connsiteX33" fmla="*/ 2421799 w 5286103"/>
              <a:gd name="connsiteY33" fmla="*/ 3634672 h 4320930"/>
              <a:gd name="connsiteX34" fmla="*/ 2611007 w 5286103"/>
              <a:gd name="connsiteY34" fmla="*/ 3604601 h 4320930"/>
              <a:gd name="connsiteX35" fmla="*/ 3152503 w 5286103"/>
              <a:gd name="connsiteY35" fmla="*/ 3692435 h 4320930"/>
              <a:gd name="connsiteX36" fmla="*/ 3605349 w 5286103"/>
              <a:gd name="connsiteY36" fmla="*/ 3744686 h 4320930"/>
              <a:gd name="connsiteX37" fmla="*/ 4145280 w 5286103"/>
              <a:gd name="connsiteY37" fmla="*/ 3892732 h 4320930"/>
              <a:gd name="connsiteX38" fmla="*/ 4406537 w 5286103"/>
              <a:gd name="connsiteY38" fmla="*/ 3944983 h 4320930"/>
              <a:gd name="connsiteX39" fmla="*/ 5059680 w 5286103"/>
              <a:gd name="connsiteY39" fmla="*/ 3953692 h 4320930"/>
              <a:gd name="connsiteX40" fmla="*/ 5277394 w 5286103"/>
              <a:gd name="connsiteY40" fmla="*/ 3944983 h 4320930"/>
              <a:gd name="connsiteX41" fmla="*/ 5286103 w 5286103"/>
              <a:gd name="connsiteY41" fmla="*/ 3004458 h 4320930"/>
              <a:gd name="connsiteX42" fmla="*/ 5199017 w 5286103"/>
              <a:gd name="connsiteY42" fmla="*/ 2969623 h 4320930"/>
              <a:gd name="connsiteX43" fmla="*/ 5042263 w 5286103"/>
              <a:gd name="connsiteY43" fmla="*/ 2987040 h 4320930"/>
              <a:gd name="connsiteX44" fmla="*/ 4946469 w 5286103"/>
              <a:gd name="connsiteY44" fmla="*/ 2995749 h 4320930"/>
              <a:gd name="connsiteX45" fmla="*/ 4737463 w 5286103"/>
              <a:gd name="connsiteY45" fmla="*/ 2917372 h 4320930"/>
              <a:gd name="connsiteX46" fmla="*/ 4389120 w 5286103"/>
              <a:gd name="connsiteY46" fmla="*/ 2969623 h 4320930"/>
              <a:gd name="connsiteX47" fmla="*/ 3701143 w 5286103"/>
              <a:gd name="connsiteY47" fmla="*/ 3030583 h 4320930"/>
              <a:gd name="connsiteX48" fmla="*/ 3065417 w 5286103"/>
              <a:gd name="connsiteY48" fmla="*/ 3039292 h 4320930"/>
              <a:gd name="connsiteX49" fmla="*/ 2778034 w 5286103"/>
              <a:gd name="connsiteY49" fmla="*/ 3021875 h 4320930"/>
              <a:gd name="connsiteX50" fmla="*/ 2508069 w 5286103"/>
              <a:gd name="connsiteY50" fmla="*/ 3039292 h 4320930"/>
              <a:gd name="connsiteX51" fmla="*/ 2360023 w 5286103"/>
              <a:gd name="connsiteY51" fmla="*/ 2934789 h 4320930"/>
              <a:gd name="connsiteX52" fmla="*/ 2185852 w 5286103"/>
              <a:gd name="connsiteY52" fmla="*/ 2899955 h 4320930"/>
              <a:gd name="connsiteX53" fmla="*/ 2055223 w 5286103"/>
              <a:gd name="connsiteY53" fmla="*/ 2786743 h 4320930"/>
              <a:gd name="connsiteX54" fmla="*/ 1854926 w 5286103"/>
              <a:gd name="connsiteY54" fmla="*/ 2899955 h 4320930"/>
              <a:gd name="connsiteX55" fmla="*/ 1854926 w 5286103"/>
              <a:gd name="connsiteY55" fmla="*/ 2899955 h 4320930"/>
              <a:gd name="connsiteX56" fmla="*/ 2185852 w 5286103"/>
              <a:gd name="connsiteY56" fmla="*/ 2603863 h 4320930"/>
              <a:gd name="connsiteX57" fmla="*/ 2124892 w 5286103"/>
              <a:gd name="connsiteY57" fmla="*/ 2560320 h 4320930"/>
              <a:gd name="connsiteX58" fmla="*/ 1889760 w 5286103"/>
              <a:gd name="connsiteY58" fmla="*/ 2603863 h 4320930"/>
              <a:gd name="connsiteX59" fmla="*/ 1750423 w 5286103"/>
              <a:gd name="connsiteY59" fmla="*/ 2734492 h 4320930"/>
              <a:gd name="connsiteX60" fmla="*/ 365760 w 5286103"/>
              <a:gd name="connsiteY60" fmla="*/ 287383 h 4320930"/>
              <a:gd name="connsiteX61" fmla="*/ 0 w 5286103"/>
              <a:gd name="connsiteY61" fmla="*/ 0 h 4320930"/>
              <a:gd name="connsiteX0" fmla="*/ 0 w 5286103"/>
              <a:gd name="connsiteY0" fmla="*/ 0 h 4320930"/>
              <a:gd name="connsiteX1" fmla="*/ 0 w 5286103"/>
              <a:gd name="connsiteY1" fmla="*/ 0 h 4320930"/>
              <a:gd name="connsiteX2" fmla="*/ 43543 w 5286103"/>
              <a:gd name="connsiteY2" fmla="*/ 69669 h 4320930"/>
              <a:gd name="connsiteX3" fmla="*/ 0 w 5286103"/>
              <a:gd name="connsiteY3" fmla="*/ 391886 h 4320930"/>
              <a:gd name="connsiteX4" fmla="*/ 1489166 w 5286103"/>
              <a:gd name="connsiteY4" fmla="*/ 2856412 h 4320930"/>
              <a:gd name="connsiteX5" fmla="*/ 1140823 w 5286103"/>
              <a:gd name="connsiteY5" fmla="*/ 3056709 h 4320930"/>
              <a:gd name="connsiteX6" fmla="*/ 1097280 w 5286103"/>
              <a:gd name="connsiteY6" fmla="*/ 3187338 h 4320930"/>
              <a:gd name="connsiteX7" fmla="*/ 1254034 w 5286103"/>
              <a:gd name="connsiteY7" fmla="*/ 3126378 h 4320930"/>
              <a:gd name="connsiteX8" fmla="*/ 1254034 w 5286103"/>
              <a:gd name="connsiteY8" fmla="*/ 3126378 h 4320930"/>
              <a:gd name="connsiteX9" fmla="*/ 1436914 w 5286103"/>
              <a:gd name="connsiteY9" fmla="*/ 3013166 h 4320930"/>
              <a:gd name="connsiteX10" fmla="*/ 1393372 w 5286103"/>
              <a:gd name="connsiteY10" fmla="*/ 3100252 h 4320930"/>
              <a:gd name="connsiteX11" fmla="*/ 1393372 w 5286103"/>
              <a:gd name="connsiteY11" fmla="*/ 3178629 h 4320930"/>
              <a:gd name="connsiteX12" fmla="*/ 1393372 w 5286103"/>
              <a:gd name="connsiteY12" fmla="*/ 3265715 h 4320930"/>
              <a:gd name="connsiteX13" fmla="*/ 1524000 w 5286103"/>
              <a:gd name="connsiteY13" fmla="*/ 3291840 h 4320930"/>
              <a:gd name="connsiteX14" fmla="*/ 1480457 w 5286103"/>
              <a:gd name="connsiteY14" fmla="*/ 3370218 h 4320930"/>
              <a:gd name="connsiteX15" fmla="*/ 1532709 w 5286103"/>
              <a:gd name="connsiteY15" fmla="*/ 3439886 h 4320930"/>
              <a:gd name="connsiteX16" fmla="*/ 1593669 w 5286103"/>
              <a:gd name="connsiteY16" fmla="*/ 3483429 h 4320930"/>
              <a:gd name="connsiteX17" fmla="*/ 1593669 w 5286103"/>
              <a:gd name="connsiteY17" fmla="*/ 3570515 h 4320930"/>
              <a:gd name="connsiteX18" fmla="*/ 1654629 w 5286103"/>
              <a:gd name="connsiteY18" fmla="*/ 3614058 h 4320930"/>
              <a:gd name="connsiteX19" fmla="*/ 1733006 w 5286103"/>
              <a:gd name="connsiteY19" fmla="*/ 3657600 h 4320930"/>
              <a:gd name="connsiteX20" fmla="*/ 1733006 w 5286103"/>
              <a:gd name="connsiteY20" fmla="*/ 3727269 h 4320930"/>
              <a:gd name="connsiteX21" fmla="*/ 1801110 w 5286103"/>
              <a:gd name="connsiteY21" fmla="*/ 3762784 h 4320930"/>
              <a:gd name="connsiteX22" fmla="*/ 1915886 w 5286103"/>
              <a:gd name="connsiteY22" fmla="*/ 3735978 h 4320930"/>
              <a:gd name="connsiteX23" fmla="*/ 2027532 w 5286103"/>
              <a:gd name="connsiteY23" fmla="*/ 3924436 h 4320930"/>
              <a:gd name="connsiteX24" fmla="*/ 1987935 w 5286103"/>
              <a:gd name="connsiteY24" fmla="*/ 3984648 h 4320930"/>
              <a:gd name="connsiteX25" fmla="*/ 2008618 w 5286103"/>
              <a:gd name="connsiteY25" fmla="*/ 4173924 h 4320930"/>
              <a:gd name="connsiteX26" fmla="*/ 2182858 w 5286103"/>
              <a:gd name="connsiteY26" fmla="*/ 4306797 h 4320930"/>
              <a:gd name="connsiteX27" fmla="*/ 2452687 w 5286103"/>
              <a:gd name="connsiteY27" fmla="*/ 4278223 h 4320930"/>
              <a:gd name="connsiteX28" fmla="*/ 2596787 w 5286103"/>
              <a:gd name="connsiteY28" fmla="*/ 4136572 h 4320930"/>
              <a:gd name="connsiteX29" fmla="*/ 2618151 w 5286103"/>
              <a:gd name="connsiteY29" fmla="*/ 3918722 h 4320930"/>
              <a:gd name="connsiteX30" fmla="*/ 2542903 w 5286103"/>
              <a:gd name="connsiteY30" fmla="*/ 3770812 h 4320930"/>
              <a:gd name="connsiteX31" fmla="*/ 2462144 w 5286103"/>
              <a:gd name="connsiteY31" fmla="*/ 3724140 h 4320930"/>
              <a:gd name="connsiteX32" fmla="*/ 2344239 w 5286103"/>
              <a:gd name="connsiteY32" fmla="*/ 3709104 h 4320930"/>
              <a:gd name="connsiteX33" fmla="*/ 2421799 w 5286103"/>
              <a:gd name="connsiteY33" fmla="*/ 3634672 h 4320930"/>
              <a:gd name="connsiteX34" fmla="*/ 2611007 w 5286103"/>
              <a:gd name="connsiteY34" fmla="*/ 3604601 h 4320930"/>
              <a:gd name="connsiteX35" fmla="*/ 3152503 w 5286103"/>
              <a:gd name="connsiteY35" fmla="*/ 3692435 h 4320930"/>
              <a:gd name="connsiteX36" fmla="*/ 3605349 w 5286103"/>
              <a:gd name="connsiteY36" fmla="*/ 3761355 h 4320930"/>
              <a:gd name="connsiteX37" fmla="*/ 4145280 w 5286103"/>
              <a:gd name="connsiteY37" fmla="*/ 3892732 h 4320930"/>
              <a:gd name="connsiteX38" fmla="*/ 4406537 w 5286103"/>
              <a:gd name="connsiteY38" fmla="*/ 3944983 h 4320930"/>
              <a:gd name="connsiteX39" fmla="*/ 5059680 w 5286103"/>
              <a:gd name="connsiteY39" fmla="*/ 3953692 h 4320930"/>
              <a:gd name="connsiteX40" fmla="*/ 5277394 w 5286103"/>
              <a:gd name="connsiteY40" fmla="*/ 3944983 h 4320930"/>
              <a:gd name="connsiteX41" fmla="*/ 5286103 w 5286103"/>
              <a:gd name="connsiteY41" fmla="*/ 3004458 h 4320930"/>
              <a:gd name="connsiteX42" fmla="*/ 5199017 w 5286103"/>
              <a:gd name="connsiteY42" fmla="*/ 2969623 h 4320930"/>
              <a:gd name="connsiteX43" fmla="*/ 5042263 w 5286103"/>
              <a:gd name="connsiteY43" fmla="*/ 2987040 h 4320930"/>
              <a:gd name="connsiteX44" fmla="*/ 4946469 w 5286103"/>
              <a:gd name="connsiteY44" fmla="*/ 2995749 h 4320930"/>
              <a:gd name="connsiteX45" fmla="*/ 4737463 w 5286103"/>
              <a:gd name="connsiteY45" fmla="*/ 2917372 h 4320930"/>
              <a:gd name="connsiteX46" fmla="*/ 4389120 w 5286103"/>
              <a:gd name="connsiteY46" fmla="*/ 2969623 h 4320930"/>
              <a:gd name="connsiteX47" fmla="*/ 3701143 w 5286103"/>
              <a:gd name="connsiteY47" fmla="*/ 3030583 h 4320930"/>
              <a:gd name="connsiteX48" fmla="*/ 3065417 w 5286103"/>
              <a:gd name="connsiteY48" fmla="*/ 3039292 h 4320930"/>
              <a:gd name="connsiteX49" fmla="*/ 2778034 w 5286103"/>
              <a:gd name="connsiteY49" fmla="*/ 3021875 h 4320930"/>
              <a:gd name="connsiteX50" fmla="*/ 2508069 w 5286103"/>
              <a:gd name="connsiteY50" fmla="*/ 3039292 h 4320930"/>
              <a:gd name="connsiteX51" fmla="*/ 2360023 w 5286103"/>
              <a:gd name="connsiteY51" fmla="*/ 2934789 h 4320930"/>
              <a:gd name="connsiteX52" fmla="*/ 2185852 w 5286103"/>
              <a:gd name="connsiteY52" fmla="*/ 2899955 h 4320930"/>
              <a:gd name="connsiteX53" fmla="*/ 2055223 w 5286103"/>
              <a:gd name="connsiteY53" fmla="*/ 2786743 h 4320930"/>
              <a:gd name="connsiteX54" fmla="*/ 1854926 w 5286103"/>
              <a:gd name="connsiteY54" fmla="*/ 2899955 h 4320930"/>
              <a:gd name="connsiteX55" fmla="*/ 1854926 w 5286103"/>
              <a:gd name="connsiteY55" fmla="*/ 2899955 h 4320930"/>
              <a:gd name="connsiteX56" fmla="*/ 2185852 w 5286103"/>
              <a:gd name="connsiteY56" fmla="*/ 2603863 h 4320930"/>
              <a:gd name="connsiteX57" fmla="*/ 2124892 w 5286103"/>
              <a:gd name="connsiteY57" fmla="*/ 2560320 h 4320930"/>
              <a:gd name="connsiteX58" fmla="*/ 1889760 w 5286103"/>
              <a:gd name="connsiteY58" fmla="*/ 2603863 h 4320930"/>
              <a:gd name="connsiteX59" fmla="*/ 1750423 w 5286103"/>
              <a:gd name="connsiteY59" fmla="*/ 2734492 h 4320930"/>
              <a:gd name="connsiteX60" fmla="*/ 365760 w 5286103"/>
              <a:gd name="connsiteY60" fmla="*/ 287383 h 4320930"/>
              <a:gd name="connsiteX61" fmla="*/ 0 w 5286103"/>
              <a:gd name="connsiteY61" fmla="*/ 0 h 4320930"/>
              <a:gd name="connsiteX0" fmla="*/ 0 w 5286103"/>
              <a:gd name="connsiteY0" fmla="*/ 0 h 4320930"/>
              <a:gd name="connsiteX1" fmla="*/ 0 w 5286103"/>
              <a:gd name="connsiteY1" fmla="*/ 0 h 4320930"/>
              <a:gd name="connsiteX2" fmla="*/ 43543 w 5286103"/>
              <a:gd name="connsiteY2" fmla="*/ 69669 h 4320930"/>
              <a:gd name="connsiteX3" fmla="*/ 0 w 5286103"/>
              <a:gd name="connsiteY3" fmla="*/ 391886 h 4320930"/>
              <a:gd name="connsiteX4" fmla="*/ 1489166 w 5286103"/>
              <a:gd name="connsiteY4" fmla="*/ 2856412 h 4320930"/>
              <a:gd name="connsiteX5" fmla="*/ 1140823 w 5286103"/>
              <a:gd name="connsiteY5" fmla="*/ 3056709 h 4320930"/>
              <a:gd name="connsiteX6" fmla="*/ 1097280 w 5286103"/>
              <a:gd name="connsiteY6" fmla="*/ 3187338 h 4320930"/>
              <a:gd name="connsiteX7" fmla="*/ 1254034 w 5286103"/>
              <a:gd name="connsiteY7" fmla="*/ 3126378 h 4320930"/>
              <a:gd name="connsiteX8" fmla="*/ 1254034 w 5286103"/>
              <a:gd name="connsiteY8" fmla="*/ 3126378 h 4320930"/>
              <a:gd name="connsiteX9" fmla="*/ 1436914 w 5286103"/>
              <a:gd name="connsiteY9" fmla="*/ 3013166 h 4320930"/>
              <a:gd name="connsiteX10" fmla="*/ 1393372 w 5286103"/>
              <a:gd name="connsiteY10" fmla="*/ 3100252 h 4320930"/>
              <a:gd name="connsiteX11" fmla="*/ 1393372 w 5286103"/>
              <a:gd name="connsiteY11" fmla="*/ 3178629 h 4320930"/>
              <a:gd name="connsiteX12" fmla="*/ 1393372 w 5286103"/>
              <a:gd name="connsiteY12" fmla="*/ 3265715 h 4320930"/>
              <a:gd name="connsiteX13" fmla="*/ 1524000 w 5286103"/>
              <a:gd name="connsiteY13" fmla="*/ 3291840 h 4320930"/>
              <a:gd name="connsiteX14" fmla="*/ 1480457 w 5286103"/>
              <a:gd name="connsiteY14" fmla="*/ 3370218 h 4320930"/>
              <a:gd name="connsiteX15" fmla="*/ 1532709 w 5286103"/>
              <a:gd name="connsiteY15" fmla="*/ 3439886 h 4320930"/>
              <a:gd name="connsiteX16" fmla="*/ 1593669 w 5286103"/>
              <a:gd name="connsiteY16" fmla="*/ 3483429 h 4320930"/>
              <a:gd name="connsiteX17" fmla="*/ 1593669 w 5286103"/>
              <a:gd name="connsiteY17" fmla="*/ 3570515 h 4320930"/>
              <a:gd name="connsiteX18" fmla="*/ 1654629 w 5286103"/>
              <a:gd name="connsiteY18" fmla="*/ 3614058 h 4320930"/>
              <a:gd name="connsiteX19" fmla="*/ 1733006 w 5286103"/>
              <a:gd name="connsiteY19" fmla="*/ 3657600 h 4320930"/>
              <a:gd name="connsiteX20" fmla="*/ 1733006 w 5286103"/>
              <a:gd name="connsiteY20" fmla="*/ 3727269 h 4320930"/>
              <a:gd name="connsiteX21" fmla="*/ 1801110 w 5286103"/>
              <a:gd name="connsiteY21" fmla="*/ 3762784 h 4320930"/>
              <a:gd name="connsiteX22" fmla="*/ 1915886 w 5286103"/>
              <a:gd name="connsiteY22" fmla="*/ 3735978 h 4320930"/>
              <a:gd name="connsiteX23" fmla="*/ 2027532 w 5286103"/>
              <a:gd name="connsiteY23" fmla="*/ 3924436 h 4320930"/>
              <a:gd name="connsiteX24" fmla="*/ 1987935 w 5286103"/>
              <a:gd name="connsiteY24" fmla="*/ 3984648 h 4320930"/>
              <a:gd name="connsiteX25" fmla="*/ 2008618 w 5286103"/>
              <a:gd name="connsiteY25" fmla="*/ 4173924 h 4320930"/>
              <a:gd name="connsiteX26" fmla="*/ 2182858 w 5286103"/>
              <a:gd name="connsiteY26" fmla="*/ 4306797 h 4320930"/>
              <a:gd name="connsiteX27" fmla="*/ 2452687 w 5286103"/>
              <a:gd name="connsiteY27" fmla="*/ 4278223 h 4320930"/>
              <a:gd name="connsiteX28" fmla="*/ 2596787 w 5286103"/>
              <a:gd name="connsiteY28" fmla="*/ 4136572 h 4320930"/>
              <a:gd name="connsiteX29" fmla="*/ 2618151 w 5286103"/>
              <a:gd name="connsiteY29" fmla="*/ 3918722 h 4320930"/>
              <a:gd name="connsiteX30" fmla="*/ 2542903 w 5286103"/>
              <a:gd name="connsiteY30" fmla="*/ 3770812 h 4320930"/>
              <a:gd name="connsiteX31" fmla="*/ 2462144 w 5286103"/>
              <a:gd name="connsiteY31" fmla="*/ 3724140 h 4320930"/>
              <a:gd name="connsiteX32" fmla="*/ 2344239 w 5286103"/>
              <a:gd name="connsiteY32" fmla="*/ 3709104 h 4320930"/>
              <a:gd name="connsiteX33" fmla="*/ 2421799 w 5286103"/>
              <a:gd name="connsiteY33" fmla="*/ 3634672 h 4320930"/>
              <a:gd name="connsiteX34" fmla="*/ 2611007 w 5286103"/>
              <a:gd name="connsiteY34" fmla="*/ 3604601 h 4320930"/>
              <a:gd name="connsiteX35" fmla="*/ 3152503 w 5286103"/>
              <a:gd name="connsiteY35" fmla="*/ 3692435 h 4320930"/>
              <a:gd name="connsiteX36" fmla="*/ 3605349 w 5286103"/>
              <a:gd name="connsiteY36" fmla="*/ 3761355 h 4320930"/>
              <a:gd name="connsiteX37" fmla="*/ 4159567 w 5286103"/>
              <a:gd name="connsiteY37" fmla="*/ 3883207 h 4320930"/>
              <a:gd name="connsiteX38" fmla="*/ 4406537 w 5286103"/>
              <a:gd name="connsiteY38" fmla="*/ 3944983 h 4320930"/>
              <a:gd name="connsiteX39" fmla="*/ 5059680 w 5286103"/>
              <a:gd name="connsiteY39" fmla="*/ 3953692 h 4320930"/>
              <a:gd name="connsiteX40" fmla="*/ 5277394 w 5286103"/>
              <a:gd name="connsiteY40" fmla="*/ 3944983 h 4320930"/>
              <a:gd name="connsiteX41" fmla="*/ 5286103 w 5286103"/>
              <a:gd name="connsiteY41" fmla="*/ 3004458 h 4320930"/>
              <a:gd name="connsiteX42" fmla="*/ 5199017 w 5286103"/>
              <a:gd name="connsiteY42" fmla="*/ 2969623 h 4320930"/>
              <a:gd name="connsiteX43" fmla="*/ 5042263 w 5286103"/>
              <a:gd name="connsiteY43" fmla="*/ 2987040 h 4320930"/>
              <a:gd name="connsiteX44" fmla="*/ 4946469 w 5286103"/>
              <a:gd name="connsiteY44" fmla="*/ 2995749 h 4320930"/>
              <a:gd name="connsiteX45" fmla="*/ 4737463 w 5286103"/>
              <a:gd name="connsiteY45" fmla="*/ 2917372 h 4320930"/>
              <a:gd name="connsiteX46" fmla="*/ 4389120 w 5286103"/>
              <a:gd name="connsiteY46" fmla="*/ 2969623 h 4320930"/>
              <a:gd name="connsiteX47" fmla="*/ 3701143 w 5286103"/>
              <a:gd name="connsiteY47" fmla="*/ 3030583 h 4320930"/>
              <a:gd name="connsiteX48" fmla="*/ 3065417 w 5286103"/>
              <a:gd name="connsiteY48" fmla="*/ 3039292 h 4320930"/>
              <a:gd name="connsiteX49" fmla="*/ 2778034 w 5286103"/>
              <a:gd name="connsiteY49" fmla="*/ 3021875 h 4320930"/>
              <a:gd name="connsiteX50" fmla="*/ 2508069 w 5286103"/>
              <a:gd name="connsiteY50" fmla="*/ 3039292 h 4320930"/>
              <a:gd name="connsiteX51" fmla="*/ 2360023 w 5286103"/>
              <a:gd name="connsiteY51" fmla="*/ 2934789 h 4320930"/>
              <a:gd name="connsiteX52" fmla="*/ 2185852 w 5286103"/>
              <a:gd name="connsiteY52" fmla="*/ 2899955 h 4320930"/>
              <a:gd name="connsiteX53" fmla="*/ 2055223 w 5286103"/>
              <a:gd name="connsiteY53" fmla="*/ 2786743 h 4320930"/>
              <a:gd name="connsiteX54" fmla="*/ 1854926 w 5286103"/>
              <a:gd name="connsiteY54" fmla="*/ 2899955 h 4320930"/>
              <a:gd name="connsiteX55" fmla="*/ 1854926 w 5286103"/>
              <a:gd name="connsiteY55" fmla="*/ 2899955 h 4320930"/>
              <a:gd name="connsiteX56" fmla="*/ 2185852 w 5286103"/>
              <a:gd name="connsiteY56" fmla="*/ 2603863 h 4320930"/>
              <a:gd name="connsiteX57" fmla="*/ 2124892 w 5286103"/>
              <a:gd name="connsiteY57" fmla="*/ 2560320 h 4320930"/>
              <a:gd name="connsiteX58" fmla="*/ 1889760 w 5286103"/>
              <a:gd name="connsiteY58" fmla="*/ 2603863 h 4320930"/>
              <a:gd name="connsiteX59" fmla="*/ 1750423 w 5286103"/>
              <a:gd name="connsiteY59" fmla="*/ 2734492 h 4320930"/>
              <a:gd name="connsiteX60" fmla="*/ 365760 w 5286103"/>
              <a:gd name="connsiteY60" fmla="*/ 287383 h 4320930"/>
              <a:gd name="connsiteX61" fmla="*/ 0 w 5286103"/>
              <a:gd name="connsiteY61" fmla="*/ 0 h 4320930"/>
              <a:gd name="connsiteX0" fmla="*/ 0 w 5286103"/>
              <a:gd name="connsiteY0" fmla="*/ 0 h 4320930"/>
              <a:gd name="connsiteX1" fmla="*/ 0 w 5286103"/>
              <a:gd name="connsiteY1" fmla="*/ 0 h 4320930"/>
              <a:gd name="connsiteX2" fmla="*/ 43543 w 5286103"/>
              <a:gd name="connsiteY2" fmla="*/ 69669 h 4320930"/>
              <a:gd name="connsiteX3" fmla="*/ 0 w 5286103"/>
              <a:gd name="connsiteY3" fmla="*/ 391886 h 4320930"/>
              <a:gd name="connsiteX4" fmla="*/ 1489166 w 5286103"/>
              <a:gd name="connsiteY4" fmla="*/ 2856412 h 4320930"/>
              <a:gd name="connsiteX5" fmla="*/ 1140823 w 5286103"/>
              <a:gd name="connsiteY5" fmla="*/ 3056709 h 4320930"/>
              <a:gd name="connsiteX6" fmla="*/ 1097280 w 5286103"/>
              <a:gd name="connsiteY6" fmla="*/ 3187338 h 4320930"/>
              <a:gd name="connsiteX7" fmla="*/ 1254034 w 5286103"/>
              <a:gd name="connsiteY7" fmla="*/ 3126378 h 4320930"/>
              <a:gd name="connsiteX8" fmla="*/ 1254034 w 5286103"/>
              <a:gd name="connsiteY8" fmla="*/ 3126378 h 4320930"/>
              <a:gd name="connsiteX9" fmla="*/ 1436914 w 5286103"/>
              <a:gd name="connsiteY9" fmla="*/ 3013166 h 4320930"/>
              <a:gd name="connsiteX10" fmla="*/ 1393372 w 5286103"/>
              <a:gd name="connsiteY10" fmla="*/ 3100252 h 4320930"/>
              <a:gd name="connsiteX11" fmla="*/ 1393372 w 5286103"/>
              <a:gd name="connsiteY11" fmla="*/ 3178629 h 4320930"/>
              <a:gd name="connsiteX12" fmla="*/ 1393372 w 5286103"/>
              <a:gd name="connsiteY12" fmla="*/ 3265715 h 4320930"/>
              <a:gd name="connsiteX13" fmla="*/ 1524000 w 5286103"/>
              <a:gd name="connsiteY13" fmla="*/ 3291840 h 4320930"/>
              <a:gd name="connsiteX14" fmla="*/ 1480457 w 5286103"/>
              <a:gd name="connsiteY14" fmla="*/ 3370218 h 4320930"/>
              <a:gd name="connsiteX15" fmla="*/ 1532709 w 5286103"/>
              <a:gd name="connsiteY15" fmla="*/ 3439886 h 4320930"/>
              <a:gd name="connsiteX16" fmla="*/ 1593669 w 5286103"/>
              <a:gd name="connsiteY16" fmla="*/ 3483429 h 4320930"/>
              <a:gd name="connsiteX17" fmla="*/ 1593669 w 5286103"/>
              <a:gd name="connsiteY17" fmla="*/ 3570515 h 4320930"/>
              <a:gd name="connsiteX18" fmla="*/ 1654629 w 5286103"/>
              <a:gd name="connsiteY18" fmla="*/ 3614058 h 4320930"/>
              <a:gd name="connsiteX19" fmla="*/ 1733006 w 5286103"/>
              <a:gd name="connsiteY19" fmla="*/ 3657600 h 4320930"/>
              <a:gd name="connsiteX20" fmla="*/ 1733006 w 5286103"/>
              <a:gd name="connsiteY20" fmla="*/ 3727269 h 4320930"/>
              <a:gd name="connsiteX21" fmla="*/ 1801110 w 5286103"/>
              <a:gd name="connsiteY21" fmla="*/ 3762784 h 4320930"/>
              <a:gd name="connsiteX22" fmla="*/ 1915886 w 5286103"/>
              <a:gd name="connsiteY22" fmla="*/ 3735978 h 4320930"/>
              <a:gd name="connsiteX23" fmla="*/ 2027532 w 5286103"/>
              <a:gd name="connsiteY23" fmla="*/ 3924436 h 4320930"/>
              <a:gd name="connsiteX24" fmla="*/ 1987935 w 5286103"/>
              <a:gd name="connsiteY24" fmla="*/ 3984648 h 4320930"/>
              <a:gd name="connsiteX25" fmla="*/ 2008618 w 5286103"/>
              <a:gd name="connsiteY25" fmla="*/ 4173924 h 4320930"/>
              <a:gd name="connsiteX26" fmla="*/ 2182858 w 5286103"/>
              <a:gd name="connsiteY26" fmla="*/ 4306797 h 4320930"/>
              <a:gd name="connsiteX27" fmla="*/ 2452687 w 5286103"/>
              <a:gd name="connsiteY27" fmla="*/ 4278223 h 4320930"/>
              <a:gd name="connsiteX28" fmla="*/ 2596787 w 5286103"/>
              <a:gd name="connsiteY28" fmla="*/ 4136572 h 4320930"/>
              <a:gd name="connsiteX29" fmla="*/ 2618151 w 5286103"/>
              <a:gd name="connsiteY29" fmla="*/ 3918722 h 4320930"/>
              <a:gd name="connsiteX30" fmla="*/ 2542903 w 5286103"/>
              <a:gd name="connsiteY30" fmla="*/ 3770812 h 4320930"/>
              <a:gd name="connsiteX31" fmla="*/ 2462144 w 5286103"/>
              <a:gd name="connsiteY31" fmla="*/ 3724140 h 4320930"/>
              <a:gd name="connsiteX32" fmla="*/ 2344239 w 5286103"/>
              <a:gd name="connsiteY32" fmla="*/ 3709104 h 4320930"/>
              <a:gd name="connsiteX33" fmla="*/ 2421799 w 5286103"/>
              <a:gd name="connsiteY33" fmla="*/ 3634672 h 4320930"/>
              <a:gd name="connsiteX34" fmla="*/ 2611007 w 5286103"/>
              <a:gd name="connsiteY34" fmla="*/ 3604601 h 4320930"/>
              <a:gd name="connsiteX35" fmla="*/ 3152503 w 5286103"/>
              <a:gd name="connsiteY35" fmla="*/ 3692435 h 4320930"/>
              <a:gd name="connsiteX36" fmla="*/ 3605349 w 5286103"/>
              <a:gd name="connsiteY36" fmla="*/ 3761355 h 4320930"/>
              <a:gd name="connsiteX37" fmla="*/ 4159567 w 5286103"/>
              <a:gd name="connsiteY37" fmla="*/ 3883207 h 4320930"/>
              <a:gd name="connsiteX38" fmla="*/ 4447018 w 5286103"/>
              <a:gd name="connsiteY38" fmla="*/ 3897358 h 4320930"/>
              <a:gd name="connsiteX39" fmla="*/ 5059680 w 5286103"/>
              <a:gd name="connsiteY39" fmla="*/ 3953692 h 4320930"/>
              <a:gd name="connsiteX40" fmla="*/ 5277394 w 5286103"/>
              <a:gd name="connsiteY40" fmla="*/ 3944983 h 4320930"/>
              <a:gd name="connsiteX41" fmla="*/ 5286103 w 5286103"/>
              <a:gd name="connsiteY41" fmla="*/ 3004458 h 4320930"/>
              <a:gd name="connsiteX42" fmla="*/ 5199017 w 5286103"/>
              <a:gd name="connsiteY42" fmla="*/ 2969623 h 4320930"/>
              <a:gd name="connsiteX43" fmla="*/ 5042263 w 5286103"/>
              <a:gd name="connsiteY43" fmla="*/ 2987040 h 4320930"/>
              <a:gd name="connsiteX44" fmla="*/ 4946469 w 5286103"/>
              <a:gd name="connsiteY44" fmla="*/ 2995749 h 4320930"/>
              <a:gd name="connsiteX45" fmla="*/ 4737463 w 5286103"/>
              <a:gd name="connsiteY45" fmla="*/ 2917372 h 4320930"/>
              <a:gd name="connsiteX46" fmla="*/ 4389120 w 5286103"/>
              <a:gd name="connsiteY46" fmla="*/ 2969623 h 4320930"/>
              <a:gd name="connsiteX47" fmla="*/ 3701143 w 5286103"/>
              <a:gd name="connsiteY47" fmla="*/ 3030583 h 4320930"/>
              <a:gd name="connsiteX48" fmla="*/ 3065417 w 5286103"/>
              <a:gd name="connsiteY48" fmla="*/ 3039292 h 4320930"/>
              <a:gd name="connsiteX49" fmla="*/ 2778034 w 5286103"/>
              <a:gd name="connsiteY49" fmla="*/ 3021875 h 4320930"/>
              <a:gd name="connsiteX50" fmla="*/ 2508069 w 5286103"/>
              <a:gd name="connsiteY50" fmla="*/ 3039292 h 4320930"/>
              <a:gd name="connsiteX51" fmla="*/ 2360023 w 5286103"/>
              <a:gd name="connsiteY51" fmla="*/ 2934789 h 4320930"/>
              <a:gd name="connsiteX52" fmla="*/ 2185852 w 5286103"/>
              <a:gd name="connsiteY52" fmla="*/ 2899955 h 4320930"/>
              <a:gd name="connsiteX53" fmla="*/ 2055223 w 5286103"/>
              <a:gd name="connsiteY53" fmla="*/ 2786743 h 4320930"/>
              <a:gd name="connsiteX54" fmla="*/ 1854926 w 5286103"/>
              <a:gd name="connsiteY54" fmla="*/ 2899955 h 4320930"/>
              <a:gd name="connsiteX55" fmla="*/ 1854926 w 5286103"/>
              <a:gd name="connsiteY55" fmla="*/ 2899955 h 4320930"/>
              <a:gd name="connsiteX56" fmla="*/ 2185852 w 5286103"/>
              <a:gd name="connsiteY56" fmla="*/ 2603863 h 4320930"/>
              <a:gd name="connsiteX57" fmla="*/ 2124892 w 5286103"/>
              <a:gd name="connsiteY57" fmla="*/ 2560320 h 4320930"/>
              <a:gd name="connsiteX58" fmla="*/ 1889760 w 5286103"/>
              <a:gd name="connsiteY58" fmla="*/ 2603863 h 4320930"/>
              <a:gd name="connsiteX59" fmla="*/ 1750423 w 5286103"/>
              <a:gd name="connsiteY59" fmla="*/ 2734492 h 4320930"/>
              <a:gd name="connsiteX60" fmla="*/ 365760 w 5286103"/>
              <a:gd name="connsiteY60" fmla="*/ 287383 h 4320930"/>
              <a:gd name="connsiteX61" fmla="*/ 0 w 5286103"/>
              <a:gd name="connsiteY61" fmla="*/ 0 h 4320930"/>
              <a:gd name="connsiteX0" fmla="*/ 0 w 5303588"/>
              <a:gd name="connsiteY0" fmla="*/ 0 h 4320930"/>
              <a:gd name="connsiteX1" fmla="*/ 0 w 5303588"/>
              <a:gd name="connsiteY1" fmla="*/ 0 h 4320930"/>
              <a:gd name="connsiteX2" fmla="*/ 43543 w 5303588"/>
              <a:gd name="connsiteY2" fmla="*/ 69669 h 4320930"/>
              <a:gd name="connsiteX3" fmla="*/ 0 w 5303588"/>
              <a:gd name="connsiteY3" fmla="*/ 391886 h 4320930"/>
              <a:gd name="connsiteX4" fmla="*/ 1489166 w 5303588"/>
              <a:gd name="connsiteY4" fmla="*/ 2856412 h 4320930"/>
              <a:gd name="connsiteX5" fmla="*/ 1140823 w 5303588"/>
              <a:gd name="connsiteY5" fmla="*/ 3056709 h 4320930"/>
              <a:gd name="connsiteX6" fmla="*/ 1097280 w 5303588"/>
              <a:gd name="connsiteY6" fmla="*/ 3187338 h 4320930"/>
              <a:gd name="connsiteX7" fmla="*/ 1254034 w 5303588"/>
              <a:gd name="connsiteY7" fmla="*/ 3126378 h 4320930"/>
              <a:gd name="connsiteX8" fmla="*/ 1254034 w 5303588"/>
              <a:gd name="connsiteY8" fmla="*/ 3126378 h 4320930"/>
              <a:gd name="connsiteX9" fmla="*/ 1436914 w 5303588"/>
              <a:gd name="connsiteY9" fmla="*/ 3013166 h 4320930"/>
              <a:gd name="connsiteX10" fmla="*/ 1393372 w 5303588"/>
              <a:gd name="connsiteY10" fmla="*/ 3100252 h 4320930"/>
              <a:gd name="connsiteX11" fmla="*/ 1393372 w 5303588"/>
              <a:gd name="connsiteY11" fmla="*/ 3178629 h 4320930"/>
              <a:gd name="connsiteX12" fmla="*/ 1393372 w 5303588"/>
              <a:gd name="connsiteY12" fmla="*/ 3265715 h 4320930"/>
              <a:gd name="connsiteX13" fmla="*/ 1524000 w 5303588"/>
              <a:gd name="connsiteY13" fmla="*/ 3291840 h 4320930"/>
              <a:gd name="connsiteX14" fmla="*/ 1480457 w 5303588"/>
              <a:gd name="connsiteY14" fmla="*/ 3370218 h 4320930"/>
              <a:gd name="connsiteX15" fmla="*/ 1532709 w 5303588"/>
              <a:gd name="connsiteY15" fmla="*/ 3439886 h 4320930"/>
              <a:gd name="connsiteX16" fmla="*/ 1593669 w 5303588"/>
              <a:gd name="connsiteY16" fmla="*/ 3483429 h 4320930"/>
              <a:gd name="connsiteX17" fmla="*/ 1593669 w 5303588"/>
              <a:gd name="connsiteY17" fmla="*/ 3570515 h 4320930"/>
              <a:gd name="connsiteX18" fmla="*/ 1654629 w 5303588"/>
              <a:gd name="connsiteY18" fmla="*/ 3614058 h 4320930"/>
              <a:gd name="connsiteX19" fmla="*/ 1733006 w 5303588"/>
              <a:gd name="connsiteY19" fmla="*/ 3657600 h 4320930"/>
              <a:gd name="connsiteX20" fmla="*/ 1733006 w 5303588"/>
              <a:gd name="connsiteY20" fmla="*/ 3727269 h 4320930"/>
              <a:gd name="connsiteX21" fmla="*/ 1801110 w 5303588"/>
              <a:gd name="connsiteY21" fmla="*/ 3762784 h 4320930"/>
              <a:gd name="connsiteX22" fmla="*/ 1915886 w 5303588"/>
              <a:gd name="connsiteY22" fmla="*/ 3735978 h 4320930"/>
              <a:gd name="connsiteX23" fmla="*/ 2027532 w 5303588"/>
              <a:gd name="connsiteY23" fmla="*/ 3924436 h 4320930"/>
              <a:gd name="connsiteX24" fmla="*/ 1987935 w 5303588"/>
              <a:gd name="connsiteY24" fmla="*/ 3984648 h 4320930"/>
              <a:gd name="connsiteX25" fmla="*/ 2008618 w 5303588"/>
              <a:gd name="connsiteY25" fmla="*/ 4173924 h 4320930"/>
              <a:gd name="connsiteX26" fmla="*/ 2182858 w 5303588"/>
              <a:gd name="connsiteY26" fmla="*/ 4306797 h 4320930"/>
              <a:gd name="connsiteX27" fmla="*/ 2452687 w 5303588"/>
              <a:gd name="connsiteY27" fmla="*/ 4278223 h 4320930"/>
              <a:gd name="connsiteX28" fmla="*/ 2596787 w 5303588"/>
              <a:gd name="connsiteY28" fmla="*/ 4136572 h 4320930"/>
              <a:gd name="connsiteX29" fmla="*/ 2618151 w 5303588"/>
              <a:gd name="connsiteY29" fmla="*/ 3918722 h 4320930"/>
              <a:gd name="connsiteX30" fmla="*/ 2542903 w 5303588"/>
              <a:gd name="connsiteY30" fmla="*/ 3770812 h 4320930"/>
              <a:gd name="connsiteX31" fmla="*/ 2462144 w 5303588"/>
              <a:gd name="connsiteY31" fmla="*/ 3724140 h 4320930"/>
              <a:gd name="connsiteX32" fmla="*/ 2344239 w 5303588"/>
              <a:gd name="connsiteY32" fmla="*/ 3709104 h 4320930"/>
              <a:gd name="connsiteX33" fmla="*/ 2421799 w 5303588"/>
              <a:gd name="connsiteY33" fmla="*/ 3634672 h 4320930"/>
              <a:gd name="connsiteX34" fmla="*/ 2611007 w 5303588"/>
              <a:gd name="connsiteY34" fmla="*/ 3604601 h 4320930"/>
              <a:gd name="connsiteX35" fmla="*/ 3152503 w 5303588"/>
              <a:gd name="connsiteY35" fmla="*/ 3692435 h 4320930"/>
              <a:gd name="connsiteX36" fmla="*/ 3605349 w 5303588"/>
              <a:gd name="connsiteY36" fmla="*/ 3761355 h 4320930"/>
              <a:gd name="connsiteX37" fmla="*/ 4159567 w 5303588"/>
              <a:gd name="connsiteY37" fmla="*/ 3883207 h 4320930"/>
              <a:gd name="connsiteX38" fmla="*/ 4447018 w 5303588"/>
              <a:gd name="connsiteY38" fmla="*/ 3897358 h 4320930"/>
              <a:gd name="connsiteX39" fmla="*/ 5059680 w 5303588"/>
              <a:gd name="connsiteY39" fmla="*/ 3953692 h 4320930"/>
              <a:gd name="connsiteX40" fmla="*/ 5303588 w 5303588"/>
              <a:gd name="connsiteY40" fmla="*/ 3947364 h 4320930"/>
              <a:gd name="connsiteX41" fmla="*/ 5286103 w 5303588"/>
              <a:gd name="connsiteY41" fmla="*/ 3004458 h 4320930"/>
              <a:gd name="connsiteX42" fmla="*/ 5199017 w 5303588"/>
              <a:gd name="connsiteY42" fmla="*/ 2969623 h 4320930"/>
              <a:gd name="connsiteX43" fmla="*/ 5042263 w 5303588"/>
              <a:gd name="connsiteY43" fmla="*/ 2987040 h 4320930"/>
              <a:gd name="connsiteX44" fmla="*/ 4946469 w 5303588"/>
              <a:gd name="connsiteY44" fmla="*/ 2995749 h 4320930"/>
              <a:gd name="connsiteX45" fmla="*/ 4737463 w 5303588"/>
              <a:gd name="connsiteY45" fmla="*/ 2917372 h 4320930"/>
              <a:gd name="connsiteX46" fmla="*/ 4389120 w 5303588"/>
              <a:gd name="connsiteY46" fmla="*/ 2969623 h 4320930"/>
              <a:gd name="connsiteX47" fmla="*/ 3701143 w 5303588"/>
              <a:gd name="connsiteY47" fmla="*/ 3030583 h 4320930"/>
              <a:gd name="connsiteX48" fmla="*/ 3065417 w 5303588"/>
              <a:gd name="connsiteY48" fmla="*/ 3039292 h 4320930"/>
              <a:gd name="connsiteX49" fmla="*/ 2778034 w 5303588"/>
              <a:gd name="connsiteY49" fmla="*/ 3021875 h 4320930"/>
              <a:gd name="connsiteX50" fmla="*/ 2508069 w 5303588"/>
              <a:gd name="connsiteY50" fmla="*/ 3039292 h 4320930"/>
              <a:gd name="connsiteX51" fmla="*/ 2360023 w 5303588"/>
              <a:gd name="connsiteY51" fmla="*/ 2934789 h 4320930"/>
              <a:gd name="connsiteX52" fmla="*/ 2185852 w 5303588"/>
              <a:gd name="connsiteY52" fmla="*/ 2899955 h 4320930"/>
              <a:gd name="connsiteX53" fmla="*/ 2055223 w 5303588"/>
              <a:gd name="connsiteY53" fmla="*/ 2786743 h 4320930"/>
              <a:gd name="connsiteX54" fmla="*/ 1854926 w 5303588"/>
              <a:gd name="connsiteY54" fmla="*/ 2899955 h 4320930"/>
              <a:gd name="connsiteX55" fmla="*/ 1854926 w 5303588"/>
              <a:gd name="connsiteY55" fmla="*/ 2899955 h 4320930"/>
              <a:gd name="connsiteX56" fmla="*/ 2185852 w 5303588"/>
              <a:gd name="connsiteY56" fmla="*/ 2603863 h 4320930"/>
              <a:gd name="connsiteX57" fmla="*/ 2124892 w 5303588"/>
              <a:gd name="connsiteY57" fmla="*/ 2560320 h 4320930"/>
              <a:gd name="connsiteX58" fmla="*/ 1889760 w 5303588"/>
              <a:gd name="connsiteY58" fmla="*/ 2603863 h 4320930"/>
              <a:gd name="connsiteX59" fmla="*/ 1750423 w 5303588"/>
              <a:gd name="connsiteY59" fmla="*/ 2734492 h 4320930"/>
              <a:gd name="connsiteX60" fmla="*/ 365760 w 5303588"/>
              <a:gd name="connsiteY60" fmla="*/ 287383 h 4320930"/>
              <a:gd name="connsiteX61" fmla="*/ 0 w 5303588"/>
              <a:gd name="connsiteY61" fmla="*/ 0 h 4320930"/>
              <a:gd name="connsiteX0" fmla="*/ 0 w 5303588"/>
              <a:gd name="connsiteY0" fmla="*/ 0 h 4320930"/>
              <a:gd name="connsiteX1" fmla="*/ 0 w 5303588"/>
              <a:gd name="connsiteY1" fmla="*/ 0 h 4320930"/>
              <a:gd name="connsiteX2" fmla="*/ 43543 w 5303588"/>
              <a:gd name="connsiteY2" fmla="*/ 69669 h 4320930"/>
              <a:gd name="connsiteX3" fmla="*/ 0 w 5303588"/>
              <a:gd name="connsiteY3" fmla="*/ 391886 h 4320930"/>
              <a:gd name="connsiteX4" fmla="*/ 1489166 w 5303588"/>
              <a:gd name="connsiteY4" fmla="*/ 2856412 h 4320930"/>
              <a:gd name="connsiteX5" fmla="*/ 1140823 w 5303588"/>
              <a:gd name="connsiteY5" fmla="*/ 3056709 h 4320930"/>
              <a:gd name="connsiteX6" fmla="*/ 1097280 w 5303588"/>
              <a:gd name="connsiteY6" fmla="*/ 3187338 h 4320930"/>
              <a:gd name="connsiteX7" fmla="*/ 1254034 w 5303588"/>
              <a:gd name="connsiteY7" fmla="*/ 3126378 h 4320930"/>
              <a:gd name="connsiteX8" fmla="*/ 1254034 w 5303588"/>
              <a:gd name="connsiteY8" fmla="*/ 3126378 h 4320930"/>
              <a:gd name="connsiteX9" fmla="*/ 1436914 w 5303588"/>
              <a:gd name="connsiteY9" fmla="*/ 3013166 h 4320930"/>
              <a:gd name="connsiteX10" fmla="*/ 1393372 w 5303588"/>
              <a:gd name="connsiteY10" fmla="*/ 3100252 h 4320930"/>
              <a:gd name="connsiteX11" fmla="*/ 1393372 w 5303588"/>
              <a:gd name="connsiteY11" fmla="*/ 3178629 h 4320930"/>
              <a:gd name="connsiteX12" fmla="*/ 1393372 w 5303588"/>
              <a:gd name="connsiteY12" fmla="*/ 3265715 h 4320930"/>
              <a:gd name="connsiteX13" fmla="*/ 1524000 w 5303588"/>
              <a:gd name="connsiteY13" fmla="*/ 3291840 h 4320930"/>
              <a:gd name="connsiteX14" fmla="*/ 1480457 w 5303588"/>
              <a:gd name="connsiteY14" fmla="*/ 3370218 h 4320930"/>
              <a:gd name="connsiteX15" fmla="*/ 1532709 w 5303588"/>
              <a:gd name="connsiteY15" fmla="*/ 3439886 h 4320930"/>
              <a:gd name="connsiteX16" fmla="*/ 1593669 w 5303588"/>
              <a:gd name="connsiteY16" fmla="*/ 3483429 h 4320930"/>
              <a:gd name="connsiteX17" fmla="*/ 1593669 w 5303588"/>
              <a:gd name="connsiteY17" fmla="*/ 3570515 h 4320930"/>
              <a:gd name="connsiteX18" fmla="*/ 1654629 w 5303588"/>
              <a:gd name="connsiteY18" fmla="*/ 3614058 h 4320930"/>
              <a:gd name="connsiteX19" fmla="*/ 1733006 w 5303588"/>
              <a:gd name="connsiteY19" fmla="*/ 3657600 h 4320930"/>
              <a:gd name="connsiteX20" fmla="*/ 1733006 w 5303588"/>
              <a:gd name="connsiteY20" fmla="*/ 3727269 h 4320930"/>
              <a:gd name="connsiteX21" fmla="*/ 1801110 w 5303588"/>
              <a:gd name="connsiteY21" fmla="*/ 3762784 h 4320930"/>
              <a:gd name="connsiteX22" fmla="*/ 1915886 w 5303588"/>
              <a:gd name="connsiteY22" fmla="*/ 3735978 h 4320930"/>
              <a:gd name="connsiteX23" fmla="*/ 2027532 w 5303588"/>
              <a:gd name="connsiteY23" fmla="*/ 3924436 h 4320930"/>
              <a:gd name="connsiteX24" fmla="*/ 1987935 w 5303588"/>
              <a:gd name="connsiteY24" fmla="*/ 3984648 h 4320930"/>
              <a:gd name="connsiteX25" fmla="*/ 2008618 w 5303588"/>
              <a:gd name="connsiteY25" fmla="*/ 4173924 h 4320930"/>
              <a:gd name="connsiteX26" fmla="*/ 2182858 w 5303588"/>
              <a:gd name="connsiteY26" fmla="*/ 4306797 h 4320930"/>
              <a:gd name="connsiteX27" fmla="*/ 2452687 w 5303588"/>
              <a:gd name="connsiteY27" fmla="*/ 4278223 h 4320930"/>
              <a:gd name="connsiteX28" fmla="*/ 2596787 w 5303588"/>
              <a:gd name="connsiteY28" fmla="*/ 4136572 h 4320930"/>
              <a:gd name="connsiteX29" fmla="*/ 2618151 w 5303588"/>
              <a:gd name="connsiteY29" fmla="*/ 3918722 h 4320930"/>
              <a:gd name="connsiteX30" fmla="*/ 2542903 w 5303588"/>
              <a:gd name="connsiteY30" fmla="*/ 3770812 h 4320930"/>
              <a:gd name="connsiteX31" fmla="*/ 2462144 w 5303588"/>
              <a:gd name="connsiteY31" fmla="*/ 3724140 h 4320930"/>
              <a:gd name="connsiteX32" fmla="*/ 2344239 w 5303588"/>
              <a:gd name="connsiteY32" fmla="*/ 3709104 h 4320930"/>
              <a:gd name="connsiteX33" fmla="*/ 2421799 w 5303588"/>
              <a:gd name="connsiteY33" fmla="*/ 3634672 h 4320930"/>
              <a:gd name="connsiteX34" fmla="*/ 2611007 w 5303588"/>
              <a:gd name="connsiteY34" fmla="*/ 3604601 h 4320930"/>
              <a:gd name="connsiteX35" fmla="*/ 3152503 w 5303588"/>
              <a:gd name="connsiteY35" fmla="*/ 3692435 h 4320930"/>
              <a:gd name="connsiteX36" fmla="*/ 3605349 w 5303588"/>
              <a:gd name="connsiteY36" fmla="*/ 3761355 h 4320930"/>
              <a:gd name="connsiteX37" fmla="*/ 4159567 w 5303588"/>
              <a:gd name="connsiteY37" fmla="*/ 3883207 h 4320930"/>
              <a:gd name="connsiteX38" fmla="*/ 4447018 w 5303588"/>
              <a:gd name="connsiteY38" fmla="*/ 3897358 h 4320930"/>
              <a:gd name="connsiteX39" fmla="*/ 5076349 w 5303588"/>
              <a:gd name="connsiteY39" fmla="*/ 3948929 h 4320930"/>
              <a:gd name="connsiteX40" fmla="*/ 5303588 w 5303588"/>
              <a:gd name="connsiteY40" fmla="*/ 3947364 h 4320930"/>
              <a:gd name="connsiteX41" fmla="*/ 5286103 w 5303588"/>
              <a:gd name="connsiteY41" fmla="*/ 3004458 h 4320930"/>
              <a:gd name="connsiteX42" fmla="*/ 5199017 w 5303588"/>
              <a:gd name="connsiteY42" fmla="*/ 2969623 h 4320930"/>
              <a:gd name="connsiteX43" fmla="*/ 5042263 w 5303588"/>
              <a:gd name="connsiteY43" fmla="*/ 2987040 h 4320930"/>
              <a:gd name="connsiteX44" fmla="*/ 4946469 w 5303588"/>
              <a:gd name="connsiteY44" fmla="*/ 2995749 h 4320930"/>
              <a:gd name="connsiteX45" fmla="*/ 4737463 w 5303588"/>
              <a:gd name="connsiteY45" fmla="*/ 2917372 h 4320930"/>
              <a:gd name="connsiteX46" fmla="*/ 4389120 w 5303588"/>
              <a:gd name="connsiteY46" fmla="*/ 2969623 h 4320930"/>
              <a:gd name="connsiteX47" fmla="*/ 3701143 w 5303588"/>
              <a:gd name="connsiteY47" fmla="*/ 3030583 h 4320930"/>
              <a:gd name="connsiteX48" fmla="*/ 3065417 w 5303588"/>
              <a:gd name="connsiteY48" fmla="*/ 3039292 h 4320930"/>
              <a:gd name="connsiteX49" fmla="*/ 2778034 w 5303588"/>
              <a:gd name="connsiteY49" fmla="*/ 3021875 h 4320930"/>
              <a:gd name="connsiteX50" fmla="*/ 2508069 w 5303588"/>
              <a:gd name="connsiteY50" fmla="*/ 3039292 h 4320930"/>
              <a:gd name="connsiteX51" fmla="*/ 2360023 w 5303588"/>
              <a:gd name="connsiteY51" fmla="*/ 2934789 h 4320930"/>
              <a:gd name="connsiteX52" fmla="*/ 2185852 w 5303588"/>
              <a:gd name="connsiteY52" fmla="*/ 2899955 h 4320930"/>
              <a:gd name="connsiteX53" fmla="*/ 2055223 w 5303588"/>
              <a:gd name="connsiteY53" fmla="*/ 2786743 h 4320930"/>
              <a:gd name="connsiteX54" fmla="*/ 1854926 w 5303588"/>
              <a:gd name="connsiteY54" fmla="*/ 2899955 h 4320930"/>
              <a:gd name="connsiteX55" fmla="*/ 1854926 w 5303588"/>
              <a:gd name="connsiteY55" fmla="*/ 2899955 h 4320930"/>
              <a:gd name="connsiteX56" fmla="*/ 2185852 w 5303588"/>
              <a:gd name="connsiteY56" fmla="*/ 2603863 h 4320930"/>
              <a:gd name="connsiteX57" fmla="*/ 2124892 w 5303588"/>
              <a:gd name="connsiteY57" fmla="*/ 2560320 h 4320930"/>
              <a:gd name="connsiteX58" fmla="*/ 1889760 w 5303588"/>
              <a:gd name="connsiteY58" fmla="*/ 2603863 h 4320930"/>
              <a:gd name="connsiteX59" fmla="*/ 1750423 w 5303588"/>
              <a:gd name="connsiteY59" fmla="*/ 2734492 h 4320930"/>
              <a:gd name="connsiteX60" fmla="*/ 365760 w 5303588"/>
              <a:gd name="connsiteY60" fmla="*/ 287383 h 4320930"/>
              <a:gd name="connsiteX61" fmla="*/ 0 w 5303588"/>
              <a:gd name="connsiteY61" fmla="*/ 0 h 4320930"/>
              <a:gd name="connsiteX0" fmla="*/ 0 w 5303588"/>
              <a:gd name="connsiteY0" fmla="*/ 0 h 4320930"/>
              <a:gd name="connsiteX1" fmla="*/ 0 w 5303588"/>
              <a:gd name="connsiteY1" fmla="*/ 0 h 4320930"/>
              <a:gd name="connsiteX2" fmla="*/ 43543 w 5303588"/>
              <a:gd name="connsiteY2" fmla="*/ 69669 h 4320930"/>
              <a:gd name="connsiteX3" fmla="*/ 0 w 5303588"/>
              <a:gd name="connsiteY3" fmla="*/ 391886 h 4320930"/>
              <a:gd name="connsiteX4" fmla="*/ 1489166 w 5303588"/>
              <a:gd name="connsiteY4" fmla="*/ 2856412 h 4320930"/>
              <a:gd name="connsiteX5" fmla="*/ 1140823 w 5303588"/>
              <a:gd name="connsiteY5" fmla="*/ 3056709 h 4320930"/>
              <a:gd name="connsiteX6" fmla="*/ 1097280 w 5303588"/>
              <a:gd name="connsiteY6" fmla="*/ 3187338 h 4320930"/>
              <a:gd name="connsiteX7" fmla="*/ 1254034 w 5303588"/>
              <a:gd name="connsiteY7" fmla="*/ 3126378 h 4320930"/>
              <a:gd name="connsiteX8" fmla="*/ 1254034 w 5303588"/>
              <a:gd name="connsiteY8" fmla="*/ 3126378 h 4320930"/>
              <a:gd name="connsiteX9" fmla="*/ 1436914 w 5303588"/>
              <a:gd name="connsiteY9" fmla="*/ 3013166 h 4320930"/>
              <a:gd name="connsiteX10" fmla="*/ 1393372 w 5303588"/>
              <a:gd name="connsiteY10" fmla="*/ 3100252 h 4320930"/>
              <a:gd name="connsiteX11" fmla="*/ 1393372 w 5303588"/>
              <a:gd name="connsiteY11" fmla="*/ 3178629 h 4320930"/>
              <a:gd name="connsiteX12" fmla="*/ 1393372 w 5303588"/>
              <a:gd name="connsiteY12" fmla="*/ 3265715 h 4320930"/>
              <a:gd name="connsiteX13" fmla="*/ 1524000 w 5303588"/>
              <a:gd name="connsiteY13" fmla="*/ 3291840 h 4320930"/>
              <a:gd name="connsiteX14" fmla="*/ 1480457 w 5303588"/>
              <a:gd name="connsiteY14" fmla="*/ 3370218 h 4320930"/>
              <a:gd name="connsiteX15" fmla="*/ 1532709 w 5303588"/>
              <a:gd name="connsiteY15" fmla="*/ 3439886 h 4320930"/>
              <a:gd name="connsiteX16" fmla="*/ 1593669 w 5303588"/>
              <a:gd name="connsiteY16" fmla="*/ 3483429 h 4320930"/>
              <a:gd name="connsiteX17" fmla="*/ 1593669 w 5303588"/>
              <a:gd name="connsiteY17" fmla="*/ 3570515 h 4320930"/>
              <a:gd name="connsiteX18" fmla="*/ 1654629 w 5303588"/>
              <a:gd name="connsiteY18" fmla="*/ 3614058 h 4320930"/>
              <a:gd name="connsiteX19" fmla="*/ 1733006 w 5303588"/>
              <a:gd name="connsiteY19" fmla="*/ 3657600 h 4320930"/>
              <a:gd name="connsiteX20" fmla="*/ 1733006 w 5303588"/>
              <a:gd name="connsiteY20" fmla="*/ 3727269 h 4320930"/>
              <a:gd name="connsiteX21" fmla="*/ 1801110 w 5303588"/>
              <a:gd name="connsiteY21" fmla="*/ 3762784 h 4320930"/>
              <a:gd name="connsiteX22" fmla="*/ 1915886 w 5303588"/>
              <a:gd name="connsiteY22" fmla="*/ 3735978 h 4320930"/>
              <a:gd name="connsiteX23" fmla="*/ 2027532 w 5303588"/>
              <a:gd name="connsiteY23" fmla="*/ 3924436 h 4320930"/>
              <a:gd name="connsiteX24" fmla="*/ 1987935 w 5303588"/>
              <a:gd name="connsiteY24" fmla="*/ 3984648 h 4320930"/>
              <a:gd name="connsiteX25" fmla="*/ 2008618 w 5303588"/>
              <a:gd name="connsiteY25" fmla="*/ 4173924 h 4320930"/>
              <a:gd name="connsiteX26" fmla="*/ 2182858 w 5303588"/>
              <a:gd name="connsiteY26" fmla="*/ 4306797 h 4320930"/>
              <a:gd name="connsiteX27" fmla="*/ 2452687 w 5303588"/>
              <a:gd name="connsiteY27" fmla="*/ 4278223 h 4320930"/>
              <a:gd name="connsiteX28" fmla="*/ 2596787 w 5303588"/>
              <a:gd name="connsiteY28" fmla="*/ 4136572 h 4320930"/>
              <a:gd name="connsiteX29" fmla="*/ 2618151 w 5303588"/>
              <a:gd name="connsiteY29" fmla="*/ 3918722 h 4320930"/>
              <a:gd name="connsiteX30" fmla="*/ 2542903 w 5303588"/>
              <a:gd name="connsiteY30" fmla="*/ 3770812 h 4320930"/>
              <a:gd name="connsiteX31" fmla="*/ 2462144 w 5303588"/>
              <a:gd name="connsiteY31" fmla="*/ 3724140 h 4320930"/>
              <a:gd name="connsiteX32" fmla="*/ 2344239 w 5303588"/>
              <a:gd name="connsiteY32" fmla="*/ 3709104 h 4320930"/>
              <a:gd name="connsiteX33" fmla="*/ 2421799 w 5303588"/>
              <a:gd name="connsiteY33" fmla="*/ 3634672 h 4320930"/>
              <a:gd name="connsiteX34" fmla="*/ 2611007 w 5303588"/>
              <a:gd name="connsiteY34" fmla="*/ 3604601 h 4320930"/>
              <a:gd name="connsiteX35" fmla="*/ 3152503 w 5303588"/>
              <a:gd name="connsiteY35" fmla="*/ 3692435 h 4320930"/>
              <a:gd name="connsiteX36" fmla="*/ 3605349 w 5303588"/>
              <a:gd name="connsiteY36" fmla="*/ 3761355 h 4320930"/>
              <a:gd name="connsiteX37" fmla="*/ 4159567 w 5303588"/>
              <a:gd name="connsiteY37" fmla="*/ 3883207 h 4320930"/>
              <a:gd name="connsiteX38" fmla="*/ 4447018 w 5303588"/>
              <a:gd name="connsiteY38" fmla="*/ 3897358 h 4320930"/>
              <a:gd name="connsiteX39" fmla="*/ 5076349 w 5303588"/>
              <a:gd name="connsiteY39" fmla="*/ 3948929 h 4320930"/>
              <a:gd name="connsiteX40" fmla="*/ 5303588 w 5303588"/>
              <a:gd name="connsiteY40" fmla="*/ 3947364 h 4320930"/>
              <a:gd name="connsiteX41" fmla="*/ 5298009 w 5303588"/>
              <a:gd name="connsiteY41" fmla="*/ 3023508 h 4320930"/>
              <a:gd name="connsiteX42" fmla="*/ 5199017 w 5303588"/>
              <a:gd name="connsiteY42" fmla="*/ 2969623 h 4320930"/>
              <a:gd name="connsiteX43" fmla="*/ 5042263 w 5303588"/>
              <a:gd name="connsiteY43" fmla="*/ 2987040 h 4320930"/>
              <a:gd name="connsiteX44" fmla="*/ 4946469 w 5303588"/>
              <a:gd name="connsiteY44" fmla="*/ 2995749 h 4320930"/>
              <a:gd name="connsiteX45" fmla="*/ 4737463 w 5303588"/>
              <a:gd name="connsiteY45" fmla="*/ 2917372 h 4320930"/>
              <a:gd name="connsiteX46" fmla="*/ 4389120 w 5303588"/>
              <a:gd name="connsiteY46" fmla="*/ 2969623 h 4320930"/>
              <a:gd name="connsiteX47" fmla="*/ 3701143 w 5303588"/>
              <a:gd name="connsiteY47" fmla="*/ 3030583 h 4320930"/>
              <a:gd name="connsiteX48" fmla="*/ 3065417 w 5303588"/>
              <a:gd name="connsiteY48" fmla="*/ 3039292 h 4320930"/>
              <a:gd name="connsiteX49" fmla="*/ 2778034 w 5303588"/>
              <a:gd name="connsiteY49" fmla="*/ 3021875 h 4320930"/>
              <a:gd name="connsiteX50" fmla="*/ 2508069 w 5303588"/>
              <a:gd name="connsiteY50" fmla="*/ 3039292 h 4320930"/>
              <a:gd name="connsiteX51" fmla="*/ 2360023 w 5303588"/>
              <a:gd name="connsiteY51" fmla="*/ 2934789 h 4320930"/>
              <a:gd name="connsiteX52" fmla="*/ 2185852 w 5303588"/>
              <a:gd name="connsiteY52" fmla="*/ 2899955 h 4320930"/>
              <a:gd name="connsiteX53" fmla="*/ 2055223 w 5303588"/>
              <a:gd name="connsiteY53" fmla="*/ 2786743 h 4320930"/>
              <a:gd name="connsiteX54" fmla="*/ 1854926 w 5303588"/>
              <a:gd name="connsiteY54" fmla="*/ 2899955 h 4320930"/>
              <a:gd name="connsiteX55" fmla="*/ 1854926 w 5303588"/>
              <a:gd name="connsiteY55" fmla="*/ 2899955 h 4320930"/>
              <a:gd name="connsiteX56" fmla="*/ 2185852 w 5303588"/>
              <a:gd name="connsiteY56" fmla="*/ 2603863 h 4320930"/>
              <a:gd name="connsiteX57" fmla="*/ 2124892 w 5303588"/>
              <a:gd name="connsiteY57" fmla="*/ 2560320 h 4320930"/>
              <a:gd name="connsiteX58" fmla="*/ 1889760 w 5303588"/>
              <a:gd name="connsiteY58" fmla="*/ 2603863 h 4320930"/>
              <a:gd name="connsiteX59" fmla="*/ 1750423 w 5303588"/>
              <a:gd name="connsiteY59" fmla="*/ 2734492 h 4320930"/>
              <a:gd name="connsiteX60" fmla="*/ 365760 w 5303588"/>
              <a:gd name="connsiteY60" fmla="*/ 287383 h 4320930"/>
              <a:gd name="connsiteX61" fmla="*/ 0 w 5303588"/>
              <a:gd name="connsiteY61"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36914 w 5298825"/>
              <a:gd name="connsiteY9" fmla="*/ 3013166 h 4320930"/>
              <a:gd name="connsiteX10" fmla="*/ 1393372 w 5298825"/>
              <a:gd name="connsiteY10" fmla="*/ 3100252 h 4320930"/>
              <a:gd name="connsiteX11" fmla="*/ 1393372 w 5298825"/>
              <a:gd name="connsiteY11" fmla="*/ 3178629 h 4320930"/>
              <a:gd name="connsiteX12" fmla="*/ 1393372 w 5298825"/>
              <a:gd name="connsiteY12" fmla="*/ 3265715 h 4320930"/>
              <a:gd name="connsiteX13" fmla="*/ 1524000 w 5298825"/>
              <a:gd name="connsiteY13" fmla="*/ 3291840 h 4320930"/>
              <a:gd name="connsiteX14" fmla="*/ 1480457 w 5298825"/>
              <a:gd name="connsiteY14" fmla="*/ 3370218 h 4320930"/>
              <a:gd name="connsiteX15" fmla="*/ 1532709 w 5298825"/>
              <a:gd name="connsiteY15" fmla="*/ 3439886 h 4320930"/>
              <a:gd name="connsiteX16" fmla="*/ 1593669 w 5298825"/>
              <a:gd name="connsiteY16" fmla="*/ 3483429 h 4320930"/>
              <a:gd name="connsiteX17" fmla="*/ 1593669 w 5298825"/>
              <a:gd name="connsiteY17" fmla="*/ 3570515 h 4320930"/>
              <a:gd name="connsiteX18" fmla="*/ 1654629 w 5298825"/>
              <a:gd name="connsiteY18" fmla="*/ 3614058 h 4320930"/>
              <a:gd name="connsiteX19" fmla="*/ 1733006 w 5298825"/>
              <a:gd name="connsiteY19" fmla="*/ 3657600 h 4320930"/>
              <a:gd name="connsiteX20" fmla="*/ 1733006 w 5298825"/>
              <a:gd name="connsiteY20" fmla="*/ 3727269 h 4320930"/>
              <a:gd name="connsiteX21" fmla="*/ 1801110 w 5298825"/>
              <a:gd name="connsiteY21" fmla="*/ 3762784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99017 w 5298825"/>
              <a:gd name="connsiteY42" fmla="*/ 2969623 h 4320930"/>
              <a:gd name="connsiteX43" fmla="*/ 5042263 w 5298825"/>
              <a:gd name="connsiteY43" fmla="*/ 2987040 h 4320930"/>
              <a:gd name="connsiteX44" fmla="*/ 4946469 w 5298825"/>
              <a:gd name="connsiteY44" fmla="*/ 2995749 h 4320930"/>
              <a:gd name="connsiteX45" fmla="*/ 4737463 w 5298825"/>
              <a:gd name="connsiteY45" fmla="*/ 2917372 h 4320930"/>
              <a:gd name="connsiteX46" fmla="*/ 4389120 w 5298825"/>
              <a:gd name="connsiteY46" fmla="*/ 2969623 h 4320930"/>
              <a:gd name="connsiteX47" fmla="*/ 3701143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60023 w 5298825"/>
              <a:gd name="connsiteY51" fmla="*/ 2934789 h 4320930"/>
              <a:gd name="connsiteX52" fmla="*/ 2185852 w 5298825"/>
              <a:gd name="connsiteY52" fmla="*/ 2899955 h 4320930"/>
              <a:gd name="connsiteX53" fmla="*/ 2055223 w 5298825"/>
              <a:gd name="connsiteY53" fmla="*/ 2786743 h 4320930"/>
              <a:gd name="connsiteX54" fmla="*/ 1854926 w 5298825"/>
              <a:gd name="connsiteY54" fmla="*/ 2899955 h 4320930"/>
              <a:gd name="connsiteX55" fmla="*/ 1854926 w 5298825"/>
              <a:gd name="connsiteY55" fmla="*/ 2899955 h 4320930"/>
              <a:gd name="connsiteX56" fmla="*/ 2185852 w 5298825"/>
              <a:gd name="connsiteY56" fmla="*/ 2603863 h 4320930"/>
              <a:gd name="connsiteX57" fmla="*/ 2124892 w 5298825"/>
              <a:gd name="connsiteY57" fmla="*/ 2560320 h 4320930"/>
              <a:gd name="connsiteX58" fmla="*/ 1889760 w 5298825"/>
              <a:gd name="connsiteY58" fmla="*/ 2603863 h 4320930"/>
              <a:gd name="connsiteX59" fmla="*/ 1750423 w 5298825"/>
              <a:gd name="connsiteY59" fmla="*/ 2734492 h 4320930"/>
              <a:gd name="connsiteX60" fmla="*/ 365760 w 5298825"/>
              <a:gd name="connsiteY60" fmla="*/ 287383 h 4320930"/>
              <a:gd name="connsiteX61" fmla="*/ 0 w 5298825"/>
              <a:gd name="connsiteY61"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36914 w 5298825"/>
              <a:gd name="connsiteY9" fmla="*/ 3013166 h 4320930"/>
              <a:gd name="connsiteX10" fmla="*/ 1393372 w 5298825"/>
              <a:gd name="connsiteY10" fmla="*/ 3100252 h 4320930"/>
              <a:gd name="connsiteX11" fmla="*/ 1393372 w 5298825"/>
              <a:gd name="connsiteY11" fmla="*/ 3178629 h 4320930"/>
              <a:gd name="connsiteX12" fmla="*/ 1393372 w 5298825"/>
              <a:gd name="connsiteY12" fmla="*/ 3265715 h 4320930"/>
              <a:gd name="connsiteX13" fmla="*/ 1524000 w 5298825"/>
              <a:gd name="connsiteY13" fmla="*/ 3291840 h 4320930"/>
              <a:gd name="connsiteX14" fmla="*/ 1480457 w 5298825"/>
              <a:gd name="connsiteY14" fmla="*/ 3370218 h 4320930"/>
              <a:gd name="connsiteX15" fmla="*/ 1532709 w 5298825"/>
              <a:gd name="connsiteY15" fmla="*/ 3439886 h 4320930"/>
              <a:gd name="connsiteX16" fmla="*/ 1593669 w 5298825"/>
              <a:gd name="connsiteY16" fmla="*/ 3483429 h 4320930"/>
              <a:gd name="connsiteX17" fmla="*/ 1593669 w 5298825"/>
              <a:gd name="connsiteY17" fmla="*/ 3570515 h 4320930"/>
              <a:gd name="connsiteX18" fmla="*/ 1654629 w 5298825"/>
              <a:gd name="connsiteY18" fmla="*/ 3614058 h 4320930"/>
              <a:gd name="connsiteX19" fmla="*/ 1733006 w 5298825"/>
              <a:gd name="connsiteY19" fmla="*/ 3657600 h 4320930"/>
              <a:gd name="connsiteX20" fmla="*/ 1733006 w 5298825"/>
              <a:gd name="connsiteY20" fmla="*/ 3727269 h 4320930"/>
              <a:gd name="connsiteX21" fmla="*/ 1801110 w 5298825"/>
              <a:gd name="connsiteY21" fmla="*/ 3762784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42263 w 5298825"/>
              <a:gd name="connsiteY43" fmla="*/ 2987040 h 4320930"/>
              <a:gd name="connsiteX44" fmla="*/ 4946469 w 5298825"/>
              <a:gd name="connsiteY44" fmla="*/ 2995749 h 4320930"/>
              <a:gd name="connsiteX45" fmla="*/ 4737463 w 5298825"/>
              <a:gd name="connsiteY45" fmla="*/ 2917372 h 4320930"/>
              <a:gd name="connsiteX46" fmla="*/ 4389120 w 5298825"/>
              <a:gd name="connsiteY46" fmla="*/ 2969623 h 4320930"/>
              <a:gd name="connsiteX47" fmla="*/ 3701143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60023 w 5298825"/>
              <a:gd name="connsiteY51" fmla="*/ 2934789 h 4320930"/>
              <a:gd name="connsiteX52" fmla="*/ 2185852 w 5298825"/>
              <a:gd name="connsiteY52" fmla="*/ 2899955 h 4320930"/>
              <a:gd name="connsiteX53" fmla="*/ 2055223 w 5298825"/>
              <a:gd name="connsiteY53" fmla="*/ 2786743 h 4320930"/>
              <a:gd name="connsiteX54" fmla="*/ 1854926 w 5298825"/>
              <a:gd name="connsiteY54" fmla="*/ 2899955 h 4320930"/>
              <a:gd name="connsiteX55" fmla="*/ 1854926 w 5298825"/>
              <a:gd name="connsiteY55" fmla="*/ 2899955 h 4320930"/>
              <a:gd name="connsiteX56" fmla="*/ 2185852 w 5298825"/>
              <a:gd name="connsiteY56" fmla="*/ 2603863 h 4320930"/>
              <a:gd name="connsiteX57" fmla="*/ 2124892 w 5298825"/>
              <a:gd name="connsiteY57" fmla="*/ 2560320 h 4320930"/>
              <a:gd name="connsiteX58" fmla="*/ 1889760 w 5298825"/>
              <a:gd name="connsiteY58" fmla="*/ 2603863 h 4320930"/>
              <a:gd name="connsiteX59" fmla="*/ 1750423 w 5298825"/>
              <a:gd name="connsiteY59" fmla="*/ 2734492 h 4320930"/>
              <a:gd name="connsiteX60" fmla="*/ 365760 w 5298825"/>
              <a:gd name="connsiteY60" fmla="*/ 287383 h 4320930"/>
              <a:gd name="connsiteX61" fmla="*/ 0 w 5298825"/>
              <a:gd name="connsiteY61"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36914 w 5298825"/>
              <a:gd name="connsiteY9" fmla="*/ 3013166 h 4320930"/>
              <a:gd name="connsiteX10" fmla="*/ 1393372 w 5298825"/>
              <a:gd name="connsiteY10" fmla="*/ 3100252 h 4320930"/>
              <a:gd name="connsiteX11" fmla="*/ 1393372 w 5298825"/>
              <a:gd name="connsiteY11" fmla="*/ 3178629 h 4320930"/>
              <a:gd name="connsiteX12" fmla="*/ 1393372 w 5298825"/>
              <a:gd name="connsiteY12" fmla="*/ 3265715 h 4320930"/>
              <a:gd name="connsiteX13" fmla="*/ 1524000 w 5298825"/>
              <a:gd name="connsiteY13" fmla="*/ 3291840 h 4320930"/>
              <a:gd name="connsiteX14" fmla="*/ 1480457 w 5298825"/>
              <a:gd name="connsiteY14" fmla="*/ 3370218 h 4320930"/>
              <a:gd name="connsiteX15" fmla="*/ 1532709 w 5298825"/>
              <a:gd name="connsiteY15" fmla="*/ 3439886 h 4320930"/>
              <a:gd name="connsiteX16" fmla="*/ 1593669 w 5298825"/>
              <a:gd name="connsiteY16" fmla="*/ 3483429 h 4320930"/>
              <a:gd name="connsiteX17" fmla="*/ 1593669 w 5298825"/>
              <a:gd name="connsiteY17" fmla="*/ 3570515 h 4320930"/>
              <a:gd name="connsiteX18" fmla="*/ 1654629 w 5298825"/>
              <a:gd name="connsiteY18" fmla="*/ 3614058 h 4320930"/>
              <a:gd name="connsiteX19" fmla="*/ 1733006 w 5298825"/>
              <a:gd name="connsiteY19" fmla="*/ 3657600 h 4320930"/>
              <a:gd name="connsiteX20" fmla="*/ 1733006 w 5298825"/>
              <a:gd name="connsiteY20" fmla="*/ 3727269 h 4320930"/>
              <a:gd name="connsiteX21" fmla="*/ 1801110 w 5298825"/>
              <a:gd name="connsiteY21" fmla="*/ 3762784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737463 w 5298825"/>
              <a:gd name="connsiteY45" fmla="*/ 2917372 h 4320930"/>
              <a:gd name="connsiteX46" fmla="*/ 4389120 w 5298825"/>
              <a:gd name="connsiteY46" fmla="*/ 2969623 h 4320930"/>
              <a:gd name="connsiteX47" fmla="*/ 3701143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60023 w 5298825"/>
              <a:gd name="connsiteY51" fmla="*/ 2934789 h 4320930"/>
              <a:gd name="connsiteX52" fmla="*/ 2185852 w 5298825"/>
              <a:gd name="connsiteY52" fmla="*/ 2899955 h 4320930"/>
              <a:gd name="connsiteX53" fmla="*/ 2055223 w 5298825"/>
              <a:gd name="connsiteY53" fmla="*/ 2786743 h 4320930"/>
              <a:gd name="connsiteX54" fmla="*/ 1854926 w 5298825"/>
              <a:gd name="connsiteY54" fmla="*/ 2899955 h 4320930"/>
              <a:gd name="connsiteX55" fmla="*/ 1854926 w 5298825"/>
              <a:gd name="connsiteY55" fmla="*/ 2899955 h 4320930"/>
              <a:gd name="connsiteX56" fmla="*/ 2185852 w 5298825"/>
              <a:gd name="connsiteY56" fmla="*/ 2603863 h 4320930"/>
              <a:gd name="connsiteX57" fmla="*/ 2124892 w 5298825"/>
              <a:gd name="connsiteY57" fmla="*/ 2560320 h 4320930"/>
              <a:gd name="connsiteX58" fmla="*/ 1889760 w 5298825"/>
              <a:gd name="connsiteY58" fmla="*/ 2603863 h 4320930"/>
              <a:gd name="connsiteX59" fmla="*/ 1750423 w 5298825"/>
              <a:gd name="connsiteY59" fmla="*/ 2734492 h 4320930"/>
              <a:gd name="connsiteX60" fmla="*/ 365760 w 5298825"/>
              <a:gd name="connsiteY60" fmla="*/ 287383 h 4320930"/>
              <a:gd name="connsiteX61" fmla="*/ 0 w 5298825"/>
              <a:gd name="connsiteY61"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36914 w 5298825"/>
              <a:gd name="connsiteY9" fmla="*/ 3013166 h 4320930"/>
              <a:gd name="connsiteX10" fmla="*/ 1393372 w 5298825"/>
              <a:gd name="connsiteY10" fmla="*/ 3100252 h 4320930"/>
              <a:gd name="connsiteX11" fmla="*/ 1393372 w 5298825"/>
              <a:gd name="connsiteY11" fmla="*/ 3178629 h 4320930"/>
              <a:gd name="connsiteX12" fmla="*/ 1393372 w 5298825"/>
              <a:gd name="connsiteY12" fmla="*/ 3265715 h 4320930"/>
              <a:gd name="connsiteX13" fmla="*/ 1524000 w 5298825"/>
              <a:gd name="connsiteY13" fmla="*/ 3291840 h 4320930"/>
              <a:gd name="connsiteX14" fmla="*/ 1480457 w 5298825"/>
              <a:gd name="connsiteY14" fmla="*/ 3370218 h 4320930"/>
              <a:gd name="connsiteX15" fmla="*/ 1532709 w 5298825"/>
              <a:gd name="connsiteY15" fmla="*/ 3439886 h 4320930"/>
              <a:gd name="connsiteX16" fmla="*/ 1593669 w 5298825"/>
              <a:gd name="connsiteY16" fmla="*/ 3483429 h 4320930"/>
              <a:gd name="connsiteX17" fmla="*/ 1593669 w 5298825"/>
              <a:gd name="connsiteY17" fmla="*/ 3570515 h 4320930"/>
              <a:gd name="connsiteX18" fmla="*/ 1654629 w 5298825"/>
              <a:gd name="connsiteY18" fmla="*/ 3614058 h 4320930"/>
              <a:gd name="connsiteX19" fmla="*/ 1733006 w 5298825"/>
              <a:gd name="connsiteY19" fmla="*/ 3657600 h 4320930"/>
              <a:gd name="connsiteX20" fmla="*/ 1733006 w 5298825"/>
              <a:gd name="connsiteY20" fmla="*/ 3727269 h 4320930"/>
              <a:gd name="connsiteX21" fmla="*/ 1801110 w 5298825"/>
              <a:gd name="connsiteY21" fmla="*/ 3762784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3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60023 w 5298825"/>
              <a:gd name="connsiteY51" fmla="*/ 2934789 h 4320930"/>
              <a:gd name="connsiteX52" fmla="*/ 2185852 w 5298825"/>
              <a:gd name="connsiteY52" fmla="*/ 2899955 h 4320930"/>
              <a:gd name="connsiteX53" fmla="*/ 2055223 w 5298825"/>
              <a:gd name="connsiteY53" fmla="*/ 2786743 h 4320930"/>
              <a:gd name="connsiteX54" fmla="*/ 1854926 w 5298825"/>
              <a:gd name="connsiteY54" fmla="*/ 2899955 h 4320930"/>
              <a:gd name="connsiteX55" fmla="*/ 1854926 w 5298825"/>
              <a:gd name="connsiteY55" fmla="*/ 2899955 h 4320930"/>
              <a:gd name="connsiteX56" fmla="*/ 2185852 w 5298825"/>
              <a:gd name="connsiteY56" fmla="*/ 2603863 h 4320930"/>
              <a:gd name="connsiteX57" fmla="*/ 2124892 w 5298825"/>
              <a:gd name="connsiteY57" fmla="*/ 2560320 h 4320930"/>
              <a:gd name="connsiteX58" fmla="*/ 1889760 w 5298825"/>
              <a:gd name="connsiteY58" fmla="*/ 2603863 h 4320930"/>
              <a:gd name="connsiteX59" fmla="*/ 1750423 w 5298825"/>
              <a:gd name="connsiteY59" fmla="*/ 2734492 h 4320930"/>
              <a:gd name="connsiteX60" fmla="*/ 365760 w 5298825"/>
              <a:gd name="connsiteY60" fmla="*/ 287383 h 4320930"/>
              <a:gd name="connsiteX61" fmla="*/ 0 w 5298825"/>
              <a:gd name="connsiteY61"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36914 w 5298825"/>
              <a:gd name="connsiteY9" fmla="*/ 3013166 h 4320930"/>
              <a:gd name="connsiteX10" fmla="*/ 1393372 w 5298825"/>
              <a:gd name="connsiteY10" fmla="*/ 3100252 h 4320930"/>
              <a:gd name="connsiteX11" fmla="*/ 1393372 w 5298825"/>
              <a:gd name="connsiteY11" fmla="*/ 3178629 h 4320930"/>
              <a:gd name="connsiteX12" fmla="*/ 1393372 w 5298825"/>
              <a:gd name="connsiteY12" fmla="*/ 3265715 h 4320930"/>
              <a:gd name="connsiteX13" fmla="*/ 1524000 w 5298825"/>
              <a:gd name="connsiteY13" fmla="*/ 3291840 h 4320930"/>
              <a:gd name="connsiteX14" fmla="*/ 1480457 w 5298825"/>
              <a:gd name="connsiteY14" fmla="*/ 3370218 h 4320930"/>
              <a:gd name="connsiteX15" fmla="*/ 1532709 w 5298825"/>
              <a:gd name="connsiteY15" fmla="*/ 3439886 h 4320930"/>
              <a:gd name="connsiteX16" fmla="*/ 1593669 w 5298825"/>
              <a:gd name="connsiteY16" fmla="*/ 3483429 h 4320930"/>
              <a:gd name="connsiteX17" fmla="*/ 1593669 w 5298825"/>
              <a:gd name="connsiteY17" fmla="*/ 3570515 h 4320930"/>
              <a:gd name="connsiteX18" fmla="*/ 1654629 w 5298825"/>
              <a:gd name="connsiteY18" fmla="*/ 3614058 h 4320930"/>
              <a:gd name="connsiteX19" fmla="*/ 1733006 w 5298825"/>
              <a:gd name="connsiteY19" fmla="*/ 3657600 h 4320930"/>
              <a:gd name="connsiteX20" fmla="*/ 1733006 w 5298825"/>
              <a:gd name="connsiteY20" fmla="*/ 3727269 h 4320930"/>
              <a:gd name="connsiteX21" fmla="*/ 1801110 w 5298825"/>
              <a:gd name="connsiteY21" fmla="*/ 3762784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3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60023 w 5298825"/>
              <a:gd name="connsiteY51" fmla="*/ 2934789 h 4320930"/>
              <a:gd name="connsiteX52" fmla="*/ 2185852 w 5298825"/>
              <a:gd name="connsiteY52" fmla="*/ 2899955 h 4320930"/>
              <a:gd name="connsiteX53" fmla="*/ 2055223 w 5298825"/>
              <a:gd name="connsiteY53" fmla="*/ 2786743 h 4320930"/>
              <a:gd name="connsiteX54" fmla="*/ 1854926 w 5298825"/>
              <a:gd name="connsiteY54" fmla="*/ 2899955 h 4320930"/>
              <a:gd name="connsiteX55" fmla="*/ 1854926 w 5298825"/>
              <a:gd name="connsiteY55" fmla="*/ 2899955 h 4320930"/>
              <a:gd name="connsiteX56" fmla="*/ 2185852 w 5298825"/>
              <a:gd name="connsiteY56" fmla="*/ 2603863 h 4320930"/>
              <a:gd name="connsiteX57" fmla="*/ 2124892 w 5298825"/>
              <a:gd name="connsiteY57" fmla="*/ 2560320 h 4320930"/>
              <a:gd name="connsiteX58" fmla="*/ 1889760 w 5298825"/>
              <a:gd name="connsiteY58" fmla="*/ 2603863 h 4320930"/>
              <a:gd name="connsiteX59" fmla="*/ 1750423 w 5298825"/>
              <a:gd name="connsiteY59" fmla="*/ 2734492 h 4320930"/>
              <a:gd name="connsiteX60" fmla="*/ 365760 w 5298825"/>
              <a:gd name="connsiteY60" fmla="*/ 287383 h 4320930"/>
              <a:gd name="connsiteX61" fmla="*/ 0 w 5298825"/>
              <a:gd name="connsiteY61"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36914 w 5298825"/>
              <a:gd name="connsiteY9" fmla="*/ 3013166 h 4320930"/>
              <a:gd name="connsiteX10" fmla="*/ 1393372 w 5298825"/>
              <a:gd name="connsiteY10" fmla="*/ 3100252 h 4320930"/>
              <a:gd name="connsiteX11" fmla="*/ 1393372 w 5298825"/>
              <a:gd name="connsiteY11" fmla="*/ 3178629 h 4320930"/>
              <a:gd name="connsiteX12" fmla="*/ 1393372 w 5298825"/>
              <a:gd name="connsiteY12" fmla="*/ 3265715 h 4320930"/>
              <a:gd name="connsiteX13" fmla="*/ 1524000 w 5298825"/>
              <a:gd name="connsiteY13" fmla="*/ 3291840 h 4320930"/>
              <a:gd name="connsiteX14" fmla="*/ 1480457 w 5298825"/>
              <a:gd name="connsiteY14" fmla="*/ 3370218 h 4320930"/>
              <a:gd name="connsiteX15" fmla="*/ 1532709 w 5298825"/>
              <a:gd name="connsiteY15" fmla="*/ 3439886 h 4320930"/>
              <a:gd name="connsiteX16" fmla="*/ 1593669 w 5298825"/>
              <a:gd name="connsiteY16" fmla="*/ 3483429 h 4320930"/>
              <a:gd name="connsiteX17" fmla="*/ 1593669 w 5298825"/>
              <a:gd name="connsiteY17" fmla="*/ 3570515 h 4320930"/>
              <a:gd name="connsiteX18" fmla="*/ 1654629 w 5298825"/>
              <a:gd name="connsiteY18" fmla="*/ 3614058 h 4320930"/>
              <a:gd name="connsiteX19" fmla="*/ 1733006 w 5298825"/>
              <a:gd name="connsiteY19" fmla="*/ 3657600 h 4320930"/>
              <a:gd name="connsiteX20" fmla="*/ 1733006 w 5298825"/>
              <a:gd name="connsiteY20" fmla="*/ 3727269 h 4320930"/>
              <a:gd name="connsiteX21" fmla="*/ 1801110 w 5298825"/>
              <a:gd name="connsiteY21" fmla="*/ 3762784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8287 w 5298825"/>
              <a:gd name="connsiteY47" fmla="*/ 3037727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60023 w 5298825"/>
              <a:gd name="connsiteY51" fmla="*/ 2934789 h 4320930"/>
              <a:gd name="connsiteX52" fmla="*/ 2185852 w 5298825"/>
              <a:gd name="connsiteY52" fmla="*/ 2899955 h 4320930"/>
              <a:gd name="connsiteX53" fmla="*/ 2055223 w 5298825"/>
              <a:gd name="connsiteY53" fmla="*/ 2786743 h 4320930"/>
              <a:gd name="connsiteX54" fmla="*/ 1854926 w 5298825"/>
              <a:gd name="connsiteY54" fmla="*/ 2899955 h 4320930"/>
              <a:gd name="connsiteX55" fmla="*/ 1854926 w 5298825"/>
              <a:gd name="connsiteY55" fmla="*/ 2899955 h 4320930"/>
              <a:gd name="connsiteX56" fmla="*/ 2185852 w 5298825"/>
              <a:gd name="connsiteY56" fmla="*/ 2603863 h 4320930"/>
              <a:gd name="connsiteX57" fmla="*/ 2124892 w 5298825"/>
              <a:gd name="connsiteY57" fmla="*/ 2560320 h 4320930"/>
              <a:gd name="connsiteX58" fmla="*/ 1889760 w 5298825"/>
              <a:gd name="connsiteY58" fmla="*/ 2603863 h 4320930"/>
              <a:gd name="connsiteX59" fmla="*/ 1750423 w 5298825"/>
              <a:gd name="connsiteY59" fmla="*/ 2734492 h 4320930"/>
              <a:gd name="connsiteX60" fmla="*/ 365760 w 5298825"/>
              <a:gd name="connsiteY60" fmla="*/ 287383 h 4320930"/>
              <a:gd name="connsiteX61" fmla="*/ 0 w 5298825"/>
              <a:gd name="connsiteY61"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36914 w 5298825"/>
              <a:gd name="connsiteY9" fmla="*/ 3013166 h 4320930"/>
              <a:gd name="connsiteX10" fmla="*/ 1393372 w 5298825"/>
              <a:gd name="connsiteY10" fmla="*/ 3100252 h 4320930"/>
              <a:gd name="connsiteX11" fmla="*/ 1393372 w 5298825"/>
              <a:gd name="connsiteY11" fmla="*/ 3178629 h 4320930"/>
              <a:gd name="connsiteX12" fmla="*/ 1393372 w 5298825"/>
              <a:gd name="connsiteY12" fmla="*/ 3265715 h 4320930"/>
              <a:gd name="connsiteX13" fmla="*/ 1524000 w 5298825"/>
              <a:gd name="connsiteY13" fmla="*/ 3291840 h 4320930"/>
              <a:gd name="connsiteX14" fmla="*/ 1480457 w 5298825"/>
              <a:gd name="connsiteY14" fmla="*/ 3370218 h 4320930"/>
              <a:gd name="connsiteX15" fmla="*/ 1532709 w 5298825"/>
              <a:gd name="connsiteY15" fmla="*/ 3439886 h 4320930"/>
              <a:gd name="connsiteX16" fmla="*/ 1593669 w 5298825"/>
              <a:gd name="connsiteY16" fmla="*/ 3483429 h 4320930"/>
              <a:gd name="connsiteX17" fmla="*/ 1593669 w 5298825"/>
              <a:gd name="connsiteY17" fmla="*/ 3570515 h 4320930"/>
              <a:gd name="connsiteX18" fmla="*/ 1654629 w 5298825"/>
              <a:gd name="connsiteY18" fmla="*/ 3614058 h 4320930"/>
              <a:gd name="connsiteX19" fmla="*/ 1733006 w 5298825"/>
              <a:gd name="connsiteY19" fmla="*/ 3657600 h 4320930"/>
              <a:gd name="connsiteX20" fmla="*/ 1733006 w 5298825"/>
              <a:gd name="connsiteY20" fmla="*/ 3727269 h 4320930"/>
              <a:gd name="connsiteX21" fmla="*/ 1801110 w 5298825"/>
              <a:gd name="connsiteY21" fmla="*/ 3762784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686856 w 5298825"/>
              <a:gd name="connsiteY47" fmla="*/ 3028202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60023 w 5298825"/>
              <a:gd name="connsiteY51" fmla="*/ 2934789 h 4320930"/>
              <a:gd name="connsiteX52" fmla="*/ 2185852 w 5298825"/>
              <a:gd name="connsiteY52" fmla="*/ 2899955 h 4320930"/>
              <a:gd name="connsiteX53" fmla="*/ 2055223 w 5298825"/>
              <a:gd name="connsiteY53" fmla="*/ 2786743 h 4320930"/>
              <a:gd name="connsiteX54" fmla="*/ 1854926 w 5298825"/>
              <a:gd name="connsiteY54" fmla="*/ 2899955 h 4320930"/>
              <a:gd name="connsiteX55" fmla="*/ 1854926 w 5298825"/>
              <a:gd name="connsiteY55" fmla="*/ 2899955 h 4320930"/>
              <a:gd name="connsiteX56" fmla="*/ 2185852 w 5298825"/>
              <a:gd name="connsiteY56" fmla="*/ 2603863 h 4320930"/>
              <a:gd name="connsiteX57" fmla="*/ 2124892 w 5298825"/>
              <a:gd name="connsiteY57" fmla="*/ 2560320 h 4320930"/>
              <a:gd name="connsiteX58" fmla="*/ 1889760 w 5298825"/>
              <a:gd name="connsiteY58" fmla="*/ 2603863 h 4320930"/>
              <a:gd name="connsiteX59" fmla="*/ 1750423 w 5298825"/>
              <a:gd name="connsiteY59" fmla="*/ 2734492 h 4320930"/>
              <a:gd name="connsiteX60" fmla="*/ 365760 w 5298825"/>
              <a:gd name="connsiteY60" fmla="*/ 287383 h 4320930"/>
              <a:gd name="connsiteX61" fmla="*/ 0 w 5298825"/>
              <a:gd name="connsiteY61"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36914 w 5298825"/>
              <a:gd name="connsiteY9" fmla="*/ 3013166 h 4320930"/>
              <a:gd name="connsiteX10" fmla="*/ 1393372 w 5298825"/>
              <a:gd name="connsiteY10" fmla="*/ 3100252 h 4320930"/>
              <a:gd name="connsiteX11" fmla="*/ 1393372 w 5298825"/>
              <a:gd name="connsiteY11" fmla="*/ 3178629 h 4320930"/>
              <a:gd name="connsiteX12" fmla="*/ 1393372 w 5298825"/>
              <a:gd name="connsiteY12" fmla="*/ 3265715 h 4320930"/>
              <a:gd name="connsiteX13" fmla="*/ 1524000 w 5298825"/>
              <a:gd name="connsiteY13" fmla="*/ 3291840 h 4320930"/>
              <a:gd name="connsiteX14" fmla="*/ 1480457 w 5298825"/>
              <a:gd name="connsiteY14" fmla="*/ 3370218 h 4320930"/>
              <a:gd name="connsiteX15" fmla="*/ 1532709 w 5298825"/>
              <a:gd name="connsiteY15" fmla="*/ 3439886 h 4320930"/>
              <a:gd name="connsiteX16" fmla="*/ 1593669 w 5298825"/>
              <a:gd name="connsiteY16" fmla="*/ 3483429 h 4320930"/>
              <a:gd name="connsiteX17" fmla="*/ 1593669 w 5298825"/>
              <a:gd name="connsiteY17" fmla="*/ 3570515 h 4320930"/>
              <a:gd name="connsiteX18" fmla="*/ 1654629 w 5298825"/>
              <a:gd name="connsiteY18" fmla="*/ 3614058 h 4320930"/>
              <a:gd name="connsiteX19" fmla="*/ 1733006 w 5298825"/>
              <a:gd name="connsiteY19" fmla="*/ 3657600 h 4320930"/>
              <a:gd name="connsiteX20" fmla="*/ 1733006 w 5298825"/>
              <a:gd name="connsiteY20" fmla="*/ 3727269 h 4320930"/>
              <a:gd name="connsiteX21" fmla="*/ 1801110 w 5298825"/>
              <a:gd name="connsiteY21" fmla="*/ 3762784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686856 w 5298825"/>
              <a:gd name="connsiteY47" fmla="*/ 3028202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60023 w 5298825"/>
              <a:gd name="connsiteY51" fmla="*/ 2934789 h 4320930"/>
              <a:gd name="connsiteX52" fmla="*/ 2185852 w 5298825"/>
              <a:gd name="connsiteY52" fmla="*/ 2899955 h 4320930"/>
              <a:gd name="connsiteX53" fmla="*/ 2055223 w 5298825"/>
              <a:gd name="connsiteY53" fmla="*/ 2786743 h 4320930"/>
              <a:gd name="connsiteX54" fmla="*/ 1854926 w 5298825"/>
              <a:gd name="connsiteY54" fmla="*/ 2899955 h 4320930"/>
              <a:gd name="connsiteX55" fmla="*/ 1854926 w 5298825"/>
              <a:gd name="connsiteY55" fmla="*/ 2899955 h 4320930"/>
              <a:gd name="connsiteX56" fmla="*/ 2185852 w 5298825"/>
              <a:gd name="connsiteY56" fmla="*/ 2603863 h 4320930"/>
              <a:gd name="connsiteX57" fmla="*/ 2124892 w 5298825"/>
              <a:gd name="connsiteY57" fmla="*/ 2560320 h 4320930"/>
              <a:gd name="connsiteX58" fmla="*/ 1889760 w 5298825"/>
              <a:gd name="connsiteY58" fmla="*/ 2603863 h 4320930"/>
              <a:gd name="connsiteX59" fmla="*/ 1750423 w 5298825"/>
              <a:gd name="connsiteY59" fmla="*/ 2734492 h 4320930"/>
              <a:gd name="connsiteX60" fmla="*/ 365760 w 5298825"/>
              <a:gd name="connsiteY60" fmla="*/ 287383 h 4320930"/>
              <a:gd name="connsiteX61" fmla="*/ 0 w 5298825"/>
              <a:gd name="connsiteY61"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36914 w 5298825"/>
              <a:gd name="connsiteY9" fmla="*/ 3013166 h 4320930"/>
              <a:gd name="connsiteX10" fmla="*/ 1393372 w 5298825"/>
              <a:gd name="connsiteY10" fmla="*/ 3100252 h 4320930"/>
              <a:gd name="connsiteX11" fmla="*/ 1393372 w 5298825"/>
              <a:gd name="connsiteY11" fmla="*/ 3178629 h 4320930"/>
              <a:gd name="connsiteX12" fmla="*/ 1393372 w 5298825"/>
              <a:gd name="connsiteY12" fmla="*/ 3265715 h 4320930"/>
              <a:gd name="connsiteX13" fmla="*/ 1524000 w 5298825"/>
              <a:gd name="connsiteY13" fmla="*/ 3291840 h 4320930"/>
              <a:gd name="connsiteX14" fmla="*/ 1480457 w 5298825"/>
              <a:gd name="connsiteY14" fmla="*/ 3370218 h 4320930"/>
              <a:gd name="connsiteX15" fmla="*/ 1532709 w 5298825"/>
              <a:gd name="connsiteY15" fmla="*/ 3439886 h 4320930"/>
              <a:gd name="connsiteX16" fmla="*/ 1593669 w 5298825"/>
              <a:gd name="connsiteY16" fmla="*/ 3483429 h 4320930"/>
              <a:gd name="connsiteX17" fmla="*/ 1593669 w 5298825"/>
              <a:gd name="connsiteY17" fmla="*/ 3570515 h 4320930"/>
              <a:gd name="connsiteX18" fmla="*/ 1654629 w 5298825"/>
              <a:gd name="connsiteY18" fmla="*/ 3614058 h 4320930"/>
              <a:gd name="connsiteX19" fmla="*/ 1733006 w 5298825"/>
              <a:gd name="connsiteY19" fmla="*/ 3657600 h 4320930"/>
              <a:gd name="connsiteX20" fmla="*/ 1733006 w 5298825"/>
              <a:gd name="connsiteY20" fmla="*/ 3727269 h 4320930"/>
              <a:gd name="connsiteX21" fmla="*/ 1801110 w 5298825"/>
              <a:gd name="connsiteY21" fmla="*/ 3762784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60023 w 5298825"/>
              <a:gd name="connsiteY51" fmla="*/ 2934789 h 4320930"/>
              <a:gd name="connsiteX52" fmla="*/ 2185852 w 5298825"/>
              <a:gd name="connsiteY52" fmla="*/ 2899955 h 4320930"/>
              <a:gd name="connsiteX53" fmla="*/ 2055223 w 5298825"/>
              <a:gd name="connsiteY53" fmla="*/ 2786743 h 4320930"/>
              <a:gd name="connsiteX54" fmla="*/ 1854926 w 5298825"/>
              <a:gd name="connsiteY54" fmla="*/ 2899955 h 4320930"/>
              <a:gd name="connsiteX55" fmla="*/ 1854926 w 5298825"/>
              <a:gd name="connsiteY55" fmla="*/ 2899955 h 4320930"/>
              <a:gd name="connsiteX56" fmla="*/ 2185852 w 5298825"/>
              <a:gd name="connsiteY56" fmla="*/ 2603863 h 4320930"/>
              <a:gd name="connsiteX57" fmla="*/ 2124892 w 5298825"/>
              <a:gd name="connsiteY57" fmla="*/ 2560320 h 4320930"/>
              <a:gd name="connsiteX58" fmla="*/ 1889760 w 5298825"/>
              <a:gd name="connsiteY58" fmla="*/ 2603863 h 4320930"/>
              <a:gd name="connsiteX59" fmla="*/ 1750423 w 5298825"/>
              <a:gd name="connsiteY59" fmla="*/ 2734492 h 4320930"/>
              <a:gd name="connsiteX60" fmla="*/ 365760 w 5298825"/>
              <a:gd name="connsiteY60" fmla="*/ 287383 h 4320930"/>
              <a:gd name="connsiteX61" fmla="*/ 0 w 5298825"/>
              <a:gd name="connsiteY61"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36914 w 5298825"/>
              <a:gd name="connsiteY9" fmla="*/ 3013166 h 4320930"/>
              <a:gd name="connsiteX10" fmla="*/ 1393372 w 5298825"/>
              <a:gd name="connsiteY10" fmla="*/ 3100252 h 4320930"/>
              <a:gd name="connsiteX11" fmla="*/ 1393372 w 5298825"/>
              <a:gd name="connsiteY11" fmla="*/ 3178629 h 4320930"/>
              <a:gd name="connsiteX12" fmla="*/ 1393372 w 5298825"/>
              <a:gd name="connsiteY12" fmla="*/ 3265715 h 4320930"/>
              <a:gd name="connsiteX13" fmla="*/ 1524000 w 5298825"/>
              <a:gd name="connsiteY13" fmla="*/ 3291840 h 4320930"/>
              <a:gd name="connsiteX14" fmla="*/ 1480457 w 5298825"/>
              <a:gd name="connsiteY14" fmla="*/ 3370218 h 4320930"/>
              <a:gd name="connsiteX15" fmla="*/ 1532709 w 5298825"/>
              <a:gd name="connsiteY15" fmla="*/ 3439886 h 4320930"/>
              <a:gd name="connsiteX16" fmla="*/ 1593669 w 5298825"/>
              <a:gd name="connsiteY16" fmla="*/ 3483429 h 4320930"/>
              <a:gd name="connsiteX17" fmla="*/ 1593669 w 5298825"/>
              <a:gd name="connsiteY17" fmla="*/ 3570515 h 4320930"/>
              <a:gd name="connsiteX18" fmla="*/ 1654629 w 5298825"/>
              <a:gd name="connsiteY18" fmla="*/ 3614058 h 4320930"/>
              <a:gd name="connsiteX19" fmla="*/ 1733006 w 5298825"/>
              <a:gd name="connsiteY19" fmla="*/ 3657600 h 4320930"/>
              <a:gd name="connsiteX20" fmla="*/ 1733006 w 5298825"/>
              <a:gd name="connsiteY20" fmla="*/ 3727269 h 4320930"/>
              <a:gd name="connsiteX21" fmla="*/ 1801110 w 5298825"/>
              <a:gd name="connsiteY21" fmla="*/ 3762784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60023 w 5298825"/>
              <a:gd name="connsiteY51" fmla="*/ 2934789 h 4320930"/>
              <a:gd name="connsiteX52" fmla="*/ 2185852 w 5298825"/>
              <a:gd name="connsiteY52" fmla="*/ 2899955 h 4320930"/>
              <a:gd name="connsiteX53" fmla="*/ 2055223 w 5298825"/>
              <a:gd name="connsiteY53" fmla="*/ 2786743 h 4320930"/>
              <a:gd name="connsiteX54" fmla="*/ 1854926 w 5298825"/>
              <a:gd name="connsiteY54" fmla="*/ 2899955 h 4320930"/>
              <a:gd name="connsiteX55" fmla="*/ 1854926 w 5298825"/>
              <a:gd name="connsiteY55" fmla="*/ 2899955 h 4320930"/>
              <a:gd name="connsiteX56" fmla="*/ 2185852 w 5298825"/>
              <a:gd name="connsiteY56" fmla="*/ 2603863 h 4320930"/>
              <a:gd name="connsiteX57" fmla="*/ 2124892 w 5298825"/>
              <a:gd name="connsiteY57" fmla="*/ 2560320 h 4320930"/>
              <a:gd name="connsiteX58" fmla="*/ 1889760 w 5298825"/>
              <a:gd name="connsiteY58" fmla="*/ 2603863 h 4320930"/>
              <a:gd name="connsiteX59" fmla="*/ 1750423 w 5298825"/>
              <a:gd name="connsiteY59" fmla="*/ 2734492 h 4320930"/>
              <a:gd name="connsiteX60" fmla="*/ 365760 w 5298825"/>
              <a:gd name="connsiteY60" fmla="*/ 287383 h 4320930"/>
              <a:gd name="connsiteX61" fmla="*/ 0 w 5298825"/>
              <a:gd name="connsiteY61"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36914 w 5298825"/>
              <a:gd name="connsiteY9" fmla="*/ 3013166 h 4320930"/>
              <a:gd name="connsiteX10" fmla="*/ 1393372 w 5298825"/>
              <a:gd name="connsiteY10" fmla="*/ 3100252 h 4320930"/>
              <a:gd name="connsiteX11" fmla="*/ 1393372 w 5298825"/>
              <a:gd name="connsiteY11" fmla="*/ 3178629 h 4320930"/>
              <a:gd name="connsiteX12" fmla="*/ 1393372 w 5298825"/>
              <a:gd name="connsiteY12" fmla="*/ 3265715 h 4320930"/>
              <a:gd name="connsiteX13" fmla="*/ 1524000 w 5298825"/>
              <a:gd name="connsiteY13" fmla="*/ 3291840 h 4320930"/>
              <a:gd name="connsiteX14" fmla="*/ 1480457 w 5298825"/>
              <a:gd name="connsiteY14" fmla="*/ 3370218 h 4320930"/>
              <a:gd name="connsiteX15" fmla="*/ 1532709 w 5298825"/>
              <a:gd name="connsiteY15" fmla="*/ 3439886 h 4320930"/>
              <a:gd name="connsiteX16" fmla="*/ 1593669 w 5298825"/>
              <a:gd name="connsiteY16" fmla="*/ 3483429 h 4320930"/>
              <a:gd name="connsiteX17" fmla="*/ 1593669 w 5298825"/>
              <a:gd name="connsiteY17" fmla="*/ 3570515 h 4320930"/>
              <a:gd name="connsiteX18" fmla="*/ 1654629 w 5298825"/>
              <a:gd name="connsiteY18" fmla="*/ 3614058 h 4320930"/>
              <a:gd name="connsiteX19" fmla="*/ 1733006 w 5298825"/>
              <a:gd name="connsiteY19" fmla="*/ 3657600 h 4320930"/>
              <a:gd name="connsiteX20" fmla="*/ 1733006 w 5298825"/>
              <a:gd name="connsiteY20" fmla="*/ 3727269 h 4320930"/>
              <a:gd name="connsiteX21" fmla="*/ 1801110 w 5298825"/>
              <a:gd name="connsiteY21" fmla="*/ 3762784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60023 w 5298825"/>
              <a:gd name="connsiteY51" fmla="*/ 2934789 h 4320930"/>
              <a:gd name="connsiteX52" fmla="*/ 2185852 w 5298825"/>
              <a:gd name="connsiteY52" fmla="*/ 2899955 h 4320930"/>
              <a:gd name="connsiteX53" fmla="*/ 2055223 w 5298825"/>
              <a:gd name="connsiteY53" fmla="*/ 2786743 h 4320930"/>
              <a:gd name="connsiteX54" fmla="*/ 1854926 w 5298825"/>
              <a:gd name="connsiteY54" fmla="*/ 2899955 h 4320930"/>
              <a:gd name="connsiteX55" fmla="*/ 1854926 w 5298825"/>
              <a:gd name="connsiteY55" fmla="*/ 2899955 h 4320930"/>
              <a:gd name="connsiteX56" fmla="*/ 2185852 w 5298825"/>
              <a:gd name="connsiteY56" fmla="*/ 2603863 h 4320930"/>
              <a:gd name="connsiteX57" fmla="*/ 2124892 w 5298825"/>
              <a:gd name="connsiteY57" fmla="*/ 2560320 h 4320930"/>
              <a:gd name="connsiteX58" fmla="*/ 1889760 w 5298825"/>
              <a:gd name="connsiteY58" fmla="*/ 2603863 h 4320930"/>
              <a:gd name="connsiteX59" fmla="*/ 1750423 w 5298825"/>
              <a:gd name="connsiteY59" fmla="*/ 2734492 h 4320930"/>
              <a:gd name="connsiteX60" fmla="*/ 365760 w 5298825"/>
              <a:gd name="connsiteY60" fmla="*/ 287383 h 4320930"/>
              <a:gd name="connsiteX61" fmla="*/ 0 w 5298825"/>
              <a:gd name="connsiteY61"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36914 w 5298825"/>
              <a:gd name="connsiteY9" fmla="*/ 3013166 h 4320930"/>
              <a:gd name="connsiteX10" fmla="*/ 1393372 w 5298825"/>
              <a:gd name="connsiteY10" fmla="*/ 3100252 h 4320930"/>
              <a:gd name="connsiteX11" fmla="*/ 1393372 w 5298825"/>
              <a:gd name="connsiteY11" fmla="*/ 3178629 h 4320930"/>
              <a:gd name="connsiteX12" fmla="*/ 1393372 w 5298825"/>
              <a:gd name="connsiteY12" fmla="*/ 3265715 h 4320930"/>
              <a:gd name="connsiteX13" fmla="*/ 1524000 w 5298825"/>
              <a:gd name="connsiteY13" fmla="*/ 3291840 h 4320930"/>
              <a:gd name="connsiteX14" fmla="*/ 1480457 w 5298825"/>
              <a:gd name="connsiteY14" fmla="*/ 3370218 h 4320930"/>
              <a:gd name="connsiteX15" fmla="*/ 1532709 w 5298825"/>
              <a:gd name="connsiteY15" fmla="*/ 3439886 h 4320930"/>
              <a:gd name="connsiteX16" fmla="*/ 1593669 w 5298825"/>
              <a:gd name="connsiteY16" fmla="*/ 3483429 h 4320930"/>
              <a:gd name="connsiteX17" fmla="*/ 1593669 w 5298825"/>
              <a:gd name="connsiteY17" fmla="*/ 3570515 h 4320930"/>
              <a:gd name="connsiteX18" fmla="*/ 1654629 w 5298825"/>
              <a:gd name="connsiteY18" fmla="*/ 3614058 h 4320930"/>
              <a:gd name="connsiteX19" fmla="*/ 1733006 w 5298825"/>
              <a:gd name="connsiteY19" fmla="*/ 3657600 h 4320930"/>
              <a:gd name="connsiteX20" fmla="*/ 1733006 w 5298825"/>
              <a:gd name="connsiteY20" fmla="*/ 3727269 h 4320930"/>
              <a:gd name="connsiteX21" fmla="*/ 1801110 w 5298825"/>
              <a:gd name="connsiteY21" fmla="*/ 3762784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48116 w 5298825"/>
              <a:gd name="connsiteY51" fmla="*/ 2934789 h 4320930"/>
              <a:gd name="connsiteX52" fmla="*/ 2185852 w 5298825"/>
              <a:gd name="connsiteY52" fmla="*/ 2899955 h 4320930"/>
              <a:gd name="connsiteX53" fmla="*/ 2055223 w 5298825"/>
              <a:gd name="connsiteY53" fmla="*/ 2786743 h 4320930"/>
              <a:gd name="connsiteX54" fmla="*/ 1854926 w 5298825"/>
              <a:gd name="connsiteY54" fmla="*/ 2899955 h 4320930"/>
              <a:gd name="connsiteX55" fmla="*/ 1854926 w 5298825"/>
              <a:gd name="connsiteY55" fmla="*/ 2899955 h 4320930"/>
              <a:gd name="connsiteX56" fmla="*/ 2185852 w 5298825"/>
              <a:gd name="connsiteY56" fmla="*/ 2603863 h 4320930"/>
              <a:gd name="connsiteX57" fmla="*/ 2124892 w 5298825"/>
              <a:gd name="connsiteY57" fmla="*/ 2560320 h 4320930"/>
              <a:gd name="connsiteX58" fmla="*/ 1889760 w 5298825"/>
              <a:gd name="connsiteY58" fmla="*/ 2603863 h 4320930"/>
              <a:gd name="connsiteX59" fmla="*/ 1750423 w 5298825"/>
              <a:gd name="connsiteY59" fmla="*/ 2734492 h 4320930"/>
              <a:gd name="connsiteX60" fmla="*/ 365760 w 5298825"/>
              <a:gd name="connsiteY60" fmla="*/ 287383 h 4320930"/>
              <a:gd name="connsiteX61" fmla="*/ 0 w 5298825"/>
              <a:gd name="connsiteY61"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36914 w 5298825"/>
              <a:gd name="connsiteY9" fmla="*/ 3013166 h 4320930"/>
              <a:gd name="connsiteX10" fmla="*/ 1393372 w 5298825"/>
              <a:gd name="connsiteY10" fmla="*/ 3100252 h 4320930"/>
              <a:gd name="connsiteX11" fmla="*/ 1393372 w 5298825"/>
              <a:gd name="connsiteY11" fmla="*/ 3178629 h 4320930"/>
              <a:gd name="connsiteX12" fmla="*/ 1393372 w 5298825"/>
              <a:gd name="connsiteY12" fmla="*/ 3265715 h 4320930"/>
              <a:gd name="connsiteX13" fmla="*/ 1524000 w 5298825"/>
              <a:gd name="connsiteY13" fmla="*/ 3291840 h 4320930"/>
              <a:gd name="connsiteX14" fmla="*/ 1480457 w 5298825"/>
              <a:gd name="connsiteY14" fmla="*/ 3370218 h 4320930"/>
              <a:gd name="connsiteX15" fmla="*/ 1532709 w 5298825"/>
              <a:gd name="connsiteY15" fmla="*/ 3439886 h 4320930"/>
              <a:gd name="connsiteX16" fmla="*/ 1593669 w 5298825"/>
              <a:gd name="connsiteY16" fmla="*/ 3483429 h 4320930"/>
              <a:gd name="connsiteX17" fmla="*/ 1593669 w 5298825"/>
              <a:gd name="connsiteY17" fmla="*/ 3570515 h 4320930"/>
              <a:gd name="connsiteX18" fmla="*/ 1654629 w 5298825"/>
              <a:gd name="connsiteY18" fmla="*/ 3614058 h 4320930"/>
              <a:gd name="connsiteX19" fmla="*/ 1733006 w 5298825"/>
              <a:gd name="connsiteY19" fmla="*/ 3657600 h 4320930"/>
              <a:gd name="connsiteX20" fmla="*/ 1733006 w 5298825"/>
              <a:gd name="connsiteY20" fmla="*/ 3727269 h 4320930"/>
              <a:gd name="connsiteX21" fmla="*/ 1801110 w 5298825"/>
              <a:gd name="connsiteY21" fmla="*/ 3762784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48116 w 5298825"/>
              <a:gd name="connsiteY51" fmla="*/ 2934789 h 4320930"/>
              <a:gd name="connsiteX52" fmla="*/ 2185852 w 5298825"/>
              <a:gd name="connsiteY52" fmla="*/ 2899955 h 4320930"/>
              <a:gd name="connsiteX53" fmla="*/ 2055223 w 5298825"/>
              <a:gd name="connsiteY53" fmla="*/ 2786743 h 4320930"/>
              <a:gd name="connsiteX54" fmla="*/ 1854926 w 5298825"/>
              <a:gd name="connsiteY54" fmla="*/ 2899955 h 4320930"/>
              <a:gd name="connsiteX55" fmla="*/ 1854926 w 5298825"/>
              <a:gd name="connsiteY55" fmla="*/ 2899955 h 4320930"/>
              <a:gd name="connsiteX56" fmla="*/ 2185852 w 5298825"/>
              <a:gd name="connsiteY56" fmla="*/ 2603863 h 4320930"/>
              <a:gd name="connsiteX57" fmla="*/ 2124892 w 5298825"/>
              <a:gd name="connsiteY57" fmla="*/ 2560320 h 4320930"/>
              <a:gd name="connsiteX58" fmla="*/ 1889760 w 5298825"/>
              <a:gd name="connsiteY58" fmla="*/ 2603863 h 4320930"/>
              <a:gd name="connsiteX59" fmla="*/ 1750423 w 5298825"/>
              <a:gd name="connsiteY59" fmla="*/ 2734492 h 4320930"/>
              <a:gd name="connsiteX60" fmla="*/ 365760 w 5298825"/>
              <a:gd name="connsiteY60" fmla="*/ 287383 h 4320930"/>
              <a:gd name="connsiteX61" fmla="*/ 0 w 5298825"/>
              <a:gd name="connsiteY61"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36914 w 5298825"/>
              <a:gd name="connsiteY9" fmla="*/ 3013166 h 4320930"/>
              <a:gd name="connsiteX10" fmla="*/ 1393372 w 5298825"/>
              <a:gd name="connsiteY10" fmla="*/ 3100252 h 4320930"/>
              <a:gd name="connsiteX11" fmla="*/ 1393372 w 5298825"/>
              <a:gd name="connsiteY11" fmla="*/ 3178629 h 4320930"/>
              <a:gd name="connsiteX12" fmla="*/ 1393372 w 5298825"/>
              <a:gd name="connsiteY12" fmla="*/ 3265715 h 4320930"/>
              <a:gd name="connsiteX13" fmla="*/ 1524000 w 5298825"/>
              <a:gd name="connsiteY13" fmla="*/ 3291840 h 4320930"/>
              <a:gd name="connsiteX14" fmla="*/ 1480457 w 5298825"/>
              <a:gd name="connsiteY14" fmla="*/ 3370218 h 4320930"/>
              <a:gd name="connsiteX15" fmla="*/ 1532709 w 5298825"/>
              <a:gd name="connsiteY15" fmla="*/ 3439886 h 4320930"/>
              <a:gd name="connsiteX16" fmla="*/ 1593669 w 5298825"/>
              <a:gd name="connsiteY16" fmla="*/ 3483429 h 4320930"/>
              <a:gd name="connsiteX17" fmla="*/ 1593669 w 5298825"/>
              <a:gd name="connsiteY17" fmla="*/ 3570515 h 4320930"/>
              <a:gd name="connsiteX18" fmla="*/ 1654629 w 5298825"/>
              <a:gd name="connsiteY18" fmla="*/ 3614058 h 4320930"/>
              <a:gd name="connsiteX19" fmla="*/ 1733006 w 5298825"/>
              <a:gd name="connsiteY19" fmla="*/ 3657600 h 4320930"/>
              <a:gd name="connsiteX20" fmla="*/ 1733006 w 5298825"/>
              <a:gd name="connsiteY20" fmla="*/ 3727269 h 4320930"/>
              <a:gd name="connsiteX21" fmla="*/ 1801110 w 5298825"/>
              <a:gd name="connsiteY21" fmla="*/ 3762784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48116 w 5298825"/>
              <a:gd name="connsiteY51" fmla="*/ 2934789 h 4320930"/>
              <a:gd name="connsiteX52" fmla="*/ 2197759 w 5298825"/>
              <a:gd name="connsiteY52" fmla="*/ 2892811 h 4320930"/>
              <a:gd name="connsiteX53" fmla="*/ 2055223 w 5298825"/>
              <a:gd name="connsiteY53" fmla="*/ 2786743 h 4320930"/>
              <a:gd name="connsiteX54" fmla="*/ 1854926 w 5298825"/>
              <a:gd name="connsiteY54" fmla="*/ 2899955 h 4320930"/>
              <a:gd name="connsiteX55" fmla="*/ 1854926 w 5298825"/>
              <a:gd name="connsiteY55" fmla="*/ 2899955 h 4320930"/>
              <a:gd name="connsiteX56" fmla="*/ 2185852 w 5298825"/>
              <a:gd name="connsiteY56" fmla="*/ 2603863 h 4320930"/>
              <a:gd name="connsiteX57" fmla="*/ 2124892 w 5298825"/>
              <a:gd name="connsiteY57" fmla="*/ 2560320 h 4320930"/>
              <a:gd name="connsiteX58" fmla="*/ 1889760 w 5298825"/>
              <a:gd name="connsiteY58" fmla="*/ 2603863 h 4320930"/>
              <a:gd name="connsiteX59" fmla="*/ 1750423 w 5298825"/>
              <a:gd name="connsiteY59" fmla="*/ 2734492 h 4320930"/>
              <a:gd name="connsiteX60" fmla="*/ 365760 w 5298825"/>
              <a:gd name="connsiteY60" fmla="*/ 287383 h 4320930"/>
              <a:gd name="connsiteX61" fmla="*/ 0 w 5298825"/>
              <a:gd name="connsiteY61"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36914 w 5298825"/>
              <a:gd name="connsiteY9" fmla="*/ 3013166 h 4320930"/>
              <a:gd name="connsiteX10" fmla="*/ 1393372 w 5298825"/>
              <a:gd name="connsiteY10" fmla="*/ 3100252 h 4320930"/>
              <a:gd name="connsiteX11" fmla="*/ 1393372 w 5298825"/>
              <a:gd name="connsiteY11" fmla="*/ 3178629 h 4320930"/>
              <a:gd name="connsiteX12" fmla="*/ 1393372 w 5298825"/>
              <a:gd name="connsiteY12" fmla="*/ 3265715 h 4320930"/>
              <a:gd name="connsiteX13" fmla="*/ 1524000 w 5298825"/>
              <a:gd name="connsiteY13" fmla="*/ 3291840 h 4320930"/>
              <a:gd name="connsiteX14" fmla="*/ 1480457 w 5298825"/>
              <a:gd name="connsiteY14" fmla="*/ 3370218 h 4320930"/>
              <a:gd name="connsiteX15" fmla="*/ 1532709 w 5298825"/>
              <a:gd name="connsiteY15" fmla="*/ 3439886 h 4320930"/>
              <a:gd name="connsiteX16" fmla="*/ 1593669 w 5298825"/>
              <a:gd name="connsiteY16" fmla="*/ 3483429 h 4320930"/>
              <a:gd name="connsiteX17" fmla="*/ 1593669 w 5298825"/>
              <a:gd name="connsiteY17" fmla="*/ 3570515 h 4320930"/>
              <a:gd name="connsiteX18" fmla="*/ 1654629 w 5298825"/>
              <a:gd name="connsiteY18" fmla="*/ 3614058 h 4320930"/>
              <a:gd name="connsiteX19" fmla="*/ 1733006 w 5298825"/>
              <a:gd name="connsiteY19" fmla="*/ 3657600 h 4320930"/>
              <a:gd name="connsiteX20" fmla="*/ 1733006 w 5298825"/>
              <a:gd name="connsiteY20" fmla="*/ 3727269 h 4320930"/>
              <a:gd name="connsiteX21" fmla="*/ 1801110 w 5298825"/>
              <a:gd name="connsiteY21" fmla="*/ 3762784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48116 w 5298825"/>
              <a:gd name="connsiteY51" fmla="*/ 2934789 h 4320930"/>
              <a:gd name="connsiteX52" fmla="*/ 2197759 w 5298825"/>
              <a:gd name="connsiteY52" fmla="*/ 2892811 h 4320930"/>
              <a:gd name="connsiteX53" fmla="*/ 2093323 w 5298825"/>
              <a:gd name="connsiteY53" fmla="*/ 2834368 h 4320930"/>
              <a:gd name="connsiteX54" fmla="*/ 1854926 w 5298825"/>
              <a:gd name="connsiteY54" fmla="*/ 2899955 h 4320930"/>
              <a:gd name="connsiteX55" fmla="*/ 1854926 w 5298825"/>
              <a:gd name="connsiteY55" fmla="*/ 2899955 h 4320930"/>
              <a:gd name="connsiteX56" fmla="*/ 2185852 w 5298825"/>
              <a:gd name="connsiteY56" fmla="*/ 2603863 h 4320930"/>
              <a:gd name="connsiteX57" fmla="*/ 2124892 w 5298825"/>
              <a:gd name="connsiteY57" fmla="*/ 2560320 h 4320930"/>
              <a:gd name="connsiteX58" fmla="*/ 1889760 w 5298825"/>
              <a:gd name="connsiteY58" fmla="*/ 2603863 h 4320930"/>
              <a:gd name="connsiteX59" fmla="*/ 1750423 w 5298825"/>
              <a:gd name="connsiteY59" fmla="*/ 2734492 h 4320930"/>
              <a:gd name="connsiteX60" fmla="*/ 365760 w 5298825"/>
              <a:gd name="connsiteY60" fmla="*/ 287383 h 4320930"/>
              <a:gd name="connsiteX61" fmla="*/ 0 w 5298825"/>
              <a:gd name="connsiteY61"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36914 w 5298825"/>
              <a:gd name="connsiteY9" fmla="*/ 3013166 h 4320930"/>
              <a:gd name="connsiteX10" fmla="*/ 1393372 w 5298825"/>
              <a:gd name="connsiteY10" fmla="*/ 3100252 h 4320930"/>
              <a:gd name="connsiteX11" fmla="*/ 1393372 w 5298825"/>
              <a:gd name="connsiteY11" fmla="*/ 3178629 h 4320930"/>
              <a:gd name="connsiteX12" fmla="*/ 1393372 w 5298825"/>
              <a:gd name="connsiteY12" fmla="*/ 3265715 h 4320930"/>
              <a:gd name="connsiteX13" fmla="*/ 1524000 w 5298825"/>
              <a:gd name="connsiteY13" fmla="*/ 3291840 h 4320930"/>
              <a:gd name="connsiteX14" fmla="*/ 1480457 w 5298825"/>
              <a:gd name="connsiteY14" fmla="*/ 3370218 h 4320930"/>
              <a:gd name="connsiteX15" fmla="*/ 1532709 w 5298825"/>
              <a:gd name="connsiteY15" fmla="*/ 3439886 h 4320930"/>
              <a:gd name="connsiteX16" fmla="*/ 1593669 w 5298825"/>
              <a:gd name="connsiteY16" fmla="*/ 3483429 h 4320930"/>
              <a:gd name="connsiteX17" fmla="*/ 1593669 w 5298825"/>
              <a:gd name="connsiteY17" fmla="*/ 3570515 h 4320930"/>
              <a:gd name="connsiteX18" fmla="*/ 1654629 w 5298825"/>
              <a:gd name="connsiteY18" fmla="*/ 3614058 h 4320930"/>
              <a:gd name="connsiteX19" fmla="*/ 1733006 w 5298825"/>
              <a:gd name="connsiteY19" fmla="*/ 3657600 h 4320930"/>
              <a:gd name="connsiteX20" fmla="*/ 1733006 w 5298825"/>
              <a:gd name="connsiteY20" fmla="*/ 3727269 h 4320930"/>
              <a:gd name="connsiteX21" fmla="*/ 1801110 w 5298825"/>
              <a:gd name="connsiteY21" fmla="*/ 3762784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48116 w 5298825"/>
              <a:gd name="connsiteY51" fmla="*/ 2934789 h 4320930"/>
              <a:gd name="connsiteX52" fmla="*/ 2197759 w 5298825"/>
              <a:gd name="connsiteY52" fmla="*/ 2892811 h 4320930"/>
              <a:gd name="connsiteX53" fmla="*/ 2093323 w 5298825"/>
              <a:gd name="connsiteY53" fmla="*/ 2834368 h 4320930"/>
              <a:gd name="connsiteX54" fmla="*/ 1854926 w 5298825"/>
              <a:gd name="connsiteY54" fmla="*/ 2899955 h 4320930"/>
              <a:gd name="connsiteX55" fmla="*/ 1854926 w 5298825"/>
              <a:gd name="connsiteY55" fmla="*/ 2899955 h 4320930"/>
              <a:gd name="connsiteX56" fmla="*/ 1842339 w 5298825"/>
              <a:gd name="connsiteY56" fmla="*/ 2840014 h 4320930"/>
              <a:gd name="connsiteX57" fmla="*/ 2185852 w 5298825"/>
              <a:gd name="connsiteY57" fmla="*/ 2603863 h 4320930"/>
              <a:gd name="connsiteX58" fmla="*/ 2124892 w 5298825"/>
              <a:gd name="connsiteY58" fmla="*/ 2560320 h 4320930"/>
              <a:gd name="connsiteX59" fmla="*/ 1889760 w 5298825"/>
              <a:gd name="connsiteY59" fmla="*/ 2603863 h 4320930"/>
              <a:gd name="connsiteX60" fmla="*/ 1750423 w 5298825"/>
              <a:gd name="connsiteY60" fmla="*/ 2734492 h 4320930"/>
              <a:gd name="connsiteX61" fmla="*/ 365760 w 5298825"/>
              <a:gd name="connsiteY61" fmla="*/ 287383 h 4320930"/>
              <a:gd name="connsiteX62" fmla="*/ 0 w 5298825"/>
              <a:gd name="connsiteY62"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36914 w 5298825"/>
              <a:gd name="connsiteY9" fmla="*/ 3013166 h 4320930"/>
              <a:gd name="connsiteX10" fmla="*/ 1393372 w 5298825"/>
              <a:gd name="connsiteY10" fmla="*/ 3100252 h 4320930"/>
              <a:gd name="connsiteX11" fmla="*/ 1393372 w 5298825"/>
              <a:gd name="connsiteY11" fmla="*/ 3178629 h 4320930"/>
              <a:gd name="connsiteX12" fmla="*/ 1393372 w 5298825"/>
              <a:gd name="connsiteY12" fmla="*/ 3265715 h 4320930"/>
              <a:gd name="connsiteX13" fmla="*/ 1524000 w 5298825"/>
              <a:gd name="connsiteY13" fmla="*/ 3291840 h 4320930"/>
              <a:gd name="connsiteX14" fmla="*/ 1480457 w 5298825"/>
              <a:gd name="connsiteY14" fmla="*/ 3370218 h 4320930"/>
              <a:gd name="connsiteX15" fmla="*/ 1532709 w 5298825"/>
              <a:gd name="connsiteY15" fmla="*/ 3439886 h 4320930"/>
              <a:gd name="connsiteX16" fmla="*/ 1593669 w 5298825"/>
              <a:gd name="connsiteY16" fmla="*/ 3483429 h 4320930"/>
              <a:gd name="connsiteX17" fmla="*/ 1593669 w 5298825"/>
              <a:gd name="connsiteY17" fmla="*/ 3570515 h 4320930"/>
              <a:gd name="connsiteX18" fmla="*/ 1654629 w 5298825"/>
              <a:gd name="connsiteY18" fmla="*/ 3614058 h 4320930"/>
              <a:gd name="connsiteX19" fmla="*/ 1733006 w 5298825"/>
              <a:gd name="connsiteY19" fmla="*/ 3657600 h 4320930"/>
              <a:gd name="connsiteX20" fmla="*/ 1733006 w 5298825"/>
              <a:gd name="connsiteY20" fmla="*/ 3727269 h 4320930"/>
              <a:gd name="connsiteX21" fmla="*/ 1801110 w 5298825"/>
              <a:gd name="connsiteY21" fmla="*/ 3762784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48116 w 5298825"/>
              <a:gd name="connsiteY51" fmla="*/ 2934789 h 4320930"/>
              <a:gd name="connsiteX52" fmla="*/ 2197759 w 5298825"/>
              <a:gd name="connsiteY52" fmla="*/ 2892811 h 4320930"/>
              <a:gd name="connsiteX53" fmla="*/ 2093323 w 5298825"/>
              <a:gd name="connsiteY53" fmla="*/ 2834368 h 4320930"/>
              <a:gd name="connsiteX54" fmla="*/ 1854926 w 5298825"/>
              <a:gd name="connsiteY54" fmla="*/ 2899955 h 4320930"/>
              <a:gd name="connsiteX55" fmla="*/ 1854926 w 5298825"/>
              <a:gd name="connsiteY55" fmla="*/ 2899955 h 4320930"/>
              <a:gd name="connsiteX56" fmla="*/ 1842339 w 5298825"/>
              <a:gd name="connsiteY56" fmla="*/ 2840014 h 4320930"/>
              <a:gd name="connsiteX57" fmla="*/ 2185852 w 5298825"/>
              <a:gd name="connsiteY57" fmla="*/ 2603863 h 4320930"/>
              <a:gd name="connsiteX58" fmla="*/ 2124892 w 5298825"/>
              <a:gd name="connsiteY58" fmla="*/ 2560320 h 4320930"/>
              <a:gd name="connsiteX59" fmla="*/ 1889760 w 5298825"/>
              <a:gd name="connsiteY59" fmla="*/ 2603863 h 4320930"/>
              <a:gd name="connsiteX60" fmla="*/ 1750423 w 5298825"/>
              <a:gd name="connsiteY60" fmla="*/ 2734492 h 4320930"/>
              <a:gd name="connsiteX61" fmla="*/ 365760 w 5298825"/>
              <a:gd name="connsiteY61" fmla="*/ 287383 h 4320930"/>
              <a:gd name="connsiteX62" fmla="*/ 0 w 5298825"/>
              <a:gd name="connsiteY62"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36914 w 5298825"/>
              <a:gd name="connsiteY9" fmla="*/ 3013166 h 4320930"/>
              <a:gd name="connsiteX10" fmla="*/ 1393372 w 5298825"/>
              <a:gd name="connsiteY10" fmla="*/ 3100252 h 4320930"/>
              <a:gd name="connsiteX11" fmla="*/ 1393372 w 5298825"/>
              <a:gd name="connsiteY11" fmla="*/ 3178629 h 4320930"/>
              <a:gd name="connsiteX12" fmla="*/ 1393372 w 5298825"/>
              <a:gd name="connsiteY12" fmla="*/ 3265715 h 4320930"/>
              <a:gd name="connsiteX13" fmla="*/ 1524000 w 5298825"/>
              <a:gd name="connsiteY13" fmla="*/ 3291840 h 4320930"/>
              <a:gd name="connsiteX14" fmla="*/ 1480457 w 5298825"/>
              <a:gd name="connsiteY14" fmla="*/ 3370218 h 4320930"/>
              <a:gd name="connsiteX15" fmla="*/ 1532709 w 5298825"/>
              <a:gd name="connsiteY15" fmla="*/ 3439886 h 4320930"/>
              <a:gd name="connsiteX16" fmla="*/ 1593669 w 5298825"/>
              <a:gd name="connsiteY16" fmla="*/ 3483429 h 4320930"/>
              <a:gd name="connsiteX17" fmla="*/ 1593669 w 5298825"/>
              <a:gd name="connsiteY17" fmla="*/ 3570515 h 4320930"/>
              <a:gd name="connsiteX18" fmla="*/ 1654629 w 5298825"/>
              <a:gd name="connsiteY18" fmla="*/ 3614058 h 4320930"/>
              <a:gd name="connsiteX19" fmla="*/ 1716338 w 5298825"/>
              <a:gd name="connsiteY19" fmla="*/ 3655219 h 4320930"/>
              <a:gd name="connsiteX20" fmla="*/ 1733006 w 5298825"/>
              <a:gd name="connsiteY20" fmla="*/ 3727269 h 4320930"/>
              <a:gd name="connsiteX21" fmla="*/ 1801110 w 5298825"/>
              <a:gd name="connsiteY21" fmla="*/ 3762784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48116 w 5298825"/>
              <a:gd name="connsiteY51" fmla="*/ 2934789 h 4320930"/>
              <a:gd name="connsiteX52" fmla="*/ 2197759 w 5298825"/>
              <a:gd name="connsiteY52" fmla="*/ 2892811 h 4320930"/>
              <a:gd name="connsiteX53" fmla="*/ 2093323 w 5298825"/>
              <a:gd name="connsiteY53" fmla="*/ 2834368 h 4320930"/>
              <a:gd name="connsiteX54" fmla="*/ 1854926 w 5298825"/>
              <a:gd name="connsiteY54" fmla="*/ 2899955 h 4320930"/>
              <a:gd name="connsiteX55" fmla="*/ 1854926 w 5298825"/>
              <a:gd name="connsiteY55" fmla="*/ 2899955 h 4320930"/>
              <a:gd name="connsiteX56" fmla="*/ 1842339 w 5298825"/>
              <a:gd name="connsiteY56" fmla="*/ 2840014 h 4320930"/>
              <a:gd name="connsiteX57" fmla="*/ 2185852 w 5298825"/>
              <a:gd name="connsiteY57" fmla="*/ 2603863 h 4320930"/>
              <a:gd name="connsiteX58" fmla="*/ 2124892 w 5298825"/>
              <a:gd name="connsiteY58" fmla="*/ 2560320 h 4320930"/>
              <a:gd name="connsiteX59" fmla="*/ 1889760 w 5298825"/>
              <a:gd name="connsiteY59" fmla="*/ 2603863 h 4320930"/>
              <a:gd name="connsiteX60" fmla="*/ 1750423 w 5298825"/>
              <a:gd name="connsiteY60" fmla="*/ 2734492 h 4320930"/>
              <a:gd name="connsiteX61" fmla="*/ 365760 w 5298825"/>
              <a:gd name="connsiteY61" fmla="*/ 287383 h 4320930"/>
              <a:gd name="connsiteX62" fmla="*/ 0 w 5298825"/>
              <a:gd name="connsiteY62"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36914 w 5298825"/>
              <a:gd name="connsiteY9" fmla="*/ 3013166 h 4320930"/>
              <a:gd name="connsiteX10" fmla="*/ 1393372 w 5298825"/>
              <a:gd name="connsiteY10" fmla="*/ 3100252 h 4320930"/>
              <a:gd name="connsiteX11" fmla="*/ 1393372 w 5298825"/>
              <a:gd name="connsiteY11" fmla="*/ 3178629 h 4320930"/>
              <a:gd name="connsiteX12" fmla="*/ 1393372 w 5298825"/>
              <a:gd name="connsiteY12" fmla="*/ 3265715 h 4320930"/>
              <a:gd name="connsiteX13" fmla="*/ 1524000 w 5298825"/>
              <a:gd name="connsiteY13" fmla="*/ 3291840 h 4320930"/>
              <a:gd name="connsiteX14" fmla="*/ 1480457 w 5298825"/>
              <a:gd name="connsiteY14" fmla="*/ 3370218 h 4320930"/>
              <a:gd name="connsiteX15" fmla="*/ 1532709 w 5298825"/>
              <a:gd name="connsiteY15" fmla="*/ 3439886 h 4320930"/>
              <a:gd name="connsiteX16" fmla="*/ 1593669 w 5298825"/>
              <a:gd name="connsiteY16" fmla="*/ 3483429 h 4320930"/>
              <a:gd name="connsiteX17" fmla="*/ 1593669 w 5298825"/>
              <a:gd name="connsiteY17" fmla="*/ 3570515 h 4320930"/>
              <a:gd name="connsiteX18" fmla="*/ 1623672 w 5298825"/>
              <a:gd name="connsiteY18" fmla="*/ 3625964 h 4320930"/>
              <a:gd name="connsiteX19" fmla="*/ 1716338 w 5298825"/>
              <a:gd name="connsiteY19" fmla="*/ 3655219 h 4320930"/>
              <a:gd name="connsiteX20" fmla="*/ 1733006 w 5298825"/>
              <a:gd name="connsiteY20" fmla="*/ 3727269 h 4320930"/>
              <a:gd name="connsiteX21" fmla="*/ 1801110 w 5298825"/>
              <a:gd name="connsiteY21" fmla="*/ 3762784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48116 w 5298825"/>
              <a:gd name="connsiteY51" fmla="*/ 2934789 h 4320930"/>
              <a:gd name="connsiteX52" fmla="*/ 2197759 w 5298825"/>
              <a:gd name="connsiteY52" fmla="*/ 2892811 h 4320930"/>
              <a:gd name="connsiteX53" fmla="*/ 2093323 w 5298825"/>
              <a:gd name="connsiteY53" fmla="*/ 2834368 h 4320930"/>
              <a:gd name="connsiteX54" fmla="*/ 1854926 w 5298825"/>
              <a:gd name="connsiteY54" fmla="*/ 2899955 h 4320930"/>
              <a:gd name="connsiteX55" fmla="*/ 1854926 w 5298825"/>
              <a:gd name="connsiteY55" fmla="*/ 2899955 h 4320930"/>
              <a:gd name="connsiteX56" fmla="*/ 1842339 w 5298825"/>
              <a:gd name="connsiteY56" fmla="*/ 2840014 h 4320930"/>
              <a:gd name="connsiteX57" fmla="*/ 2185852 w 5298825"/>
              <a:gd name="connsiteY57" fmla="*/ 2603863 h 4320930"/>
              <a:gd name="connsiteX58" fmla="*/ 2124892 w 5298825"/>
              <a:gd name="connsiteY58" fmla="*/ 2560320 h 4320930"/>
              <a:gd name="connsiteX59" fmla="*/ 1889760 w 5298825"/>
              <a:gd name="connsiteY59" fmla="*/ 2603863 h 4320930"/>
              <a:gd name="connsiteX60" fmla="*/ 1750423 w 5298825"/>
              <a:gd name="connsiteY60" fmla="*/ 2734492 h 4320930"/>
              <a:gd name="connsiteX61" fmla="*/ 365760 w 5298825"/>
              <a:gd name="connsiteY61" fmla="*/ 287383 h 4320930"/>
              <a:gd name="connsiteX62" fmla="*/ 0 w 5298825"/>
              <a:gd name="connsiteY62"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36914 w 5298825"/>
              <a:gd name="connsiteY9" fmla="*/ 3013166 h 4320930"/>
              <a:gd name="connsiteX10" fmla="*/ 1393372 w 5298825"/>
              <a:gd name="connsiteY10" fmla="*/ 3100252 h 4320930"/>
              <a:gd name="connsiteX11" fmla="*/ 1393372 w 5298825"/>
              <a:gd name="connsiteY11" fmla="*/ 3178629 h 4320930"/>
              <a:gd name="connsiteX12" fmla="*/ 1393372 w 5298825"/>
              <a:gd name="connsiteY12" fmla="*/ 3265715 h 4320930"/>
              <a:gd name="connsiteX13" fmla="*/ 1524000 w 5298825"/>
              <a:gd name="connsiteY13" fmla="*/ 3291840 h 4320930"/>
              <a:gd name="connsiteX14" fmla="*/ 1480457 w 5298825"/>
              <a:gd name="connsiteY14" fmla="*/ 3370218 h 4320930"/>
              <a:gd name="connsiteX15" fmla="*/ 1532709 w 5298825"/>
              <a:gd name="connsiteY15" fmla="*/ 3439886 h 4320930"/>
              <a:gd name="connsiteX16" fmla="*/ 1588906 w 5298825"/>
              <a:gd name="connsiteY16" fmla="*/ 3490573 h 4320930"/>
              <a:gd name="connsiteX17" fmla="*/ 1593669 w 5298825"/>
              <a:gd name="connsiteY17" fmla="*/ 3570515 h 4320930"/>
              <a:gd name="connsiteX18" fmla="*/ 1623672 w 5298825"/>
              <a:gd name="connsiteY18" fmla="*/ 3625964 h 4320930"/>
              <a:gd name="connsiteX19" fmla="*/ 1716338 w 5298825"/>
              <a:gd name="connsiteY19" fmla="*/ 3655219 h 4320930"/>
              <a:gd name="connsiteX20" fmla="*/ 1733006 w 5298825"/>
              <a:gd name="connsiteY20" fmla="*/ 3727269 h 4320930"/>
              <a:gd name="connsiteX21" fmla="*/ 1801110 w 5298825"/>
              <a:gd name="connsiteY21" fmla="*/ 3762784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48116 w 5298825"/>
              <a:gd name="connsiteY51" fmla="*/ 2934789 h 4320930"/>
              <a:gd name="connsiteX52" fmla="*/ 2197759 w 5298825"/>
              <a:gd name="connsiteY52" fmla="*/ 2892811 h 4320930"/>
              <a:gd name="connsiteX53" fmla="*/ 2093323 w 5298825"/>
              <a:gd name="connsiteY53" fmla="*/ 2834368 h 4320930"/>
              <a:gd name="connsiteX54" fmla="*/ 1854926 w 5298825"/>
              <a:gd name="connsiteY54" fmla="*/ 2899955 h 4320930"/>
              <a:gd name="connsiteX55" fmla="*/ 1854926 w 5298825"/>
              <a:gd name="connsiteY55" fmla="*/ 2899955 h 4320930"/>
              <a:gd name="connsiteX56" fmla="*/ 1842339 w 5298825"/>
              <a:gd name="connsiteY56" fmla="*/ 2840014 h 4320930"/>
              <a:gd name="connsiteX57" fmla="*/ 2185852 w 5298825"/>
              <a:gd name="connsiteY57" fmla="*/ 2603863 h 4320930"/>
              <a:gd name="connsiteX58" fmla="*/ 2124892 w 5298825"/>
              <a:gd name="connsiteY58" fmla="*/ 2560320 h 4320930"/>
              <a:gd name="connsiteX59" fmla="*/ 1889760 w 5298825"/>
              <a:gd name="connsiteY59" fmla="*/ 2603863 h 4320930"/>
              <a:gd name="connsiteX60" fmla="*/ 1750423 w 5298825"/>
              <a:gd name="connsiteY60" fmla="*/ 2734492 h 4320930"/>
              <a:gd name="connsiteX61" fmla="*/ 365760 w 5298825"/>
              <a:gd name="connsiteY61" fmla="*/ 287383 h 4320930"/>
              <a:gd name="connsiteX62" fmla="*/ 0 w 5298825"/>
              <a:gd name="connsiteY62"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36914 w 5298825"/>
              <a:gd name="connsiteY9" fmla="*/ 3013166 h 4320930"/>
              <a:gd name="connsiteX10" fmla="*/ 1393372 w 5298825"/>
              <a:gd name="connsiteY10" fmla="*/ 3100252 h 4320930"/>
              <a:gd name="connsiteX11" fmla="*/ 1393372 w 5298825"/>
              <a:gd name="connsiteY11" fmla="*/ 3178629 h 4320930"/>
              <a:gd name="connsiteX12" fmla="*/ 1393372 w 5298825"/>
              <a:gd name="connsiteY12" fmla="*/ 3265715 h 4320930"/>
              <a:gd name="connsiteX13" fmla="*/ 1524000 w 5298825"/>
              <a:gd name="connsiteY13" fmla="*/ 3291840 h 4320930"/>
              <a:gd name="connsiteX14" fmla="*/ 1480457 w 5298825"/>
              <a:gd name="connsiteY14" fmla="*/ 3370218 h 4320930"/>
              <a:gd name="connsiteX15" fmla="*/ 1506516 w 5298825"/>
              <a:gd name="connsiteY15" fmla="*/ 3456555 h 4320930"/>
              <a:gd name="connsiteX16" fmla="*/ 1588906 w 5298825"/>
              <a:gd name="connsiteY16" fmla="*/ 3490573 h 4320930"/>
              <a:gd name="connsiteX17" fmla="*/ 1593669 w 5298825"/>
              <a:gd name="connsiteY17" fmla="*/ 3570515 h 4320930"/>
              <a:gd name="connsiteX18" fmla="*/ 1623672 w 5298825"/>
              <a:gd name="connsiteY18" fmla="*/ 3625964 h 4320930"/>
              <a:gd name="connsiteX19" fmla="*/ 1716338 w 5298825"/>
              <a:gd name="connsiteY19" fmla="*/ 3655219 h 4320930"/>
              <a:gd name="connsiteX20" fmla="*/ 1733006 w 5298825"/>
              <a:gd name="connsiteY20" fmla="*/ 3727269 h 4320930"/>
              <a:gd name="connsiteX21" fmla="*/ 1801110 w 5298825"/>
              <a:gd name="connsiteY21" fmla="*/ 3762784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48116 w 5298825"/>
              <a:gd name="connsiteY51" fmla="*/ 2934789 h 4320930"/>
              <a:gd name="connsiteX52" fmla="*/ 2197759 w 5298825"/>
              <a:gd name="connsiteY52" fmla="*/ 2892811 h 4320930"/>
              <a:gd name="connsiteX53" fmla="*/ 2093323 w 5298825"/>
              <a:gd name="connsiteY53" fmla="*/ 2834368 h 4320930"/>
              <a:gd name="connsiteX54" fmla="*/ 1854926 w 5298825"/>
              <a:gd name="connsiteY54" fmla="*/ 2899955 h 4320930"/>
              <a:gd name="connsiteX55" fmla="*/ 1854926 w 5298825"/>
              <a:gd name="connsiteY55" fmla="*/ 2899955 h 4320930"/>
              <a:gd name="connsiteX56" fmla="*/ 1842339 w 5298825"/>
              <a:gd name="connsiteY56" fmla="*/ 2840014 h 4320930"/>
              <a:gd name="connsiteX57" fmla="*/ 2185852 w 5298825"/>
              <a:gd name="connsiteY57" fmla="*/ 2603863 h 4320930"/>
              <a:gd name="connsiteX58" fmla="*/ 2124892 w 5298825"/>
              <a:gd name="connsiteY58" fmla="*/ 2560320 h 4320930"/>
              <a:gd name="connsiteX59" fmla="*/ 1889760 w 5298825"/>
              <a:gd name="connsiteY59" fmla="*/ 2603863 h 4320930"/>
              <a:gd name="connsiteX60" fmla="*/ 1750423 w 5298825"/>
              <a:gd name="connsiteY60" fmla="*/ 2734492 h 4320930"/>
              <a:gd name="connsiteX61" fmla="*/ 365760 w 5298825"/>
              <a:gd name="connsiteY61" fmla="*/ 287383 h 4320930"/>
              <a:gd name="connsiteX62" fmla="*/ 0 w 5298825"/>
              <a:gd name="connsiteY62"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36914 w 5298825"/>
              <a:gd name="connsiteY9" fmla="*/ 3013166 h 4320930"/>
              <a:gd name="connsiteX10" fmla="*/ 1393372 w 5298825"/>
              <a:gd name="connsiteY10" fmla="*/ 3100252 h 4320930"/>
              <a:gd name="connsiteX11" fmla="*/ 1393372 w 5298825"/>
              <a:gd name="connsiteY11" fmla="*/ 3178629 h 4320930"/>
              <a:gd name="connsiteX12" fmla="*/ 1393372 w 5298825"/>
              <a:gd name="connsiteY12" fmla="*/ 3265715 h 4320930"/>
              <a:gd name="connsiteX13" fmla="*/ 1524000 w 5298825"/>
              <a:gd name="connsiteY13" fmla="*/ 3291840 h 4320930"/>
              <a:gd name="connsiteX14" fmla="*/ 1480457 w 5298825"/>
              <a:gd name="connsiteY14" fmla="*/ 3370218 h 4320930"/>
              <a:gd name="connsiteX15" fmla="*/ 1506516 w 5298825"/>
              <a:gd name="connsiteY15" fmla="*/ 3456555 h 4320930"/>
              <a:gd name="connsiteX16" fmla="*/ 1588906 w 5298825"/>
              <a:gd name="connsiteY16" fmla="*/ 3490573 h 4320930"/>
              <a:gd name="connsiteX17" fmla="*/ 1593669 w 5298825"/>
              <a:gd name="connsiteY17" fmla="*/ 3570515 h 4320930"/>
              <a:gd name="connsiteX18" fmla="*/ 1623672 w 5298825"/>
              <a:gd name="connsiteY18" fmla="*/ 3625964 h 4320930"/>
              <a:gd name="connsiteX19" fmla="*/ 1716338 w 5298825"/>
              <a:gd name="connsiteY19" fmla="*/ 3655219 h 4320930"/>
              <a:gd name="connsiteX20" fmla="*/ 1733006 w 5298825"/>
              <a:gd name="connsiteY20" fmla="*/ 3727269 h 4320930"/>
              <a:gd name="connsiteX21" fmla="*/ 1801110 w 5298825"/>
              <a:gd name="connsiteY21" fmla="*/ 3762784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48116 w 5298825"/>
              <a:gd name="connsiteY51" fmla="*/ 2934789 h 4320930"/>
              <a:gd name="connsiteX52" fmla="*/ 2197759 w 5298825"/>
              <a:gd name="connsiteY52" fmla="*/ 2892811 h 4320930"/>
              <a:gd name="connsiteX53" fmla="*/ 2093323 w 5298825"/>
              <a:gd name="connsiteY53" fmla="*/ 2834368 h 4320930"/>
              <a:gd name="connsiteX54" fmla="*/ 1854926 w 5298825"/>
              <a:gd name="connsiteY54" fmla="*/ 2899955 h 4320930"/>
              <a:gd name="connsiteX55" fmla="*/ 1854926 w 5298825"/>
              <a:gd name="connsiteY55" fmla="*/ 2899955 h 4320930"/>
              <a:gd name="connsiteX56" fmla="*/ 1842339 w 5298825"/>
              <a:gd name="connsiteY56" fmla="*/ 2840014 h 4320930"/>
              <a:gd name="connsiteX57" fmla="*/ 2185852 w 5298825"/>
              <a:gd name="connsiteY57" fmla="*/ 2603863 h 4320930"/>
              <a:gd name="connsiteX58" fmla="*/ 2124892 w 5298825"/>
              <a:gd name="connsiteY58" fmla="*/ 2560320 h 4320930"/>
              <a:gd name="connsiteX59" fmla="*/ 1889760 w 5298825"/>
              <a:gd name="connsiteY59" fmla="*/ 2603863 h 4320930"/>
              <a:gd name="connsiteX60" fmla="*/ 1750423 w 5298825"/>
              <a:gd name="connsiteY60" fmla="*/ 2734492 h 4320930"/>
              <a:gd name="connsiteX61" fmla="*/ 365760 w 5298825"/>
              <a:gd name="connsiteY61" fmla="*/ 287383 h 4320930"/>
              <a:gd name="connsiteX62" fmla="*/ 0 w 5298825"/>
              <a:gd name="connsiteY62"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36914 w 5298825"/>
              <a:gd name="connsiteY9" fmla="*/ 3013166 h 4320930"/>
              <a:gd name="connsiteX10" fmla="*/ 1393372 w 5298825"/>
              <a:gd name="connsiteY10" fmla="*/ 3100252 h 4320930"/>
              <a:gd name="connsiteX11" fmla="*/ 1393372 w 5298825"/>
              <a:gd name="connsiteY11" fmla="*/ 3178629 h 4320930"/>
              <a:gd name="connsiteX12" fmla="*/ 1395754 w 5298825"/>
              <a:gd name="connsiteY12" fmla="*/ 3280003 h 4320930"/>
              <a:gd name="connsiteX13" fmla="*/ 1524000 w 5298825"/>
              <a:gd name="connsiteY13" fmla="*/ 3291840 h 4320930"/>
              <a:gd name="connsiteX14" fmla="*/ 1480457 w 5298825"/>
              <a:gd name="connsiteY14" fmla="*/ 3370218 h 4320930"/>
              <a:gd name="connsiteX15" fmla="*/ 1506516 w 5298825"/>
              <a:gd name="connsiteY15" fmla="*/ 3456555 h 4320930"/>
              <a:gd name="connsiteX16" fmla="*/ 1588906 w 5298825"/>
              <a:gd name="connsiteY16" fmla="*/ 3490573 h 4320930"/>
              <a:gd name="connsiteX17" fmla="*/ 1593669 w 5298825"/>
              <a:gd name="connsiteY17" fmla="*/ 3570515 h 4320930"/>
              <a:gd name="connsiteX18" fmla="*/ 1623672 w 5298825"/>
              <a:gd name="connsiteY18" fmla="*/ 3625964 h 4320930"/>
              <a:gd name="connsiteX19" fmla="*/ 1716338 w 5298825"/>
              <a:gd name="connsiteY19" fmla="*/ 3655219 h 4320930"/>
              <a:gd name="connsiteX20" fmla="*/ 1733006 w 5298825"/>
              <a:gd name="connsiteY20" fmla="*/ 3727269 h 4320930"/>
              <a:gd name="connsiteX21" fmla="*/ 1801110 w 5298825"/>
              <a:gd name="connsiteY21" fmla="*/ 3762784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48116 w 5298825"/>
              <a:gd name="connsiteY51" fmla="*/ 2934789 h 4320930"/>
              <a:gd name="connsiteX52" fmla="*/ 2197759 w 5298825"/>
              <a:gd name="connsiteY52" fmla="*/ 2892811 h 4320930"/>
              <a:gd name="connsiteX53" fmla="*/ 2093323 w 5298825"/>
              <a:gd name="connsiteY53" fmla="*/ 2834368 h 4320930"/>
              <a:gd name="connsiteX54" fmla="*/ 1854926 w 5298825"/>
              <a:gd name="connsiteY54" fmla="*/ 2899955 h 4320930"/>
              <a:gd name="connsiteX55" fmla="*/ 1854926 w 5298825"/>
              <a:gd name="connsiteY55" fmla="*/ 2899955 h 4320930"/>
              <a:gd name="connsiteX56" fmla="*/ 1842339 w 5298825"/>
              <a:gd name="connsiteY56" fmla="*/ 2840014 h 4320930"/>
              <a:gd name="connsiteX57" fmla="*/ 2185852 w 5298825"/>
              <a:gd name="connsiteY57" fmla="*/ 2603863 h 4320930"/>
              <a:gd name="connsiteX58" fmla="*/ 2124892 w 5298825"/>
              <a:gd name="connsiteY58" fmla="*/ 2560320 h 4320930"/>
              <a:gd name="connsiteX59" fmla="*/ 1889760 w 5298825"/>
              <a:gd name="connsiteY59" fmla="*/ 2603863 h 4320930"/>
              <a:gd name="connsiteX60" fmla="*/ 1750423 w 5298825"/>
              <a:gd name="connsiteY60" fmla="*/ 2734492 h 4320930"/>
              <a:gd name="connsiteX61" fmla="*/ 365760 w 5298825"/>
              <a:gd name="connsiteY61" fmla="*/ 287383 h 4320930"/>
              <a:gd name="connsiteX62" fmla="*/ 0 w 5298825"/>
              <a:gd name="connsiteY62"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36914 w 5298825"/>
              <a:gd name="connsiteY9" fmla="*/ 3013166 h 4320930"/>
              <a:gd name="connsiteX10" fmla="*/ 1393372 w 5298825"/>
              <a:gd name="connsiteY10" fmla="*/ 3100252 h 4320930"/>
              <a:gd name="connsiteX11" fmla="*/ 1393372 w 5298825"/>
              <a:gd name="connsiteY11" fmla="*/ 3178629 h 4320930"/>
              <a:gd name="connsiteX12" fmla="*/ 1395754 w 5298825"/>
              <a:gd name="connsiteY12" fmla="*/ 3280003 h 4320930"/>
              <a:gd name="connsiteX13" fmla="*/ 1524000 w 5298825"/>
              <a:gd name="connsiteY13" fmla="*/ 3291840 h 4320930"/>
              <a:gd name="connsiteX14" fmla="*/ 1480457 w 5298825"/>
              <a:gd name="connsiteY14" fmla="*/ 3370218 h 4320930"/>
              <a:gd name="connsiteX15" fmla="*/ 1506516 w 5298825"/>
              <a:gd name="connsiteY15" fmla="*/ 3456555 h 4320930"/>
              <a:gd name="connsiteX16" fmla="*/ 1588906 w 5298825"/>
              <a:gd name="connsiteY16" fmla="*/ 3490573 h 4320930"/>
              <a:gd name="connsiteX17" fmla="*/ 1593669 w 5298825"/>
              <a:gd name="connsiteY17" fmla="*/ 3570515 h 4320930"/>
              <a:gd name="connsiteX18" fmla="*/ 1623672 w 5298825"/>
              <a:gd name="connsiteY18" fmla="*/ 3625964 h 4320930"/>
              <a:gd name="connsiteX19" fmla="*/ 1716338 w 5298825"/>
              <a:gd name="connsiteY19" fmla="*/ 3655219 h 4320930"/>
              <a:gd name="connsiteX20" fmla="*/ 1733006 w 5298825"/>
              <a:gd name="connsiteY20" fmla="*/ 3727269 h 4320930"/>
              <a:gd name="connsiteX21" fmla="*/ 1801110 w 5298825"/>
              <a:gd name="connsiteY21" fmla="*/ 3762784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48116 w 5298825"/>
              <a:gd name="connsiteY51" fmla="*/ 2934789 h 4320930"/>
              <a:gd name="connsiteX52" fmla="*/ 2197759 w 5298825"/>
              <a:gd name="connsiteY52" fmla="*/ 2892811 h 4320930"/>
              <a:gd name="connsiteX53" fmla="*/ 2093323 w 5298825"/>
              <a:gd name="connsiteY53" fmla="*/ 2834368 h 4320930"/>
              <a:gd name="connsiteX54" fmla="*/ 1854926 w 5298825"/>
              <a:gd name="connsiteY54" fmla="*/ 2899955 h 4320930"/>
              <a:gd name="connsiteX55" fmla="*/ 1854926 w 5298825"/>
              <a:gd name="connsiteY55" fmla="*/ 2899955 h 4320930"/>
              <a:gd name="connsiteX56" fmla="*/ 1842339 w 5298825"/>
              <a:gd name="connsiteY56" fmla="*/ 2840014 h 4320930"/>
              <a:gd name="connsiteX57" fmla="*/ 2185852 w 5298825"/>
              <a:gd name="connsiteY57" fmla="*/ 2603863 h 4320930"/>
              <a:gd name="connsiteX58" fmla="*/ 2124892 w 5298825"/>
              <a:gd name="connsiteY58" fmla="*/ 2560320 h 4320930"/>
              <a:gd name="connsiteX59" fmla="*/ 1889760 w 5298825"/>
              <a:gd name="connsiteY59" fmla="*/ 2603863 h 4320930"/>
              <a:gd name="connsiteX60" fmla="*/ 1750423 w 5298825"/>
              <a:gd name="connsiteY60" fmla="*/ 2734492 h 4320930"/>
              <a:gd name="connsiteX61" fmla="*/ 365760 w 5298825"/>
              <a:gd name="connsiteY61" fmla="*/ 287383 h 4320930"/>
              <a:gd name="connsiteX62" fmla="*/ 0 w 5298825"/>
              <a:gd name="connsiteY62"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36914 w 5298825"/>
              <a:gd name="connsiteY9" fmla="*/ 3013166 h 4320930"/>
              <a:gd name="connsiteX10" fmla="*/ 1393372 w 5298825"/>
              <a:gd name="connsiteY10" fmla="*/ 3100252 h 4320930"/>
              <a:gd name="connsiteX11" fmla="*/ 1364797 w 5298825"/>
              <a:gd name="connsiteY11" fmla="*/ 3173866 h 4320930"/>
              <a:gd name="connsiteX12" fmla="*/ 1395754 w 5298825"/>
              <a:gd name="connsiteY12" fmla="*/ 3280003 h 4320930"/>
              <a:gd name="connsiteX13" fmla="*/ 1524000 w 5298825"/>
              <a:gd name="connsiteY13" fmla="*/ 3291840 h 4320930"/>
              <a:gd name="connsiteX14" fmla="*/ 1480457 w 5298825"/>
              <a:gd name="connsiteY14" fmla="*/ 3370218 h 4320930"/>
              <a:gd name="connsiteX15" fmla="*/ 1506516 w 5298825"/>
              <a:gd name="connsiteY15" fmla="*/ 3456555 h 4320930"/>
              <a:gd name="connsiteX16" fmla="*/ 1588906 w 5298825"/>
              <a:gd name="connsiteY16" fmla="*/ 3490573 h 4320930"/>
              <a:gd name="connsiteX17" fmla="*/ 1593669 w 5298825"/>
              <a:gd name="connsiteY17" fmla="*/ 3570515 h 4320930"/>
              <a:gd name="connsiteX18" fmla="*/ 1623672 w 5298825"/>
              <a:gd name="connsiteY18" fmla="*/ 3625964 h 4320930"/>
              <a:gd name="connsiteX19" fmla="*/ 1716338 w 5298825"/>
              <a:gd name="connsiteY19" fmla="*/ 3655219 h 4320930"/>
              <a:gd name="connsiteX20" fmla="*/ 1733006 w 5298825"/>
              <a:gd name="connsiteY20" fmla="*/ 3727269 h 4320930"/>
              <a:gd name="connsiteX21" fmla="*/ 1801110 w 5298825"/>
              <a:gd name="connsiteY21" fmla="*/ 3762784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48116 w 5298825"/>
              <a:gd name="connsiteY51" fmla="*/ 2934789 h 4320930"/>
              <a:gd name="connsiteX52" fmla="*/ 2197759 w 5298825"/>
              <a:gd name="connsiteY52" fmla="*/ 2892811 h 4320930"/>
              <a:gd name="connsiteX53" fmla="*/ 2093323 w 5298825"/>
              <a:gd name="connsiteY53" fmla="*/ 2834368 h 4320930"/>
              <a:gd name="connsiteX54" fmla="*/ 1854926 w 5298825"/>
              <a:gd name="connsiteY54" fmla="*/ 2899955 h 4320930"/>
              <a:gd name="connsiteX55" fmla="*/ 1854926 w 5298825"/>
              <a:gd name="connsiteY55" fmla="*/ 2899955 h 4320930"/>
              <a:gd name="connsiteX56" fmla="*/ 1842339 w 5298825"/>
              <a:gd name="connsiteY56" fmla="*/ 2840014 h 4320930"/>
              <a:gd name="connsiteX57" fmla="*/ 2185852 w 5298825"/>
              <a:gd name="connsiteY57" fmla="*/ 2603863 h 4320930"/>
              <a:gd name="connsiteX58" fmla="*/ 2124892 w 5298825"/>
              <a:gd name="connsiteY58" fmla="*/ 2560320 h 4320930"/>
              <a:gd name="connsiteX59" fmla="*/ 1889760 w 5298825"/>
              <a:gd name="connsiteY59" fmla="*/ 2603863 h 4320930"/>
              <a:gd name="connsiteX60" fmla="*/ 1750423 w 5298825"/>
              <a:gd name="connsiteY60" fmla="*/ 2734492 h 4320930"/>
              <a:gd name="connsiteX61" fmla="*/ 365760 w 5298825"/>
              <a:gd name="connsiteY61" fmla="*/ 287383 h 4320930"/>
              <a:gd name="connsiteX62" fmla="*/ 0 w 5298825"/>
              <a:gd name="connsiteY62"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36914 w 5298825"/>
              <a:gd name="connsiteY9" fmla="*/ 3013166 h 4320930"/>
              <a:gd name="connsiteX10" fmla="*/ 1407659 w 5298825"/>
              <a:gd name="connsiteY10" fmla="*/ 3102633 h 4320930"/>
              <a:gd name="connsiteX11" fmla="*/ 1364797 w 5298825"/>
              <a:gd name="connsiteY11" fmla="*/ 3173866 h 4320930"/>
              <a:gd name="connsiteX12" fmla="*/ 1395754 w 5298825"/>
              <a:gd name="connsiteY12" fmla="*/ 3280003 h 4320930"/>
              <a:gd name="connsiteX13" fmla="*/ 1524000 w 5298825"/>
              <a:gd name="connsiteY13" fmla="*/ 3291840 h 4320930"/>
              <a:gd name="connsiteX14" fmla="*/ 1480457 w 5298825"/>
              <a:gd name="connsiteY14" fmla="*/ 3370218 h 4320930"/>
              <a:gd name="connsiteX15" fmla="*/ 1506516 w 5298825"/>
              <a:gd name="connsiteY15" fmla="*/ 3456555 h 4320930"/>
              <a:gd name="connsiteX16" fmla="*/ 1588906 w 5298825"/>
              <a:gd name="connsiteY16" fmla="*/ 3490573 h 4320930"/>
              <a:gd name="connsiteX17" fmla="*/ 1593669 w 5298825"/>
              <a:gd name="connsiteY17" fmla="*/ 3570515 h 4320930"/>
              <a:gd name="connsiteX18" fmla="*/ 1623672 w 5298825"/>
              <a:gd name="connsiteY18" fmla="*/ 3625964 h 4320930"/>
              <a:gd name="connsiteX19" fmla="*/ 1716338 w 5298825"/>
              <a:gd name="connsiteY19" fmla="*/ 3655219 h 4320930"/>
              <a:gd name="connsiteX20" fmla="*/ 1733006 w 5298825"/>
              <a:gd name="connsiteY20" fmla="*/ 3727269 h 4320930"/>
              <a:gd name="connsiteX21" fmla="*/ 1801110 w 5298825"/>
              <a:gd name="connsiteY21" fmla="*/ 3762784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48116 w 5298825"/>
              <a:gd name="connsiteY51" fmla="*/ 2934789 h 4320930"/>
              <a:gd name="connsiteX52" fmla="*/ 2197759 w 5298825"/>
              <a:gd name="connsiteY52" fmla="*/ 2892811 h 4320930"/>
              <a:gd name="connsiteX53" fmla="*/ 2093323 w 5298825"/>
              <a:gd name="connsiteY53" fmla="*/ 2834368 h 4320930"/>
              <a:gd name="connsiteX54" fmla="*/ 1854926 w 5298825"/>
              <a:gd name="connsiteY54" fmla="*/ 2899955 h 4320930"/>
              <a:gd name="connsiteX55" fmla="*/ 1854926 w 5298825"/>
              <a:gd name="connsiteY55" fmla="*/ 2899955 h 4320930"/>
              <a:gd name="connsiteX56" fmla="*/ 1842339 w 5298825"/>
              <a:gd name="connsiteY56" fmla="*/ 2840014 h 4320930"/>
              <a:gd name="connsiteX57" fmla="*/ 2185852 w 5298825"/>
              <a:gd name="connsiteY57" fmla="*/ 2603863 h 4320930"/>
              <a:gd name="connsiteX58" fmla="*/ 2124892 w 5298825"/>
              <a:gd name="connsiteY58" fmla="*/ 2560320 h 4320930"/>
              <a:gd name="connsiteX59" fmla="*/ 1889760 w 5298825"/>
              <a:gd name="connsiteY59" fmla="*/ 2603863 h 4320930"/>
              <a:gd name="connsiteX60" fmla="*/ 1750423 w 5298825"/>
              <a:gd name="connsiteY60" fmla="*/ 2734492 h 4320930"/>
              <a:gd name="connsiteX61" fmla="*/ 365760 w 5298825"/>
              <a:gd name="connsiteY61" fmla="*/ 287383 h 4320930"/>
              <a:gd name="connsiteX62" fmla="*/ 0 w 5298825"/>
              <a:gd name="connsiteY62"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70251 w 5298825"/>
              <a:gd name="connsiteY9" fmla="*/ 3025072 h 4320930"/>
              <a:gd name="connsiteX10" fmla="*/ 1407659 w 5298825"/>
              <a:gd name="connsiteY10" fmla="*/ 3102633 h 4320930"/>
              <a:gd name="connsiteX11" fmla="*/ 1364797 w 5298825"/>
              <a:gd name="connsiteY11" fmla="*/ 3173866 h 4320930"/>
              <a:gd name="connsiteX12" fmla="*/ 1395754 w 5298825"/>
              <a:gd name="connsiteY12" fmla="*/ 3280003 h 4320930"/>
              <a:gd name="connsiteX13" fmla="*/ 1524000 w 5298825"/>
              <a:gd name="connsiteY13" fmla="*/ 3291840 h 4320930"/>
              <a:gd name="connsiteX14" fmla="*/ 1480457 w 5298825"/>
              <a:gd name="connsiteY14" fmla="*/ 3370218 h 4320930"/>
              <a:gd name="connsiteX15" fmla="*/ 1506516 w 5298825"/>
              <a:gd name="connsiteY15" fmla="*/ 3456555 h 4320930"/>
              <a:gd name="connsiteX16" fmla="*/ 1588906 w 5298825"/>
              <a:gd name="connsiteY16" fmla="*/ 3490573 h 4320930"/>
              <a:gd name="connsiteX17" fmla="*/ 1593669 w 5298825"/>
              <a:gd name="connsiteY17" fmla="*/ 3570515 h 4320930"/>
              <a:gd name="connsiteX18" fmla="*/ 1623672 w 5298825"/>
              <a:gd name="connsiteY18" fmla="*/ 3625964 h 4320930"/>
              <a:gd name="connsiteX19" fmla="*/ 1716338 w 5298825"/>
              <a:gd name="connsiteY19" fmla="*/ 3655219 h 4320930"/>
              <a:gd name="connsiteX20" fmla="*/ 1733006 w 5298825"/>
              <a:gd name="connsiteY20" fmla="*/ 3727269 h 4320930"/>
              <a:gd name="connsiteX21" fmla="*/ 1801110 w 5298825"/>
              <a:gd name="connsiteY21" fmla="*/ 3762784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48116 w 5298825"/>
              <a:gd name="connsiteY51" fmla="*/ 2934789 h 4320930"/>
              <a:gd name="connsiteX52" fmla="*/ 2197759 w 5298825"/>
              <a:gd name="connsiteY52" fmla="*/ 2892811 h 4320930"/>
              <a:gd name="connsiteX53" fmla="*/ 2093323 w 5298825"/>
              <a:gd name="connsiteY53" fmla="*/ 2834368 h 4320930"/>
              <a:gd name="connsiteX54" fmla="*/ 1854926 w 5298825"/>
              <a:gd name="connsiteY54" fmla="*/ 2899955 h 4320930"/>
              <a:gd name="connsiteX55" fmla="*/ 1854926 w 5298825"/>
              <a:gd name="connsiteY55" fmla="*/ 2899955 h 4320930"/>
              <a:gd name="connsiteX56" fmla="*/ 1842339 w 5298825"/>
              <a:gd name="connsiteY56" fmla="*/ 2840014 h 4320930"/>
              <a:gd name="connsiteX57" fmla="*/ 2185852 w 5298825"/>
              <a:gd name="connsiteY57" fmla="*/ 2603863 h 4320930"/>
              <a:gd name="connsiteX58" fmla="*/ 2124892 w 5298825"/>
              <a:gd name="connsiteY58" fmla="*/ 2560320 h 4320930"/>
              <a:gd name="connsiteX59" fmla="*/ 1889760 w 5298825"/>
              <a:gd name="connsiteY59" fmla="*/ 2603863 h 4320930"/>
              <a:gd name="connsiteX60" fmla="*/ 1750423 w 5298825"/>
              <a:gd name="connsiteY60" fmla="*/ 2734492 h 4320930"/>
              <a:gd name="connsiteX61" fmla="*/ 365760 w 5298825"/>
              <a:gd name="connsiteY61" fmla="*/ 287383 h 4320930"/>
              <a:gd name="connsiteX62" fmla="*/ 0 w 5298825"/>
              <a:gd name="connsiteY62"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70251 w 5298825"/>
              <a:gd name="connsiteY9" fmla="*/ 3025072 h 4320930"/>
              <a:gd name="connsiteX10" fmla="*/ 1407659 w 5298825"/>
              <a:gd name="connsiteY10" fmla="*/ 3102633 h 4320930"/>
              <a:gd name="connsiteX11" fmla="*/ 1364797 w 5298825"/>
              <a:gd name="connsiteY11" fmla="*/ 3173866 h 4320930"/>
              <a:gd name="connsiteX12" fmla="*/ 1395754 w 5298825"/>
              <a:gd name="connsiteY12" fmla="*/ 3280003 h 4320930"/>
              <a:gd name="connsiteX13" fmla="*/ 1524000 w 5298825"/>
              <a:gd name="connsiteY13" fmla="*/ 3291840 h 4320930"/>
              <a:gd name="connsiteX14" fmla="*/ 1480457 w 5298825"/>
              <a:gd name="connsiteY14" fmla="*/ 3370218 h 4320930"/>
              <a:gd name="connsiteX15" fmla="*/ 1506516 w 5298825"/>
              <a:gd name="connsiteY15" fmla="*/ 3456555 h 4320930"/>
              <a:gd name="connsiteX16" fmla="*/ 1588906 w 5298825"/>
              <a:gd name="connsiteY16" fmla="*/ 3490573 h 4320930"/>
              <a:gd name="connsiteX17" fmla="*/ 1593669 w 5298825"/>
              <a:gd name="connsiteY17" fmla="*/ 3570515 h 4320930"/>
              <a:gd name="connsiteX18" fmla="*/ 1623672 w 5298825"/>
              <a:gd name="connsiteY18" fmla="*/ 3625964 h 4320930"/>
              <a:gd name="connsiteX19" fmla="*/ 1716338 w 5298825"/>
              <a:gd name="connsiteY19" fmla="*/ 3655219 h 4320930"/>
              <a:gd name="connsiteX20" fmla="*/ 1733006 w 5298825"/>
              <a:gd name="connsiteY20" fmla="*/ 3727269 h 4320930"/>
              <a:gd name="connsiteX21" fmla="*/ 1801110 w 5298825"/>
              <a:gd name="connsiteY21" fmla="*/ 3767547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48116 w 5298825"/>
              <a:gd name="connsiteY51" fmla="*/ 2934789 h 4320930"/>
              <a:gd name="connsiteX52" fmla="*/ 2197759 w 5298825"/>
              <a:gd name="connsiteY52" fmla="*/ 2892811 h 4320930"/>
              <a:gd name="connsiteX53" fmla="*/ 2093323 w 5298825"/>
              <a:gd name="connsiteY53" fmla="*/ 2834368 h 4320930"/>
              <a:gd name="connsiteX54" fmla="*/ 1854926 w 5298825"/>
              <a:gd name="connsiteY54" fmla="*/ 2899955 h 4320930"/>
              <a:gd name="connsiteX55" fmla="*/ 1854926 w 5298825"/>
              <a:gd name="connsiteY55" fmla="*/ 2899955 h 4320930"/>
              <a:gd name="connsiteX56" fmla="*/ 1842339 w 5298825"/>
              <a:gd name="connsiteY56" fmla="*/ 2840014 h 4320930"/>
              <a:gd name="connsiteX57" fmla="*/ 2185852 w 5298825"/>
              <a:gd name="connsiteY57" fmla="*/ 2603863 h 4320930"/>
              <a:gd name="connsiteX58" fmla="*/ 2124892 w 5298825"/>
              <a:gd name="connsiteY58" fmla="*/ 2560320 h 4320930"/>
              <a:gd name="connsiteX59" fmla="*/ 1889760 w 5298825"/>
              <a:gd name="connsiteY59" fmla="*/ 2603863 h 4320930"/>
              <a:gd name="connsiteX60" fmla="*/ 1750423 w 5298825"/>
              <a:gd name="connsiteY60" fmla="*/ 2734492 h 4320930"/>
              <a:gd name="connsiteX61" fmla="*/ 365760 w 5298825"/>
              <a:gd name="connsiteY61" fmla="*/ 287383 h 4320930"/>
              <a:gd name="connsiteX62" fmla="*/ 0 w 5298825"/>
              <a:gd name="connsiteY62"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70251 w 5298825"/>
              <a:gd name="connsiteY9" fmla="*/ 3025072 h 4320930"/>
              <a:gd name="connsiteX10" fmla="*/ 1407659 w 5298825"/>
              <a:gd name="connsiteY10" fmla="*/ 3102633 h 4320930"/>
              <a:gd name="connsiteX11" fmla="*/ 1364797 w 5298825"/>
              <a:gd name="connsiteY11" fmla="*/ 3173866 h 4320930"/>
              <a:gd name="connsiteX12" fmla="*/ 1395754 w 5298825"/>
              <a:gd name="connsiteY12" fmla="*/ 3280003 h 4320930"/>
              <a:gd name="connsiteX13" fmla="*/ 1524000 w 5298825"/>
              <a:gd name="connsiteY13" fmla="*/ 3291840 h 4320930"/>
              <a:gd name="connsiteX14" fmla="*/ 1480457 w 5298825"/>
              <a:gd name="connsiteY14" fmla="*/ 3370218 h 4320930"/>
              <a:gd name="connsiteX15" fmla="*/ 1506516 w 5298825"/>
              <a:gd name="connsiteY15" fmla="*/ 3456555 h 4320930"/>
              <a:gd name="connsiteX16" fmla="*/ 1588906 w 5298825"/>
              <a:gd name="connsiteY16" fmla="*/ 3490573 h 4320930"/>
              <a:gd name="connsiteX17" fmla="*/ 1593669 w 5298825"/>
              <a:gd name="connsiteY17" fmla="*/ 3570515 h 4320930"/>
              <a:gd name="connsiteX18" fmla="*/ 1623672 w 5298825"/>
              <a:gd name="connsiteY18" fmla="*/ 3625964 h 4320930"/>
              <a:gd name="connsiteX19" fmla="*/ 1716338 w 5298825"/>
              <a:gd name="connsiteY19" fmla="*/ 3655219 h 4320930"/>
              <a:gd name="connsiteX20" fmla="*/ 1733006 w 5298825"/>
              <a:gd name="connsiteY20" fmla="*/ 3727269 h 4320930"/>
              <a:gd name="connsiteX21" fmla="*/ 1801110 w 5298825"/>
              <a:gd name="connsiteY21" fmla="*/ 3767547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48116 w 5298825"/>
              <a:gd name="connsiteY51" fmla="*/ 2934789 h 4320930"/>
              <a:gd name="connsiteX52" fmla="*/ 2197759 w 5298825"/>
              <a:gd name="connsiteY52" fmla="*/ 2892811 h 4320930"/>
              <a:gd name="connsiteX53" fmla="*/ 2093323 w 5298825"/>
              <a:gd name="connsiteY53" fmla="*/ 2834368 h 4320930"/>
              <a:gd name="connsiteX54" fmla="*/ 1854926 w 5298825"/>
              <a:gd name="connsiteY54" fmla="*/ 2899955 h 4320930"/>
              <a:gd name="connsiteX55" fmla="*/ 1854926 w 5298825"/>
              <a:gd name="connsiteY55" fmla="*/ 2899955 h 4320930"/>
              <a:gd name="connsiteX56" fmla="*/ 1842339 w 5298825"/>
              <a:gd name="connsiteY56" fmla="*/ 2840014 h 4320930"/>
              <a:gd name="connsiteX57" fmla="*/ 2185852 w 5298825"/>
              <a:gd name="connsiteY57" fmla="*/ 2603863 h 4320930"/>
              <a:gd name="connsiteX58" fmla="*/ 2124892 w 5298825"/>
              <a:gd name="connsiteY58" fmla="*/ 2560320 h 4320930"/>
              <a:gd name="connsiteX59" fmla="*/ 1889760 w 5298825"/>
              <a:gd name="connsiteY59" fmla="*/ 2603863 h 4320930"/>
              <a:gd name="connsiteX60" fmla="*/ 1750423 w 5298825"/>
              <a:gd name="connsiteY60" fmla="*/ 2734492 h 4320930"/>
              <a:gd name="connsiteX61" fmla="*/ 365760 w 5298825"/>
              <a:gd name="connsiteY61" fmla="*/ 287383 h 4320930"/>
              <a:gd name="connsiteX62" fmla="*/ 0 w 5298825"/>
              <a:gd name="connsiteY62"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70251 w 5298825"/>
              <a:gd name="connsiteY9" fmla="*/ 3025072 h 4320930"/>
              <a:gd name="connsiteX10" fmla="*/ 1407659 w 5298825"/>
              <a:gd name="connsiteY10" fmla="*/ 3102633 h 4320930"/>
              <a:gd name="connsiteX11" fmla="*/ 1364797 w 5298825"/>
              <a:gd name="connsiteY11" fmla="*/ 3173866 h 4320930"/>
              <a:gd name="connsiteX12" fmla="*/ 1395754 w 5298825"/>
              <a:gd name="connsiteY12" fmla="*/ 3280003 h 4320930"/>
              <a:gd name="connsiteX13" fmla="*/ 1524000 w 5298825"/>
              <a:gd name="connsiteY13" fmla="*/ 3291840 h 4320930"/>
              <a:gd name="connsiteX14" fmla="*/ 1480457 w 5298825"/>
              <a:gd name="connsiteY14" fmla="*/ 3370218 h 4320930"/>
              <a:gd name="connsiteX15" fmla="*/ 1506516 w 5298825"/>
              <a:gd name="connsiteY15" fmla="*/ 3456555 h 4320930"/>
              <a:gd name="connsiteX16" fmla="*/ 1588906 w 5298825"/>
              <a:gd name="connsiteY16" fmla="*/ 3490573 h 4320930"/>
              <a:gd name="connsiteX17" fmla="*/ 1593669 w 5298825"/>
              <a:gd name="connsiteY17" fmla="*/ 3570515 h 4320930"/>
              <a:gd name="connsiteX18" fmla="*/ 1623672 w 5298825"/>
              <a:gd name="connsiteY18" fmla="*/ 3625964 h 4320930"/>
              <a:gd name="connsiteX19" fmla="*/ 1716338 w 5298825"/>
              <a:gd name="connsiteY19" fmla="*/ 3655219 h 4320930"/>
              <a:gd name="connsiteX20" fmla="*/ 1733006 w 5298825"/>
              <a:gd name="connsiteY20" fmla="*/ 3727269 h 4320930"/>
              <a:gd name="connsiteX21" fmla="*/ 1801110 w 5298825"/>
              <a:gd name="connsiteY21" fmla="*/ 3767547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48116 w 5298825"/>
              <a:gd name="connsiteY51" fmla="*/ 2934789 h 4320930"/>
              <a:gd name="connsiteX52" fmla="*/ 2197759 w 5298825"/>
              <a:gd name="connsiteY52" fmla="*/ 2892811 h 4320930"/>
              <a:gd name="connsiteX53" fmla="*/ 2093323 w 5298825"/>
              <a:gd name="connsiteY53" fmla="*/ 2834368 h 4320930"/>
              <a:gd name="connsiteX54" fmla="*/ 1854926 w 5298825"/>
              <a:gd name="connsiteY54" fmla="*/ 2899955 h 4320930"/>
              <a:gd name="connsiteX55" fmla="*/ 1854926 w 5298825"/>
              <a:gd name="connsiteY55" fmla="*/ 2899955 h 4320930"/>
              <a:gd name="connsiteX56" fmla="*/ 1842339 w 5298825"/>
              <a:gd name="connsiteY56" fmla="*/ 2840014 h 4320930"/>
              <a:gd name="connsiteX57" fmla="*/ 2185852 w 5298825"/>
              <a:gd name="connsiteY57" fmla="*/ 2603863 h 4320930"/>
              <a:gd name="connsiteX58" fmla="*/ 2124892 w 5298825"/>
              <a:gd name="connsiteY58" fmla="*/ 2560320 h 4320930"/>
              <a:gd name="connsiteX59" fmla="*/ 1889760 w 5298825"/>
              <a:gd name="connsiteY59" fmla="*/ 2603863 h 4320930"/>
              <a:gd name="connsiteX60" fmla="*/ 1750423 w 5298825"/>
              <a:gd name="connsiteY60" fmla="*/ 2734492 h 4320930"/>
              <a:gd name="connsiteX61" fmla="*/ 365760 w 5298825"/>
              <a:gd name="connsiteY61" fmla="*/ 287383 h 4320930"/>
              <a:gd name="connsiteX62" fmla="*/ 0 w 5298825"/>
              <a:gd name="connsiteY62"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70251 w 5298825"/>
              <a:gd name="connsiteY9" fmla="*/ 3025072 h 4320930"/>
              <a:gd name="connsiteX10" fmla="*/ 1407659 w 5298825"/>
              <a:gd name="connsiteY10" fmla="*/ 3102633 h 4320930"/>
              <a:gd name="connsiteX11" fmla="*/ 1364797 w 5298825"/>
              <a:gd name="connsiteY11" fmla="*/ 3173866 h 4320930"/>
              <a:gd name="connsiteX12" fmla="*/ 1395754 w 5298825"/>
              <a:gd name="connsiteY12" fmla="*/ 3280003 h 4320930"/>
              <a:gd name="connsiteX13" fmla="*/ 1524000 w 5298825"/>
              <a:gd name="connsiteY13" fmla="*/ 3291840 h 4320930"/>
              <a:gd name="connsiteX14" fmla="*/ 1492364 w 5298825"/>
              <a:gd name="connsiteY14" fmla="*/ 3372599 h 4320930"/>
              <a:gd name="connsiteX15" fmla="*/ 1506516 w 5298825"/>
              <a:gd name="connsiteY15" fmla="*/ 3456555 h 4320930"/>
              <a:gd name="connsiteX16" fmla="*/ 1588906 w 5298825"/>
              <a:gd name="connsiteY16" fmla="*/ 3490573 h 4320930"/>
              <a:gd name="connsiteX17" fmla="*/ 1593669 w 5298825"/>
              <a:gd name="connsiteY17" fmla="*/ 3570515 h 4320930"/>
              <a:gd name="connsiteX18" fmla="*/ 1623672 w 5298825"/>
              <a:gd name="connsiteY18" fmla="*/ 3625964 h 4320930"/>
              <a:gd name="connsiteX19" fmla="*/ 1716338 w 5298825"/>
              <a:gd name="connsiteY19" fmla="*/ 3655219 h 4320930"/>
              <a:gd name="connsiteX20" fmla="*/ 1733006 w 5298825"/>
              <a:gd name="connsiteY20" fmla="*/ 3727269 h 4320930"/>
              <a:gd name="connsiteX21" fmla="*/ 1801110 w 5298825"/>
              <a:gd name="connsiteY21" fmla="*/ 3767547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48116 w 5298825"/>
              <a:gd name="connsiteY51" fmla="*/ 2934789 h 4320930"/>
              <a:gd name="connsiteX52" fmla="*/ 2197759 w 5298825"/>
              <a:gd name="connsiteY52" fmla="*/ 2892811 h 4320930"/>
              <a:gd name="connsiteX53" fmla="*/ 2093323 w 5298825"/>
              <a:gd name="connsiteY53" fmla="*/ 2834368 h 4320930"/>
              <a:gd name="connsiteX54" fmla="*/ 1854926 w 5298825"/>
              <a:gd name="connsiteY54" fmla="*/ 2899955 h 4320930"/>
              <a:gd name="connsiteX55" fmla="*/ 1854926 w 5298825"/>
              <a:gd name="connsiteY55" fmla="*/ 2899955 h 4320930"/>
              <a:gd name="connsiteX56" fmla="*/ 1842339 w 5298825"/>
              <a:gd name="connsiteY56" fmla="*/ 2840014 h 4320930"/>
              <a:gd name="connsiteX57" fmla="*/ 2185852 w 5298825"/>
              <a:gd name="connsiteY57" fmla="*/ 2603863 h 4320930"/>
              <a:gd name="connsiteX58" fmla="*/ 2124892 w 5298825"/>
              <a:gd name="connsiteY58" fmla="*/ 2560320 h 4320930"/>
              <a:gd name="connsiteX59" fmla="*/ 1889760 w 5298825"/>
              <a:gd name="connsiteY59" fmla="*/ 2603863 h 4320930"/>
              <a:gd name="connsiteX60" fmla="*/ 1750423 w 5298825"/>
              <a:gd name="connsiteY60" fmla="*/ 2734492 h 4320930"/>
              <a:gd name="connsiteX61" fmla="*/ 365760 w 5298825"/>
              <a:gd name="connsiteY61" fmla="*/ 287383 h 4320930"/>
              <a:gd name="connsiteX62" fmla="*/ 0 w 5298825"/>
              <a:gd name="connsiteY62"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70251 w 5298825"/>
              <a:gd name="connsiteY9" fmla="*/ 3025072 h 4320930"/>
              <a:gd name="connsiteX10" fmla="*/ 1407659 w 5298825"/>
              <a:gd name="connsiteY10" fmla="*/ 3102633 h 4320930"/>
              <a:gd name="connsiteX11" fmla="*/ 1364797 w 5298825"/>
              <a:gd name="connsiteY11" fmla="*/ 3173866 h 4320930"/>
              <a:gd name="connsiteX12" fmla="*/ 1395754 w 5298825"/>
              <a:gd name="connsiteY12" fmla="*/ 3280003 h 4320930"/>
              <a:gd name="connsiteX13" fmla="*/ 1524000 w 5298825"/>
              <a:gd name="connsiteY13" fmla="*/ 3291840 h 4320930"/>
              <a:gd name="connsiteX14" fmla="*/ 1492364 w 5298825"/>
              <a:gd name="connsiteY14" fmla="*/ 3372599 h 4320930"/>
              <a:gd name="connsiteX15" fmla="*/ 1506516 w 5298825"/>
              <a:gd name="connsiteY15" fmla="*/ 3456555 h 4320930"/>
              <a:gd name="connsiteX16" fmla="*/ 1588906 w 5298825"/>
              <a:gd name="connsiteY16" fmla="*/ 3490573 h 4320930"/>
              <a:gd name="connsiteX17" fmla="*/ 1593669 w 5298825"/>
              <a:gd name="connsiteY17" fmla="*/ 3570515 h 4320930"/>
              <a:gd name="connsiteX18" fmla="*/ 1623672 w 5298825"/>
              <a:gd name="connsiteY18" fmla="*/ 3625964 h 4320930"/>
              <a:gd name="connsiteX19" fmla="*/ 1716338 w 5298825"/>
              <a:gd name="connsiteY19" fmla="*/ 3655219 h 4320930"/>
              <a:gd name="connsiteX20" fmla="*/ 1733006 w 5298825"/>
              <a:gd name="connsiteY20" fmla="*/ 3727269 h 4320930"/>
              <a:gd name="connsiteX21" fmla="*/ 1801110 w 5298825"/>
              <a:gd name="connsiteY21" fmla="*/ 3767547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08618 w 5298825"/>
              <a:gd name="connsiteY25" fmla="*/ 4173924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48116 w 5298825"/>
              <a:gd name="connsiteY51" fmla="*/ 2934789 h 4320930"/>
              <a:gd name="connsiteX52" fmla="*/ 2197759 w 5298825"/>
              <a:gd name="connsiteY52" fmla="*/ 2892811 h 4320930"/>
              <a:gd name="connsiteX53" fmla="*/ 2093323 w 5298825"/>
              <a:gd name="connsiteY53" fmla="*/ 2834368 h 4320930"/>
              <a:gd name="connsiteX54" fmla="*/ 1854926 w 5298825"/>
              <a:gd name="connsiteY54" fmla="*/ 2899955 h 4320930"/>
              <a:gd name="connsiteX55" fmla="*/ 1854926 w 5298825"/>
              <a:gd name="connsiteY55" fmla="*/ 2899955 h 4320930"/>
              <a:gd name="connsiteX56" fmla="*/ 1842339 w 5298825"/>
              <a:gd name="connsiteY56" fmla="*/ 2840014 h 4320930"/>
              <a:gd name="connsiteX57" fmla="*/ 2185852 w 5298825"/>
              <a:gd name="connsiteY57" fmla="*/ 2603863 h 4320930"/>
              <a:gd name="connsiteX58" fmla="*/ 2124892 w 5298825"/>
              <a:gd name="connsiteY58" fmla="*/ 2560320 h 4320930"/>
              <a:gd name="connsiteX59" fmla="*/ 1889760 w 5298825"/>
              <a:gd name="connsiteY59" fmla="*/ 2603863 h 4320930"/>
              <a:gd name="connsiteX60" fmla="*/ 1750423 w 5298825"/>
              <a:gd name="connsiteY60" fmla="*/ 2734492 h 4320930"/>
              <a:gd name="connsiteX61" fmla="*/ 365760 w 5298825"/>
              <a:gd name="connsiteY61" fmla="*/ 287383 h 4320930"/>
              <a:gd name="connsiteX62" fmla="*/ 0 w 5298825"/>
              <a:gd name="connsiteY62"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70251 w 5298825"/>
              <a:gd name="connsiteY9" fmla="*/ 3025072 h 4320930"/>
              <a:gd name="connsiteX10" fmla="*/ 1407659 w 5298825"/>
              <a:gd name="connsiteY10" fmla="*/ 3102633 h 4320930"/>
              <a:gd name="connsiteX11" fmla="*/ 1364797 w 5298825"/>
              <a:gd name="connsiteY11" fmla="*/ 3173866 h 4320930"/>
              <a:gd name="connsiteX12" fmla="*/ 1395754 w 5298825"/>
              <a:gd name="connsiteY12" fmla="*/ 3280003 h 4320930"/>
              <a:gd name="connsiteX13" fmla="*/ 1524000 w 5298825"/>
              <a:gd name="connsiteY13" fmla="*/ 3291840 h 4320930"/>
              <a:gd name="connsiteX14" fmla="*/ 1492364 w 5298825"/>
              <a:gd name="connsiteY14" fmla="*/ 3372599 h 4320930"/>
              <a:gd name="connsiteX15" fmla="*/ 1506516 w 5298825"/>
              <a:gd name="connsiteY15" fmla="*/ 3456555 h 4320930"/>
              <a:gd name="connsiteX16" fmla="*/ 1588906 w 5298825"/>
              <a:gd name="connsiteY16" fmla="*/ 3490573 h 4320930"/>
              <a:gd name="connsiteX17" fmla="*/ 1593669 w 5298825"/>
              <a:gd name="connsiteY17" fmla="*/ 3570515 h 4320930"/>
              <a:gd name="connsiteX18" fmla="*/ 1623672 w 5298825"/>
              <a:gd name="connsiteY18" fmla="*/ 3625964 h 4320930"/>
              <a:gd name="connsiteX19" fmla="*/ 1716338 w 5298825"/>
              <a:gd name="connsiteY19" fmla="*/ 3655219 h 4320930"/>
              <a:gd name="connsiteX20" fmla="*/ 1733006 w 5298825"/>
              <a:gd name="connsiteY20" fmla="*/ 3727269 h 4320930"/>
              <a:gd name="connsiteX21" fmla="*/ 1801110 w 5298825"/>
              <a:gd name="connsiteY21" fmla="*/ 3767547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22906 w 5298825"/>
              <a:gd name="connsiteY25" fmla="*/ 4169162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48116 w 5298825"/>
              <a:gd name="connsiteY51" fmla="*/ 2934789 h 4320930"/>
              <a:gd name="connsiteX52" fmla="*/ 2197759 w 5298825"/>
              <a:gd name="connsiteY52" fmla="*/ 2892811 h 4320930"/>
              <a:gd name="connsiteX53" fmla="*/ 2093323 w 5298825"/>
              <a:gd name="connsiteY53" fmla="*/ 2834368 h 4320930"/>
              <a:gd name="connsiteX54" fmla="*/ 1854926 w 5298825"/>
              <a:gd name="connsiteY54" fmla="*/ 2899955 h 4320930"/>
              <a:gd name="connsiteX55" fmla="*/ 1854926 w 5298825"/>
              <a:gd name="connsiteY55" fmla="*/ 2899955 h 4320930"/>
              <a:gd name="connsiteX56" fmla="*/ 1842339 w 5298825"/>
              <a:gd name="connsiteY56" fmla="*/ 2840014 h 4320930"/>
              <a:gd name="connsiteX57" fmla="*/ 2185852 w 5298825"/>
              <a:gd name="connsiteY57" fmla="*/ 2603863 h 4320930"/>
              <a:gd name="connsiteX58" fmla="*/ 2124892 w 5298825"/>
              <a:gd name="connsiteY58" fmla="*/ 2560320 h 4320930"/>
              <a:gd name="connsiteX59" fmla="*/ 1889760 w 5298825"/>
              <a:gd name="connsiteY59" fmla="*/ 2603863 h 4320930"/>
              <a:gd name="connsiteX60" fmla="*/ 1750423 w 5298825"/>
              <a:gd name="connsiteY60" fmla="*/ 2734492 h 4320930"/>
              <a:gd name="connsiteX61" fmla="*/ 365760 w 5298825"/>
              <a:gd name="connsiteY61" fmla="*/ 287383 h 4320930"/>
              <a:gd name="connsiteX62" fmla="*/ 0 w 5298825"/>
              <a:gd name="connsiteY62"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40823 w 5298825"/>
              <a:gd name="connsiteY5" fmla="*/ 3056709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70251 w 5298825"/>
              <a:gd name="connsiteY9" fmla="*/ 3025072 h 4320930"/>
              <a:gd name="connsiteX10" fmla="*/ 1407659 w 5298825"/>
              <a:gd name="connsiteY10" fmla="*/ 3102633 h 4320930"/>
              <a:gd name="connsiteX11" fmla="*/ 1364797 w 5298825"/>
              <a:gd name="connsiteY11" fmla="*/ 3173866 h 4320930"/>
              <a:gd name="connsiteX12" fmla="*/ 1395754 w 5298825"/>
              <a:gd name="connsiteY12" fmla="*/ 3280003 h 4320930"/>
              <a:gd name="connsiteX13" fmla="*/ 1524000 w 5298825"/>
              <a:gd name="connsiteY13" fmla="*/ 3291840 h 4320930"/>
              <a:gd name="connsiteX14" fmla="*/ 1492364 w 5298825"/>
              <a:gd name="connsiteY14" fmla="*/ 3372599 h 4320930"/>
              <a:gd name="connsiteX15" fmla="*/ 1506516 w 5298825"/>
              <a:gd name="connsiteY15" fmla="*/ 3456555 h 4320930"/>
              <a:gd name="connsiteX16" fmla="*/ 1588906 w 5298825"/>
              <a:gd name="connsiteY16" fmla="*/ 3490573 h 4320930"/>
              <a:gd name="connsiteX17" fmla="*/ 1593669 w 5298825"/>
              <a:gd name="connsiteY17" fmla="*/ 3570515 h 4320930"/>
              <a:gd name="connsiteX18" fmla="*/ 1623672 w 5298825"/>
              <a:gd name="connsiteY18" fmla="*/ 3625964 h 4320930"/>
              <a:gd name="connsiteX19" fmla="*/ 1716338 w 5298825"/>
              <a:gd name="connsiteY19" fmla="*/ 3655219 h 4320930"/>
              <a:gd name="connsiteX20" fmla="*/ 1733006 w 5298825"/>
              <a:gd name="connsiteY20" fmla="*/ 3727269 h 4320930"/>
              <a:gd name="connsiteX21" fmla="*/ 1801110 w 5298825"/>
              <a:gd name="connsiteY21" fmla="*/ 3767547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22906 w 5298825"/>
              <a:gd name="connsiteY25" fmla="*/ 4169162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48116 w 5298825"/>
              <a:gd name="connsiteY51" fmla="*/ 2934789 h 4320930"/>
              <a:gd name="connsiteX52" fmla="*/ 2197759 w 5298825"/>
              <a:gd name="connsiteY52" fmla="*/ 2892811 h 4320930"/>
              <a:gd name="connsiteX53" fmla="*/ 2093323 w 5298825"/>
              <a:gd name="connsiteY53" fmla="*/ 2834368 h 4320930"/>
              <a:gd name="connsiteX54" fmla="*/ 1854926 w 5298825"/>
              <a:gd name="connsiteY54" fmla="*/ 2899955 h 4320930"/>
              <a:gd name="connsiteX55" fmla="*/ 1854926 w 5298825"/>
              <a:gd name="connsiteY55" fmla="*/ 2899955 h 4320930"/>
              <a:gd name="connsiteX56" fmla="*/ 1842339 w 5298825"/>
              <a:gd name="connsiteY56" fmla="*/ 2840014 h 4320930"/>
              <a:gd name="connsiteX57" fmla="*/ 2185852 w 5298825"/>
              <a:gd name="connsiteY57" fmla="*/ 2603863 h 4320930"/>
              <a:gd name="connsiteX58" fmla="*/ 2124892 w 5298825"/>
              <a:gd name="connsiteY58" fmla="*/ 2560320 h 4320930"/>
              <a:gd name="connsiteX59" fmla="*/ 1889760 w 5298825"/>
              <a:gd name="connsiteY59" fmla="*/ 2603863 h 4320930"/>
              <a:gd name="connsiteX60" fmla="*/ 1750423 w 5298825"/>
              <a:gd name="connsiteY60" fmla="*/ 2734492 h 4320930"/>
              <a:gd name="connsiteX61" fmla="*/ 365760 w 5298825"/>
              <a:gd name="connsiteY61" fmla="*/ 287383 h 4320930"/>
              <a:gd name="connsiteX62" fmla="*/ 0 w 5298825"/>
              <a:gd name="connsiteY62"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89166 w 5298825"/>
              <a:gd name="connsiteY4" fmla="*/ 2856412 h 4320930"/>
              <a:gd name="connsiteX5" fmla="*/ 1138442 w 5298825"/>
              <a:gd name="connsiteY5" fmla="*/ 3101953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70251 w 5298825"/>
              <a:gd name="connsiteY9" fmla="*/ 3025072 h 4320930"/>
              <a:gd name="connsiteX10" fmla="*/ 1407659 w 5298825"/>
              <a:gd name="connsiteY10" fmla="*/ 3102633 h 4320930"/>
              <a:gd name="connsiteX11" fmla="*/ 1364797 w 5298825"/>
              <a:gd name="connsiteY11" fmla="*/ 3173866 h 4320930"/>
              <a:gd name="connsiteX12" fmla="*/ 1395754 w 5298825"/>
              <a:gd name="connsiteY12" fmla="*/ 3280003 h 4320930"/>
              <a:gd name="connsiteX13" fmla="*/ 1524000 w 5298825"/>
              <a:gd name="connsiteY13" fmla="*/ 3291840 h 4320930"/>
              <a:gd name="connsiteX14" fmla="*/ 1492364 w 5298825"/>
              <a:gd name="connsiteY14" fmla="*/ 3372599 h 4320930"/>
              <a:gd name="connsiteX15" fmla="*/ 1506516 w 5298825"/>
              <a:gd name="connsiteY15" fmla="*/ 3456555 h 4320930"/>
              <a:gd name="connsiteX16" fmla="*/ 1588906 w 5298825"/>
              <a:gd name="connsiteY16" fmla="*/ 3490573 h 4320930"/>
              <a:gd name="connsiteX17" fmla="*/ 1593669 w 5298825"/>
              <a:gd name="connsiteY17" fmla="*/ 3570515 h 4320930"/>
              <a:gd name="connsiteX18" fmla="*/ 1623672 w 5298825"/>
              <a:gd name="connsiteY18" fmla="*/ 3625964 h 4320930"/>
              <a:gd name="connsiteX19" fmla="*/ 1716338 w 5298825"/>
              <a:gd name="connsiteY19" fmla="*/ 3655219 h 4320930"/>
              <a:gd name="connsiteX20" fmla="*/ 1733006 w 5298825"/>
              <a:gd name="connsiteY20" fmla="*/ 3727269 h 4320930"/>
              <a:gd name="connsiteX21" fmla="*/ 1801110 w 5298825"/>
              <a:gd name="connsiteY21" fmla="*/ 3767547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22906 w 5298825"/>
              <a:gd name="connsiteY25" fmla="*/ 4169162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48116 w 5298825"/>
              <a:gd name="connsiteY51" fmla="*/ 2934789 h 4320930"/>
              <a:gd name="connsiteX52" fmla="*/ 2197759 w 5298825"/>
              <a:gd name="connsiteY52" fmla="*/ 2892811 h 4320930"/>
              <a:gd name="connsiteX53" fmla="*/ 2093323 w 5298825"/>
              <a:gd name="connsiteY53" fmla="*/ 2834368 h 4320930"/>
              <a:gd name="connsiteX54" fmla="*/ 1854926 w 5298825"/>
              <a:gd name="connsiteY54" fmla="*/ 2899955 h 4320930"/>
              <a:gd name="connsiteX55" fmla="*/ 1854926 w 5298825"/>
              <a:gd name="connsiteY55" fmla="*/ 2899955 h 4320930"/>
              <a:gd name="connsiteX56" fmla="*/ 1842339 w 5298825"/>
              <a:gd name="connsiteY56" fmla="*/ 2840014 h 4320930"/>
              <a:gd name="connsiteX57" fmla="*/ 2185852 w 5298825"/>
              <a:gd name="connsiteY57" fmla="*/ 2603863 h 4320930"/>
              <a:gd name="connsiteX58" fmla="*/ 2124892 w 5298825"/>
              <a:gd name="connsiteY58" fmla="*/ 2560320 h 4320930"/>
              <a:gd name="connsiteX59" fmla="*/ 1889760 w 5298825"/>
              <a:gd name="connsiteY59" fmla="*/ 2603863 h 4320930"/>
              <a:gd name="connsiteX60" fmla="*/ 1750423 w 5298825"/>
              <a:gd name="connsiteY60" fmla="*/ 2734492 h 4320930"/>
              <a:gd name="connsiteX61" fmla="*/ 365760 w 5298825"/>
              <a:gd name="connsiteY61" fmla="*/ 287383 h 4320930"/>
              <a:gd name="connsiteX62" fmla="*/ 0 w 5298825"/>
              <a:gd name="connsiteY62"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70116 w 5298825"/>
              <a:gd name="connsiteY4" fmla="*/ 2892130 h 4320930"/>
              <a:gd name="connsiteX5" fmla="*/ 1138442 w 5298825"/>
              <a:gd name="connsiteY5" fmla="*/ 3101953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70251 w 5298825"/>
              <a:gd name="connsiteY9" fmla="*/ 3025072 h 4320930"/>
              <a:gd name="connsiteX10" fmla="*/ 1407659 w 5298825"/>
              <a:gd name="connsiteY10" fmla="*/ 3102633 h 4320930"/>
              <a:gd name="connsiteX11" fmla="*/ 1364797 w 5298825"/>
              <a:gd name="connsiteY11" fmla="*/ 3173866 h 4320930"/>
              <a:gd name="connsiteX12" fmla="*/ 1395754 w 5298825"/>
              <a:gd name="connsiteY12" fmla="*/ 3280003 h 4320930"/>
              <a:gd name="connsiteX13" fmla="*/ 1524000 w 5298825"/>
              <a:gd name="connsiteY13" fmla="*/ 3291840 h 4320930"/>
              <a:gd name="connsiteX14" fmla="*/ 1492364 w 5298825"/>
              <a:gd name="connsiteY14" fmla="*/ 3372599 h 4320930"/>
              <a:gd name="connsiteX15" fmla="*/ 1506516 w 5298825"/>
              <a:gd name="connsiteY15" fmla="*/ 3456555 h 4320930"/>
              <a:gd name="connsiteX16" fmla="*/ 1588906 w 5298825"/>
              <a:gd name="connsiteY16" fmla="*/ 3490573 h 4320930"/>
              <a:gd name="connsiteX17" fmla="*/ 1593669 w 5298825"/>
              <a:gd name="connsiteY17" fmla="*/ 3570515 h 4320930"/>
              <a:gd name="connsiteX18" fmla="*/ 1623672 w 5298825"/>
              <a:gd name="connsiteY18" fmla="*/ 3625964 h 4320930"/>
              <a:gd name="connsiteX19" fmla="*/ 1716338 w 5298825"/>
              <a:gd name="connsiteY19" fmla="*/ 3655219 h 4320930"/>
              <a:gd name="connsiteX20" fmla="*/ 1733006 w 5298825"/>
              <a:gd name="connsiteY20" fmla="*/ 3727269 h 4320930"/>
              <a:gd name="connsiteX21" fmla="*/ 1801110 w 5298825"/>
              <a:gd name="connsiteY21" fmla="*/ 3767547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22906 w 5298825"/>
              <a:gd name="connsiteY25" fmla="*/ 4169162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48116 w 5298825"/>
              <a:gd name="connsiteY51" fmla="*/ 2934789 h 4320930"/>
              <a:gd name="connsiteX52" fmla="*/ 2197759 w 5298825"/>
              <a:gd name="connsiteY52" fmla="*/ 2892811 h 4320930"/>
              <a:gd name="connsiteX53" fmla="*/ 2093323 w 5298825"/>
              <a:gd name="connsiteY53" fmla="*/ 2834368 h 4320930"/>
              <a:gd name="connsiteX54" fmla="*/ 1854926 w 5298825"/>
              <a:gd name="connsiteY54" fmla="*/ 2899955 h 4320930"/>
              <a:gd name="connsiteX55" fmla="*/ 1854926 w 5298825"/>
              <a:gd name="connsiteY55" fmla="*/ 2899955 h 4320930"/>
              <a:gd name="connsiteX56" fmla="*/ 1842339 w 5298825"/>
              <a:gd name="connsiteY56" fmla="*/ 2840014 h 4320930"/>
              <a:gd name="connsiteX57" fmla="*/ 2185852 w 5298825"/>
              <a:gd name="connsiteY57" fmla="*/ 2603863 h 4320930"/>
              <a:gd name="connsiteX58" fmla="*/ 2124892 w 5298825"/>
              <a:gd name="connsiteY58" fmla="*/ 2560320 h 4320930"/>
              <a:gd name="connsiteX59" fmla="*/ 1889760 w 5298825"/>
              <a:gd name="connsiteY59" fmla="*/ 2603863 h 4320930"/>
              <a:gd name="connsiteX60" fmla="*/ 1750423 w 5298825"/>
              <a:gd name="connsiteY60" fmla="*/ 2734492 h 4320930"/>
              <a:gd name="connsiteX61" fmla="*/ 365760 w 5298825"/>
              <a:gd name="connsiteY61" fmla="*/ 287383 h 4320930"/>
              <a:gd name="connsiteX62" fmla="*/ 0 w 5298825"/>
              <a:gd name="connsiteY62"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70116 w 5298825"/>
              <a:gd name="connsiteY4" fmla="*/ 2892130 h 4320930"/>
              <a:gd name="connsiteX5" fmla="*/ 1138442 w 5298825"/>
              <a:gd name="connsiteY5" fmla="*/ 3101953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70251 w 5298825"/>
              <a:gd name="connsiteY9" fmla="*/ 3025072 h 4320930"/>
              <a:gd name="connsiteX10" fmla="*/ 1407659 w 5298825"/>
              <a:gd name="connsiteY10" fmla="*/ 3102633 h 4320930"/>
              <a:gd name="connsiteX11" fmla="*/ 1364797 w 5298825"/>
              <a:gd name="connsiteY11" fmla="*/ 3173866 h 4320930"/>
              <a:gd name="connsiteX12" fmla="*/ 1395754 w 5298825"/>
              <a:gd name="connsiteY12" fmla="*/ 3280003 h 4320930"/>
              <a:gd name="connsiteX13" fmla="*/ 1524000 w 5298825"/>
              <a:gd name="connsiteY13" fmla="*/ 3291840 h 4320930"/>
              <a:gd name="connsiteX14" fmla="*/ 1492364 w 5298825"/>
              <a:gd name="connsiteY14" fmla="*/ 3372599 h 4320930"/>
              <a:gd name="connsiteX15" fmla="*/ 1506516 w 5298825"/>
              <a:gd name="connsiteY15" fmla="*/ 3456555 h 4320930"/>
              <a:gd name="connsiteX16" fmla="*/ 1588906 w 5298825"/>
              <a:gd name="connsiteY16" fmla="*/ 3490573 h 4320930"/>
              <a:gd name="connsiteX17" fmla="*/ 1593669 w 5298825"/>
              <a:gd name="connsiteY17" fmla="*/ 3570515 h 4320930"/>
              <a:gd name="connsiteX18" fmla="*/ 1623672 w 5298825"/>
              <a:gd name="connsiteY18" fmla="*/ 3625964 h 4320930"/>
              <a:gd name="connsiteX19" fmla="*/ 1716338 w 5298825"/>
              <a:gd name="connsiteY19" fmla="*/ 3655219 h 4320930"/>
              <a:gd name="connsiteX20" fmla="*/ 1733006 w 5298825"/>
              <a:gd name="connsiteY20" fmla="*/ 3727269 h 4320930"/>
              <a:gd name="connsiteX21" fmla="*/ 1801110 w 5298825"/>
              <a:gd name="connsiteY21" fmla="*/ 3767547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22906 w 5298825"/>
              <a:gd name="connsiteY25" fmla="*/ 4169162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48116 w 5298825"/>
              <a:gd name="connsiteY51" fmla="*/ 2934789 h 4320930"/>
              <a:gd name="connsiteX52" fmla="*/ 2197759 w 5298825"/>
              <a:gd name="connsiteY52" fmla="*/ 2892811 h 4320930"/>
              <a:gd name="connsiteX53" fmla="*/ 2093323 w 5298825"/>
              <a:gd name="connsiteY53" fmla="*/ 2834368 h 4320930"/>
              <a:gd name="connsiteX54" fmla="*/ 1854926 w 5298825"/>
              <a:gd name="connsiteY54" fmla="*/ 2899955 h 4320930"/>
              <a:gd name="connsiteX55" fmla="*/ 1854926 w 5298825"/>
              <a:gd name="connsiteY55" fmla="*/ 2899955 h 4320930"/>
              <a:gd name="connsiteX56" fmla="*/ 1842339 w 5298825"/>
              <a:gd name="connsiteY56" fmla="*/ 2840014 h 4320930"/>
              <a:gd name="connsiteX57" fmla="*/ 2157277 w 5298825"/>
              <a:gd name="connsiteY57" fmla="*/ 2653870 h 4320930"/>
              <a:gd name="connsiteX58" fmla="*/ 2124892 w 5298825"/>
              <a:gd name="connsiteY58" fmla="*/ 2560320 h 4320930"/>
              <a:gd name="connsiteX59" fmla="*/ 1889760 w 5298825"/>
              <a:gd name="connsiteY59" fmla="*/ 2603863 h 4320930"/>
              <a:gd name="connsiteX60" fmla="*/ 1750423 w 5298825"/>
              <a:gd name="connsiteY60" fmla="*/ 2734492 h 4320930"/>
              <a:gd name="connsiteX61" fmla="*/ 365760 w 5298825"/>
              <a:gd name="connsiteY61" fmla="*/ 287383 h 4320930"/>
              <a:gd name="connsiteX62" fmla="*/ 0 w 5298825"/>
              <a:gd name="connsiteY62"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70116 w 5298825"/>
              <a:gd name="connsiteY4" fmla="*/ 2892130 h 4320930"/>
              <a:gd name="connsiteX5" fmla="*/ 1138442 w 5298825"/>
              <a:gd name="connsiteY5" fmla="*/ 3101953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70251 w 5298825"/>
              <a:gd name="connsiteY9" fmla="*/ 3025072 h 4320930"/>
              <a:gd name="connsiteX10" fmla="*/ 1407659 w 5298825"/>
              <a:gd name="connsiteY10" fmla="*/ 3102633 h 4320930"/>
              <a:gd name="connsiteX11" fmla="*/ 1364797 w 5298825"/>
              <a:gd name="connsiteY11" fmla="*/ 3173866 h 4320930"/>
              <a:gd name="connsiteX12" fmla="*/ 1395754 w 5298825"/>
              <a:gd name="connsiteY12" fmla="*/ 3280003 h 4320930"/>
              <a:gd name="connsiteX13" fmla="*/ 1524000 w 5298825"/>
              <a:gd name="connsiteY13" fmla="*/ 3291840 h 4320930"/>
              <a:gd name="connsiteX14" fmla="*/ 1492364 w 5298825"/>
              <a:gd name="connsiteY14" fmla="*/ 3372599 h 4320930"/>
              <a:gd name="connsiteX15" fmla="*/ 1506516 w 5298825"/>
              <a:gd name="connsiteY15" fmla="*/ 3456555 h 4320930"/>
              <a:gd name="connsiteX16" fmla="*/ 1588906 w 5298825"/>
              <a:gd name="connsiteY16" fmla="*/ 3490573 h 4320930"/>
              <a:gd name="connsiteX17" fmla="*/ 1593669 w 5298825"/>
              <a:gd name="connsiteY17" fmla="*/ 3570515 h 4320930"/>
              <a:gd name="connsiteX18" fmla="*/ 1623672 w 5298825"/>
              <a:gd name="connsiteY18" fmla="*/ 3625964 h 4320930"/>
              <a:gd name="connsiteX19" fmla="*/ 1716338 w 5298825"/>
              <a:gd name="connsiteY19" fmla="*/ 3655219 h 4320930"/>
              <a:gd name="connsiteX20" fmla="*/ 1733006 w 5298825"/>
              <a:gd name="connsiteY20" fmla="*/ 3727269 h 4320930"/>
              <a:gd name="connsiteX21" fmla="*/ 1801110 w 5298825"/>
              <a:gd name="connsiteY21" fmla="*/ 3767547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22906 w 5298825"/>
              <a:gd name="connsiteY25" fmla="*/ 4169162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48116 w 5298825"/>
              <a:gd name="connsiteY51" fmla="*/ 2934789 h 4320930"/>
              <a:gd name="connsiteX52" fmla="*/ 2197759 w 5298825"/>
              <a:gd name="connsiteY52" fmla="*/ 2892811 h 4320930"/>
              <a:gd name="connsiteX53" fmla="*/ 2093323 w 5298825"/>
              <a:gd name="connsiteY53" fmla="*/ 2834368 h 4320930"/>
              <a:gd name="connsiteX54" fmla="*/ 1854926 w 5298825"/>
              <a:gd name="connsiteY54" fmla="*/ 2899955 h 4320930"/>
              <a:gd name="connsiteX55" fmla="*/ 1854926 w 5298825"/>
              <a:gd name="connsiteY55" fmla="*/ 2899955 h 4320930"/>
              <a:gd name="connsiteX56" fmla="*/ 1842339 w 5298825"/>
              <a:gd name="connsiteY56" fmla="*/ 2840014 h 4320930"/>
              <a:gd name="connsiteX57" fmla="*/ 2157277 w 5298825"/>
              <a:gd name="connsiteY57" fmla="*/ 2653870 h 4320930"/>
              <a:gd name="connsiteX58" fmla="*/ 2141560 w 5298825"/>
              <a:gd name="connsiteY58" fmla="*/ 2603183 h 4320930"/>
              <a:gd name="connsiteX59" fmla="*/ 1889760 w 5298825"/>
              <a:gd name="connsiteY59" fmla="*/ 2603863 h 4320930"/>
              <a:gd name="connsiteX60" fmla="*/ 1750423 w 5298825"/>
              <a:gd name="connsiteY60" fmla="*/ 2734492 h 4320930"/>
              <a:gd name="connsiteX61" fmla="*/ 365760 w 5298825"/>
              <a:gd name="connsiteY61" fmla="*/ 287383 h 4320930"/>
              <a:gd name="connsiteX62" fmla="*/ 0 w 5298825"/>
              <a:gd name="connsiteY62"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70116 w 5298825"/>
              <a:gd name="connsiteY4" fmla="*/ 2892130 h 4320930"/>
              <a:gd name="connsiteX5" fmla="*/ 1138442 w 5298825"/>
              <a:gd name="connsiteY5" fmla="*/ 3101953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70251 w 5298825"/>
              <a:gd name="connsiteY9" fmla="*/ 3025072 h 4320930"/>
              <a:gd name="connsiteX10" fmla="*/ 1407659 w 5298825"/>
              <a:gd name="connsiteY10" fmla="*/ 3102633 h 4320930"/>
              <a:gd name="connsiteX11" fmla="*/ 1364797 w 5298825"/>
              <a:gd name="connsiteY11" fmla="*/ 3173866 h 4320930"/>
              <a:gd name="connsiteX12" fmla="*/ 1395754 w 5298825"/>
              <a:gd name="connsiteY12" fmla="*/ 3280003 h 4320930"/>
              <a:gd name="connsiteX13" fmla="*/ 1524000 w 5298825"/>
              <a:gd name="connsiteY13" fmla="*/ 3291840 h 4320930"/>
              <a:gd name="connsiteX14" fmla="*/ 1492364 w 5298825"/>
              <a:gd name="connsiteY14" fmla="*/ 3372599 h 4320930"/>
              <a:gd name="connsiteX15" fmla="*/ 1506516 w 5298825"/>
              <a:gd name="connsiteY15" fmla="*/ 3456555 h 4320930"/>
              <a:gd name="connsiteX16" fmla="*/ 1588906 w 5298825"/>
              <a:gd name="connsiteY16" fmla="*/ 3490573 h 4320930"/>
              <a:gd name="connsiteX17" fmla="*/ 1593669 w 5298825"/>
              <a:gd name="connsiteY17" fmla="*/ 3570515 h 4320930"/>
              <a:gd name="connsiteX18" fmla="*/ 1623672 w 5298825"/>
              <a:gd name="connsiteY18" fmla="*/ 3625964 h 4320930"/>
              <a:gd name="connsiteX19" fmla="*/ 1716338 w 5298825"/>
              <a:gd name="connsiteY19" fmla="*/ 3655219 h 4320930"/>
              <a:gd name="connsiteX20" fmla="*/ 1733006 w 5298825"/>
              <a:gd name="connsiteY20" fmla="*/ 3727269 h 4320930"/>
              <a:gd name="connsiteX21" fmla="*/ 1801110 w 5298825"/>
              <a:gd name="connsiteY21" fmla="*/ 3767547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22906 w 5298825"/>
              <a:gd name="connsiteY25" fmla="*/ 4169162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48116 w 5298825"/>
              <a:gd name="connsiteY51" fmla="*/ 2934789 h 4320930"/>
              <a:gd name="connsiteX52" fmla="*/ 2197759 w 5298825"/>
              <a:gd name="connsiteY52" fmla="*/ 2892811 h 4320930"/>
              <a:gd name="connsiteX53" fmla="*/ 2093323 w 5298825"/>
              <a:gd name="connsiteY53" fmla="*/ 2834368 h 4320930"/>
              <a:gd name="connsiteX54" fmla="*/ 1854926 w 5298825"/>
              <a:gd name="connsiteY54" fmla="*/ 2899955 h 4320930"/>
              <a:gd name="connsiteX55" fmla="*/ 1854926 w 5298825"/>
              <a:gd name="connsiteY55" fmla="*/ 2899955 h 4320930"/>
              <a:gd name="connsiteX56" fmla="*/ 1842339 w 5298825"/>
              <a:gd name="connsiteY56" fmla="*/ 2840014 h 4320930"/>
              <a:gd name="connsiteX57" fmla="*/ 2157277 w 5298825"/>
              <a:gd name="connsiteY57" fmla="*/ 2653870 h 4320930"/>
              <a:gd name="connsiteX58" fmla="*/ 2141560 w 5298825"/>
              <a:gd name="connsiteY58" fmla="*/ 2603183 h 4320930"/>
              <a:gd name="connsiteX59" fmla="*/ 1918335 w 5298825"/>
              <a:gd name="connsiteY59" fmla="*/ 2649107 h 4320930"/>
              <a:gd name="connsiteX60" fmla="*/ 1750423 w 5298825"/>
              <a:gd name="connsiteY60" fmla="*/ 2734492 h 4320930"/>
              <a:gd name="connsiteX61" fmla="*/ 365760 w 5298825"/>
              <a:gd name="connsiteY61" fmla="*/ 287383 h 4320930"/>
              <a:gd name="connsiteX62" fmla="*/ 0 w 5298825"/>
              <a:gd name="connsiteY62" fmla="*/ 0 h 4320930"/>
              <a:gd name="connsiteX0" fmla="*/ 0 w 5298825"/>
              <a:gd name="connsiteY0" fmla="*/ 0 h 4320930"/>
              <a:gd name="connsiteX1" fmla="*/ 0 w 5298825"/>
              <a:gd name="connsiteY1" fmla="*/ 0 h 4320930"/>
              <a:gd name="connsiteX2" fmla="*/ 43543 w 5298825"/>
              <a:gd name="connsiteY2" fmla="*/ 69669 h 4320930"/>
              <a:gd name="connsiteX3" fmla="*/ 0 w 5298825"/>
              <a:gd name="connsiteY3" fmla="*/ 391886 h 4320930"/>
              <a:gd name="connsiteX4" fmla="*/ 1470116 w 5298825"/>
              <a:gd name="connsiteY4" fmla="*/ 2892130 h 4320930"/>
              <a:gd name="connsiteX5" fmla="*/ 1138442 w 5298825"/>
              <a:gd name="connsiteY5" fmla="*/ 3101953 h 4320930"/>
              <a:gd name="connsiteX6" fmla="*/ 1097280 w 5298825"/>
              <a:gd name="connsiteY6" fmla="*/ 3187338 h 4320930"/>
              <a:gd name="connsiteX7" fmla="*/ 1254034 w 5298825"/>
              <a:gd name="connsiteY7" fmla="*/ 3126378 h 4320930"/>
              <a:gd name="connsiteX8" fmla="*/ 1254034 w 5298825"/>
              <a:gd name="connsiteY8" fmla="*/ 3126378 h 4320930"/>
              <a:gd name="connsiteX9" fmla="*/ 1470251 w 5298825"/>
              <a:gd name="connsiteY9" fmla="*/ 3025072 h 4320930"/>
              <a:gd name="connsiteX10" fmla="*/ 1407659 w 5298825"/>
              <a:gd name="connsiteY10" fmla="*/ 3102633 h 4320930"/>
              <a:gd name="connsiteX11" fmla="*/ 1364797 w 5298825"/>
              <a:gd name="connsiteY11" fmla="*/ 3173866 h 4320930"/>
              <a:gd name="connsiteX12" fmla="*/ 1395754 w 5298825"/>
              <a:gd name="connsiteY12" fmla="*/ 3280003 h 4320930"/>
              <a:gd name="connsiteX13" fmla="*/ 1524000 w 5298825"/>
              <a:gd name="connsiteY13" fmla="*/ 3291840 h 4320930"/>
              <a:gd name="connsiteX14" fmla="*/ 1492364 w 5298825"/>
              <a:gd name="connsiteY14" fmla="*/ 3372599 h 4320930"/>
              <a:gd name="connsiteX15" fmla="*/ 1506516 w 5298825"/>
              <a:gd name="connsiteY15" fmla="*/ 3456555 h 4320930"/>
              <a:gd name="connsiteX16" fmla="*/ 1588906 w 5298825"/>
              <a:gd name="connsiteY16" fmla="*/ 3490573 h 4320930"/>
              <a:gd name="connsiteX17" fmla="*/ 1593669 w 5298825"/>
              <a:gd name="connsiteY17" fmla="*/ 3570515 h 4320930"/>
              <a:gd name="connsiteX18" fmla="*/ 1623672 w 5298825"/>
              <a:gd name="connsiteY18" fmla="*/ 3625964 h 4320930"/>
              <a:gd name="connsiteX19" fmla="*/ 1716338 w 5298825"/>
              <a:gd name="connsiteY19" fmla="*/ 3655219 h 4320930"/>
              <a:gd name="connsiteX20" fmla="*/ 1733006 w 5298825"/>
              <a:gd name="connsiteY20" fmla="*/ 3727269 h 4320930"/>
              <a:gd name="connsiteX21" fmla="*/ 1801110 w 5298825"/>
              <a:gd name="connsiteY21" fmla="*/ 3767547 h 4320930"/>
              <a:gd name="connsiteX22" fmla="*/ 1915886 w 5298825"/>
              <a:gd name="connsiteY22" fmla="*/ 3735978 h 4320930"/>
              <a:gd name="connsiteX23" fmla="*/ 2027532 w 5298825"/>
              <a:gd name="connsiteY23" fmla="*/ 3924436 h 4320930"/>
              <a:gd name="connsiteX24" fmla="*/ 1987935 w 5298825"/>
              <a:gd name="connsiteY24" fmla="*/ 3984648 h 4320930"/>
              <a:gd name="connsiteX25" fmla="*/ 2022906 w 5298825"/>
              <a:gd name="connsiteY25" fmla="*/ 4169162 h 4320930"/>
              <a:gd name="connsiteX26" fmla="*/ 2182858 w 5298825"/>
              <a:gd name="connsiteY26" fmla="*/ 4306797 h 4320930"/>
              <a:gd name="connsiteX27" fmla="*/ 2452687 w 5298825"/>
              <a:gd name="connsiteY27" fmla="*/ 4278223 h 4320930"/>
              <a:gd name="connsiteX28" fmla="*/ 2596787 w 5298825"/>
              <a:gd name="connsiteY28" fmla="*/ 4136572 h 4320930"/>
              <a:gd name="connsiteX29" fmla="*/ 2618151 w 5298825"/>
              <a:gd name="connsiteY29" fmla="*/ 3918722 h 4320930"/>
              <a:gd name="connsiteX30" fmla="*/ 2542903 w 5298825"/>
              <a:gd name="connsiteY30" fmla="*/ 3770812 h 4320930"/>
              <a:gd name="connsiteX31" fmla="*/ 2462144 w 5298825"/>
              <a:gd name="connsiteY31" fmla="*/ 3724140 h 4320930"/>
              <a:gd name="connsiteX32" fmla="*/ 2344239 w 5298825"/>
              <a:gd name="connsiteY32" fmla="*/ 3709104 h 4320930"/>
              <a:gd name="connsiteX33" fmla="*/ 2421799 w 5298825"/>
              <a:gd name="connsiteY33" fmla="*/ 3634672 h 4320930"/>
              <a:gd name="connsiteX34" fmla="*/ 2611007 w 5298825"/>
              <a:gd name="connsiteY34" fmla="*/ 3604601 h 4320930"/>
              <a:gd name="connsiteX35" fmla="*/ 3152503 w 5298825"/>
              <a:gd name="connsiteY35" fmla="*/ 3692435 h 4320930"/>
              <a:gd name="connsiteX36" fmla="*/ 3605349 w 5298825"/>
              <a:gd name="connsiteY36" fmla="*/ 3761355 h 4320930"/>
              <a:gd name="connsiteX37" fmla="*/ 4159567 w 5298825"/>
              <a:gd name="connsiteY37" fmla="*/ 3883207 h 4320930"/>
              <a:gd name="connsiteX38" fmla="*/ 4447018 w 5298825"/>
              <a:gd name="connsiteY38" fmla="*/ 3897358 h 4320930"/>
              <a:gd name="connsiteX39" fmla="*/ 5076349 w 5298825"/>
              <a:gd name="connsiteY39" fmla="*/ 3948929 h 4320930"/>
              <a:gd name="connsiteX40" fmla="*/ 5298825 w 5298825"/>
              <a:gd name="connsiteY40" fmla="*/ 3947364 h 4320930"/>
              <a:gd name="connsiteX41" fmla="*/ 5298009 w 5298825"/>
              <a:gd name="connsiteY41" fmla="*/ 3023508 h 4320930"/>
              <a:gd name="connsiteX42" fmla="*/ 5160917 w 5298825"/>
              <a:gd name="connsiteY42" fmla="*/ 3002960 h 4320930"/>
              <a:gd name="connsiteX43" fmla="*/ 5037501 w 5298825"/>
              <a:gd name="connsiteY43" fmla="*/ 3001327 h 4320930"/>
              <a:gd name="connsiteX44" fmla="*/ 4946469 w 5298825"/>
              <a:gd name="connsiteY44" fmla="*/ 2995749 h 4320930"/>
              <a:gd name="connsiteX45" fmla="*/ 4696982 w 5298825"/>
              <a:gd name="connsiteY45" fmla="*/ 2960234 h 4320930"/>
              <a:gd name="connsiteX46" fmla="*/ 4389120 w 5298825"/>
              <a:gd name="connsiteY46" fmla="*/ 2969623 h 4320930"/>
              <a:gd name="connsiteX47" fmla="*/ 3701144 w 5298825"/>
              <a:gd name="connsiteY47" fmla="*/ 3030583 h 4320930"/>
              <a:gd name="connsiteX48" fmla="*/ 3065417 w 5298825"/>
              <a:gd name="connsiteY48" fmla="*/ 3039292 h 4320930"/>
              <a:gd name="connsiteX49" fmla="*/ 2778034 w 5298825"/>
              <a:gd name="connsiteY49" fmla="*/ 3021875 h 4320930"/>
              <a:gd name="connsiteX50" fmla="*/ 2508069 w 5298825"/>
              <a:gd name="connsiteY50" fmla="*/ 3039292 h 4320930"/>
              <a:gd name="connsiteX51" fmla="*/ 2348116 w 5298825"/>
              <a:gd name="connsiteY51" fmla="*/ 2934789 h 4320930"/>
              <a:gd name="connsiteX52" fmla="*/ 2197759 w 5298825"/>
              <a:gd name="connsiteY52" fmla="*/ 2892811 h 4320930"/>
              <a:gd name="connsiteX53" fmla="*/ 2093323 w 5298825"/>
              <a:gd name="connsiteY53" fmla="*/ 2834368 h 4320930"/>
              <a:gd name="connsiteX54" fmla="*/ 1854926 w 5298825"/>
              <a:gd name="connsiteY54" fmla="*/ 2899955 h 4320930"/>
              <a:gd name="connsiteX55" fmla="*/ 1854926 w 5298825"/>
              <a:gd name="connsiteY55" fmla="*/ 2899955 h 4320930"/>
              <a:gd name="connsiteX56" fmla="*/ 1842339 w 5298825"/>
              <a:gd name="connsiteY56" fmla="*/ 2840014 h 4320930"/>
              <a:gd name="connsiteX57" fmla="*/ 2157277 w 5298825"/>
              <a:gd name="connsiteY57" fmla="*/ 2653870 h 4320930"/>
              <a:gd name="connsiteX58" fmla="*/ 2141560 w 5298825"/>
              <a:gd name="connsiteY58" fmla="*/ 2603183 h 4320930"/>
              <a:gd name="connsiteX59" fmla="*/ 1918335 w 5298825"/>
              <a:gd name="connsiteY59" fmla="*/ 2649107 h 4320930"/>
              <a:gd name="connsiteX60" fmla="*/ 1750423 w 5298825"/>
              <a:gd name="connsiteY60" fmla="*/ 2734492 h 4320930"/>
              <a:gd name="connsiteX61" fmla="*/ 365760 w 5298825"/>
              <a:gd name="connsiteY61" fmla="*/ 287383 h 4320930"/>
              <a:gd name="connsiteX62" fmla="*/ 0 w 5298825"/>
              <a:gd name="connsiteY62" fmla="*/ 0 h 4320930"/>
              <a:gd name="connsiteX0" fmla="*/ 0 w 5298825"/>
              <a:gd name="connsiteY0" fmla="*/ 0 h 4320930"/>
              <a:gd name="connsiteX1" fmla="*/ 0 w 5298825"/>
              <a:gd name="connsiteY1" fmla="*/ 0 h 4320930"/>
              <a:gd name="connsiteX2" fmla="*/ 0 w 5298825"/>
              <a:gd name="connsiteY2" fmla="*/ 391886 h 4320930"/>
              <a:gd name="connsiteX3" fmla="*/ 1470116 w 5298825"/>
              <a:gd name="connsiteY3" fmla="*/ 2892130 h 4320930"/>
              <a:gd name="connsiteX4" fmla="*/ 1138442 w 5298825"/>
              <a:gd name="connsiteY4" fmla="*/ 3101953 h 4320930"/>
              <a:gd name="connsiteX5" fmla="*/ 1097280 w 5298825"/>
              <a:gd name="connsiteY5" fmla="*/ 3187338 h 4320930"/>
              <a:gd name="connsiteX6" fmla="*/ 1254034 w 5298825"/>
              <a:gd name="connsiteY6" fmla="*/ 3126378 h 4320930"/>
              <a:gd name="connsiteX7" fmla="*/ 1254034 w 5298825"/>
              <a:gd name="connsiteY7" fmla="*/ 3126378 h 4320930"/>
              <a:gd name="connsiteX8" fmla="*/ 1470251 w 5298825"/>
              <a:gd name="connsiteY8" fmla="*/ 3025072 h 4320930"/>
              <a:gd name="connsiteX9" fmla="*/ 1407659 w 5298825"/>
              <a:gd name="connsiteY9" fmla="*/ 3102633 h 4320930"/>
              <a:gd name="connsiteX10" fmla="*/ 1364797 w 5298825"/>
              <a:gd name="connsiteY10" fmla="*/ 3173866 h 4320930"/>
              <a:gd name="connsiteX11" fmla="*/ 1395754 w 5298825"/>
              <a:gd name="connsiteY11" fmla="*/ 3280003 h 4320930"/>
              <a:gd name="connsiteX12" fmla="*/ 1524000 w 5298825"/>
              <a:gd name="connsiteY12" fmla="*/ 3291840 h 4320930"/>
              <a:gd name="connsiteX13" fmla="*/ 1492364 w 5298825"/>
              <a:gd name="connsiteY13" fmla="*/ 3372599 h 4320930"/>
              <a:gd name="connsiteX14" fmla="*/ 1506516 w 5298825"/>
              <a:gd name="connsiteY14" fmla="*/ 3456555 h 4320930"/>
              <a:gd name="connsiteX15" fmla="*/ 1588906 w 5298825"/>
              <a:gd name="connsiteY15" fmla="*/ 3490573 h 4320930"/>
              <a:gd name="connsiteX16" fmla="*/ 1593669 w 5298825"/>
              <a:gd name="connsiteY16" fmla="*/ 3570515 h 4320930"/>
              <a:gd name="connsiteX17" fmla="*/ 1623672 w 5298825"/>
              <a:gd name="connsiteY17" fmla="*/ 3625964 h 4320930"/>
              <a:gd name="connsiteX18" fmla="*/ 1716338 w 5298825"/>
              <a:gd name="connsiteY18" fmla="*/ 3655219 h 4320930"/>
              <a:gd name="connsiteX19" fmla="*/ 1733006 w 5298825"/>
              <a:gd name="connsiteY19" fmla="*/ 3727269 h 4320930"/>
              <a:gd name="connsiteX20" fmla="*/ 1801110 w 5298825"/>
              <a:gd name="connsiteY20" fmla="*/ 3767547 h 4320930"/>
              <a:gd name="connsiteX21" fmla="*/ 1915886 w 5298825"/>
              <a:gd name="connsiteY21" fmla="*/ 3735978 h 4320930"/>
              <a:gd name="connsiteX22" fmla="*/ 2027532 w 5298825"/>
              <a:gd name="connsiteY22" fmla="*/ 3924436 h 4320930"/>
              <a:gd name="connsiteX23" fmla="*/ 1987935 w 5298825"/>
              <a:gd name="connsiteY23" fmla="*/ 3984648 h 4320930"/>
              <a:gd name="connsiteX24" fmla="*/ 2022906 w 5298825"/>
              <a:gd name="connsiteY24" fmla="*/ 4169162 h 4320930"/>
              <a:gd name="connsiteX25" fmla="*/ 2182858 w 5298825"/>
              <a:gd name="connsiteY25" fmla="*/ 4306797 h 4320930"/>
              <a:gd name="connsiteX26" fmla="*/ 2452687 w 5298825"/>
              <a:gd name="connsiteY26" fmla="*/ 4278223 h 4320930"/>
              <a:gd name="connsiteX27" fmla="*/ 2596787 w 5298825"/>
              <a:gd name="connsiteY27" fmla="*/ 4136572 h 4320930"/>
              <a:gd name="connsiteX28" fmla="*/ 2618151 w 5298825"/>
              <a:gd name="connsiteY28" fmla="*/ 3918722 h 4320930"/>
              <a:gd name="connsiteX29" fmla="*/ 2542903 w 5298825"/>
              <a:gd name="connsiteY29" fmla="*/ 3770812 h 4320930"/>
              <a:gd name="connsiteX30" fmla="*/ 2462144 w 5298825"/>
              <a:gd name="connsiteY30" fmla="*/ 3724140 h 4320930"/>
              <a:gd name="connsiteX31" fmla="*/ 2344239 w 5298825"/>
              <a:gd name="connsiteY31" fmla="*/ 3709104 h 4320930"/>
              <a:gd name="connsiteX32" fmla="*/ 2421799 w 5298825"/>
              <a:gd name="connsiteY32" fmla="*/ 3634672 h 4320930"/>
              <a:gd name="connsiteX33" fmla="*/ 2611007 w 5298825"/>
              <a:gd name="connsiteY33" fmla="*/ 3604601 h 4320930"/>
              <a:gd name="connsiteX34" fmla="*/ 3152503 w 5298825"/>
              <a:gd name="connsiteY34" fmla="*/ 3692435 h 4320930"/>
              <a:gd name="connsiteX35" fmla="*/ 3605349 w 5298825"/>
              <a:gd name="connsiteY35" fmla="*/ 3761355 h 4320930"/>
              <a:gd name="connsiteX36" fmla="*/ 4159567 w 5298825"/>
              <a:gd name="connsiteY36" fmla="*/ 3883207 h 4320930"/>
              <a:gd name="connsiteX37" fmla="*/ 4447018 w 5298825"/>
              <a:gd name="connsiteY37" fmla="*/ 3897358 h 4320930"/>
              <a:gd name="connsiteX38" fmla="*/ 5076349 w 5298825"/>
              <a:gd name="connsiteY38" fmla="*/ 3948929 h 4320930"/>
              <a:gd name="connsiteX39" fmla="*/ 5298825 w 5298825"/>
              <a:gd name="connsiteY39" fmla="*/ 3947364 h 4320930"/>
              <a:gd name="connsiteX40" fmla="*/ 5298009 w 5298825"/>
              <a:gd name="connsiteY40" fmla="*/ 3023508 h 4320930"/>
              <a:gd name="connsiteX41" fmla="*/ 5160917 w 5298825"/>
              <a:gd name="connsiteY41" fmla="*/ 3002960 h 4320930"/>
              <a:gd name="connsiteX42" fmla="*/ 5037501 w 5298825"/>
              <a:gd name="connsiteY42" fmla="*/ 3001327 h 4320930"/>
              <a:gd name="connsiteX43" fmla="*/ 4946469 w 5298825"/>
              <a:gd name="connsiteY43" fmla="*/ 2995749 h 4320930"/>
              <a:gd name="connsiteX44" fmla="*/ 4696982 w 5298825"/>
              <a:gd name="connsiteY44" fmla="*/ 2960234 h 4320930"/>
              <a:gd name="connsiteX45" fmla="*/ 4389120 w 5298825"/>
              <a:gd name="connsiteY45" fmla="*/ 2969623 h 4320930"/>
              <a:gd name="connsiteX46" fmla="*/ 3701144 w 5298825"/>
              <a:gd name="connsiteY46" fmla="*/ 3030583 h 4320930"/>
              <a:gd name="connsiteX47" fmla="*/ 3065417 w 5298825"/>
              <a:gd name="connsiteY47" fmla="*/ 3039292 h 4320930"/>
              <a:gd name="connsiteX48" fmla="*/ 2778034 w 5298825"/>
              <a:gd name="connsiteY48" fmla="*/ 3021875 h 4320930"/>
              <a:gd name="connsiteX49" fmla="*/ 2508069 w 5298825"/>
              <a:gd name="connsiteY49" fmla="*/ 3039292 h 4320930"/>
              <a:gd name="connsiteX50" fmla="*/ 2348116 w 5298825"/>
              <a:gd name="connsiteY50" fmla="*/ 2934789 h 4320930"/>
              <a:gd name="connsiteX51" fmla="*/ 2197759 w 5298825"/>
              <a:gd name="connsiteY51" fmla="*/ 2892811 h 4320930"/>
              <a:gd name="connsiteX52" fmla="*/ 2093323 w 5298825"/>
              <a:gd name="connsiteY52" fmla="*/ 2834368 h 4320930"/>
              <a:gd name="connsiteX53" fmla="*/ 1854926 w 5298825"/>
              <a:gd name="connsiteY53" fmla="*/ 2899955 h 4320930"/>
              <a:gd name="connsiteX54" fmla="*/ 1854926 w 5298825"/>
              <a:gd name="connsiteY54" fmla="*/ 2899955 h 4320930"/>
              <a:gd name="connsiteX55" fmla="*/ 1842339 w 5298825"/>
              <a:gd name="connsiteY55" fmla="*/ 2840014 h 4320930"/>
              <a:gd name="connsiteX56" fmla="*/ 2157277 w 5298825"/>
              <a:gd name="connsiteY56" fmla="*/ 2653870 h 4320930"/>
              <a:gd name="connsiteX57" fmla="*/ 2141560 w 5298825"/>
              <a:gd name="connsiteY57" fmla="*/ 2603183 h 4320930"/>
              <a:gd name="connsiteX58" fmla="*/ 1918335 w 5298825"/>
              <a:gd name="connsiteY58" fmla="*/ 2649107 h 4320930"/>
              <a:gd name="connsiteX59" fmla="*/ 1750423 w 5298825"/>
              <a:gd name="connsiteY59" fmla="*/ 2734492 h 4320930"/>
              <a:gd name="connsiteX60" fmla="*/ 365760 w 5298825"/>
              <a:gd name="connsiteY60" fmla="*/ 287383 h 4320930"/>
              <a:gd name="connsiteX61" fmla="*/ 0 w 5298825"/>
              <a:gd name="connsiteY61" fmla="*/ 0 h 4320930"/>
              <a:gd name="connsiteX0" fmla="*/ 76200 w 5298825"/>
              <a:gd name="connsiteY0" fmla="*/ 0 h 4397130"/>
              <a:gd name="connsiteX1" fmla="*/ 0 w 5298825"/>
              <a:gd name="connsiteY1" fmla="*/ 76200 h 4397130"/>
              <a:gd name="connsiteX2" fmla="*/ 0 w 5298825"/>
              <a:gd name="connsiteY2" fmla="*/ 468086 h 4397130"/>
              <a:gd name="connsiteX3" fmla="*/ 1470116 w 5298825"/>
              <a:gd name="connsiteY3" fmla="*/ 2968330 h 4397130"/>
              <a:gd name="connsiteX4" fmla="*/ 1138442 w 5298825"/>
              <a:gd name="connsiteY4" fmla="*/ 3178153 h 4397130"/>
              <a:gd name="connsiteX5" fmla="*/ 1097280 w 5298825"/>
              <a:gd name="connsiteY5" fmla="*/ 3263538 h 4397130"/>
              <a:gd name="connsiteX6" fmla="*/ 1254034 w 5298825"/>
              <a:gd name="connsiteY6" fmla="*/ 3202578 h 4397130"/>
              <a:gd name="connsiteX7" fmla="*/ 1254034 w 5298825"/>
              <a:gd name="connsiteY7" fmla="*/ 3202578 h 4397130"/>
              <a:gd name="connsiteX8" fmla="*/ 1470251 w 5298825"/>
              <a:gd name="connsiteY8" fmla="*/ 3101272 h 4397130"/>
              <a:gd name="connsiteX9" fmla="*/ 1407659 w 5298825"/>
              <a:gd name="connsiteY9" fmla="*/ 3178833 h 4397130"/>
              <a:gd name="connsiteX10" fmla="*/ 1364797 w 5298825"/>
              <a:gd name="connsiteY10" fmla="*/ 3250066 h 4397130"/>
              <a:gd name="connsiteX11" fmla="*/ 1395754 w 5298825"/>
              <a:gd name="connsiteY11" fmla="*/ 3356203 h 4397130"/>
              <a:gd name="connsiteX12" fmla="*/ 1524000 w 5298825"/>
              <a:gd name="connsiteY12" fmla="*/ 3368040 h 4397130"/>
              <a:gd name="connsiteX13" fmla="*/ 1492364 w 5298825"/>
              <a:gd name="connsiteY13" fmla="*/ 3448799 h 4397130"/>
              <a:gd name="connsiteX14" fmla="*/ 1506516 w 5298825"/>
              <a:gd name="connsiteY14" fmla="*/ 3532755 h 4397130"/>
              <a:gd name="connsiteX15" fmla="*/ 1588906 w 5298825"/>
              <a:gd name="connsiteY15" fmla="*/ 3566773 h 4397130"/>
              <a:gd name="connsiteX16" fmla="*/ 1593669 w 5298825"/>
              <a:gd name="connsiteY16" fmla="*/ 3646715 h 4397130"/>
              <a:gd name="connsiteX17" fmla="*/ 1623672 w 5298825"/>
              <a:gd name="connsiteY17" fmla="*/ 3702164 h 4397130"/>
              <a:gd name="connsiteX18" fmla="*/ 1716338 w 5298825"/>
              <a:gd name="connsiteY18" fmla="*/ 3731419 h 4397130"/>
              <a:gd name="connsiteX19" fmla="*/ 1733006 w 5298825"/>
              <a:gd name="connsiteY19" fmla="*/ 3803469 h 4397130"/>
              <a:gd name="connsiteX20" fmla="*/ 1801110 w 5298825"/>
              <a:gd name="connsiteY20" fmla="*/ 3843747 h 4397130"/>
              <a:gd name="connsiteX21" fmla="*/ 1915886 w 5298825"/>
              <a:gd name="connsiteY21" fmla="*/ 3812178 h 4397130"/>
              <a:gd name="connsiteX22" fmla="*/ 2027532 w 5298825"/>
              <a:gd name="connsiteY22" fmla="*/ 4000636 h 4397130"/>
              <a:gd name="connsiteX23" fmla="*/ 1987935 w 5298825"/>
              <a:gd name="connsiteY23" fmla="*/ 4060848 h 4397130"/>
              <a:gd name="connsiteX24" fmla="*/ 2022906 w 5298825"/>
              <a:gd name="connsiteY24" fmla="*/ 4245362 h 4397130"/>
              <a:gd name="connsiteX25" fmla="*/ 2182858 w 5298825"/>
              <a:gd name="connsiteY25" fmla="*/ 4382997 h 4397130"/>
              <a:gd name="connsiteX26" fmla="*/ 2452687 w 5298825"/>
              <a:gd name="connsiteY26" fmla="*/ 4354423 h 4397130"/>
              <a:gd name="connsiteX27" fmla="*/ 2596787 w 5298825"/>
              <a:gd name="connsiteY27" fmla="*/ 4212772 h 4397130"/>
              <a:gd name="connsiteX28" fmla="*/ 2618151 w 5298825"/>
              <a:gd name="connsiteY28" fmla="*/ 3994922 h 4397130"/>
              <a:gd name="connsiteX29" fmla="*/ 2542903 w 5298825"/>
              <a:gd name="connsiteY29" fmla="*/ 3847012 h 4397130"/>
              <a:gd name="connsiteX30" fmla="*/ 2462144 w 5298825"/>
              <a:gd name="connsiteY30" fmla="*/ 3800340 h 4397130"/>
              <a:gd name="connsiteX31" fmla="*/ 2344239 w 5298825"/>
              <a:gd name="connsiteY31" fmla="*/ 3785304 h 4397130"/>
              <a:gd name="connsiteX32" fmla="*/ 2421799 w 5298825"/>
              <a:gd name="connsiteY32" fmla="*/ 3710872 h 4397130"/>
              <a:gd name="connsiteX33" fmla="*/ 2611007 w 5298825"/>
              <a:gd name="connsiteY33" fmla="*/ 3680801 h 4397130"/>
              <a:gd name="connsiteX34" fmla="*/ 3152503 w 5298825"/>
              <a:gd name="connsiteY34" fmla="*/ 3768635 h 4397130"/>
              <a:gd name="connsiteX35" fmla="*/ 3605349 w 5298825"/>
              <a:gd name="connsiteY35" fmla="*/ 3837555 h 4397130"/>
              <a:gd name="connsiteX36" fmla="*/ 4159567 w 5298825"/>
              <a:gd name="connsiteY36" fmla="*/ 3959407 h 4397130"/>
              <a:gd name="connsiteX37" fmla="*/ 4447018 w 5298825"/>
              <a:gd name="connsiteY37" fmla="*/ 3973558 h 4397130"/>
              <a:gd name="connsiteX38" fmla="*/ 5076349 w 5298825"/>
              <a:gd name="connsiteY38" fmla="*/ 4025129 h 4397130"/>
              <a:gd name="connsiteX39" fmla="*/ 5298825 w 5298825"/>
              <a:gd name="connsiteY39" fmla="*/ 4023564 h 4397130"/>
              <a:gd name="connsiteX40" fmla="*/ 5298009 w 5298825"/>
              <a:gd name="connsiteY40" fmla="*/ 3099708 h 4397130"/>
              <a:gd name="connsiteX41" fmla="*/ 5160917 w 5298825"/>
              <a:gd name="connsiteY41" fmla="*/ 3079160 h 4397130"/>
              <a:gd name="connsiteX42" fmla="*/ 5037501 w 5298825"/>
              <a:gd name="connsiteY42" fmla="*/ 3077527 h 4397130"/>
              <a:gd name="connsiteX43" fmla="*/ 4946469 w 5298825"/>
              <a:gd name="connsiteY43" fmla="*/ 3071949 h 4397130"/>
              <a:gd name="connsiteX44" fmla="*/ 4696982 w 5298825"/>
              <a:gd name="connsiteY44" fmla="*/ 3036434 h 4397130"/>
              <a:gd name="connsiteX45" fmla="*/ 4389120 w 5298825"/>
              <a:gd name="connsiteY45" fmla="*/ 3045823 h 4397130"/>
              <a:gd name="connsiteX46" fmla="*/ 3701144 w 5298825"/>
              <a:gd name="connsiteY46" fmla="*/ 3106783 h 4397130"/>
              <a:gd name="connsiteX47" fmla="*/ 3065417 w 5298825"/>
              <a:gd name="connsiteY47" fmla="*/ 3115492 h 4397130"/>
              <a:gd name="connsiteX48" fmla="*/ 2778034 w 5298825"/>
              <a:gd name="connsiteY48" fmla="*/ 3098075 h 4397130"/>
              <a:gd name="connsiteX49" fmla="*/ 2508069 w 5298825"/>
              <a:gd name="connsiteY49" fmla="*/ 3115492 h 4397130"/>
              <a:gd name="connsiteX50" fmla="*/ 2348116 w 5298825"/>
              <a:gd name="connsiteY50" fmla="*/ 3010989 h 4397130"/>
              <a:gd name="connsiteX51" fmla="*/ 2197759 w 5298825"/>
              <a:gd name="connsiteY51" fmla="*/ 2969011 h 4397130"/>
              <a:gd name="connsiteX52" fmla="*/ 2093323 w 5298825"/>
              <a:gd name="connsiteY52" fmla="*/ 2910568 h 4397130"/>
              <a:gd name="connsiteX53" fmla="*/ 1854926 w 5298825"/>
              <a:gd name="connsiteY53" fmla="*/ 2976155 h 4397130"/>
              <a:gd name="connsiteX54" fmla="*/ 1854926 w 5298825"/>
              <a:gd name="connsiteY54" fmla="*/ 2976155 h 4397130"/>
              <a:gd name="connsiteX55" fmla="*/ 1842339 w 5298825"/>
              <a:gd name="connsiteY55" fmla="*/ 2916214 h 4397130"/>
              <a:gd name="connsiteX56" fmla="*/ 2157277 w 5298825"/>
              <a:gd name="connsiteY56" fmla="*/ 2730070 h 4397130"/>
              <a:gd name="connsiteX57" fmla="*/ 2141560 w 5298825"/>
              <a:gd name="connsiteY57" fmla="*/ 2679383 h 4397130"/>
              <a:gd name="connsiteX58" fmla="*/ 1918335 w 5298825"/>
              <a:gd name="connsiteY58" fmla="*/ 2725307 h 4397130"/>
              <a:gd name="connsiteX59" fmla="*/ 1750423 w 5298825"/>
              <a:gd name="connsiteY59" fmla="*/ 2810692 h 4397130"/>
              <a:gd name="connsiteX60" fmla="*/ 365760 w 5298825"/>
              <a:gd name="connsiteY60" fmla="*/ 363583 h 4397130"/>
              <a:gd name="connsiteX61" fmla="*/ 76200 w 5298825"/>
              <a:gd name="connsiteY61" fmla="*/ 0 h 4397130"/>
              <a:gd name="connsiteX0" fmla="*/ 365760 w 5298825"/>
              <a:gd name="connsiteY0" fmla="*/ 287383 h 4320930"/>
              <a:gd name="connsiteX1" fmla="*/ 0 w 5298825"/>
              <a:gd name="connsiteY1" fmla="*/ 0 h 4320930"/>
              <a:gd name="connsiteX2" fmla="*/ 0 w 5298825"/>
              <a:gd name="connsiteY2" fmla="*/ 391886 h 4320930"/>
              <a:gd name="connsiteX3" fmla="*/ 1470116 w 5298825"/>
              <a:gd name="connsiteY3" fmla="*/ 2892130 h 4320930"/>
              <a:gd name="connsiteX4" fmla="*/ 1138442 w 5298825"/>
              <a:gd name="connsiteY4" fmla="*/ 3101953 h 4320930"/>
              <a:gd name="connsiteX5" fmla="*/ 1097280 w 5298825"/>
              <a:gd name="connsiteY5" fmla="*/ 3187338 h 4320930"/>
              <a:gd name="connsiteX6" fmla="*/ 1254034 w 5298825"/>
              <a:gd name="connsiteY6" fmla="*/ 3126378 h 4320930"/>
              <a:gd name="connsiteX7" fmla="*/ 1254034 w 5298825"/>
              <a:gd name="connsiteY7" fmla="*/ 3126378 h 4320930"/>
              <a:gd name="connsiteX8" fmla="*/ 1470251 w 5298825"/>
              <a:gd name="connsiteY8" fmla="*/ 3025072 h 4320930"/>
              <a:gd name="connsiteX9" fmla="*/ 1407659 w 5298825"/>
              <a:gd name="connsiteY9" fmla="*/ 3102633 h 4320930"/>
              <a:gd name="connsiteX10" fmla="*/ 1364797 w 5298825"/>
              <a:gd name="connsiteY10" fmla="*/ 3173866 h 4320930"/>
              <a:gd name="connsiteX11" fmla="*/ 1395754 w 5298825"/>
              <a:gd name="connsiteY11" fmla="*/ 3280003 h 4320930"/>
              <a:gd name="connsiteX12" fmla="*/ 1524000 w 5298825"/>
              <a:gd name="connsiteY12" fmla="*/ 3291840 h 4320930"/>
              <a:gd name="connsiteX13" fmla="*/ 1492364 w 5298825"/>
              <a:gd name="connsiteY13" fmla="*/ 3372599 h 4320930"/>
              <a:gd name="connsiteX14" fmla="*/ 1506516 w 5298825"/>
              <a:gd name="connsiteY14" fmla="*/ 3456555 h 4320930"/>
              <a:gd name="connsiteX15" fmla="*/ 1588906 w 5298825"/>
              <a:gd name="connsiteY15" fmla="*/ 3490573 h 4320930"/>
              <a:gd name="connsiteX16" fmla="*/ 1593669 w 5298825"/>
              <a:gd name="connsiteY16" fmla="*/ 3570515 h 4320930"/>
              <a:gd name="connsiteX17" fmla="*/ 1623672 w 5298825"/>
              <a:gd name="connsiteY17" fmla="*/ 3625964 h 4320930"/>
              <a:gd name="connsiteX18" fmla="*/ 1716338 w 5298825"/>
              <a:gd name="connsiteY18" fmla="*/ 3655219 h 4320930"/>
              <a:gd name="connsiteX19" fmla="*/ 1733006 w 5298825"/>
              <a:gd name="connsiteY19" fmla="*/ 3727269 h 4320930"/>
              <a:gd name="connsiteX20" fmla="*/ 1801110 w 5298825"/>
              <a:gd name="connsiteY20" fmla="*/ 3767547 h 4320930"/>
              <a:gd name="connsiteX21" fmla="*/ 1915886 w 5298825"/>
              <a:gd name="connsiteY21" fmla="*/ 3735978 h 4320930"/>
              <a:gd name="connsiteX22" fmla="*/ 2027532 w 5298825"/>
              <a:gd name="connsiteY22" fmla="*/ 3924436 h 4320930"/>
              <a:gd name="connsiteX23" fmla="*/ 1987935 w 5298825"/>
              <a:gd name="connsiteY23" fmla="*/ 3984648 h 4320930"/>
              <a:gd name="connsiteX24" fmla="*/ 2022906 w 5298825"/>
              <a:gd name="connsiteY24" fmla="*/ 4169162 h 4320930"/>
              <a:gd name="connsiteX25" fmla="*/ 2182858 w 5298825"/>
              <a:gd name="connsiteY25" fmla="*/ 4306797 h 4320930"/>
              <a:gd name="connsiteX26" fmla="*/ 2452687 w 5298825"/>
              <a:gd name="connsiteY26" fmla="*/ 4278223 h 4320930"/>
              <a:gd name="connsiteX27" fmla="*/ 2596787 w 5298825"/>
              <a:gd name="connsiteY27" fmla="*/ 4136572 h 4320930"/>
              <a:gd name="connsiteX28" fmla="*/ 2618151 w 5298825"/>
              <a:gd name="connsiteY28" fmla="*/ 3918722 h 4320930"/>
              <a:gd name="connsiteX29" fmla="*/ 2542903 w 5298825"/>
              <a:gd name="connsiteY29" fmla="*/ 3770812 h 4320930"/>
              <a:gd name="connsiteX30" fmla="*/ 2462144 w 5298825"/>
              <a:gd name="connsiteY30" fmla="*/ 3724140 h 4320930"/>
              <a:gd name="connsiteX31" fmla="*/ 2344239 w 5298825"/>
              <a:gd name="connsiteY31" fmla="*/ 3709104 h 4320930"/>
              <a:gd name="connsiteX32" fmla="*/ 2421799 w 5298825"/>
              <a:gd name="connsiteY32" fmla="*/ 3634672 h 4320930"/>
              <a:gd name="connsiteX33" fmla="*/ 2611007 w 5298825"/>
              <a:gd name="connsiteY33" fmla="*/ 3604601 h 4320930"/>
              <a:gd name="connsiteX34" fmla="*/ 3152503 w 5298825"/>
              <a:gd name="connsiteY34" fmla="*/ 3692435 h 4320930"/>
              <a:gd name="connsiteX35" fmla="*/ 3605349 w 5298825"/>
              <a:gd name="connsiteY35" fmla="*/ 3761355 h 4320930"/>
              <a:gd name="connsiteX36" fmla="*/ 4159567 w 5298825"/>
              <a:gd name="connsiteY36" fmla="*/ 3883207 h 4320930"/>
              <a:gd name="connsiteX37" fmla="*/ 4447018 w 5298825"/>
              <a:gd name="connsiteY37" fmla="*/ 3897358 h 4320930"/>
              <a:gd name="connsiteX38" fmla="*/ 5076349 w 5298825"/>
              <a:gd name="connsiteY38" fmla="*/ 3948929 h 4320930"/>
              <a:gd name="connsiteX39" fmla="*/ 5298825 w 5298825"/>
              <a:gd name="connsiteY39" fmla="*/ 3947364 h 4320930"/>
              <a:gd name="connsiteX40" fmla="*/ 5298009 w 5298825"/>
              <a:gd name="connsiteY40" fmla="*/ 3023508 h 4320930"/>
              <a:gd name="connsiteX41" fmla="*/ 5160917 w 5298825"/>
              <a:gd name="connsiteY41" fmla="*/ 3002960 h 4320930"/>
              <a:gd name="connsiteX42" fmla="*/ 5037501 w 5298825"/>
              <a:gd name="connsiteY42" fmla="*/ 3001327 h 4320930"/>
              <a:gd name="connsiteX43" fmla="*/ 4946469 w 5298825"/>
              <a:gd name="connsiteY43" fmla="*/ 2995749 h 4320930"/>
              <a:gd name="connsiteX44" fmla="*/ 4696982 w 5298825"/>
              <a:gd name="connsiteY44" fmla="*/ 2960234 h 4320930"/>
              <a:gd name="connsiteX45" fmla="*/ 4389120 w 5298825"/>
              <a:gd name="connsiteY45" fmla="*/ 2969623 h 4320930"/>
              <a:gd name="connsiteX46" fmla="*/ 3701144 w 5298825"/>
              <a:gd name="connsiteY46" fmla="*/ 3030583 h 4320930"/>
              <a:gd name="connsiteX47" fmla="*/ 3065417 w 5298825"/>
              <a:gd name="connsiteY47" fmla="*/ 3039292 h 4320930"/>
              <a:gd name="connsiteX48" fmla="*/ 2778034 w 5298825"/>
              <a:gd name="connsiteY48" fmla="*/ 3021875 h 4320930"/>
              <a:gd name="connsiteX49" fmla="*/ 2508069 w 5298825"/>
              <a:gd name="connsiteY49" fmla="*/ 3039292 h 4320930"/>
              <a:gd name="connsiteX50" fmla="*/ 2348116 w 5298825"/>
              <a:gd name="connsiteY50" fmla="*/ 2934789 h 4320930"/>
              <a:gd name="connsiteX51" fmla="*/ 2197759 w 5298825"/>
              <a:gd name="connsiteY51" fmla="*/ 2892811 h 4320930"/>
              <a:gd name="connsiteX52" fmla="*/ 2093323 w 5298825"/>
              <a:gd name="connsiteY52" fmla="*/ 2834368 h 4320930"/>
              <a:gd name="connsiteX53" fmla="*/ 1854926 w 5298825"/>
              <a:gd name="connsiteY53" fmla="*/ 2899955 h 4320930"/>
              <a:gd name="connsiteX54" fmla="*/ 1854926 w 5298825"/>
              <a:gd name="connsiteY54" fmla="*/ 2899955 h 4320930"/>
              <a:gd name="connsiteX55" fmla="*/ 1842339 w 5298825"/>
              <a:gd name="connsiteY55" fmla="*/ 2840014 h 4320930"/>
              <a:gd name="connsiteX56" fmla="*/ 2157277 w 5298825"/>
              <a:gd name="connsiteY56" fmla="*/ 2653870 h 4320930"/>
              <a:gd name="connsiteX57" fmla="*/ 2141560 w 5298825"/>
              <a:gd name="connsiteY57" fmla="*/ 2603183 h 4320930"/>
              <a:gd name="connsiteX58" fmla="*/ 1918335 w 5298825"/>
              <a:gd name="connsiteY58" fmla="*/ 2649107 h 4320930"/>
              <a:gd name="connsiteX59" fmla="*/ 1750423 w 5298825"/>
              <a:gd name="connsiteY59" fmla="*/ 2734492 h 4320930"/>
              <a:gd name="connsiteX60" fmla="*/ 365760 w 5298825"/>
              <a:gd name="connsiteY60" fmla="*/ 287383 h 4320930"/>
              <a:gd name="connsiteX0" fmla="*/ 389573 w 5322638"/>
              <a:gd name="connsiteY0" fmla="*/ 306433 h 4339980"/>
              <a:gd name="connsiteX1" fmla="*/ 0 w 5322638"/>
              <a:gd name="connsiteY1" fmla="*/ 0 h 4339980"/>
              <a:gd name="connsiteX2" fmla="*/ 23813 w 5322638"/>
              <a:gd name="connsiteY2" fmla="*/ 410936 h 4339980"/>
              <a:gd name="connsiteX3" fmla="*/ 1493929 w 5322638"/>
              <a:gd name="connsiteY3" fmla="*/ 2911180 h 4339980"/>
              <a:gd name="connsiteX4" fmla="*/ 1162255 w 5322638"/>
              <a:gd name="connsiteY4" fmla="*/ 3121003 h 4339980"/>
              <a:gd name="connsiteX5" fmla="*/ 1121093 w 5322638"/>
              <a:gd name="connsiteY5" fmla="*/ 3206388 h 4339980"/>
              <a:gd name="connsiteX6" fmla="*/ 1277847 w 5322638"/>
              <a:gd name="connsiteY6" fmla="*/ 3145428 h 4339980"/>
              <a:gd name="connsiteX7" fmla="*/ 1277847 w 5322638"/>
              <a:gd name="connsiteY7" fmla="*/ 3145428 h 4339980"/>
              <a:gd name="connsiteX8" fmla="*/ 1494064 w 5322638"/>
              <a:gd name="connsiteY8" fmla="*/ 3044122 h 4339980"/>
              <a:gd name="connsiteX9" fmla="*/ 1431472 w 5322638"/>
              <a:gd name="connsiteY9" fmla="*/ 3121683 h 4339980"/>
              <a:gd name="connsiteX10" fmla="*/ 1388610 w 5322638"/>
              <a:gd name="connsiteY10" fmla="*/ 3192916 h 4339980"/>
              <a:gd name="connsiteX11" fmla="*/ 1419567 w 5322638"/>
              <a:gd name="connsiteY11" fmla="*/ 3299053 h 4339980"/>
              <a:gd name="connsiteX12" fmla="*/ 1547813 w 5322638"/>
              <a:gd name="connsiteY12" fmla="*/ 3310890 h 4339980"/>
              <a:gd name="connsiteX13" fmla="*/ 1516177 w 5322638"/>
              <a:gd name="connsiteY13" fmla="*/ 3391649 h 4339980"/>
              <a:gd name="connsiteX14" fmla="*/ 1530329 w 5322638"/>
              <a:gd name="connsiteY14" fmla="*/ 3475605 h 4339980"/>
              <a:gd name="connsiteX15" fmla="*/ 1612719 w 5322638"/>
              <a:gd name="connsiteY15" fmla="*/ 3509623 h 4339980"/>
              <a:gd name="connsiteX16" fmla="*/ 1617482 w 5322638"/>
              <a:gd name="connsiteY16" fmla="*/ 3589565 h 4339980"/>
              <a:gd name="connsiteX17" fmla="*/ 1647485 w 5322638"/>
              <a:gd name="connsiteY17" fmla="*/ 3645014 h 4339980"/>
              <a:gd name="connsiteX18" fmla="*/ 1740151 w 5322638"/>
              <a:gd name="connsiteY18" fmla="*/ 3674269 h 4339980"/>
              <a:gd name="connsiteX19" fmla="*/ 1756819 w 5322638"/>
              <a:gd name="connsiteY19" fmla="*/ 3746319 h 4339980"/>
              <a:gd name="connsiteX20" fmla="*/ 1824923 w 5322638"/>
              <a:gd name="connsiteY20" fmla="*/ 3786597 h 4339980"/>
              <a:gd name="connsiteX21" fmla="*/ 1939699 w 5322638"/>
              <a:gd name="connsiteY21" fmla="*/ 3755028 h 4339980"/>
              <a:gd name="connsiteX22" fmla="*/ 2051345 w 5322638"/>
              <a:gd name="connsiteY22" fmla="*/ 3943486 h 4339980"/>
              <a:gd name="connsiteX23" fmla="*/ 2011748 w 5322638"/>
              <a:gd name="connsiteY23" fmla="*/ 4003698 h 4339980"/>
              <a:gd name="connsiteX24" fmla="*/ 2046719 w 5322638"/>
              <a:gd name="connsiteY24" fmla="*/ 4188212 h 4339980"/>
              <a:gd name="connsiteX25" fmla="*/ 2206671 w 5322638"/>
              <a:gd name="connsiteY25" fmla="*/ 4325847 h 4339980"/>
              <a:gd name="connsiteX26" fmla="*/ 2476500 w 5322638"/>
              <a:gd name="connsiteY26" fmla="*/ 4297273 h 4339980"/>
              <a:gd name="connsiteX27" fmla="*/ 2620600 w 5322638"/>
              <a:gd name="connsiteY27" fmla="*/ 4155622 h 4339980"/>
              <a:gd name="connsiteX28" fmla="*/ 2641964 w 5322638"/>
              <a:gd name="connsiteY28" fmla="*/ 3937772 h 4339980"/>
              <a:gd name="connsiteX29" fmla="*/ 2566716 w 5322638"/>
              <a:gd name="connsiteY29" fmla="*/ 3789862 h 4339980"/>
              <a:gd name="connsiteX30" fmla="*/ 2485957 w 5322638"/>
              <a:gd name="connsiteY30" fmla="*/ 3743190 h 4339980"/>
              <a:gd name="connsiteX31" fmla="*/ 2368052 w 5322638"/>
              <a:gd name="connsiteY31" fmla="*/ 3728154 h 4339980"/>
              <a:gd name="connsiteX32" fmla="*/ 2445612 w 5322638"/>
              <a:gd name="connsiteY32" fmla="*/ 3653722 h 4339980"/>
              <a:gd name="connsiteX33" fmla="*/ 2634820 w 5322638"/>
              <a:gd name="connsiteY33" fmla="*/ 3623651 h 4339980"/>
              <a:gd name="connsiteX34" fmla="*/ 3176316 w 5322638"/>
              <a:gd name="connsiteY34" fmla="*/ 3711485 h 4339980"/>
              <a:gd name="connsiteX35" fmla="*/ 3629162 w 5322638"/>
              <a:gd name="connsiteY35" fmla="*/ 3780405 h 4339980"/>
              <a:gd name="connsiteX36" fmla="*/ 4183380 w 5322638"/>
              <a:gd name="connsiteY36" fmla="*/ 3902257 h 4339980"/>
              <a:gd name="connsiteX37" fmla="*/ 4470831 w 5322638"/>
              <a:gd name="connsiteY37" fmla="*/ 3916408 h 4339980"/>
              <a:gd name="connsiteX38" fmla="*/ 5100162 w 5322638"/>
              <a:gd name="connsiteY38" fmla="*/ 3967979 h 4339980"/>
              <a:gd name="connsiteX39" fmla="*/ 5322638 w 5322638"/>
              <a:gd name="connsiteY39" fmla="*/ 3966414 h 4339980"/>
              <a:gd name="connsiteX40" fmla="*/ 5321822 w 5322638"/>
              <a:gd name="connsiteY40" fmla="*/ 3042558 h 4339980"/>
              <a:gd name="connsiteX41" fmla="*/ 5184730 w 5322638"/>
              <a:gd name="connsiteY41" fmla="*/ 3022010 h 4339980"/>
              <a:gd name="connsiteX42" fmla="*/ 5061314 w 5322638"/>
              <a:gd name="connsiteY42" fmla="*/ 3020377 h 4339980"/>
              <a:gd name="connsiteX43" fmla="*/ 4970282 w 5322638"/>
              <a:gd name="connsiteY43" fmla="*/ 3014799 h 4339980"/>
              <a:gd name="connsiteX44" fmla="*/ 4720795 w 5322638"/>
              <a:gd name="connsiteY44" fmla="*/ 2979284 h 4339980"/>
              <a:gd name="connsiteX45" fmla="*/ 4412933 w 5322638"/>
              <a:gd name="connsiteY45" fmla="*/ 2988673 h 4339980"/>
              <a:gd name="connsiteX46" fmla="*/ 3724957 w 5322638"/>
              <a:gd name="connsiteY46" fmla="*/ 3049633 h 4339980"/>
              <a:gd name="connsiteX47" fmla="*/ 3089230 w 5322638"/>
              <a:gd name="connsiteY47" fmla="*/ 3058342 h 4339980"/>
              <a:gd name="connsiteX48" fmla="*/ 2801847 w 5322638"/>
              <a:gd name="connsiteY48" fmla="*/ 3040925 h 4339980"/>
              <a:gd name="connsiteX49" fmla="*/ 2531882 w 5322638"/>
              <a:gd name="connsiteY49" fmla="*/ 3058342 h 4339980"/>
              <a:gd name="connsiteX50" fmla="*/ 2371929 w 5322638"/>
              <a:gd name="connsiteY50" fmla="*/ 2953839 h 4339980"/>
              <a:gd name="connsiteX51" fmla="*/ 2221572 w 5322638"/>
              <a:gd name="connsiteY51" fmla="*/ 2911861 h 4339980"/>
              <a:gd name="connsiteX52" fmla="*/ 2117136 w 5322638"/>
              <a:gd name="connsiteY52" fmla="*/ 2853418 h 4339980"/>
              <a:gd name="connsiteX53" fmla="*/ 1878739 w 5322638"/>
              <a:gd name="connsiteY53" fmla="*/ 2919005 h 4339980"/>
              <a:gd name="connsiteX54" fmla="*/ 1878739 w 5322638"/>
              <a:gd name="connsiteY54" fmla="*/ 2919005 h 4339980"/>
              <a:gd name="connsiteX55" fmla="*/ 1866152 w 5322638"/>
              <a:gd name="connsiteY55" fmla="*/ 2859064 h 4339980"/>
              <a:gd name="connsiteX56" fmla="*/ 2181090 w 5322638"/>
              <a:gd name="connsiteY56" fmla="*/ 2672920 h 4339980"/>
              <a:gd name="connsiteX57" fmla="*/ 2165373 w 5322638"/>
              <a:gd name="connsiteY57" fmla="*/ 2622233 h 4339980"/>
              <a:gd name="connsiteX58" fmla="*/ 1942148 w 5322638"/>
              <a:gd name="connsiteY58" fmla="*/ 2668157 h 4339980"/>
              <a:gd name="connsiteX59" fmla="*/ 1774236 w 5322638"/>
              <a:gd name="connsiteY59" fmla="*/ 2753542 h 4339980"/>
              <a:gd name="connsiteX60" fmla="*/ 389573 w 5322638"/>
              <a:gd name="connsiteY60" fmla="*/ 306433 h 4339980"/>
              <a:gd name="connsiteX0" fmla="*/ 389573 w 5322638"/>
              <a:gd name="connsiteY0" fmla="*/ 306433 h 4339980"/>
              <a:gd name="connsiteX1" fmla="*/ 0 w 5322638"/>
              <a:gd name="connsiteY1" fmla="*/ 0 h 4339980"/>
              <a:gd name="connsiteX2" fmla="*/ 68354 w 5322638"/>
              <a:gd name="connsiteY2" fmla="*/ 413556 h 4339980"/>
              <a:gd name="connsiteX3" fmla="*/ 1493929 w 5322638"/>
              <a:gd name="connsiteY3" fmla="*/ 2911180 h 4339980"/>
              <a:gd name="connsiteX4" fmla="*/ 1162255 w 5322638"/>
              <a:gd name="connsiteY4" fmla="*/ 3121003 h 4339980"/>
              <a:gd name="connsiteX5" fmla="*/ 1121093 w 5322638"/>
              <a:gd name="connsiteY5" fmla="*/ 3206388 h 4339980"/>
              <a:gd name="connsiteX6" fmla="*/ 1277847 w 5322638"/>
              <a:gd name="connsiteY6" fmla="*/ 3145428 h 4339980"/>
              <a:gd name="connsiteX7" fmla="*/ 1277847 w 5322638"/>
              <a:gd name="connsiteY7" fmla="*/ 3145428 h 4339980"/>
              <a:gd name="connsiteX8" fmla="*/ 1494064 w 5322638"/>
              <a:gd name="connsiteY8" fmla="*/ 3044122 h 4339980"/>
              <a:gd name="connsiteX9" fmla="*/ 1431472 w 5322638"/>
              <a:gd name="connsiteY9" fmla="*/ 3121683 h 4339980"/>
              <a:gd name="connsiteX10" fmla="*/ 1388610 w 5322638"/>
              <a:gd name="connsiteY10" fmla="*/ 3192916 h 4339980"/>
              <a:gd name="connsiteX11" fmla="*/ 1419567 w 5322638"/>
              <a:gd name="connsiteY11" fmla="*/ 3299053 h 4339980"/>
              <a:gd name="connsiteX12" fmla="*/ 1547813 w 5322638"/>
              <a:gd name="connsiteY12" fmla="*/ 3310890 h 4339980"/>
              <a:gd name="connsiteX13" fmla="*/ 1516177 w 5322638"/>
              <a:gd name="connsiteY13" fmla="*/ 3391649 h 4339980"/>
              <a:gd name="connsiteX14" fmla="*/ 1530329 w 5322638"/>
              <a:gd name="connsiteY14" fmla="*/ 3475605 h 4339980"/>
              <a:gd name="connsiteX15" fmla="*/ 1612719 w 5322638"/>
              <a:gd name="connsiteY15" fmla="*/ 3509623 h 4339980"/>
              <a:gd name="connsiteX16" fmla="*/ 1617482 w 5322638"/>
              <a:gd name="connsiteY16" fmla="*/ 3589565 h 4339980"/>
              <a:gd name="connsiteX17" fmla="*/ 1647485 w 5322638"/>
              <a:gd name="connsiteY17" fmla="*/ 3645014 h 4339980"/>
              <a:gd name="connsiteX18" fmla="*/ 1740151 w 5322638"/>
              <a:gd name="connsiteY18" fmla="*/ 3674269 h 4339980"/>
              <a:gd name="connsiteX19" fmla="*/ 1756819 w 5322638"/>
              <a:gd name="connsiteY19" fmla="*/ 3746319 h 4339980"/>
              <a:gd name="connsiteX20" fmla="*/ 1824923 w 5322638"/>
              <a:gd name="connsiteY20" fmla="*/ 3786597 h 4339980"/>
              <a:gd name="connsiteX21" fmla="*/ 1939699 w 5322638"/>
              <a:gd name="connsiteY21" fmla="*/ 3755028 h 4339980"/>
              <a:gd name="connsiteX22" fmla="*/ 2051345 w 5322638"/>
              <a:gd name="connsiteY22" fmla="*/ 3943486 h 4339980"/>
              <a:gd name="connsiteX23" fmla="*/ 2011748 w 5322638"/>
              <a:gd name="connsiteY23" fmla="*/ 4003698 h 4339980"/>
              <a:gd name="connsiteX24" fmla="*/ 2046719 w 5322638"/>
              <a:gd name="connsiteY24" fmla="*/ 4188212 h 4339980"/>
              <a:gd name="connsiteX25" fmla="*/ 2206671 w 5322638"/>
              <a:gd name="connsiteY25" fmla="*/ 4325847 h 4339980"/>
              <a:gd name="connsiteX26" fmla="*/ 2476500 w 5322638"/>
              <a:gd name="connsiteY26" fmla="*/ 4297273 h 4339980"/>
              <a:gd name="connsiteX27" fmla="*/ 2620600 w 5322638"/>
              <a:gd name="connsiteY27" fmla="*/ 4155622 h 4339980"/>
              <a:gd name="connsiteX28" fmla="*/ 2641964 w 5322638"/>
              <a:gd name="connsiteY28" fmla="*/ 3937772 h 4339980"/>
              <a:gd name="connsiteX29" fmla="*/ 2566716 w 5322638"/>
              <a:gd name="connsiteY29" fmla="*/ 3789862 h 4339980"/>
              <a:gd name="connsiteX30" fmla="*/ 2485957 w 5322638"/>
              <a:gd name="connsiteY30" fmla="*/ 3743190 h 4339980"/>
              <a:gd name="connsiteX31" fmla="*/ 2368052 w 5322638"/>
              <a:gd name="connsiteY31" fmla="*/ 3728154 h 4339980"/>
              <a:gd name="connsiteX32" fmla="*/ 2445612 w 5322638"/>
              <a:gd name="connsiteY32" fmla="*/ 3653722 h 4339980"/>
              <a:gd name="connsiteX33" fmla="*/ 2634820 w 5322638"/>
              <a:gd name="connsiteY33" fmla="*/ 3623651 h 4339980"/>
              <a:gd name="connsiteX34" fmla="*/ 3176316 w 5322638"/>
              <a:gd name="connsiteY34" fmla="*/ 3711485 h 4339980"/>
              <a:gd name="connsiteX35" fmla="*/ 3629162 w 5322638"/>
              <a:gd name="connsiteY35" fmla="*/ 3780405 h 4339980"/>
              <a:gd name="connsiteX36" fmla="*/ 4183380 w 5322638"/>
              <a:gd name="connsiteY36" fmla="*/ 3902257 h 4339980"/>
              <a:gd name="connsiteX37" fmla="*/ 4470831 w 5322638"/>
              <a:gd name="connsiteY37" fmla="*/ 3916408 h 4339980"/>
              <a:gd name="connsiteX38" fmla="*/ 5100162 w 5322638"/>
              <a:gd name="connsiteY38" fmla="*/ 3967979 h 4339980"/>
              <a:gd name="connsiteX39" fmla="*/ 5322638 w 5322638"/>
              <a:gd name="connsiteY39" fmla="*/ 3966414 h 4339980"/>
              <a:gd name="connsiteX40" fmla="*/ 5321822 w 5322638"/>
              <a:gd name="connsiteY40" fmla="*/ 3042558 h 4339980"/>
              <a:gd name="connsiteX41" fmla="*/ 5184730 w 5322638"/>
              <a:gd name="connsiteY41" fmla="*/ 3022010 h 4339980"/>
              <a:gd name="connsiteX42" fmla="*/ 5061314 w 5322638"/>
              <a:gd name="connsiteY42" fmla="*/ 3020377 h 4339980"/>
              <a:gd name="connsiteX43" fmla="*/ 4970282 w 5322638"/>
              <a:gd name="connsiteY43" fmla="*/ 3014799 h 4339980"/>
              <a:gd name="connsiteX44" fmla="*/ 4720795 w 5322638"/>
              <a:gd name="connsiteY44" fmla="*/ 2979284 h 4339980"/>
              <a:gd name="connsiteX45" fmla="*/ 4412933 w 5322638"/>
              <a:gd name="connsiteY45" fmla="*/ 2988673 h 4339980"/>
              <a:gd name="connsiteX46" fmla="*/ 3724957 w 5322638"/>
              <a:gd name="connsiteY46" fmla="*/ 3049633 h 4339980"/>
              <a:gd name="connsiteX47" fmla="*/ 3089230 w 5322638"/>
              <a:gd name="connsiteY47" fmla="*/ 3058342 h 4339980"/>
              <a:gd name="connsiteX48" fmla="*/ 2801847 w 5322638"/>
              <a:gd name="connsiteY48" fmla="*/ 3040925 h 4339980"/>
              <a:gd name="connsiteX49" fmla="*/ 2531882 w 5322638"/>
              <a:gd name="connsiteY49" fmla="*/ 3058342 h 4339980"/>
              <a:gd name="connsiteX50" fmla="*/ 2371929 w 5322638"/>
              <a:gd name="connsiteY50" fmla="*/ 2953839 h 4339980"/>
              <a:gd name="connsiteX51" fmla="*/ 2221572 w 5322638"/>
              <a:gd name="connsiteY51" fmla="*/ 2911861 h 4339980"/>
              <a:gd name="connsiteX52" fmla="*/ 2117136 w 5322638"/>
              <a:gd name="connsiteY52" fmla="*/ 2853418 h 4339980"/>
              <a:gd name="connsiteX53" fmla="*/ 1878739 w 5322638"/>
              <a:gd name="connsiteY53" fmla="*/ 2919005 h 4339980"/>
              <a:gd name="connsiteX54" fmla="*/ 1878739 w 5322638"/>
              <a:gd name="connsiteY54" fmla="*/ 2919005 h 4339980"/>
              <a:gd name="connsiteX55" fmla="*/ 1866152 w 5322638"/>
              <a:gd name="connsiteY55" fmla="*/ 2859064 h 4339980"/>
              <a:gd name="connsiteX56" fmla="*/ 2181090 w 5322638"/>
              <a:gd name="connsiteY56" fmla="*/ 2672920 h 4339980"/>
              <a:gd name="connsiteX57" fmla="*/ 2165373 w 5322638"/>
              <a:gd name="connsiteY57" fmla="*/ 2622233 h 4339980"/>
              <a:gd name="connsiteX58" fmla="*/ 1942148 w 5322638"/>
              <a:gd name="connsiteY58" fmla="*/ 2668157 h 4339980"/>
              <a:gd name="connsiteX59" fmla="*/ 1774236 w 5322638"/>
              <a:gd name="connsiteY59" fmla="*/ 2753542 h 4339980"/>
              <a:gd name="connsiteX60" fmla="*/ 389573 w 5322638"/>
              <a:gd name="connsiteY60" fmla="*/ 306433 h 4339980"/>
              <a:gd name="connsiteX0" fmla="*/ 389573 w 5322638"/>
              <a:gd name="connsiteY0" fmla="*/ 306433 h 4339980"/>
              <a:gd name="connsiteX1" fmla="*/ 0 w 5322638"/>
              <a:gd name="connsiteY1" fmla="*/ 0 h 4339980"/>
              <a:gd name="connsiteX2" fmla="*/ 68354 w 5322638"/>
              <a:gd name="connsiteY2" fmla="*/ 413556 h 4339980"/>
              <a:gd name="connsiteX3" fmla="*/ 988917 w 5322638"/>
              <a:gd name="connsiteY3" fmla="*/ 1989308 h 4339980"/>
              <a:gd name="connsiteX4" fmla="*/ 1493929 w 5322638"/>
              <a:gd name="connsiteY4" fmla="*/ 2911180 h 4339980"/>
              <a:gd name="connsiteX5" fmla="*/ 1162255 w 5322638"/>
              <a:gd name="connsiteY5" fmla="*/ 3121003 h 4339980"/>
              <a:gd name="connsiteX6" fmla="*/ 1121093 w 5322638"/>
              <a:gd name="connsiteY6" fmla="*/ 3206388 h 4339980"/>
              <a:gd name="connsiteX7" fmla="*/ 1277847 w 5322638"/>
              <a:gd name="connsiteY7" fmla="*/ 3145428 h 4339980"/>
              <a:gd name="connsiteX8" fmla="*/ 1277847 w 5322638"/>
              <a:gd name="connsiteY8" fmla="*/ 3145428 h 4339980"/>
              <a:gd name="connsiteX9" fmla="*/ 1494064 w 5322638"/>
              <a:gd name="connsiteY9" fmla="*/ 3044122 h 4339980"/>
              <a:gd name="connsiteX10" fmla="*/ 1431472 w 5322638"/>
              <a:gd name="connsiteY10" fmla="*/ 3121683 h 4339980"/>
              <a:gd name="connsiteX11" fmla="*/ 1388610 w 5322638"/>
              <a:gd name="connsiteY11" fmla="*/ 3192916 h 4339980"/>
              <a:gd name="connsiteX12" fmla="*/ 1419567 w 5322638"/>
              <a:gd name="connsiteY12" fmla="*/ 3299053 h 4339980"/>
              <a:gd name="connsiteX13" fmla="*/ 1547813 w 5322638"/>
              <a:gd name="connsiteY13" fmla="*/ 3310890 h 4339980"/>
              <a:gd name="connsiteX14" fmla="*/ 1516177 w 5322638"/>
              <a:gd name="connsiteY14" fmla="*/ 3391649 h 4339980"/>
              <a:gd name="connsiteX15" fmla="*/ 1530329 w 5322638"/>
              <a:gd name="connsiteY15" fmla="*/ 3475605 h 4339980"/>
              <a:gd name="connsiteX16" fmla="*/ 1612719 w 5322638"/>
              <a:gd name="connsiteY16" fmla="*/ 3509623 h 4339980"/>
              <a:gd name="connsiteX17" fmla="*/ 1617482 w 5322638"/>
              <a:gd name="connsiteY17" fmla="*/ 3589565 h 4339980"/>
              <a:gd name="connsiteX18" fmla="*/ 1647485 w 5322638"/>
              <a:gd name="connsiteY18" fmla="*/ 3645014 h 4339980"/>
              <a:gd name="connsiteX19" fmla="*/ 1740151 w 5322638"/>
              <a:gd name="connsiteY19" fmla="*/ 3674269 h 4339980"/>
              <a:gd name="connsiteX20" fmla="*/ 1756819 w 5322638"/>
              <a:gd name="connsiteY20" fmla="*/ 3746319 h 4339980"/>
              <a:gd name="connsiteX21" fmla="*/ 1824923 w 5322638"/>
              <a:gd name="connsiteY21" fmla="*/ 3786597 h 4339980"/>
              <a:gd name="connsiteX22" fmla="*/ 1939699 w 5322638"/>
              <a:gd name="connsiteY22" fmla="*/ 3755028 h 4339980"/>
              <a:gd name="connsiteX23" fmla="*/ 2051345 w 5322638"/>
              <a:gd name="connsiteY23" fmla="*/ 3943486 h 4339980"/>
              <a:gd name="connsiteX24" fmla="*/ 2011748 w 5322638"/>
              <a:gd name="connsiteY24" fmla="*/ 4003698 h 4339980"/>
              <a:gd name="connsiteX25" fmla="*/ 2046719 w 5322638"/>
              <a:gd name="connsiteY25" fmla="*/ 4188212 h 4339980"/>
              <a:gd name="connsiteX26" fmla="*/ 2206671 w 5322638"/>
              <a:gd name="connsiteY26" fmla="*/ 4325847 h 4339980"/>
              <a:gd name="connsiteX27" fmla="*/ 2476500 w 5322638"/>
              <a:gd name="connsiteY27" fmla="*/ 4297273 h 4339980"/>
              <a:gd name="connsiteX28" fmla="*/ 2620600 w 5322638"/>
              <a:gd name="connsiteY28" fmla="*/ 4155622 h 4339980"/>
              <a:gd name="connsiteX29" fmla="*/ 2641964 w 5322638"/>
              <a:gd name="connsiteY29" fmla="*/ 3937772 h 4339980"/>
              <a:gd name="connsiteX30" fmla="*/ 2566716 w 5322638"/>
              <a:gd name="connsiteY30" fmla="*/ 3789862 h 4339980"/>
              <a:gd name="connsiteX31" fmla="*/ 2485957 w 5322638"/>
              <a:gd name="connsiteY31" fmla="*/ 3743190 h 4339980"/>
              <a:gd name="connsiteX32" fmla="*/ 2368052 w 5322638"/>
              <a:gd name="connsiteY32" fmla="*/ 3728154 h 4339980"/>
              <a:gd name="connsiteX33" fmla="*/ 2445612 w 5322638"/>
              <a:gd name="connsiteY33" fmla="*/ 3653722 h 4339980"/>
              <a:gd name="connsiteX34" fmla="*/ 2634820 w 5322638"/>
              <a:gd name="connsiteY34" fmla="*/ 3623651 h 4339980"/>
              <a:gd name="connsiteX35" fmla="*/ 3176316 w 5322638"/>
              <a:gd name="connsiteY35" fmla="*/ 3711485 h 4339980"/>
              <a:gd name="connsiteX36" fmla="*/ 3629162 w 5322638"/>
              <a:gd name="connsiteY36" fmla="*/ 3780405 h 4339980"/>
              <a:gd name="connsiteX37" fmla="*/ 4183380 w 5322638"/>
              <a:gd name="connsiteY37" fmla="*/ 3902257 h 4339980"/>
              <a:gd name="connsiteX38" fmla="*/ 4470831 w 5322638"/>
              <a:gd name="connsiteY38" fmla="*/ 3916408 h 4339980"/>
              <a:gd name="connsiteX39" fmla="*/ 5100162 w 5322638"/>
              <a:gd name="connsiteY39" fmla="*/ 3967979 h 4339980"/>
              <a:gd name="connsiteX40" fmla="*/ 5322638 w 5322638"/>
              <a:gd name="connsiteY40" fmla="*/ 3966414 h 4339980"/>
              <a:gd name="connsiteX41" fmla="*/ 5321822 w 5322638"/>
              <a:gd name="connsiteY41" fmla="*/ 3042558 h 4339980"/>
              <a:gd name="connsiteX42" fmla="*/ 5184730 w 5322638"/>
              <a:gd name="connsiteY42" fmla="*/ 3022010 h 4339980"/>
              <a:gd name="connsiteX43" fmla="*/ 5061314 w 5322638"/>
              <a:gd name="connsiteY43" fmla="*/ 3020377 h 4339980"/>
              <a:gd name="connsiteX44" fmla="*/ 4970282 w 5322638"/>
              <a:gd name="connsiteY44" fmla="*/ 3014799 h 4339980"/>
              <a:gd name="connsiteX45" fmla="*/ 4720795 w 5322638"/>
              <a:gd name="connsiteY45" fmla="*/ 2979284 h 4339980"/>
              <a:gd name="connsiteX46" fmla="*/ 4412933 w 5322638"/>
              <a:gd name="connsiteY46" fmla="*/ 2988673 h 4339980"/>
              <a:gd name="connsiteX47" fmla="*/ 3724957 w 5322638"/>
              <a:gd name="connsiteY47" fmla="*/ 3049633 h 4339980"/>
              <a:gd name="connsiteX48" fmla="*/ 3089230 w 5322638"/>
              <a:gd name="connsiteY48" fmla="*/ 3058342 h 4339980"/>
              <a:gd name="connsiteX49" fmla="*/ 2801847 w 5322638"/>
              <a:gd name="connsiteY49" fmla="*/ 3040925 h 4339980"/>
              <a:gd name="connsiteX50" fmla="*/ 2531882 w 5322638"/>
              <a:gd name="connsiteY50" fmla="*/ 3058342 h 4339980"/>
              <a:gd name="connsiteX51" fmla="*/ 2371929 w 5322638"/>
              <a:gd name="connsiteY51" fmla="*/ 2953839 h 4339980"/>
              <a:gd name="connsiteX52" fmla="*/ 2221572 w 5322638"/>
              <a:gd name="connsiteY52" fmla="*/ 2911861 h 4339980"/>
              <a:gd name="connsiteX53" fmla="*/ 2117136 w 5322638"/>
              <a:gd name="connsiteY53" fmla="*/ 2853418 h 4339980"/>
              <a:gd name="connsiteX54" fmla="*/ 1878739 w 5322638"/>
              <a:gd name="connsiteY54" fmla="*/ 2919005 h 4339980"/>
              <a:gd name="connsiteX55" fmla="*/ 1878739 w 5322638"/>
              <a:gd name="connsiteY55" fmla="*/ 2919005 h 4339980"/>
              <a:gd name="connsiteX56" fmla="*/ 1866152 w 5322638"/>
              <a:gd name="connsiteY56" fmla="*/ 2859064 h 4339980"/>
              <a:gd name="connsiteX57" fmla="*/ 2181090 w 5322638"/>
              <a:gd name="connsiteY57" fmla="*/ 2672920 h 4339980"/>
              <a:gd name="connsiteX58" fmla="*/ 2165373 w 5322638"/>
              <a:gd name="connsiteY58" fmla="*/ 2622233 h 4339980"/>
              <a:gd name="connsiteX59" fmla="*/ 1942148 w 5322638"/>
              <a:gd name="connsiteY59" fmla="*/ 2668157 h 4339980"/>
              <a:gd name="connsiteX60" fmla="*/ 1774236 w 5322638"/>
              <a:gd name="connsiteY60" fmla="*/ 2753542 h 4339980"/>
              <a:gd name="connsiteX61" fmla="*/ 389573 w 5322638"/>
              <a:gd name="connsiteY61" fmla="*/ 306433 h 4339980"/>
              <a:gd name="connsiteX0" fmla="*/ 389573 w 5322638"/>
              <a:gd name="connsiteY0" fmla="*/ 306433 h 4339980"/>
              <a:gd name="connsiteX1" fmla="*/ 0 w 5322638"/>
              <a:gd name="connsiteY1" fmla="*/ 0 h 4339980"/>
              <a:gd name="connsiteX2" fmla="*/ 68354 w 5322638"/>
              <a:gd name="connsiteY2" fmla="*/ 413556 h 4339980"/>
              <a:gd name="connsiteX3" fmla="*/ 988917 w 5322638"/>
              <a:gd name="connsiteY3" fmla="*/ 1989308 h 4339980"/>
              <a:gd name="connsiteX4" fmla="*/ 1493929 w 5322638"/>
              <a:gd name="connsiteY4" fmla="*/ 2911180 h 4339980"/>
              <a:gd name="connsiteX5" fmla="*/ 1162255 w 5322638"/>
              <a:gd name="connsiteY5" fmla="*/ 3121003 h 4339980"/>
              <a:gd name="connsiteX6" fmla="*/ 1121093 w 5322638"/>
              <a:gd name="connsiteY6" fmla="*/ 3206388 h 4339980"/>
              <a:gd name="connsiteX7" fmla="*/ 1277847 w 5322638"/>
              <a:gd name="connsiteY7" fmla="*/ 3145428 h 4339980"/>
              <a:gd name="connsiteX8" fmla="*/ 1277847 w 5322638"/>
              <a:gd name="connsiteY8" fmla="*/ 3145428 h 4339980"/>
              <a:gd name="connsiteX9" fmla="*/ 1494064 w 5322638"/>
              <a:gd name="connsiteY9" fmla="*/ 3044122 h 4339980"/>
              <a:gd name="connsiteX10" fmla="*/ 1431472 w 5322638"/>
              <a:gd name="connsiteY10" fmla="*/ 3121683 h 4339980"/>
              <a:gd name="connsiteX11" fmla="*/ 1388610 w 5322638"/>
              <a:gd name="connsiteY11" fmla="*/ 3192916 h 4339980"/>
              <a:gd name="connsiteX12" fmla="*/ 1419567 w 5322638"/>
              <a:gd name="connsiteY12" fmla="*/ 3299053 h 4339980"/>
              <a:gd name="connsiteX13" fmla="*/ 1547813 w 5322638"/>
              <a:gd name="connsiteY13" fmla="*/ 3310890 h 4339980"/>
              <a:gd name="connsiteX14" fmla="*/ 1516177 w 5322638"/>
              <a:gd name="connsiteY14" fmla="*/ 3391649 h 4339980"/>
              <a:gd name="connsiteX15" fmla="*/ 1530329 w 5322638"/>
              <a:gd name="connsiteY15" fmla="*/ 3475605 h 4339980"/>
              <a:gd name="connsiteX16" fmla="*/ 1612719 w 5322638"/>
              <a:gd name="connsiteY16" fmla="*/ 3509623 h 4339980"/>
              <a:gd name="connsiteX17" fmla="*/ 1617482 w 5322638"/>
              <a:gd name="connsiteY17" fmla="*/ 3589565 h 4339980"/>
              <a:gd name="connsiteX18" fmla="*/ 1647485 w 5322638"/>
              <a:gd name="connsiteY18" fmla="*/ 3645014 h 4339980"/>
              <a:gd name="connsiteX19" fmla="*/ 1740151 w 5322638"/>
              <a:gd name="connsiteY19" fmla="*/ 3674269 h 4339980"/>
              <a:gd name="connsiteX20" fmla="*/ 1756819 w 5322638"/>
              <a:gd name="connsiteY20" fmla="*/ 3746319 h 4339980"/>
              <a:gd name="connsiteX21" fmla="*/ 1824923 w 5322638"/>
              <a:gd name="connsiteY21" fmla="*/ 3786597 h 4339980"/>
              <a:gd name="connsiteX22" fmla="*/ 1939699 w 5322638"/>
              <a:gd name="connsiteY22" fmla="*/ 3755028 h 4339980"/>
              <a:gd name="connsiteX23" fmla="*/ 2051345 w 5322638"/>
              <a:gd name="connsiteY23" fmla="*/ 3943486 h 4339980"/>
              <a:gd name="connsiteX24" fmla="*/ 2011748 w 5322638"/>
              <a:gd name="connsiteY24" fmla="*/ 4003698 h 4339980"/>
              <a:gd name="connsiteX25" fmla="*/ 2046719 w 5322638"/>
              <a:gd name="connsiteY25" fmla="*/ 4188212 h 4339980"/>
              <a:gd name="connsiteX26" fmla="*/ 2206671 w 5322638"/>
              <a:gd name="connsiteY26" fmla="*/ 4325847 h 4339980"/>
              <a:gd name="connsiteX27" fmla="*/ 2476500 w 5322638"/>
              <a:gd name="connsiteY27" fmla="*/ 4297273 h 4339980"/>
              <a:gd name="connsiteX28" fmla="*/ 2620600 w 5322638"/>
              <a:gd name="connsiteY28" fmla="*/ 4155622 h 4339980"/>
              <a:gd name="connsiteX29" fmla="*/ 2641964 w 5322638"/>
              <a:gd name="connsiteY29" fmla="*/ 3937772 h 4339980"/>
              <a:gd name="connsiteX30" fmla="*/ 2566716 w 5322638"/>
              <a:gd name="connsiteY30" fmla="*/ 3789862 h 4339980"/>
              <a:gd name="connsiteX31" fmla="*/ 2485957 w 5322638"/>
              <a:gd name="connsiteY31" fmla="*/ 3743190 h 4339980"/>
              <a:gd name="connsiteX32" fmla="*/ 2368052 w 5322638"/>
              <a:gd name="connsiteY32" fmla="*/ 3728154 h 4339980"/>
              <a:gd name="connsiteX33" fmla="*/ 2445612 w 5322638"/>
              <a:gd name="connsiteY33" fmla="*/ 3653722 h 4339980"/>
              <a:gd name="connsiteX34" fmla="*/ 2634820 w 5322638"/>
              <a:gd name="connsiteY34" fmla="*/ 3623651 h 4339980"/>
              <a:gd name="connsiteX35" fmla="*/ 3176316 w 5322638"/>
              <a:gd name="connsiteY35" fmla="*/ 3711485 h 4339980"/>
              <a:gd name="connsiteX36" fmla="*/ 3629162 w 5322638"/>
              <a:gd name="connsiteY36" fmla="*/ 3780405 h 4339980"/>
              <a:gd name="connsiteX37" fmla="*/ 4183380 w 5322638"/>
              <a:gd name="connsiteY37" fmla="*/ 3902257 h 4339980"/>
              <a:gd name="connsiteX38" fmla="*/ 4470831 w 5322638"/>
              <a:gd name="connsiteY38" fmla="*/ 3916408 h 4339980"/>
              <a:gd name="connsiteX39" fmla="*/ 5100162 w 5322638"/>
              <a:gd name="connsiteY39" fmla="*/ 3967979 h 4339980"/>
              <a:gd name="connsiteX40" fmla="*/ 5322638 w 5322638"/>
              <a:gd name="connsiteY40" fmla="*/ 3966414 h 4339980"/>
              <a:gd name="connsiteX41" fmla="*/ 5321822 w 5322638"/>
              <a:gd name="connsiteY41" fmla="*/ 3042558 h 4339980"/>
              <a:gd name="connsiteX42" fmla="*/ 5184730 w 5322638"/>
              <a:gd name="connsiteY42" fmla="*/ 3022010 h 4339980"/>
              <a:gd name="connsiteX43" fmla="*/ 5061314 w 5322638"/>
              <a:gd name="connsiteY43" fmla="*/ 3020377 h 4339980"/>
              <a:gd name="connsiteX44" fmla="*/ 4970282 w 5322638"/>
              <a:gd name="connsiteY44" fmla="*/ 3014799 h 4339980"/>
              <a:gd name="connsiteX45" fmla="*/ 4720795 w 5322638"/>
              <a:gd name="connsiteY45" fmla="*/ 2979284 h 4339980"/>
              <a:gd name="connsiteX46" fmla="*/ 4412933 w 5322638"/>
              <a:gd name="connsiteY46" fmla="*/ 2988673 h 4339980"/>
              <a:gd name="connsiteX47" fmla="*/ 3724957 w 5322638"/>
              <a:gd name="connsiteY47" fmla="*/ 3049633 h 4339980"/>
              <a:gd name="connsiteX48" fmla="*/ 3089230 w 5322638"/>
              <a:gd name="connsiteY48" fmla="*/ 3058342 h 4339980"/>
              <a:gd name="connsiteX49" fmla="*/ 2801847 w 5322638"/>
              <a:gd name="connsiteY49" fmla="*/ 3040925 h 4339980"/>
              <a:gd name="connsiteX50" fmla="*/ 2531882 w 5322638"/>
              <a:gd name="connsiteY50" fmla="*/ 3058342 h 4339980"/>
              <a:gd name="connsiteX51" fmla="*/ 2371929 w 5322638"/>
              <a:gd name="connsiteY51" fmla="*/ 2953839 h 4339980"/>
              <a:gd name="connsiteX52" fmla="*/ 2221572 w 5322638"/>
              <a:gd name="connsiteY52" fmla="*/ 2911861 h 4339980"/>
              <a:gd name="connsiteX53" fmla="*/ 2117136 w 5322638"/>
              <a:gd name="connsiteY53" fmla="*/ 2853418 h 4339980"/>
              <a:gd name="connsiteX54" fmla="*/ 1878739 w 5322638"/>
              <a:gd name="connsiteY54" fmla="*/ 2919005 h 4339980"/>
              <a:gd name="connsiteX55" fmla="*/ 1878739 w 5322638"/>
              <a:gd name="connsiteY55" fmla="*/ 2919005 h 4339980"/>
              <a:gd name="connsiteX56" fmla="*/ 1866152 w 5322638"/>
              <a:gd name="connsiteY56" fmla="*/ 2859064 h 4339980"/>
              <a:gd name="connsiteX57" fmla="*/ 2181090 w 5322638"/>
              <a:gd name="connsiteY57" fmla="*/ 2672920 h 4339980"/>
              <a:gd name="connsiteX58" fmla="*/ 2165373 w 5322638"/>
              <a:gd name="connsiteY58" fmla="*/ 2622233 h 4339980"/>
              <a:gd name="connsiteX59" fmla="*/ 1942148 w 5322638"/>
              <a:gd name="connsiteY59" fmla="*/ 2668157 h 4339980"/>
              <a:gd name="connsiteX60" fmla="*/ 1774236 w 5322638"/>
              <a:gd name="connsiteY60" fmla="*/ 2753542 h 4339980"/>
              <a:gd name="connsiteX61" fmla="*/ 389573 w 5322638"/>
              <a:gd name="connsiteY61" fmla="*/ 306433 h 4339980"/>
              <a:gd name="connsiteX0" fmla="*/ 389573 w 5322638"/>
              <a:gd name="connsiteY0" fmla="*/ 306433 h 4339980"/>
              <a:gd name="connsiteX1" fmla="*/ 0 w 5322638"/>
              <a:gd name="connsiteY1" fmla="*/ 0 h 4339980"/>
              <a:gd name="connsiteX2" fmla="*/ 68354 w 5322638"/>
              <a:gd name="connsiteY2" fmla="*/ 413556 h 4339980"/>
              <a:gd name="connsiteX3" fmla="*/ 988917 w 5322638"/>
              <a:gd name="connsiteY3" fmla="*/ 1989308 h 4339980"/>
              <a:gd name="connsiteX4" fmla="*/ 1493929 w 5322638"/>
              <a:gd name="connsiteY4" fmla="*/ 2911180 h 4339980"/>
              <a:gd name="connsiteX5" fmla="*/ 1162255 w 5322638"/>
              <a:gd name="connsiteY5" fmla="*/ 3121003 h 4339980"/>
              <a:gd name="connsiteX6" fmla="*/ 1121093 w 5322638"/>
              <a:gd name="connsiteY6" fmla="*/ 3206388 h 4339980"/>
              <a:gd name="connsiteX7" fmla="*/ 1277847 w 5322638"/>
              <a:gd name="connsiteY7" fmla="*/ 3145428 h 4339980"/>
              <a:gd name="connsiteX8" fmla="*/ 1277847 w 5322638"/>
              <a:gd name="connsiteY8" fmla="*/ 3145428 h 4339980"/>
              <a:gd name="connsiteX9" fmla="*/ 1494064 w 5322638"/>
              <a:gd name="connsiteY9" fmla="*/ 3044122 h 4339980"/>
              <a:gd name="connsiteX10" fmla="*/ 1431472 w 5322638"/>
              <a:gd name="connsiteY10" fmla="*/ 3121683 h 4339980"/>
              <a:gd name="connsiteX11" fmla="*/ 1388610 w 5322638"/>
              <a:gd name="connsiteY11" fmla="*/ 3192916 h 4339980"/>
              <a:gd name="connsiteX12" fmla="*/ 1419567 w 5322638"/>
              <a:gd name="connsiteY12" fmla="*/ 3299053 h 4339980"/>
              <a:gd name="connsiteX13" fmla="*/ 1547813 w 5322638"/>
              <a:gd name="connsiteY13" fmla="*/ 3310890 h 4339980"/>
              <a:gd name="connsiteX14" fmla="*/ 1516177 w 5322638"/>
              <a:gd name="connsiteY14" fmla="*/ 3391649 h 4339980"/>
              <a:gd name="connsiteX15" fmla="*/ 1530329 w 5322638"/>
              <a:gd name="connsiteY15" fmla="*/ 3475605 h 4339980"/>
              <a:gd name="connsiteX16" fmla="*/ 1612719 w 5322638"/>
              <a:gd name="connsiteY16" fmla="*/ 3509623 h 4339980"/>
              <a:gd name="connsiteX17" fmla="*/ 1617482 w 5322638"/>
              <a:gd name="connsiteY17" fmla="*/ 3589565 h 4339980"/>
              <a:gd name="connsiteX18" fmla="*/ 1647485 w 5322638"/>
              <a:gd name="connsiteY18" fmla="*/ 3645014 h 4339980"/>
              <a:gd name="connsiteX19" fmla="*/ 1740151 w 5322638"/>
              <a:gd name="connsiteY19" fmla="*/ 3674269 h 4339980"/>
              <a:gd name="connsiteX20" fmla="*/ 1756819 w 5322638"/>
              <a:gd name="connsiteY20" fmla="*/ 3746319 h 4339980"/>
              <a:gd name="connsiteX21" fmla="*/ 1824923 w 5322638"/>
              <a:gd name="connsiteY21" fmla="*/ 3786597 h 4339980"/>
              <a:gd name="connsiteX22" fmla="*/ 1939699 w 5322638"/>
              <a:gd name="connsiteY22" fmla="*/ 3755028 h 4339980"/>
              <a:gd name="connsiteX23" fmla="*/ 2051345 w 5322638"/>
              <a:gd name="connsiteY23" fmla="*/ 3943486 h 4339980"/>
              <a:gd name="connsiteX24" fmla="*/ 2011748 w 5322638"/>
              <a:gd name="connsiteY24" fmla="*/ 4003698 h 4339980"/>
              <a:gd name="connsiteX25" fmla="*/ 2046719 w 5322638"/>
              <a:gd name="connsiteY25" fmla="*/ 4188212 h 4339980"/>
              <a:gd name="connsiteX26" fmla="*/ 2206671 w 5322638"/>
              <a:gd name="connsiteY26" fmla="*/ 4325847 h 4339980"/>
              <a:gd name="connsiteX27" fmla="*/ 2476500 w 5322638"/>
              <a:gd name="connsiteY27" fmla="*/ 4297273 h 4339980"/>
              <a:gd name="connsiteX28" fmla="*/ 2620600 w 5322638"/>
              <a:gd name="connsiteY28" fmla="*/ 4155622 h 4339980"/>
              <a:gd name="connsiteX29" fmla="*/ 2641964 w 5322638"/>
              <a:gd name="connsiteY29" fmla="*/ 3937772 h 4339980"/>
              <a:gd name="connsiteX30" fmla="*/ 2566716 w 5322638"/>
              <a:gd name="connsiteY30" fmla="*/ 3789862 h 4339980"/>
              <a:gd name="connsiteX31" fmla="*/ 2485957 w 5322638"/>
              <a:gd name="connsiteY31" fmla="*/ 3743190 h 4339980"/>
              <a:gd name="connsiteX32" fmla="*/ 2368052 w 5322638"/>
              <a:gd name="connsiteY32" fmla="*/ 3728154 h 4339980"/>
              <a:gd name="connsiteX33" fmla="*/ 2445612 w 5322638"/>
              <a:gd name="connsiteY33" fmla="*/ 3653722 h 4339980"/>
              <a:gd name="connsiteX34" fmla="*/ 2634820 w 5322638"/>
              <a:gd name="connsiteY34" fmla="*/ 3623651 h 4339980"/>
              <a:gd name="connsiteX35" fmla="*/ 3176316 w 5322638"/>
              <a:gd name="connsiteY35" fmla="*/ 3711485 h 4339980"/>
              <a:gd name="connsiteX36" fmla="*/ 3629162 w 5322638"/>
              <a:gd name="connsiteY36" fmla="*/ 3780405 h 4339980"/>
              <a:gd name="connsiteX37" fmla="*/ 4183380 w 5322638"/>
              <a:gd name="connsiteY37" fmla="*/ 3902257 h 4339980"/>
              <a:gd name="connsiteX38" fmla="*/ 4470831 w 5322638"/>
              <a:gd name="connsiteY38" fmla="*/ 3916408 h 4339980"/>
              <a:gd name="connsiteX39" fmla="*/ 5100162 w 5322638"/>
              <a:gd name="connsiteY39" fmla="*/ 3967979 h 4339980"/>
              <a:gd name="connsiteX40" fmla="*/ 5322638 w 5322638"/>
              <a:gd name="connsiteY40" fmla="*/ 3966414 h 4339980"/>
              <a:gd name="connsiteX41" fmla="*/ 5321822 w 5322638"/>
              <a:gd name="connsiteY41" fmla="*/ 3042558 h 4339980"/>
              <a:gd name="connsiteX42" fmla="*/ 5184730 w 5322638"/>
              <a:gd name="connsiteY42" fmla="*/ 3022010 h 4339980"/>
              <a:gd name="connsiteX43" fmla="*/ 5061314 w 5322638"/>
              <a:gd name="connsiteY43" fmla="*/ 3020377 h 4339980"/>
              <a:gd name="connsiteX44" fmla="*/ 4970282 w 5322638"/>
              <a:gd name="connsiteY44" fmla="*/ 3014799 h 4339980"/>
              <a:gd name="connsiteX45" fmla="*/ 4720795 w 5322638"/>
              <a:gd name="connsiteY45" fmla="*/ 2979284 h 4339980"/>
              <a:gd name="connsiteX46" fmla="*/ 4412933 w 5322638"/>
              <a:gd name="connsiteY46" fmla="*/ 2988673 h 4339980"/>
              <a:gd name="connsiteX47" fmla="*/ 3724957 w 5322638"/>
              <a:gd name="connsiteY47" fmla="*/ 3049633 h 4339980"/>
              <a:gd name="connsiteX48" fmla="*/ 3089230 w 5322638"/>
              <a:gd name="connsiteY48" fmla="*/ 3058342 h 4339980"/>
              <a:gd name="connsiteX49" fmla="*/ 2801847 w 5322638"/>
              <a:gd name="connsiteY49" fmla="*/ 3040925 h 4339980"/>
              <a:gd name="connsiteX50" fmla="*/ 2531882 w 5322638"/>
              <a:gd name="connsiteY50" fmla="*/ 3058342 h 4339980"/>
              <a:gd name="connsiteX51" fmla="*/ 2371929 w 5322638"/>
              <a:gd name="connsiteY51" fmla="*/ 2953839 h 4339980"/>
              <a:gd name="connsiteX52" fmla="*/ 2221572 w 5322638"/>
              <a:gd name="connsiteY52" fmla="*/ 2911861 h 4339980"/>
              <a:gd name="connsiteX53" fmla="*/ 2117136 w 5322638"/>
              <a:gd name="connsiteY53" fmla="*/ 2853418 h 4339980"/>
              <a:gd name="connsiteX54" fmla="*/ 1878739 w 5322638"/>
              <a:gd name="connsiteY54" fmla="*/ 2919005 h 4339980"/>
              <a:gd name="connsiteX55" fmla="*/ 1878739 w 5322638"/>
              <a:gd name="connsiteY55" fmla="*/ 2919005 h 4339980"/>
              <a:gd name="connsiteX56" fmla="*/ 1866152 w 5322638"/>
              <a:gd name="connsiteY56" fmla="*/ 2859064 h 4339980"/>
              <a:gd name="connsiteX57" fmla="*/ 2181090 w 5322638"/>
              <a:gd name="connsiteY57" fmla="*/ 2672920 h 4339980"/>
              <a:gd name="connsiteX58" fmla="*/ 2165373 w 5322638"/>
              <a:gd name="connsiteY58" fmla="*/ 2622233 h 4339980"/>
              <a:gd name="connsiteX59" fmla="*/ 1942148 w 5322638"/>
              <a:gd name="connsiteY59" fmla="*/ 2668157 h 4339980"/>
              <a:gd name="connsiteX60" fmla="*/ 1774236 w 5322638"/>
              <a:gd name="connsiteY60" fmla="*/ 2753542 h 4339980"/>
              <a:gd name="connsiteX61" fmla="*/ 389573 w 5322638"/>
              <a:gd name="connsiteY61" fmla="*/ 306433 h 4339980"/>
              <a:gd name="connsiteX0" fmla="*/ 389573 w 5322638"/>
              <a:gd name="connsiteY0" fmla="*/ 306433 h 4339980"/>
              <a:gd name="connsiteX1" fmla="*/ 0 w 5322638"/>
              <a:gd name="connsiteY1" fmla="*/ 0 h 4339980"/>
              <a:gd name="connsiteX2" fmla="*/ 86695 w 5322638"/>
              <a:gd name="connsiteY2" fmla="*/ 455477 h 4339980"/>
              <a:gd name="connsiteX3" fmla="*/ 988917 w 5322638"/>
              <a:gd name="connsiteY3" fmla="*/ 1989308 h 4339980"/>
              <a:gd name="connsiteX4" fmla="*/ 1493929 w 5322638"/>
              <a:gd name="connsiteY4" fmla="*/ 2911180 h 4339980"/>
              <a:gd name="connsiteX5" fmla="*/ 1162255 w 5322638"/>
              <a:gd name="connsiteY5" fmla="*/ 3121003 h 4339980"/>
              <a:gd name="connsiteX6" fmla="*/ 1121093 w 5322638"/>
              <a:gd name="connsiteY6" fmla="*/ 3206388 h 4339980"/>
              <a:gd name="connsiteX7" fmla="*/ 1277847 w 5322638"/>
              <a:gd name="connsiteY7" fmla="*/ 3145428 h 4339980"/>
              <a:gd name="connsiteX8" fmla="*/ 1277847 w 5322638"/>
              <a:gd name="connsiteY8" fmla="*/ 3145428 h 4339980"/>
              <a:gd name="connsiteX9" fmla="*/ 1494064 w 5322638"/>
              <a:gd name="connsiteY9" fmla="*/ 3044122 h 4339980"/>
              <a:gd name="connsiteX10" fmla="*/ 1431472 w 5322638"/>
              <a:gd name="connsiteY10" fmla="*/ 3121683 h 4339980"/>
              <a:gd name="connsiteX11" fmla="*/ 1388610 w 5322638"/>
              <a:gd name="connsiteY11" fmla="*/ 3192916 h 4339980"/>
              <a:gd name="connsiteX12" fmla="*/ 1419567 w 5322638"/>
              <a:gd name="connsiteY12" fmla="*/ 3299053 h 4339980"/>
              <a:gd name="connsiteX13" fmla="*/ 1547813 w 5322638"/>
              <a:gd name="connsiteY13" fmla="*/ 3310890 h 4339980"/>
              <a:gd name="connsiteX14" fmla="*/ 1516177 w 5322638"/>
              <a:gd name="connsiteY14" fmla="*/ 3391649 h 4339980"/>
              <a:gd name="connsiteX15" fmla="*/ 1530329 w 5322638"/>
              <a:gd name="connsiteY15" fmla="*/ 3475605 h 4339980"/>
              <a:gd name="connsiteX16" fmla="*/ 1612719 w 5322638"/>
              <a:gd name="connsiteY16" fmla="*/ 3509623 h 4339980"/>
              <a:gd name="connsiteX17" fmla="*/ 1617482 w 5322638"/>
              <a:gd name="connsiteY17" fmla="*/ 3589565 h 4339980"/>
              <a:gd name="connsiteX18" fmla="*/ 1647485 w 5322638"/>
              <a:gd name="connsiteY18" fmla="*/ 3645014 h 4339980"/>
              <a:gd name="connsiteX19" fmla="*/ 1740151 w 5322638"/>
              <a:gd name="connsiteY19" fmla="*/ 3674269 h 4339980"/>
              <a:gd name="connsiteX20" fmla="*/ 1756819 w 5322638"/>
              <a:gd name="connsiteY20" fmla="*/ 3746319 h 4339980"/>
              <a:gd name="connsiteX21" fmla="*/ 1824923 w 5322638"/>
              <a:gd name="connsiteY21" fmla="*/ 3786597 h 4339980"/>
              <a:gd name="connsiteX22" fmla="*/ 1939699 w 5322638"/>
              <a:gd name="connsiteY22" fmla="*/ 3755028 h 4339980"/>
              <a:gd name="connsiteX23" fmla="*/ 2051345 w 5322638"/>
              <a:gd name="connsiteY23" fmla="*/ 3943486 h 4339980"/>
              <a:gd name="connsiteX24" fmla="*/ 2011748 w 5322638"/>
              <a:gd name="connsiteY24" fmla="*/ 4003698 h 4339980"/>
              <a:gd name="connsiteX25" fmla="*/ 2046719 w 5322638"/>
              <a:gd name="connsiteY25" fmla="*/ 4188212 h 4339980"/>
              <a:gd name="connsiteX26" fmla="*/ 2206671 w 5322638"/>
              <a:gd name="connsiteY26" fmla="*/ 4325847 h 4339980"/>
              <a:gd name="connsiteX27" fmla="*/ 2476500 w 5322638"/>
              <a:gd name="connsiteY27" fmla="*/ 4297273 h 4339980"/>
              <a:gd name="connsiteX28" fmla="*/ 2620600 w 5322638"/>
              <a:gd name="connsiteY28" fmla="*/ 4155622 h 4339980"/>
              <a:gd name="connsiteX29" fmla="*/ 2641964 w 5322638"/>
              <a:gd name="connsiteY29" fmla="*/ 3937772 h 4339980"/>
              <a:gd name="connsiteX30" fmla="*/ 2566716 w 5322638"/>
              <a:gd name="connsiteY30" fmla="*/ 3789862 h 4339980"/>
              <a:gd name="connsiteX31" fmla="*/ 2485957 w 5322638"/>
              <a:gd name="connsiteY31" fmla="*/ 3743190 h 4339980"/>
              <a:gd name="connsiteX32" fmla="*/ 2368052 w 5322638"/>
              <a:gd name="connsiteY32" fmla="*/ 3728154 h 4339980"/>
              <a:gd name="connsiteX33" fmla="*/ 2445612 w 5322638"/>
              <a:gd name="connsiteY33" fmla="*/ 3653722 h 4339980"/>
              <a:gd name="connsiteX34" fmla="*/ 2634820 w 5322638"/>
              <a:gd name="connsiteY34" fmla="*/ 3623651 h 4339980"/>
              <a:gd name="connsiteX35" fmla="*/ 3176316 w 5322638"/>
              <a:gd name="connsiteY35" fmla="*/ 3711485 h 4339980"/>
              <a:gd name="connsiteX36" fmla="*/ 3629162 w 5322638"/>
              <a:gd name="connsiteY36" fmla="*/ 3780405 h 4339980"/>
              <a:gd name="connsiteX37" fmla="*/ 4183380 w 5322638"/>
              <a:gd name="connsiteY37" fmla="*/ 3902257 h 4339980"/>
              <a:gd name="connsiteX38" fmla="*/ 4470831 w 5322638"/>
              <a:gd name="connsiteY38" fmla="*/ 3916408 h 4339980"/>
              <a:gd name="connsiteX39" fmla="*/ 5100162 w 5322638"/>
              <a:gd name="connsiteY39" fmla="*/ 3967979 h 4339980"/>
              <a:gd name="connsiteX40" fmla="*/ 5322638 w 5322638"/>
              <a:gd name="connsiteY40" fmla="*/ 3966414 h 4339980"/>
              <a:gd name="connsiteX41" fmla="*/ 5321822 w 5322638"/>
              <a:gd name="connsiteY41" fmla="*/ 3042558 h 4339980"/>
              <a:gd name="connsiteX42" fmla="*/ 5184730 w 5322638"/>
              <a:gd name="connsiteY42" fmla="*/ 3022010 h 4339980"/>
              <a:gd name="connsiteX43" fmla="*/ 5061314 w 5322638"/>
              <a:gd name="connsiteY43" fmla="*/ 3020377 h 4339980"/>
              <a:gd name="connsiteX44" fmla="*/ 4970282 w 5322638"/>
              <a:gd name="connsiteY44" fmla="*/ 3014799 h 4339980"/>
              <a:gd name="connsiteX45" fmla="*/ 4720795 w 5322638"/>
              <a:gd name="connsiteY45" fmla="*/ 2979284 h 4339980"/>
              <a:gd name="connsiteX46" fmla="*/ 4412933 w 5322638"/>
              <a:gd name="connsiteY46" fmla="*/ 2988673 h 4339980"/>
              <a:gd name="connsiteX47" fmla="*/ 3724957 w 5322638"/>
              <a:gd name="connsiteY47" fmla="*/ 3049633 h 4339980"/>
              <a:gd name="connsiteX48" fmla="*/ 3089230 w 5322638"/>
              <a:gd name="connsiteY48" fmla="*/ 3058342 h 4339980"/>
              <a:gd name="connsiteX49" fmla="*/ 2801847 w 5322638"/>
              <a:gd name="connsiteY49" fmla="*/ 3040925 h 4339980"/>
              <a:gd name="connsiteX50" fmla="*/ 2531882 w 5322638"/>
              <a:gd name="connsiteY50" fmla="*/ 3058342 h 4339980"/>
              <a:gd name="connsiteX51" fmla="*/ 2371929 w 5322638"/>
              <a:gd name="connsiteY51" fmla="*/ 2953839 h 4339980"/>
              <a:gd name="connsiteX52" fmla="*/ 2221572 w 5322638"/>
              <a:gd name="connsiteY52" fmla="*/ 2911861 h 4339980"/>
              <a:gd name="connsiteX53" fmla="*/ 2117136 w 5322638"/>
              <a:gd name="connsiteY53" fmla="*/ 2853418 h 4339980"/>
              <a:gd name="connsiteX54" fmla="*/ 1878739 w 5322638"/>
              <a:gd name="connsiteY54" fmla="*/ 2919005 h 4339980"/>
              <a:gd name="connsiteX55" fmla="*/ 1878739 w 5322638"/>
              <a:gd name="connsiteY55" fmla="*/ 2919005 h 4339980"/>
              <a:gd name="connsiteX56" fmla="*/ 1866152 w 5322638"/>
              <a:gd name="connsiteY56" fmla="*/ 2859064 h 4339980"/>
              <a:gd name="connsiteX57" fmla="*/ 2181090 w 5322638"/>
              <a:gd name="connsiteY57" fmla="*/ 2672920 h 4339980"/>
              <a:gd name="connsiteX58" fmla="*/ 2165373 w 5322638"/>
              <a:gd name="connsiteY58" fmla="*/ 2622233 h 4339980"/>
              <a:gd name="connsiteX59" fmla="*/ 1942148 w 5322638"/>
              <a:gd name="connsiteY59" fmla="*/ 2668157 h 4339980"/>
              <a:gd name="connsiteX60" fmla="*/ 1774236 w 5322638"/>
              <a:gd name="connsiteY60" fmla="*/ 2753542 h 4339980"/>
              <a:gd name="connsiteX61" fmla="*/ 389573 w 5322638"/>
              <a:gd name="connsiteY61" fmla="*/ 306433 h 433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322638" h="4339980">
                <a:moveTo>
                  <a:pt x="389573" y="306433"/>
                </a:moveTo>
                <a:lnTo>
                  <a:pt x="0" y="0"/>
                </a:lnTo>
                <a:lnTo>
                  <a:pt x="86695" y="455477"/>
                </a:lnTo>
                <a:cubicBezTo>
                  <a:pt x="380449" y="969374"/>
                  <a:pt x="679443" y="1485891"/>
                  <a:pt x="988917" y="1989308"/>
                </a:cubicBezTo>
                <a:cubicBezTo>
                  <a:pt x="1157254" y="2296599"/>
                  <a:pt x="1336072" y="2598649"/>
                  <a:pt x="1493929" y="2911180"/>
                </a:cubicBezTo>
                <a:lnTo>
                  <a:pt x="1162255" y="3121003"/>
                </a:lnTo>
                <a:lnTo>
                  <a:pt x="1121093" y="3206388"/>
                </a:lnTo>
                <a:lnTo>
                  <a:pt x="1277847" y="3145428"/>
                </a:lnTo>
                <a:lnTo>
                  <a:pt x="1277847" y="3145428"/>
                </a:lnTo>
                <a:lnTo>
                  <a:pt x="1494064" y="3044122"/>
                </a:lnTo>
                <a:lnTo>
                  <a:pt x="1431472" y="3121683"/>
                </a:lnTo>
                <a:lnTo>
                  <a:pt x="1388610" y="3192916"/>
                </a:lnTo>
                <a:cubicBezTo>
                  <a:pt x="1389404" y="3226707"/>
                  <a:pt x="1385435" y="3250974"/>
                  <a:pt x="1419567" y="3299053"/>
                </a:cubicBezTo>
                <a:lnTo>
                  <a:pt x="1547813" y="3310890"/>
                </a:lnTo>
                <a:cubicBezTo>
                  <a:pt x="1533299" y="3337016"/>
                  <a:pt x="1540216" y="3367904"/>
                  <a:pt x="1516177" y="3391649"/>
                </a:cubicBezTo>
                <a:cubicBezTo>
                  <a:pt x="1524863" y="3420428"/>
                  <a:pt x="1514500" y="3456351"/>
                  <a:pt x="1530329" y="3475605"/>
                </a:cubicBezTo>
                <a:lnTo>
                  <a:pt x="1612719" y="3509623"/>
                </a:lnTo>
                <a:lnTo>
                  <a:pt x="1617482" y="3589565"/>
                </a:lnTo>
                <a:lnTo>
                  <a:pt x="1647485" y="3645014"/>
                </a:lnTo>
                <a:cubicBezTo>
                  <a:pt x="1678374" y="3654766"/>
                  <a:pt x="1699737" y="3681186"/>
                  <a:pt x="1740151" y="3674269"/>
                </a:cubicBezTo>
                <a:lnTo>
                  <a:pt x="1756819" y="3746319"/>
                </a:lnTo>
                <a:cubicBezTo>
                  <a:pt x="1779520" y="3758157"/>
                  <a:pt x="1783172" y="3791427"/>
                  <a:pt x="1824923" y="3786597"/>
                </a:cubicBezTo>
                <a:lnTo>
                  <a:pt x="1939699" y="3755028"/>
                </a:lnTo>
                <a:lnTo>
                  <a:pt x="2051345" y="3943486"/>
                </a:lnTo>
                <a:lnTo>
                  <a:pt x="2011748" y="4003698"/>
                </a:lnTo>
                <a:cubicBezTo>
                  <a:pt x="2028961" y="4077109"/>
                  <a:pt x="2048555" y="4117182"/>
                  <a:pt x="2046719" y="4188212"/>
                </a:cubicBezTo>
                <a:cubicBezTo>
                  <a:pt x="2116705" y="4234884"/>
                  <a:pt x="2148591" y="4281556"/>
                  <a:pt x="2206671" y="4325847"/>
                </a:cubicBezTo>
                <a:cubicBezTo>
                  <a:pt x="2296614" y="4353628"/>
                  <a:pt x="2367506" y="4338547"/>
                  <a:pt x="2476500" y="4297273"/>
                </a:cubicBezTo>
                <a:cubicBezTo>
                  <a:pt x="2524533" y="4250056"/>
                  <a:pt x="2593998" y="4233796"/>
                  <a:pt x="2620600" y="4155622"/>
                </a:cubicBezTo>
                <a:cubicBezTo>
                  <a:pt x="2629309" y="4083005"/>
                  <a:pt x="2652305" y="4048489"/>
                  <a:pt x="2641964" y="3937772"/>
                </a:cubicBezTo>
                <a:lnTo>
                  <a:pt x="2566716" y="3789862"/>
                </a:lnTo>
                <a:lnTo>
                  <a:pt x="2485957" y="3743190"/>
                </a:lnTo>
                <a:lnTo>
                  <a:pt x="2368052" y="3728154"/>
                </a:lnTo>
                <a:cubicBezTo>
                  <a:pt x="2393905" y="3703343"/>
                  <a:pt x="2412615" y="3671389"/>
                  <a:pt x="2445612" y="3653722"/>
                </a:cubicBezTo>
                <a:cubicBezTo>
                  <a:pt x="2508681" y="3643698"/>
                  <a:pt x="2559845" y="3609863"/>
                  <a:pt x="2634820" y="3623651"/>
                </a:cubicBezTo>
                <a:lnTo>
                  <a:pt x="3176316" y="3711485"/>
                </a:lnTo>
                <a:lnTo>
                  <a:pt x="3629162" y="3780405"/>
                </a:lnTo>
                <a:lnTo>
                  <a:pt x="4183380" y="3902257"/>
                </a:lnTo>
                <a:lnTo>
                  <a:pt x="4470831" y="3916408"/>
                </a:lnTo>
                <a:lnTo>
                  <a:pt x="5100162" y="3967979"/>
                </a:lnTo>
                <a:lnTo>
                  <a:pt x="5322638" y="3966414"/>
                </a:lnTo>
                <a:cubicBezTo>
                  <a:pt x="5320778" y="3658462"/>
                  <a:pt x="5323682" y="3350510"/>
                  <a:pt x="5321822" y="3042558"/>
                </a:cubicBezTo>
                <a:lnTo>
                  <a:pt x="5184730" y="3022010"/>
                </a:lnTo>
                <a:lnTo>
                  <a:pt x="5061314" y="3020377"/>
                </a:lnTo>
                <a:lnTo>
                  <a:pt x="4970282" y="3014799"/>
                </a:lnTo>
                <a:lnTo>
                  <a:pt x="4720795" y="2979284"/>
                </a:lnTo>
                <a:lnTo>
                  <a:pt x="4412933" y="2988673"/>
                </a:lnTo>
                <a:cubicBezTo>
                  <a:pt x="4178845" y="3008199"/>
                  <a:pt x="3966189" y="3042013"/>
                  <a:pt x="3724957" y="3049633"/>
                </a:cubicBezTo>
                <a:cubicBezTo>
                  <a:pt x="3493999" y="3069205"/>
                  <a:pt x="3317808" y="3072108"/>
                  <a:pt x="3089230" y="3058342"/>
                </a:cubicBezTo>
                <a:lnTo>
                  <a:pt x="2801847" y="3040925"/>
                </a:lnTo>
                <a:lnTo>
                  <a:pt x="2531882" y="3058342"/>
                </a:lnTo>
                <a:cubicBezTo>
                  <a:pt x="2478564" y="3023508"/>
                  <a:pt x="2444297" y="2986292"/>
                  <a:pt x="2371929" y="2953839"/>
                </a:cubicBezTo>
                <a:lnTo>
                  <a:pt x="2221572" y="2911861"/>
                </a:lnTo>
                <a:lnTo>
                  <a:pt x="2117136" y="2853418"/>
                </a:lnTo>
                <a:lnTo>
                  <a:pt x="1878739" y="2919005"/>
                </a:lnTo>
                <a:lnTo>
                  <a:pt x="1878739" y="2919005"/>
                </a:lnTo>
                <a:cubicBezTo>
                  <a:pt x="1899943" y="2898231"/>
                  <a:pt x="1844948" y="2879838"/>
                  <a:pt x="1866152" y="2859064"/>
                </a:cubicBezTo>
                <a:lnTo>
                  <a:pt x="2181090" y="2672920"/>
                </a:lnTo>
                <a:cubicBezTo>
                  <a:pt x="2187757" y="2651261"/>
                  <a:pt x="2170612" y="2639129"/>
                  <a:pt x="2165373" y="2622233"/>
                </a:cubicBezTo>
                <a:lnTo>
                  <a:pt x="1942148" y="2668157"/>
                </a:lnTo>
                <a:lnTo>
                  <a:pt x="1774236" y="2753542"/>
                </a:lnTo>
                <a:lnTo>
                  <a:pt x="389573" y="306433"/>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651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2.22222E-6 -4.44444E-6 L 0.03229 0.16667 " pathEditMode="relative" rAng="0" ptsTypes="AA">
                                      <p:cBhvr>
                                        <p:cTn id="10" dur="1000" spd="-100000" fill="hold"/>
                                        <p:tgtEl>
                                          <p:spTgt spid="3074"/>
                                        </p:tgtEl>
                                        <p:attrNameLst>
                                          <p:attrName>ppt_x</p:attrName>
                                          <p:attrName>ppt_y</p:attrName>
                                        </p:attrNameLst>
                                      </p:cBhvr>
                                      <p:rCtr x="1615" y="8333"/>
                                    </p:animMotion>
                                  </p:childTnLst>
                                </p:cTn>
                              </p:par>
                            </p:childTnLst>
                          </p:cTn>
                        </p:par>
                      </p:childTnLst>
                    </p:cTn>
                  </p:par>
                  <p:par>
                    <p:cTn id="11" fill="hold">
                      <p:stCondLst>
                        <p:cond delay="indefinite"/>
                      </p:stCondLst>
                      <p:childTnLst>
                        <p:par>
                          <p:cTn id="12" fill="hold">
                            <p:stCondLst>
                              <p:cond delay="0"/>
                            </p:stCondLst>
                            <p:childTnLst>
                              <p:par>
                                <p:cTn id="13" presetID="17" presetClass="entr" presetSubtype="4" fill="hold" grpId="2" nodeType="click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ppt_h/2"/>
                                          </p:val>
                                        </p:tav>
                                        <p:tav tm="100000">
                                          <p:val>
                                            <p:strVal val="#ppt_y"/>
                                          </p:val>
                                        </p:tav>
                                      </p:tavLst>
                                    </p:anim>
                                    <p:anim calcmode="lin" valueType="num">
                                      <p:cBhvr>
                                        <p:cTn id="17" dur="500" fill="hold"/>
                                        <p:tgtEl>
                                          <p:spTgt spid="7"/>
                                        </p:tgtEl>
                                        <p:attrNameLst>
                                          <p:attrName>ppt_w</p:attrName>
                                        </p:attrNameLst>
                                      </p:cBhvr>
                                      <p:tavLst>
                                        <p:tav tm="0">
                                          <p:val>
                                            <p:strVal val="#ppt_w"/>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par>
                                <p:cTn id="19" presetID="10" presetClass="exit" presetSubtype="0" fill="hold" grpId="1" nodeType="withEffect">
                                  <p:stCondLst>
                                    <p:cond delay="0"/>
                                  </p:stCondLst>
                                  <p:childTnLst>
                                    <p:animEffect transition="out" filter="fade">
                                      <p:cBhvr>
                                        <p:cTn id="20" dur="1250"/>
                                        <p:tgtEl>
                                          <p:spTgt spid="3074"/>
                                        </p:tgtEl>
                                      </p:cBhvr>
                                    </p:animEffect>
                                    <p:set>
                                      <p:cBhvr>
                                        <p:cTn id="21"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7"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7B9BE9-DA90-430E-B33A-C1D8DDC3FE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Hand">
            <a:extLst>
              <a:ext uri="{FF2B5EF4-FFF2-40B4-BE49-F238E27FC236}">
                <a16:creationId xmlns:a16="http://schemas.microsoft.com/office/drawing/2014/main" id="{50441428-C0CA-4CE5-87C9-2D2548B6E67D}"/>
              </a:ext>
            </a:extLst>
          </p:cNvPr>
          <p:cNvSpPr/>
          <p:nvPr/>
        </p:nvSpPr>
        <p:spPr>
          <a:xfrm>
            <a:off x="4653390" y="2702615"/>
            <a:ext cx="4490610" cy="4155385"/>
          </a:xfrm>
          <a:custGeom>
            <a:avLst/>
            <a:gdLst>
              <a:gd name="connsiteX0" fmla="*/ 4502426 w 4502426"/>
              <a:gd name="connsiteY0" fmla="*/ 3935896 h 4174435"/>
              <a:gd name="connsiteX1" fmla="*/ 4442791 w 4502426"/>
              <a:gd name="connsiteY1" fmla="*/ 3935896 h 4174435"/>
              <a:gd name="connsiteX2" fmla="*/ 4482548 w 4502426"/>
              <a:gd name="connsiteY2" fmla="*/ 4174435 h 4174435"/>
              <a:gd name="connsiteX3" fmla="*/ 2107096 w 4502426"/>
              <a:gd name="connsiteY3" fmla="*/ 4164496 h 4174435"/>
              <a:gd name="connsiteX4" fmla="*/ 1798983 w 4502426"/>
              <a:gd name="connsiteY4" fmla="*/ 3717235 h 4174435"/>
              <a:gd name="connsiteX5" fmla="*/ 1699591 w 4502426"/>
              <a:gd name="connsiteY5" fmla="*/ 3657600 h 4174435"/>
              <a:gd name="connsiteX6" fmla="*/ 1331844 w 4502426"/>
              <a:gd name="connsiteY6" fmla="*/ 3558209 h 4174435"/>
              <a:gd name="connsiteX7" fmla="*/ 964096 w 4502426"/>
              <a:gd name="connsiteY7" fmla="*/ 3160644 h 4174435"/>
              <a:gd name="connsiteX8" fmla="*/ 636104 w 4502426"/>
              <a:gd name="connsiteY8" fmla="*/ 2703444 h 4174435"/>
              <a:gd name="connsiteX9" fmla="*/ 546652 w 4502426"/>
              <a:gd name="connsiteY9" fmla="*/ 2454966 h 4174435"/>
              <a:gd name="connsiteX10" fmla="*/ 467139 w 4502426"/>
              <a:gd name="connsiteY10" fmla="*/ 2395331 h 4174435"/>
              <a:gd name="connsiteX11" fmla="*/ 99391 w 4502426"/>
              <a:gd name="connsiteY11" fmla="*/ 1858618 h 4174435"/>
              <a:gd name="connsiteX12" fmla="*/ 0 w 4502426"/>
              <a:gd name="connsiteY12" fmla="*/ 1649896 h 4174435"/>
              <a:gd name="connsiteX13" fmla="*/ 49696 w 4502426"/>
              <a:gd name="connsiteY13" fmla="*/ 1401418 h 4174435"/>
              <a:gd name="connsiteX14" fmla="*/ 298174 w 4502426"/>
              <a:gd name="connsiteY14" fmla="*/ 1431235 h 4174435"/>
              <a:gd name="connsiteX15" fmla="*/ 566530 w 4502426"/>
              <a:gd name="connsiteY15" fmla="*/ 1699592 h 4174435"/>
              <a:gd name="connsiteX16" fmla="*/ 636104 w 4502426"/>
              <a:gd name="connsiteY16" fmla="*/ 1769166 h 4174435"/>
              <a:gd name="connsiteX17" fmla="*/ 805070 w 4502426"/>
              <a:gd name="connsiteY17" fmla="*/ 2067340 h 4174435"/>
              <a:gd name="connsiteX18" fmla="*/ 993913 w 4502426"/>
              <a:gd name="connsiteY18" fmla="*/ 2146853 h 4174435"/>
              <a:gd name="connsiteX19" fmla="*/ 1043609 w 4502426"/>
              <a:gd name="connsiteY19" fmla="*/ 1789044 h 4174435"/>
              <a:gd name="connsiteX20" fmla="*/ 1003852 w 4502426"/>
              <a:gd name="connsiteY20" fmla="*/ 1411357 h 4174435"/>
              <a:gd name="connsiteX21" fmla="*/ 884583 w 4502426"/>
              <a:gd name="connsiteY21" fmla="*/ 1043609 h 4174435"/>
              <a:gd name="connsiteX22" fmla="*/ 695739 w 4502426"/>
              <a:gd name="connsiteY22" fmla="*/ 477079 h 4174435"/>
              <a:gd name="connsiteX23" fmla="*/ 705678 w 4502426"/>
              <a:gd name="connsiteY23" fmla="*/ 109331 h 4174435"/>
              <a:gd name="connsiteX24" fmla="*/ 884583 w 4502426"/>
              <a:gd name="connsiteY24" fmla="*/ 79514 h 4174435"/>
              <a:gd name="connsiteX25" fmla="*/ 944217 w 4502426"/>
              <a:gd name="connsiteY25" fmla="*/ 387627 h 4174435"/>
              <a:gd name="connsiteX26" fmla="*/ 1143000 w 4502426"/>
              <a:gd name="connsiteY26" fmla="*/ 636105 h 4174435"/>
              <a:gd name="connsiteX27" fmla="*/ 1302026 w 4502426"/>
              <a:gd name="connsiteY27" fmla="*/ 1073427 h 4174435"/>
              <a:gd name="connsiteX28" fmla="*/ 1411357 w 4502426"/>
              <a:gd name="connsiteY28" fmla="*/ 1222514 h 4174435"/>
              <a:gd name="connsiteX29" fmla="*/ 1331844 w 4502426"/>
              <a:gd name="connsiteY29" fmla="*/ 864705 h 4174435"/>
              <a:gd name="connsiteX30" fmla="*/ 1152939 w 4502426"/>
              <a:gd name="connsiteY30" fmla="*/ 387627 h 4174435"/>
              <a:gd name="connsiteX31" fmla="*/ 1093304 w 4502426"/>
              <a:gd name="connsiteY31" fmla="*/ 99392 h 4174435"/>
              <a:gd name="connsiteX32" fmla="*/ 1282148 w 4502426"/>
              <a:gd name="connsiteY32" fmla="*/ 0 h 4174435"/>
              <a:gd name="connsiteX33" fmla="*/ 1391478 w 4502426"/>
              <a:gd name="connsiteY33" fmla="*/ 69574 h 4174435"/>
              <a:gd name="connsiteX34" fmla="*/ 1451113 w 4502426"/>
              <a:gd name="connsiteY34" fmla="*/ 367748 h 4174435"/>
              <a:gd name="connsiteX35" fmla="*/ 1620078 w 4502426"/>
              <a:gd name="connsiteY35" fmla="*/ 546653 h 4174435"/>
              <a:gd name="connsiteX36" fmla="*/ 1689652 w 4502426"/>
              <a:gd name="connsiteY36" fmla="*/ 864705 h 4174435"/>
              <a:gd name="connsiteX37" fmla="*/ 1779104 w 4502426"/>
              <a:gd name="connsiteY37" fmla="*/ 1272209 h 4174435"/>
              <a:gd name="connsiteX38" fmla="*/ 1858617 w 4502426"/>
              <a:gd name="connsiteY38" fmla="*/ 1043609 h 4174435"/>
              <a:gd name="connsiteX39" fmla="*/ 1739348 w 4502426"/>
              <a:gd name="connsiteY39" fmla="*/ 725557 h 4174435"/>
              <a:gd name="connsiteX40" fmla="*/ 1639957 w 4502426"/>
              <a:gd name="connsiteY40" fmla="*/ 536714 h 4174435"/>
              <a:gd name="connsiteX41" fmla="*/ 1649896 w 4502426"/>
              <a:gd name="connsiteY41" fmla="*/ 337931 h 4174435"/>
              <a:gd name="connsiteX42" fmla="*/ 1779104 w 4502426"/>
              <a:gd name="connsiteY42" fmla="*/ 288235 h 4174435"/>
              <a:gd name="connsiteX43" fmla="*/ 1908313 w 4502426"/>
              <a:gd name="connsiteY43" fmla="*/ 397566 h 4174435"/>
              <a:gd name="connsiteX44" fmla="*/ 2057400 w 4502426"/>
              <a:gd name="connsiteY44" fmla="*/ 785192 h 4174435"/>
              <a:gd name="connsiteX45" fmla="*/ 2136913 w 4502426"/>
              <a:gd name="connsiteY45" fmla="*/ 904461 h 4174435"/>
              <a:gd name="connsiteX46" fmla="*/ 2136913 w 4502426"/>
              <a:gd name="connsiteY46" fmla="*/ 1212574 h 4174435"/>
              <a:gd name="connsiteX47" fmla="*/ 2156791 w 4502426"/>
              <a:gd name="connsiteY47" fmla="*/ 1689653 h 4174435"/>
              <a:gd name="connsiteX48" fmla="*/ 2246244 w 4502426"/>
              <a:gd name="connsiteY48" fmla="*/ 1500809 h 4174435"/>
              <a:gd name="connsiteX49" fmla="*/ 2236304 w 4502426"/>
              <a:gd name="connsiteY49" fmla="*/ 1311966 h 4174435"/>
              <a:gd name="connsiteX50" fmla="*/ 2226365 w 4502426"/>
              <a:gd name="connsiteY50" fmla="*/ 1202635 h 4174435"/>
              <a:gd name="connsiteX51" fmla="*/ 2315817 w 4502426"/>
              <a:gd name="connsiteY51" fmla="*/ 1023731 h 4174435"/>
              <a:gd name="connsiteX52" fmla="*/ 2445026 w 4502426"/>
              <a:gd name="connsiteY52" fmla="*/ 1053548 h 4174435"/>
              <a:gd name="connsiteX53" fmla="*/ 2484783 w 4502426"/>
              <a:gd name="connsiteY53" fmla="*/ 1202635 h 4174435"/>
              <a:gd name="connsiteX54" fmla="*/ 2494722 w 4502426"/>
              <a:gd name="connsiteY54" fmla="*/ 1590261 h 4174435"/>
              <a:gd name="connsiteX55" fmla="*/ 2445026 w 4502426"/>
              <a:gd name="connsiteY55" fmla="*/ 1808922 h 4174435"/>
              <a:gd name="connsiteX56" fmla="*/ 2385391 w 4502426"/>
              <a:gd name="connsiteY56" fmla="*/ 1987827 h 4174435"/>
              <a:gd name="connsiteX57" fmla="*/ 2464904 w 4502426"/>
              <a:gd name="connsiteY57" fmla="*/ 2335696 h 4174435"/>
              <a:gd name="connsiteX58" fmla="*/ 2604052 w 4502426"/>
              <a:gd name="connsiteY58" fmla="*/ 2653748 h 4174435"/>
              <a:gd name="connsiteX59" fmla="*/ 2613991 w 4502426"/>
              <a:gd name="connsiteY59" fmla="*/ 2822714 h 4174435"/>
              <a:gd name="connsiteX60" fmla="*/ 2951922 w 4502426"/>
              <a:gd name="connsiteY60" fmla="*/ 2941983 h 4174435"/>
              <a:gd name="connsiteX61" fmla="*/ 3031435 w 4502426"/>
              <a:gd name="connsiteY61" fmla="*/ 3110948 h 4174435"/>
              <a:gd name="connsiteX62" fmla="*/ 4502426 w 4502426"/>
              <a:gd name="connsiteY62" fmla="*/ 3935896 h 4174435"/>
              <a:gd name="connsiteX0" fmla="*/ 4502426 w 4502426"/>
              <a:gd name="connsiteY0" fmla="*/ 3935896 h 4174435"/>
              <a:gd name="connsiteX1" fmla="*/ 4442791 w 4502426"/>
              <a:gd name="connsiteY1" fmla="*/ 3935896 h 4174435"/>
              <a:gd name="connsiteX2" fmla="*/ 4482548 w 4502426"/>
              <a:gd name="connsiteY2" fmla="*/ 4174435 h 4174435"/>
              <a:gd name="connsiteX3" fmla="*/ 2107096 w 4502426"/>
              <a:gd name="connsiteY3" fmla="*/ 4164496 h 4174435"/>
              <a:gd name="connsiteX4" fmla="*/ 1798983 w 4502426"/>
              <a:gd name="connsiteY4" fmla="*/ 3717235 h 4174435"/>
              <a:gd name="connsiteX5" fmla="*/ 1699591 w 4502426"/>
              <a:gd name="connsiteY5" fmla="*/ 3657600 h 4174435"/>
              <a:gd name="connsiteX6" fmla="*/ 1331844 w 4502426"/>
              <a:gd name="connsiteY6" fmla="*/ 3558209 h 4174435"/>
              <a:gd name="connsiteX7" fmla="*/ 964096 w 4502426"/>
              <a:gd name="connsiteY7" fmla="*/ 3160644 h 4174435"/>
              <a:gd name="connsiteX8" fmla="*/ 636104 w 4502426"/>
              <a:gd name="connsiteY8" fmla="*/ 2703444 h 4174435"/>
              <a:gd name="connsiteX9" fmla="*/ 546652 w 4502426"/>
              <a:gd name="connsiteY9" fmla="*/ 2454966 h 4174435"/>
              <a:gd name="connsiteX10" fmla="*/ 467139 w 4502426"/>
              <a:gd name="connsiteY10" fmla="*/ 2395331 h 4174435"/>
              <a:gd name="connsiteX11" fmla="*/ 99391 w 4502426"/>
              <a:gd name="connsiteY11" fmla="*/ 1858618 h 4174435"/>
              <a:gd name="connsiteX12" fmla="*/ 0 w 4502426"/>
              <a:gd name="connsiteY12" fmla="*/ 1649896 h 4174435"/>
              <a:gd name="connsiteX13" fmla="*/ 49696 w 4502426"/>
              <a:gd name="connsiteY13" fmla="*/ 1401418 h 4174435"/>
              <a:gd name="connsiteX14" fmla="*/ 298174 w 4502426"/>
              <a:gd name="connsiteY14" fmla="*/ 1431235 h 4174435"/>
              <a:gd name="connsiteX15" fmla="*/ 566530 w 4502426"/>
              <a:gd name="connsiteY15" fmla="*/ 1699592 h 4174435"/>
              <a:gd name="connsiteX16" fmla="*/ 636104 w 4502426"/>
              <a:gd name="connsiteY16" fmla="*/ 1769166 h 4174435"/>
              <a:gd name="connsiteX17" fmla="*/ 805070 w 4502426"/>
              <a:gd name="connsiteY17" fmla="*/ 2067340 h 4174435"/>
              <a:gd name="connsiteX18" fmla="*/ 993913 w 4502426"/>
              <a:gd name="connsiteY18" fmla="*/ 2146853 h 4174435"/>
              <a:gd name="connsiteX19" fmla="*/ 1043609 w 4502426"/>
              <a:gd name="connsiteY19" fmla="*/ 1789044 h 4174435"/>
              <a:gd name="connsiteX20" fmla="*/ 1003852 w 4502426"/>
              <a:gd name="connsiteY20" fmla="*/ 1411357 h 4174435"/>
              <a:gd name="connsiteX21" fmla="*/ 884583 w 4502426"/>
              <a:gd name="connsiteY21" fmla="*/ 1043609 h 4174435"/>
              <a:gd name="connsiteX22" fmla="*/ 695739 w 4502426"/>
              <a:gd name="connsiteY22" fmla="*/ 477079 h 4174435"/>
              <a:gd name="connsiteX23" fmla="*/ 705678 w 4502426"/>
              <a:gd name="connsiteY23" fmla="*/ 109331 h 4174435"/>
              <a:gd name="connsiteX24" fmla="*/ 884583 w 4502426"/>
              <a:gd name="connsiteY24" fmla="*/ 79514 h 4174435"/>
              <a:gd name="connsiteX25" fmla="*/ 944217 w 4502426"/>
              <a:gd name="connsiteY25" fmla="*/ 387627 h 4174435"/>
              <a:gd name="connsiteX26" fmla="*/ 1143000 w 4502426"/>
              <a:gd name="connsiteY26" fmla="*/ 636105 h 4174435"/>
              <a:gd name="connsiteX27" fmla="*/ 1302026 w 4502426"/>
              <a:gd name="connsiteY27" fmla="*/ 1073427 h 4174435"/>
              <a:gd name="connsiteX28" fmla="*/ 1411357 w 4502426"/>
              <a:gd name="connsiteY28" fmla="*/ 1222514 h 4174435"/>
              <a:gd name="connsiteX29" fmla="*/ 1331844 w 4502426"/>
              <a:gd name="connsiteY29" fmla="*/ 864705 h 4174435"/>
              <a:gd name="connsiteX30" fmla="*/ 1152939 w 4502426"/>
              <a:gd name="connsiteY30" fmla="*/ 387627 h 4174435"/>
              <a:gd name="connsiteX31" fmla="*/ 1093304 w 4502426"/>
              <a:gd name="connsiteY31" fmla="*/ 99392 h 4174435"/>
              <a:gd name="connsiteX32" fmla="*/ 1282148 w 4502426"/>
              <a:gd name="connsiteY32" fmla="*/ 0 h 4174435"/>
              <a:gd name="connsiteX33" fmla="*/ 1391478 w 4502426"/>
              <a:gd name="connsiteY33" fmla="*/ 69574 h 4174435"/>
              <a:gd name="connsiteX34" fmla="*/ 1451113 w 4502426"/>
              <a:gd name="connsiteY34" fmla="*/ 367748 h 4174435"/>
              <a:gd name="connsiteX35" fmla="*/ 1620078 w 4502426"/>
              <a:gd name="connsiteY35" fmla="*/ 546653 h 4174435"/>
              <a:gd name="connsiteX36" fmla="*/ 1689652 w 4502426"/>
              <a:gd name="connsiteY36" fmla="*/ 864705 h 4174435"/>
              <a:gd name="connsiteX37" fmla="*/ 1779104 w 4502426"/>
              <a:gd name="connsiteY37" fmla="*/ 1272209 h 4174435"/>
              <a:gd name="connsiteX38" fmla="*/ 1858617 w 4502426"/>
              <a:gd name="connsiteY38" fmla="*/ 1043609 h 4174435"/>
              <a:gd name="connsiteX39" fmla="*/ 1739348 w 4502426"/>
              <a:gd name="connsiteY39" fmla="*/ 725557 h 4174435"/>
              <a:gd name="connsiteX40" fmla="*/ 1639957 w 4502426"/>
              <a:gd name="connsiteY40" fmla="*/ 536714 h 4174435"/>
              <a:gd name="connsiteX41" fmla="*/ 1649896 w 4502426"/>
              <a:gd name="connsiteY41" fmla="*/ 337931 h 4174435"/>
              <a:gd name="connsiteX42" fmla="*/ 1779104 w 4502426"/>
              <a:gd name="connsiteY42" fmla="*/ 288235 h 4174435"/>
              <a:gd name="connsiteX43" fmla="*/ 1908313 w 4502426"/>
              <a:gd name="connsiteY43" fmla="*/ 397566 h 4174435"/>
              <a:gd name="connsiteX44" fmla="*/ 2057400 w 4502426"/>
              <a:gd name="connsiteY44" fmla="*/ 785192 h 4174435"/>
              <a:gd name="connsiteX45" fmla="*/ 2136913 w 4502426"/>
              <a:gd name="connsiteY45" fmla="*/ 904461 h 4174435"/>
              <a:gd name="connsiteX46" fmla="*/ 2136913 w 4502426"/>
              <a:gd name="connsiteY46" fmla="*/ 1212574 h 4174435"/>
              <a:gd name="connsiteX47" fmla="*/ 2156791 w 4502426"/>
              <a:gd name="connsiteY47" fmla="*/ 1689653 h 4174435"/>
              <a:gd name="connsiteX48" fmla="*/ 2246244 w 4502426"/>
              <a:gd name="connsiteY48" fmla="*/ 1500809 h 4174435"/>
              <a:gd name="connsiteX49" fmla="*/ 2236304 w 4502426"/>
              <a:gd name="connsiteY49" fmla="*/ 1311966 h 4174435"/>
              <a:gd name="connsiteX50" fmla="*/ 2226365 w 4502426"/>
              <a:gd name="connsiteY50" fmla="*/ 1202635 h 4174435"/>
              <a:gd name="connsiteX51" fmla="*/ 2315817 w 4502426"/>
              <a:gd name="connsiteY51" fmla="*/ 1023731 h 4174435"/>
              <a:gd name="connsiteX52" fmla="*/ 2445026 w 4502426"/>
              <a:gd name="connsiteY52" fmla="*/ 1053548 h 4174435"/>
              <a:gd name="connsiteX53" fmla="*/ 2484783 w 4502426"/>
              <a:gd name="connsiteY53" fmla="*/ 1202635 h 4174435"/>
              <a:gd name="connsiteX54" fmla="*/ 2494722 w 4502426"/>
              <a:gd name="connsiteY54" fmla="*/ 1590261 h 4174435"/>
              <a:gd name="connsiteX55" fmla="*/ 2445026 w 4502426"/>
              <a:gd name="connsiteY55" fmla="*/ 1808922 h 4174435"/>
              <a:gd name="connsiteX56" fmla="*/ 2385391 w 4502426"/>
              <a:gd name="connsiteY56" fmla="*/ 1987827 h 4174435"/>
              <a:gd name="connsiteX57" fmla="*/ 2464904 w 4502426"/>
              <a:gd name="connsiteY57" fmla="*/ 2335696 h 4174435"/>
              <a:gd name="connsiteX58" fmla="*/ 2568333 w 4502426"/>
              <a:gd name="connsiteY58" fmla="*/ 2620411 h 4174435"/>
              <a:gd name="connsiteX59" fmla="*/ 2613991 w 4502426"/>
              <a:gd name="connsiteY59" fmla="*/ 2822714 h 4174435"/>
              <a:gd name="connsiteX60" fmla="*/ 2951922 w 4502426"/>
              <a:gd name="connsiteY60" fmla="*/ 2941983 h 4174435"/>
              <a:gd name="connsiteX61" fmla="*/ 3031435 w 4502426"/>
              <a:gd name="connsiteY61" fmla="*/ 3110948 h 4174435"/>
              <a:gd name="connsiteX62" fmla="*/ 4502426 w 4502426"/>
              <a:gd name="connsiteY62" fmla="*/ 3935896 h 4174435"/>
              <a:gd name="connsiteX0" fmla="*/ 4502426 w 4502426"/>
              <a:gd name="connsiteY0" fmla="*/ 3935896 h 4174435"/>
              <a:gd name="connsiteX1" fmla="*/ 4442791 w 4502426"/>
              <a:gd name="connsiteY1" fmla="*/ 3935896 h 4174435"/>
              <a:gd name="connsiteX2" fmla="*/ 4482548 w 4502426"/>
              <a:gd name="connsiteY2" fmla="*/ 4174435 h 4174435"/>
              <a:gd name="connsiteX3" fmla="*/ 2107096 w 4502426"/>
              <a:gd name="connsiteY3" fmla="*/ 4164496 h 4174435"/>
              <a:gd name="connsiteX4" fmla="*/ 1798983 w 4502426"/>
              <a:gd name="connsiteY4" fmla="*/ 3717235 h 4174435"/>
              <a:gd name="connsiteX5" fmla="*/ 1699591 w 4502426"/>
              <a:gd name="connsiteY5" fmla="*/ 3657600 h 4174435"/>
              <a:gd name="connsiteX6" fmla="*/ 1331844 w 4502426"/>
              <a:gd name="connsiteY6" fmla="*/ 3558209 h 4174435"/>
              <a:gd name="connsiteX7" fmla="*/ 964096 w 4502426"/>
              <a:gd name="connsiteY7" fmla="*/ 3160644 h 4174435"/>
              <a:gd name="connsiteX8" fmla="*/ 636104 w 4502426"/>
              <a:gd name="connsiteY8" fmla="*/ 2703444 h 4174435"/>
              <a:gd name="connsiteX9" fmla="*/ 546652 w 4502426"/>
              <a:gd name="connsiteY9" fmla="*/ 2454966 h 4174435"/>
              <a:gd name="connsiteX10" fmla="*/ 467139 w 4502426"/>
              <a:gd name="connsiteY10" fmla="*/ 2395331 h 4174435"/>
              <a:gd name="connsiteX11" fmla="*/ 99391 w 4502426"/>
              <a:gd name="connsiteY11" fmla="*/ 1858618 h 4174435"/>
              <a:gd name="connsiteX12" fmla="*/ 0 w 4502426"/>
              <a:gd name="connsiteY12" fmla="*/ 1649896 h 4174435"/>
              <a:gd name="connsiteX13" fmla="*/ 49696 w 4502426"/>
              <a:gd name="connsiteY13" fmla="*/ 1401418 h 4174435"/>
              <a:gd name="connsiteX14" fmla="*/ 298174 w 4502426"/>
              <a:gd name="connsiteY14" fmla="*/ 1431235 h 4174435"/>
              <a:gd name="connsiteX15" fmla="*/ 566530 w 4502426"/>
              <a:gd name="connsiteY15" fmla="*/ 1699592 h 4174435"/>
              <a:gd name="connsiteX16" fmla="*/ 636104 w 4502426"/>
              <a:gd name="connsiteY16" fmla="*/ 1769166 h 4174435"/>
              <a:gd name="connsiteX17" fmla="*/ 805070 w 4502426"/>
              <a:gd name="connsiteY17" fmla="*/ 2067340 h 4174435"/>
              <a:gd name="connsiteX18" fmla="*/ 993913 w 4502426"/>
              <a:gd name="connsiteY18" fmla="*/ 2146853 h 4174435"/>
              <a:gd name="connsiteX19" fmla="*/ 1043609 w 4502426"/>
              <a:gd name="connsiteY19" fmla="*/ 1789044 h 4174435"/>
              <a:gd name="connsiteX20" fmla="*/ 1003852 w 4502426"/>
              <a:gd name="connsiteY20" fmla="*/ 1411357 h 4174435"/>
              <a:gd name="connsiteX21" fmla="*/ 884583 w 4502426"/>
              <a:gd name="connsiteY21" fmla="*/ 1043609 h 4174435"/>
              <a:gd name="connsiteX22" fmla="*/ 695739 w 4502426"/>
              <a:gd name="connsiteY22" fmla="*/ 477079 h 4174435"/>
              <a:gd name="connsiteX23" fmla="*/ 705678 w 4502426"/>
              <a:gd name="connsiteY23" fmla="*/ 109331 h 4174435"/>
              <a:gd name="connsiteX24" fmla="*/ 884583 w 4502426"/>
              <a:gd name="connsiteY24" fmla="*/ 79514 h 4174435"/>
              <a:gd name="connsiteX25" fmla="*/ 944217 w 4502426"/>
              <a:gd name="connsiteY25" fmla="*/ 387627 h 4174435"/>
              <a:gd name="connsiteX26" fmla="*/ 1143000 w 4502426"/>
              <a:gd name="connsiteY26" fmla="*/ 636105 h 4174435"/>
              <a:gd name="connsiteX27" fmla="*/ 1302026 w 4502426"/>
              <a:gd name="connsiteY27" fmla="*/ 1073427 h 4174435"/>
              <a:gd name="connsiteX28" fmla="*/ 1411357 w 4502426"/>
              <a:gd name="connsiteY28" fmla="*/ 1222514 h 4174435"/>
              <a:gd name="connsiteX29" fmla="*/ 1331844 w 4502426"/>
              <a:gd name="connsiteY29" fmla="*/ 864705 h 4174435"/>
              <a:gd name="connsiteX30" fmla="*/ 1152939 w 4502426"/>
              <a:gd name="connsiteY30" fmla="*/ 387627 h 4174435"/>
              <a:gd name="connsiteX31" fmla="*/ 1093304 w 4502426"/>
              <a:gd name="connsiteY31" fmla="*/ 99392 h 4174435"/>
              <a:gd name="connsiteX32" fmla="*/ 1282148 w 4502426"/>
              <a:gd name="connsiteY32" fmla="*/ 0 h 4174435"/>
              <a:gd name="connsiteX33" fmla="*/ 1391478 w 4502426"/>
              <a:gd name="connsiteY33" fmla="*/ 69574 h 4174435"/>
              <a:gd name="connsiteX34" fmla="*/ 1451113 w 4502426"/>
              <a:gd name="connsiteY34" fmla="*/ 367748 h 4174435"/>
              <a:gd name="connsiteX35" fmla="*/ 1620078 w 4502426"/>
              <a:gd name="connsiteY35" fmla="*/ 546653 h 4174435"/>
              <a:gd name="connsiteX36" fmla="*/ 1689652 w 4502426"/>
              <a:gd name="connsiteY36" fmla="*/ 864705 h 4174435"/>
              <a:gd name="connsiteX37" fmla="*/ 1779104 w 4502426"/>
              <a:gd name="connsiteY37" fmla="*/ 1272209 h 4174435"/>
              <a:gd name="connsiteX38" fmla="*/ 1858617 w 4502426"/>
              <a:gd name="connsiteY38" fmla="*/ 1043609 h 4174435"/>
              <a:gd name="connsiteX39" fmla="*/ 1739348 w 4502426"/>
              <a:gd name="connsiteY39" fmla="*/ 725557 h 4174435"/>
              <a:gd name="connsiteX40" fmla="*/ 1639957 w 4502426"/>
              <a:gd name="connsiteY40" fmla="*/ 536714 h 4174435"/>
              <a:gd name="connsiteX41" fmla="*/ 1649896 w 4502426"/>
              <a:gd name="connsiteY41" fmla="*/ 337931 h 4174435"/>
              <a:gd name="connsiteX42" fmla="*/ 1779104 w 4502426"/>
              <a:gd name="connsiteY42" fmla="*/ 288235 h 4174435"/>
              <a:gd name="connsiteX43" fmla="*/ 1908313 w 4502426"/>
              <a:gd name="connsiteY43" fmla="*/ 397566 h 4174435"/>
              <a:gd name="connsiteX44" fmla="*/ 2057400 w 4502426"/>
              <a:gd name="connsiteY44" fmla="*/ 785192 h 4174435"/>
              <a:gd name="connsiteX45" fmla="*/ 2136913 w 4502426"/>
              <a:gd name="connsiteY45" fmla="*/ 904461 h 4174435"/>
              <a:gd name="connsiteX46" fmla="*/ 2136913 w 4502426"/>
              <a:gd name="connsiteY46" fmla="*/ 1212574 h 4174435"/>
              <a:gd name="connsiteX47" fmla="*/ 2156791 w 4502426"/>
              <a:gd name="connsiteY47" fmla="*/ 1689653 h 4174435"/>
              <a:gd name="connsiteX48" fmla="*/ 2246244 w 4502426"/>
              <a:gd name="connsiteY48" fmla="*/ 1500809 h 4174435"/>
              <a:gd name="connsiteX49" fmla="*/ 2236304 w 4502426"/>
              <a:gd name="connsiteY49" fmla="*/ 1311966 h 4174435"/>
              <a:gd name="connsiteX50" fmla="*/ 2226365 w 4502426"/>
              <a:gd name="connsiteY50" fmla="*/ 1202635 h 4174435"/>
              <a:gd name="connsiteX51" fmla="*/ 2315817 w 4502426"/>
              <a:gd name="connsiteY51" fmla="*/ 1023731 h 4174435"/>
              <a:gd name="connsiteX52" fmla="*/ 2445026 w 4502426"/>
              <a:gd name="connsiteY52" fmla="*/ 1053548 h 4174435"/>
              <a:gd name="connsiteX53" fmla="*/ 2484783 w 4502426"/>
              <a:gd name="connsiteY53" fmla="*/ 1202635 h 4174435"/>
              <a:gd name="connsiteX54" fmla="*/ 2494722 w 4502426"/>
              <a:gd name="connsiteY54" fmla="*/ 1590261 h 4174435"/>
              <a:gd name="connsiteX55" fmla="*/ 2445026 w 4502426"/>
              <a:gd name="connsiteY55" fmla="*/ 1808922 h 4174435"/>
              <a:gd name="connsiteX56" fmla="*/ 2397297 w 4502426"/>
              <a:gd name="connsiteY56" fmla="*/ 2059265 h 4174435"/>
              <a:gd name="connsiteX57" fmla="*/ 2464904 w 4502426"/>
              <a:gd name="connsiteY57" fmla="*/ 2335696 h 4174435"/>
              <a:gd name="connsiteX58" fmla="*/ 2568333 w 4502426"/>
              <a:gd name="connsiteY58" fmla="*/ 2620411 h 4174435"/>
              <a:gd name="connsiteX59" fmla="*/ 2613991 w 4502426"/>
              <a:gd name="connsiteY59" fmla="*/ 2822714 h 4174435"/>
              <a:gd name="connsiteX60" fmla="*/ 2951922 w 4502426"/>
              <a:gd name="connsiteY60" fmla="*/ 2941983 h 4174435"/>
              <a:gd name="connsiteX61" fmla="*/ 3031435 w 4502426"/>
              <a:gd name="connsiteY61" fmla="*/ 3110948 h 4174435"/>
              <a:gd name="connsiteX62" fmla="*/ 4502426 w 4502426"/>
              <a:gd name="connsiteY62" fmla="*/ 3935896 h 4174435"/>
              <a:gd name="connsiteX0" fmla="*/ 4502426 w 4502426"/>
              <a:gd name="connsiteY0" fmla="*/ 3935896 h 4174435"/>
              <a:gd name="connsiteX1" fmla="*/ 4442791 w 4502426"/>
              <a:gd name="connsiteY1" fmla="*/ 3935896 h 4174435"/>
              <a:gd name="connsiteX2" fmla="*/ 4482548 w 4502426"/>
              <a:gd name="connsiteY2" fmla="*/ 4174435 h 4174435"/>
              <a:gd name="connsiteX3" fmla="*/ 2107096 w 4502426"/>
              <a:gd name="connsiteY3" fmla="*/ 4164496 h 4174435"/>
              <a:gd name="connsiteX4" fmla="*/ 1798983 w 4502426"/>
              <a:gd name="connsiteY4" fmla="*/ 3717235 h 4174435"/>
              <a:gd name="connsiteX5" fmla="*/ 1699591 w 4502426"/>
              <a:gd name="connsiteY5" fmla="*/ 3657600 h 4174435"/>
              <a:gd name="connsiteX6" fmla="*/ 1331844 w 4502426"/>
              <a:gd name="connsiteY6" fmla="*/ 3558209 h 4174435"/>
              <a:gd name="connsiteX7" fmla="*/ 964096 w 4502426"/>
              <a:gd name="connsiteY7" fmla="*/ 3160644 h 4174435"/>
              <a:gd name="connsiteX8" fmla="*/ 636104 w 4502426"/>
              <a:gd name="connsiteY8" fmla="*/ 2703444 h 4174435"/>
              <a:gd name="connsiteX9" fmla="*/ 546652 w 4502426"/>
              <a:gd name="connsiteY9" fmla="*/ 2454966 h 4174435"/>
              <a:gd name="connsiteX10" fmla="*/ 467139 w 4502426"/>
              <a:gd name="connsiteY10" fmla="*/ 2395331 h 4174435"/>
              <a:gd name="connsiteX11" fmla="*/ 99391 w 4502426"/>
              <a:gd name="connsiteY11" fmla="*/ 1858618 h 4174435"/>
              <a:gd name="connsiteX12" fmla="*/ 0 w 4502426"/>
              <a:gd name="connsiteY12" fmla="*/ 1649896 h 4174435"/>
              <a:gd name="connsiteX13" fmla="*/ 49696 w 4502426"/>
              <a:gd name="connsiteY13" fmla="*/ 1401418 h 4174435"/>
              <a:gd name="connsiteX14" fmla="*/ 298174 w 4502426"/>
              <a:gd name="connsiteY14" fmla="*/ 1431235 h 4174435"/>
              <a:gd name="connsiteX15" fmla="*/ 566530 w 4502426"/>
              <a:gd name="connsiteY15" fmla="*/ 1699592 h 4174435"/>
              <a:gd name="connsiteX16" fmla="*/ 636104 w 4502426"/>
              <a:gd name="connsiteY16" fmla="*/ 1769166 h 4174435"/>
              <a:gd name="connsiteX17" fmla="*/ 805070 w 4502426"/>
              <a:gd name="connsiteY17" fmla="*/ 2067340 h 4174435"/>
              <a:gd name="connsiteX18" fmla="*/ 993913 w 4502426"/>
              <a:gd name="connsiteY18" fmla="*/ 2146853 h 4174435"/>
              <a:gd name="connsiteX19" fmla="*/ 1043609 w 4502426"/>
              <a:gd name="connsiteY19" fmla="*/ 1789044 h 4174435"/>
              <a:gd name="connsiteX20" fmla="*/ 1003852 w 4502426"/>
              <a:gd name="connsiteY20" fmla="*/ 1411357 h 4174435"/>
              <a:gd name="connsiteX21" fmla="*/ 884583 w 4502426"/>
              <a:gd name="connsiteY21" fmla="*/ 1043609 h 4174435"/>
              <a:gd name="connsiteX22" fmla="*/ 695739 w 4502426"/>
              <a:gd name="connsiteY22" fmla="*/ 477079 h 4174435"/>
              <a:gd name="connsiteX23" fmla="*/ 705678 w 4502426"/>
              <a:gd name="connsiteY23" fmla="*/ 109331 h 4174435"/>
              <a:gd name="connsiteX24" fmla="*/ 884583 w 4502426"/>
              <a:gd name="connsiteY24" fmla="*/ 79514 h 4174435"/>
              <a:gd name="connsiteX25" fmla="*/ 944217 w 4502426"/>
              <a:gd name="connsiteY25" fmla="*/ 387627 h 4174435"/>
              <a:gd name="connsiteX26" fmla="*/ 1143000 w 4502426"/>
              <a:gd name="connsiteY26" fmla="*/ 636105 h 4174435"/>
              <a:gd name="connsiteX27" fmla="*/ 1302026 w 4502426"/>
              <a:gd name="connsiteY27" fmla="*/ 1073427 h 4174435"/>
              <a:gd name="connsiteX28" fmla="*/ 1411357 w 4502426"/>
              <a:gd name="connsiteY28" fmla="*/ 1222514 h 4174435"/>
              <a:gd name="connsiteX29" fmla="*/ 1331844 w 4502426"/>
              <a:gd name="connsiteY29" fmla="*/ 864705 h 4174435"/>
              <a:gd name="connsiteX30" fmla="*/ 1152939 w 4502426"/>
              <a:gd name="connsiteY30" fmla="*/ 387627 h 4174435"/>
              <a:gd name="connsiteX31" fmla="*/ 1093304 w 4502426"/>
              <a:gd name="connsiteY31" fmla="*/ 99392 h 4174435"/>
              <a:gd name="connsiteX32" fmla="*/ 1282148 w 4502426"/>
              <a:gd name="connsiteY32" fmla="*/ 0 h 4174435"/>
              <a:gd name="connsiteX33" fmla="*/ 1391478 w 4502426"/>
              <a:gd name="connsiteY33" fmla="*/ 69574 h 4174435"/>
              <a:gd name="connsiteX34" fmla="*/ 1451113 w 4502426"/>
              <a:gd name="connsiteY34" fmla="*/ 367748 h 4174435"/>
              <a:gd name="connsiteX35" fmla="*/ 1620078 w 4502426"/>
              <a:gd name="connsiteY35" fmla="*/ 546653 h 4174435"/>
              <a:gd name="connsiteX36" fmla="*/ 1689652 w 4502426"/>
              <a:gd name="connsiteY36" fmla="*/ 864705 h 4174435"/>
              <a:gd name="connsiteX37" fmla="*/ 1779104 w 4502426"/>
              <a:gd name="connsiteY37" fmla="*/ 1272209 h 4174435"/>
              <a:gd name="connsiteX38" fmla="*/ 1858617 w 4502426"/>
              <a:gd name="connsiteY38" fmla="*/ 1043609 h 4174435"/>
              <a:gd name="connsiteX39" fmla="*/ 1739348 w 4502426"/>
              <a:gd name="connsiteY39" fmla="*/ 725557 h 4174435"/>
              <a:gd name="connsiteX40" fmla="*/ 1639957 w 4502426"/>
              <a:gd name="connsiteY40" fmla="*/ 536714 h 4174435"/>
              <a:gd name="connsiteX41" fmla="*/ 1649896 w 4502426"/>
              <a:gd name="connsiteY41" fmla="*/ 337931 h 4174435"/>
              <a:gd name="connsiteX42" fmla="*/ 1779104 w 4502426"/>
              <a:gd name="connsiteY42" fmla="*/ 288235 h 4174435"/>
              <a:gd name="connsiteX43" fmla="*/ 1908313 w 4502426"/>
              <a:gd name="connsiteY43" fmla="*/ 397566 h 4174435"/>
              <a:gd name="connsiteX44" fmla="*/ 2057400 w 4502426"/>
              <a:gd name="connsiteY44" fmla="*/ 785192 h 4174435"/>
              <a:gd name="connsiteX45" fmla="*/ 2136913 w 4502426"/>
              <a:gd name="connsiteY45" fmla="*/ 904461 h 4174435"/>
              <a:gd name="connsiteX46" fmla="*/ 2136913 w 4502426"/>
              <a:gd name="connsiteY46" fmla="*/ 1212574 h 4174435"/>
              <a:gd name="connsiteX47" fmla="*/ 2156791 w 4502426"/>
              <a:gd name="connsiteY47" fmla="*/ 1689653 h 4174435"/>
              <a:gd name="connsiteX48" fmla="*/ 2246244 w 4502426"/>
              <a:gd name="connsiteY48" fmla="*/ 1500809 h 4174435"/>
              <a:gd name="connsiteX49" fmla="*/ 2236304 w 4502426"/>
              <a:gd name="connsiteY49" fmla="*/ 1311966 h 4174435"/>
              <a:gd name="connsiteX50" fmla="*/ 2226365 w 4502426"/>
              <a:gd name="connsiteY50" fmla="*/ 1202635 h 4174435"/>
              <a:gd name="connsiteX51" fmla="*/ 2315817 w 4502426"/>
              <a:gd name="connsiteY51" fmla="*/ 1023731 h 4174435"/>
              <a:gd name="connsiteX52" fmla="*/ 2445026 w 4502426"/>
              <a:gd name="connsiteY52" fmla="*/ 1053548 h 4174435"/>
              <a:gd name="connsiteX53" fmla="*/ 2484783 w 4502426"/>
              <a:gd name="connsiteY53" fmla="*/ 1202635 h 4174435"/>
              <a:gd name="connsiteX54" fmla="*/ 2494722 w 4502426"/>
              <a:gd name="connsiteY54" fmla="*/ 1590261 h 4174435"/>
              <a:gd name="connsiteX55" fmla="*/ 2445026 w 4502426"/>
              <a:gd name="connsiteY55" fmla="*/ 1808922 h 4174435"/>
              <a:gd name="connsiteX56" fmla="*/ 2397297 w 4502426"/>
              <a:gd name="connsiteY56" fmla="*/ 2059265 h 4174435"/>
              <a:gd name="connsiteX57" fmla="*/ 2464904 w 4502426"/>
              <a:gd name="connsiteY57" fmla="*/ 2335696 h 4174435"/>
              <a:gd name="connsiteX58" fmla="*/ 2568333 w 4502426"/>
              <a:gd name="connsiteY58" fmla="*/ 2620411 h 4174435"/>
              <a:gd name="connsiteX59" fmla="*/ 2613991 w 4502426"/>
              <a:gd name="connsiteY59" fmla="*/ 2822714 h 4174435"/>
              <a:gd name="connsiteX60" fmla="*/ 2951922 w 4502426"/>
              <a:gd name="connsiteY60" fmla="*/ 2941983 h 4174435"/>
              <a:gd name="connsiteX61" fmla="*/ 3031435 w 4502426"/>
              <a:gd name="connsiteY61" fmla="*/ 3110948 h 4174435"/>
              <a:gd name="connsiteX62" fmla="*/ 4502426 w 4502426"/>
              <a:gd name="connsiteY62" fmla="*/ 3935896 h 4174435"/>
              <a:gd name="connsiteX0" fmla="*/ 4502426 w 4502426"/>
              <a:gd name="connsiteY0" fmla="*/ 3935896 h 4174435"/>
              <a:gd name="connsiteX1" fmla="*/ 4442791 w 4502426"/>
              <a:gd name="connsiteY1" fmla="*/ 3935896 h 4174435"/>
              <a:gd name="connsiteX2" fmla="*/ 4482548 w 4502426"/>
              <a:gd name="connsiteY2" fmla="*/ 4174435 h 4174435"/>
              <a:gd name="connsiteX3" fmla="*/ 2107096 w 4502426"/>
              <a:gd name="connsiteY3" fmla="*/ 4164496 h 4174435"/>
              <a:gd name="connsiteX4" fmla="*/ 1798983 w 4502426"/>
              <a:gd name="connsiteY4" fmla="*/ 3717235 h 4174435"/>
              <a:gd name="connsiteX5" fmla="*/ 1699591 w 4502426"/>
              <a:gd name="connsiteY5" fmla="*/ 3657600 h 4174435"/>
              <a:gd name="connsiteX6" fmla="*/ 1331844 w 4502426"/>
              <a:gd name="connsiteY6" fmla="*/ 3558209 h 4174435"/>
              <a:gd name="connsiteX7" fmla="*/ 964096 w 4502426"/>
              <a:gd name="connsiteY7" fmla="*/ 3160644 h 4174435"/>
              <a:gd name="connsiteX8" fmla="*/ 636104 w 4502426"/>
              <a:gd name="connsiteY8" fmla="*/ 2703444 h 4174435"/>
              <a:gd name="connsiteX9" fmla="*/ 546652 w 4502426"/>
              <a:gd name="connsiteY9" fmla="*/ 2454966 h 4174435"/>
              <a:gd name="connsiteX10" fmla="*/ 467139 w 4502426"/>
              <a:gd name="connsiteY10" fmla="*/ 2395331 h 4174435"/>
              <a:gd name="connsiteX11" fmla="*/ 99391 w 4502426"/>
              <a:gd name="connsiteY11" fmla="*/ 1858618 h 4174435"/>
              <a:gd name="connsiteX12" fmla="*/ 0 w 4502426"/>
              <a:gd name="connsiteY12" fmla="*/ 1649896 h 4174435"/>
              <a:gd name="connsiteX13" fmla="*/ 49696 w 4502426"/>
              <a:gd name="connsiteY13" fmla="*/ 1401418 h 4174435"/>
              <a:gd name="connsiteX14" fmla="*/ 298174 w 4502426"/>
              <a:gd name="connsiteY14" fmla="*/ 1431235 h 4174435"/>
              <a:gd name="connsiteX15" fmla="*/ 566530 w 4502426"/>
              <a:gd name="connsiteY15" fmla="*/ 1699592 h 4174435"/>
              <a:gd name="connsiteX16" fmla="*/ 636104 w 4502426"/>
              <a:gd name="connsiteY16" fmla="*/ 1769166 h 4174435"/>
              <a:gd name="connsiteX17" fmla="*/ 805070 w 4502426"/>
              <a:gd name="connsiteY17" fmla="*/ 2067340 h 4174435"/>
              <a:gd name="connsiteX18" fmla="*/ 993913 w 4502426"/>
              <a:gd name="connsiteY18" fmla="*/ 2146853 h 4174435"/>
              <a:gd name="connsiteX19" fmla="*/ 1043609 w 4502426"/>
              <a:gd name="connsiteY19" fmla="*/ 1789044 h 4174435"/>
              <a:gd name="connsiteX20" fmla="*/ 1003852 w 4502426"/>
              <a:gd name="connsiteY20" fmla="*/ 1411357 h 4174435"/>
              <a:gd name="connsiteX21" fmla="*/ 884583 w 4502426"/>
              <a:gd name="connsiteY21" fmla="*/ 1043609 h 4174435"/>
              <a:gd name="connsiteX22" fmla="*/ 695739 w 4502426"/>
              <a:gd name="connsiteY22" fmla="*/ 477079 h 4174435"/>
              <a:gd name="connsiteX23" fmla="*/ 705678 w 4502426"/>
              <a:gd name="connsiteY23" fmla="*/ 109331 h 4174435"/>
              <a:gd name="connsiteX24" fmla="*/ 884583 w 4502426"/>
              <a:gd name="connsiteY24" fmla="*/ 79514 h 4174435"/>
              <a:gd name="connsiteX25" fmla="*/ 944217 w 4502426"/>
              <a:gd name="connsiteY25" fmla="*/ 387627 h 4174435"/>
              <a:gd name="connsiteX26" fmla="*/ 1143000 w 4502426"/>
              <a:gd name="connsiteY26" fmla="*/ 636105 h 4174435"/>
              <a:gd name="connsiteX27" fmla="*/ 1302026 w 4502426"/>
              <a:gd name="connsiteY27" fmla="*/ 1073427 h 4174435"/>
              <a:gd name="connsiteX28" fmla="*/ 1411357 w 4502426"/>
              <a:gd name="connsiteY28" fmla="*/ 1222514 h 4174435"/>
              <a:gd name="connsiteX29" fmla="*/ 1331844 w 4502426"/>
              <a:gd name="connsiteY29" fmla="*/ 864705 h 4174435"/>
              <a:gd name="connsiteX30" fmla="*/ 1152939 w 4502426"/>
              <a:gd name="connsiteY30" fmla="*/ 387627 h 4174435"/>
              <a:gd name="connsiteX31" fmla="*/ 1093304 w 4502426"/>
              <a:gd name="connsiteY31" fmla="*/ 99392 h 4174435"/>
              <a:gd name="connsiteX32" fmla="*/ 1282148 w 4502426"/>
              <a:gd name="connsiteY32" fmla="*/ 0 h 4174435"/>
              <a:gd name="connsiteX33" fmla="*/ 1391478 w 4502426"/>
              <a:gd name="connsiteY33" fmla="*/ 69574 h 4174435"/>
              <a:gd name="connsiteX34" fmla="*/ 1451113 w 4502426"/>
              <a:gd name="connsiteY34" fmla="*/ 367748 h 4174435"/>
              <a:gd name="connsiteX35" fmla="*/ 1620078 w 4502426"/>
              <a:gd name="connsiteY35" fmla="*/ 546653 h 4174435"/>
              <a:gd name="connsiteX36" fmla="*/ 1689652 w 4502426"/>
              <a:gd name="connsiteY36" fmla="*/ 864705 h 4174435"/>
              <a:gd name="connsiteX37" fmla="*/ 1779104 w 4502426"/>
              <a:gd name="connsiteY37" fmla="*/ 1272209 h 4174435"/>
              <a:gd name="connsiteX38" fmla="*/ 1858617 w 4502426"/>
              <a:gd name="connsiteY38" fmla="*/ 1043609 h 4174435"/>
              <a:gd name="connsiteX39" fmla="*/ 1739348 w 4502426"/>
              <a:gd name="connsiteY39" fmla="*/ 725557 h 4174435"/>
              <a:gd name="connsiteX40" fmla="*/ 1639957 w 4502426"/>
              <a:gd name="connsiteY40" fmla="*/ 536714 h 4174435"/>
              <a:gd name="connsiteX41" fmla="*/ 1649896 w 4502426"/>
              <a:gd name="connsiteY41" fmla="*/ 337931 h 4174435"/>
              <a:gd name="connsiteX42" fmla="*/ 1779104 w 4502426"/>
              <a:gd name="connsiteY42" fmla="*/ 288235 h 4174435"/>
              <a:gd name="connsiteX43" fmla="*/ 1908313 w 4502426"/>
              <a:gd name="connsiteY43" fmla="*/ 397566 h 4174435"/>
              <a:gd name="connsiteX44" fmla="*/ 2057400 w 4502426"/>
              <a:gd name="connsiteY44" fmla="*/ 785192 h 4174435"/>
              <a:gd name="connsiteX45" fmla="*/ 2136913 w 4502426"/>
              <a:gd name="connsiteY45" fmla="*/ 904461 h 4174435"/>
              <a:gd name="connsiteX46" fmla="*/ 2136913 w 4502426"/>
              <a:gd name="connsiteY46" fmla="*/ 1212574 h 4174435"/>
              <a:gd name="connsiteX47" fmla="*/ 2156791 w 4502426"/>
              <a:gd name="connsiteY47" fmla="*/ 1689653 h 4174435"/>
              <a:gd name="connsiteX48" fmla="*/ 2246244 w 4502426"/>
              <a:gd name="connsiteY48" fmla="*/ 1500809 h 4174435"/>
              <a:gd name="connsiteX49" fmla="*/ 2236304 w 4502426"/>
              <a:gd name="connsiteY49" fmla="*/ 1311966 h 4174435"/>
              <a:gd name="connsiteX50" fmla="*/ 2226365 w 4502426"/>
              <a:gd name="connsiteY50" fmla="*/ 1202635 h 4174435"/>
              <a:gd name="connsiteX51" fmla="*/ 2315817 w 4502426"/>
              <a:gd name="connsiteY51" fmla="*/ 1023731 h 4174435"/>
              <a:gd name="connsiteX52" fmla="*/ 2445026 w 4502426"/>
              <a:gd name="connsiteY52" fmla="*/ 1053548 h 4174435"/>
              <a:gd name="connsiteX53" fmla="*/ 2484783 w 4502426"/>
              <a:gd name="connsiteY53" fmla="*/ 1202635 h 4174435"/>
              <a:gd name="connsiteX54" fmla="*/ 2494722 w 4502426"/>
              <a:gd name="connsiteY54" fmla="*/ 1590261 h 4174435"/>
              <a:gd name="connsiteX55" fmla="*/ 2445026 w 4502426"/>
              <a:gd name="connsiteY55" fmla="*/ 1808922 h 4174435"/>
              <a:gd name="connsiteX56" fmla="*/ 2397297 w 4502426"/>
              <a:gd name="connsiteY56" fmla="*/ 2059265 h 4174435"/>
              <a:gd name="connsiteX57" fmla="*/ 2464904 w 4502426"/>
              <a:gd name="connsiteY57" fmla="*/ 2335696 h 4174435"/>
              <a:gd name="connsiteX58" fmla="*/ 2568333 w 4502426"/>
              <a:gd name="connsiteY58" fmla="*/ 2620411 h 4174435"/>
              <a:gd name="connsiteX59" fmla="*/ 2613991 w 4502426"/>
              <a:gd name="connsiteY59" fmla="*/ 2822714 h 4174435"/>
              <a:gd name="connsiteX60" fmla="*/ 2951922 w 4502426"/>
              <a:gd name="connsiteY60" fmla="*/ 2941983 h 4174435"/>
              <a:gd name="connsiteX61" fmla="*/ 3031435 w 4502426"/>
              <a:gd name="connsiteY61" fmla="*/ 3110948 h 4174435"/>
              <a:gd name="connsiteX62" fmla="*/ 4502426 w 4502426"/>
              <a:gd name="connsiteY62" fmla="*/ 3935896 h 4174435"/>
              <a:gd name="connsiteX0" fmla="*/ 4502426 w 4502426"/>
              <a:gd name="connsiteY0" fmla="*/ 3935896 h 4174435"/>
              <a:gd name="connsiteX1" fmla="*/ 4442791 w 4502426"/>
              <a:gd name="connsiteY1" fmla="*/ 3935896 h 4174435"/>
              <a:gd name="connsiteX2" fmla="*/ 4482548 w 4502426"/>
              <a:gd name="connsiteY2" fmla="*/ 4174435 h 4174435"/>
              <a:gd name="connsiteX3" fmla="*/ 2107096 w 4502426"/>
              <a:gd name="connsiteY3" fmla="*/ 4164496 h 4174435"/>
              <a:gd name="connsiteX4" fmla="*/ 1798983 w 4502426"/>
              <a:gd name="connsiteY4" fmla="*/ 3717235 h 4174435"/>
              <a:gd name="connsiteX5" fmla="*/ 1699591 w 4502426"/>
              <a:gd name="connsiteY5" fmla="*/ 3657600 h 4174435"/>
              <a:gd name="connsiteX6" fmla="*/ 1331844 w 4502426"/>
              <a:gd name="connsiteY6" fmla="*/ 3558209 h 4174435"/>
              <a:gd name="connsiteX7" fmla="*/ 964096 w 4502426"/>
              <a:gd name="connsiteY7" fmla="*/ 3160644 h 4174435"/>
              <a:gd name="connsiteX8" fmla="*/ 636104 w 4502426"/>
              <a:gd name="connsiteY8" fmla="*/ 2703444 h 4174435"/>
              <a:gd name="connsiteX9" fmla="*/ 546652 w 4502426"/>
              <a:gd name="connsiteY9" fmla="*/ 2454966 h 4174435"/>
              <a:gd name="connsiteX10" fmla="*/ 467139 w 4502426"/>
              <a:gd name="connsiteY10" fmla="*/ 2395331 h 4174435"/>
              <a:gd name="connsiteX11" fmla="*/ 99391 w 4502426"/>
              <a:gd name="connsiteY11" fmla="*/ 1858618 h 4174435"/>
              <a:gd name="connsiteX12" fmla="*/ 0 w 4502426"/>
              <a:gd name="connsiteY12" fmla="*/ 1649896 h 4174435"/>
              <a:gd name="connsiteX13" fmla="*/ 49696 w 4502426"/>
              <a:gd name="connsiteY13" fmla="*/ 1401418 h 4174435"/>
              <a:gd name="connsiteX14" fmla="*/ 298174 w 4502426"/>
              <a:gd name="connsiteY14" fmla="*/ 1431235 h 4174435"/>
              <a:gd name="connsiteX15" fmla="*/ 566530 w 4502426"/>
              <a:gd name="connsiteY15" fmla="*/ 1699592 h 4174435"/>
              <a:gd name="connsiteX16" fmla="*/ 636104 w 4502426"/>
              <a:gd name="connsiteY16" fmla="*/ 1769166 h 4174435"/>
              <a:gd name="connsiteX17" fmla="*/ 805070 w 4502426"/>
              <a:gd name="connsiteY17" fmla="*/ 2067340 h 4174435"/>
              <a:gd name="connsiteX18" fmla="*/ 993913 w 4502426"/>
              <a:gd name="connsiteY18" fmla="*/ 2146853 h 4174435"/>
              <a:gd name="connsiteX19" fmla="*/ 1043609 w 4502426"/>
              <a:gd name="connsiteY19" fmla="*/ 1789044 h 4174435"/>
              <a:gd name="connsiteX20" fmla="*/ 1003852 w 4502426"/>
              <a:gd name="connsiteY20" fmla="*/ 1411357 h 4174435"/>
              <a:gd name="connsiteX21" fmla="*/ 884583 w 4502426"/>
              <a:gd name="connsiteY21" fmla="*/ 1043609 h 4174435"/>
              <a:gd name="connsiteX22" fmla="*/ 695739 w 4502426"/>
              <a:gd name="connsiteY22" fmla="*/ 477079 h 4174435"/>
              <a:gd name="connsiteX23" fmla="*/ 705678 w 4502426"/>
              <a:gd name="connsiteY23" fmla="*/ 109331 h 4174435"/>
              <a:gd name="connsiteX24" fmla="*/ 884583 w 4502426"/>
              <a:gd name="connsiteY24" fmla="*/ 79514 h 4174435"/>
              <a:gd name="connsiteX25" fmla="*/ 944217 w 4502426"/>
              <a:gd name="connsiteY25" fmla="*/ 387627 h 4174435"/>
              <a:gd name="connsiteX26" fmla="*/ 1143000 w 4502426"/>
              <a:gd name="connsiteY26" fmla="*/ 636105 h 4174435"/>
              <a:gd name="connsiteX27" fmla="*/ 1302026 w 4502426"/>
              <a:gd name="connsiteY27" fmla="*/ 1073427 h 4174435"/>
              <a:gd name="connsiteX28" fmla="*/ 1411357 w 4502426"/>
              <a:gd name="connsiteY28" fmla="*/ 1222514 h 4174435"/>
              <a:gd name="connsiteX29" fmla="*/ 1331844 w 4502426"/>
              <a:gd name="connsiteY29" fmla="*/ 864705 h 4174435"/>
              <a:gd name="connsiteX30" fmla="*/ 1152939 w 4502426"/>
              <a:gd name="connsiteY30" fmla="*/ 387627 h 4174435"/>
              <a:gd name="connsiteX31" fmla="*/ 1093304 w 4502426"/>
              <a:gd name="connsiteY31" fmla="*/ 99392 h 4174435"/>
              <a:gd name="connsiteX32" fmla="*/ 1282148 w 4502426"/>
              <a:gd name="connsiteY32" fmla="*/ 0 h 4174435"/>
              <a:gd name="connsiteX33" fmla="*/ 1391478 w 4502426"/>
              <a:gd name="connsiteY33" fmla="*/ 69574 h 4174435"/>
              <a:gd name="connsiteX34" fmla="*/ 1451113 w 4502426"/>
              <a:gd name="connsiteY34" fmla="*/ 367748 h 4174435"/>
              <a:gd name="connsiteX35" fmla="*/ 1620078 w 4502426"/>
              <a:gd name="connsiteY35" fmla="*/ 546653 h 4174435"/>
              <a:gd name="connsiteX36" fmla="*/ 1689652 w 4502426"/>
              <a:gd name="connsiteY36" fmla="*/ 864705 h 4174435"/>
              <a:gd name="connsiteX37" fmla="*/ 1779104 w 4502426"/>
              <a:gd name="connsiteY37" fmla="*/ 1272209 h 4174435"/>
              <a:gd name="connsiteX38" fmla="*/ 1858617 w 4502426"/>
              <a:gd name="connsiteY38" fmla="*/ 1043609 h 4174435"/>
              <a:gd name="connsiteX39" fmla="*/ 1739348 w 4502426"/>
              <a:gd name="connsiteY39" fmla="*/ 725557 h 4174435"/>
              <a:gd name="connsiteX40" fmla="*/ 1639957 w 4502426"/>
              <a:gd name="connsiteY40" fmla="*/ 536714 h 4174435"/>
              <a:gd name="connsiteX41" fmla="*/ 1649896 w 4502426"/>
              <a:gd name="connsiteY41" fmla="*/ 337931 h 4174435"/>
              <a:gd name="connsiteX42" fmla="*/ 1779104 w 4502426"/>
              <a:gd name="connsiteY42" fmla="*/ 288235 h 4174435"/>
              <a:gd name="connsiteX43" fmla="*/ 1908313 w 4502426"/>
              <a:gd name="connsiteY43" fmla="*/ 397566 h 4174435"/>
              <a:gd name="connsiteX44" fmla="*/ 2057400 w 4502426"/>
              <a:gd name="connsiteY44" fmla="*/ 785192 h 4174435"/>
              <a:gd name="connsiteX45" fmla="*/ 2136913 w 4502426"/>
              <a:gd name="connsiteY45" fmla="*/ 904461 h 4174435"/>
              <a:gd name="connsiteX46" fmla="*/ 2136913 w 4502426"/>
              <a:gd name="connsiteY46" fmla="*/ 1212574 h 4174435"/>
              <a:gd name="connsiteX47" fmla="*/ 2156791 w 4502426"/>
              <a:gd name="connsiteY47" fmla="*/ 1689653 h 4174435"/>
              <a:gd name="connsiteX48" fmla="*/ 2246244 w 4502426"/>
              <a:gd name="connsiteY48" fmla="*/ 1500809 h 4174435"/>
              <a:gd name="connsiteX49" fmla="*/ 2236304 w 4502426"/>
              <a:gd name="connsiteY49" fmla="*/ 1311966 h 4174435"/>
              <a:gd name="connsiteX50" fmla="*/ 2226365 w 4502426"/>
              <a:gd name="connsiteY50" fmla="*/ 1202635 h 4174435"/>
              <a:gd name="connsiteX51" fmla="*/ 2315817 w 4502426"/>
              <a:gd name="connsiteY51" fmla="*/ 1023731 h 4174435"/>
              <a:gd name="connsiteX52" fmla="*/ 2445026 w 4502426"/>
              <a:gd name="connsiteY52" fmla="*/ 1053548 h 4174435"/>
              <a:gd name="connsiteX53" fmla="*/ 2484783 w 4502426"/>
              <a:gd name="connsiteY53" fmla="*/ 1202635 h 4174435"/>
              <a:gd name="connsiteX54" fmla="*/ 2494722 w 4502426"/>
              <a:gd name="connsiteY54" fmla="*/ 1590261 h 4174435"/>
              <a:gd name="connsiteX55" fmla="*/ 2445026 w 4502426"/>
              <a:gd name="connsiteY55" fmla="*/ 1808922 h 4174435"/>
              <a:gd name="connsiteX56" fmla="*/ 2397297 w 4502426"/>
              <a:gd name="connsiteY56" fmla="*/ 2059265 h 4174435"/>
              <a:gd name="connsiteX57" fmla="*/ 2464904 w 4502426"/>
              <a:gd name="connsiteY57" fmla="*/ 2335696 h 4174435"/>
              <a:gd name="connsiteX58" fmla="*/ 2568333 w 4502426"/>
              <a:gd name="connsiteY58" fmla="*/ 2620411 h 4174435"/>
              <a:gd name="connsiteX59" fmla="*/ 2613991 w 4502426"/>
              <a:gd name="connsiteY59" fmla="*/ 2822714 h 4174435"/>
              <a:gd name="connsiteX60" fmla="*/ 2880485 w 4502426"/>
              <a:gd name="connsiteY60" fmla="*/ 2949127 h 4174435"/>
              <a:gd name="connsiteX61" fmla="*/ 3031435 w 4502426"/>
              <a:gd name="connsiteY61" fmla="*/ 3110948 h 4174435"/>
              <a:gd name="connsiteX62" fmla="*/ 4502426 w 4502426"/>
              <a:gd name="connsiteY62" fmla="*/ 3935896 h 4174435"/>
              <a:gd name="connsiteX0" fmla="*/ 4502426 w 4502426"/>
              <a:gd name="connsiteY0" fmla="*/ 3935896 h 4174435"/>
              <a:gd name="connsiteX1" fmla="*/ 4442791 w 4502426"/>
              <a:gd name="connsiteY1" fmla="*/ 3935896 h 4174435"/>
              <a:gd name="connsiteX2" fmla="*/ 4482548 w 4502426"/>
              <a:gd name="connsiteY2" fmla="*/ 4174435 h 4174435"/>
              <a:gd name="connsiteX3" fmla="*/ 2107096 w 4502426"/>
              <a:gd name="connsiteY3" fmla="*/ 4164496 h 4174435"/>
              <a:gd name="connsiteX4" fmla="*/ 1798983 w 4502426"/>
              <a:gd name="connsiteY4" fmla="*/ 3717235 h 4174435"/>
              <a:gd name="connsiteX5" fmla="*/ 1699591 w 4502426"/>
              <a:gd name="connsiteY5" fmla="*/ 3657600 h 4174435"/>
              <a:gd name="connsiteX6" fmla="*/ 1331844 w 4502426"/>
              <a:gd name="connsiteY6" fmla="*/ 3558209 h 4174435"/>
              <a:gd name="connsiteX7" fmla="*/ 964096 w 4502426"/>
              <a:gd name="connsiteY7" fmla="*/ 3160644 h 4174435"/>
              <a:gd name="connsiteX8" fmla="*/ 636104 w 4502426"/>
              <a:gd name="connsiteY8" fmla="*/ 2703444 h 4174435"/>
              <a:gd name="connsiteX9" fmla="*/ 546652 w 4502426"/>
              <a:gd name="connsiteY9" fmla="*/ 2454966 h 4174435"/>
              <a:gd name="connsiteX10" fmla="*/ 467139 w 4502426"/>
              <a:gd name="connsiteY10" fmla="*/ 2395331 h 4174435"/>
              <a:gd name="connsiteX11" fmla="*/ 99391 w 4502426"/>
              <a:gd name="connsiteY11" fmla="*/ 1858618 h 4174435"/>
              <a:gd name="connsiteX12" fmla="*/ 0 w 4502426"/>
              <a:gd name="connsiteY12" fmla="*/ 1649896 h 4174435"/>
              <a:gd name="connsiteX13" fmla="*/ 49696 w 4502426"/>
              <a:gd name="connsiteY13" fmla="*/ 1401418 h 4174435"/>
              <a:gd name="connsiteX14" fmla="*/ 298174 w 4502426"/>
              <a:gd name="connsiteY14" fmla="*/ 1431235 h 4174435"/>
              <a:gd name="connsiteX15" fmla="*/ 566530 w 4502426"/>
              <a:gd name="connsiteY15" fmla="*/ 1699592 h 4174435"/>
              <a:gd name="connsiteX16" fmla="*/ 636104 w 4502426"/>
              <a:gd name="connsiteY16" fmla="*/ 1769166 h 4174435"/>
              <a:gd name="connsiteX17" fmla="*/ 805070 w 4502426"/>
              <a:gd name="connsiteY17" fmla="*/ 2067340 h 4174435"/>
              <a:gd name="connsiteX18" fmla="*/ 993913 w 4502426"/>
              <a:gd name="connsiteY18" fmla="*/ 2146853 h 4174435"/>
              <a:gd name="connsiteX19" fmla="*/ 1043609 w 4502426"/>
              <a:gd name="connsiteY19" fmla="*/ 1789044 h 4174435"/>
              <a:gd name="connsiteX20" fmla="*/ 1003852 w 4502426"/>
              <a:gd name="connsiteY20" fmla="*/ 1411357 h 4174435"/>
              <a:gd name="connsiteX21" fmla="*/ 884583 w 4502426"/>
              <a:gd name="connsiteY21" fmla="*/ 1043609 h 4174435"/>
              <a:gd name="connsiteX22" fmla="*/ 695739 w 4502426"/>
              <a:gd name="connsiteY22" fmla="*/ 477079 h 4174435"/>
              <a:gd name="connsiteX23" fmla="*/ 705678 w 4502426"/>
              <a:gd name="connsiteY23" fmla="*/ 109331 h 4174435"/>
              <a:gd name="connsiteX24" fmla="*/ 884583 w 4502426"/>
              <a:gd name="connsiteY24" fmla="*/ 79514 h 4174435"/>
              <a:gd name="connsiteX25" fmla="*/ 944217 w 4502426"/>
              <a:gd name="connsiteY25" fmla="*/ 387627 h 4174435"/>
              <a:gd name="connsiteX26" fmla="*/ 1143000 w 4502426"/>
              <a:gd name="connsiteY26" fmla="*/ 636105 h 4174435"/>
              <a:gd name="connsiteX27" fmla="*/ 1302026 w 4502426"/>
              <a:gd name="connsiteY27" fmla="*/ 1073427 h 4174435"/>
              <a:gd name="connsiteX28" fmla="*/ 1411357 w 4502426"/>
              <a:gd name="connsiteY28" fmla="*/ 1222514 h 4174435"/>
              <a:gd name="connsiteX29" fmla="*/ 1331844 w 4502426"/>
              <a:gd name="connsiteY29" fmla="*/ 864705 h 4174435"/>
              <a:gd name="connsiteX30" fmla="*/ 1152939 w 4502426"/>
              <a:gd name="connsiteY30" fmla="*/ 387627 h 4174435"/>
              <a:gd name="connsiteX31" fmla="*/ 1093304 w 4502426"/>
              <a:gd name="connsiteY31" fmla="*/ 99392 h 4174435"/>
              <a:gd name="connsiteX32" fmla="*/ 1282148 w 4502426"/>
              <a:gd name="connsiteY32" fmla="*/ 0 h 4174435"/>
              <a:gd name="connsiteX33" fmla="*/ 1391478 w 4502426"/>
              <a:gd name="connsiteY33" fmla="*/ 69574 h 4174435"/>
              <a:gd name="connsiteX34" fmla="*/ 1451113 w 4502426"/>
              <a:gd name="connsiteY34" fmla="*/ 367748 h 4174435"/>
              <a:gd name="connsiteX35" fmla="*/ 1620078 w 4502426"/>
              <a:gd name="connsiteY35" fmla="*/ 546653 h 4174435"/>
              <a:gd name="connsiteX36" fmla="*/ 1689652 w 4502426"/>
              <a:gd name="connsiteY36" fmla="*/ 864705 h 4174435"/>
              <a:gd name="connsiteX37" fmla="*/ 1779104 w 4502426"/>
              <a:gd name="connsiteY37" fmla="*/ 1272209 h 4174435"/>
              <a:gd name="connsiteX38" fmla="*/ 1858617 w 4502426"/>
              <a:gd name="connsiteY38" fmla="*/ 1043609 h 4174435"/>
              <a:gd name="connsiteX39" fmla="*/ 1739348 w 4502426"/>
              <a:gd name="connsiteY39" fmla="*/ 725557 h 4174435"/>
              <a:gd name="connsiteX40" fmla="*/ 1639957 w 4502426"/>
              <a:gd name="connsiteY40" fmla="*/ 536714 h 4174435"/>
              <a:gd name="connsiteX41" fmla="*/ 1649896 w 4502426"/>
              <a:gd name="connsiteY41" fmla="*/ 337931 h 4174435"/>
              <a:gd name="connsiteX42" fmla="*/ 1779104 w 4502426"/>
              <a:gd name="connsiteY42" fmla="*/ 288235 h 4174435"/>
              <a:gd name="connsiteX43" fmla="*/ 1908313 w 4502426"/>
              <a:gd name="connsiteY43" fmla="*/ 397566 h 4174435"/>
              <a:gd name="connsiteX44" fmla="*/ 2057400 w 4502426"/>
              <a:gd name="connsiteY44" fmla="*/ 785192 h 4174435"/>
              <a:gd name="connsiteX45" fmla="*/ 2136913 w 4502426"/>
              <a:gd name="connsiteY45" fmla="*/ 904461 h 4174435"/>
              <a:gd name="connsiteX46" fmla="*/ 2136913 w 4502426"/>
              <a:gd name="connsiteY46" fmla="*/ 1212574 h 4174435"/>
              <a:gd name="connsiteX47" fmla="*/ 2156791 w 4502426"/>
              <a:gd name="connsiteY47" fmla="*/ 1689653 h 4174435"/>
              <a:gd name="connsiteX48" fmla="*/ 2246244 w 4502426"/>
              <a:gd name="connsiteY48" fmla="*/ 1500809 h 4174435"/>
              <a:gd name="connsiteX49" fmla="*/ 2236304 w 4502426"/>
              <a:gd name="connsiteY49" fmla="*/ 1311966 h 4174435"/>
              <a:gd name="connsiteX50" fmla="*/ 2226365 w 4502426"/>
              <a:gd name="connsiteY50" fmla="*/ 1202635 h 4174435"/>
              <a:gd name="connsiteX51" fmla="*/ 2315817 w 4502426"/>
              <a:gd name="connsiteY51" fmla="*/ 1023731 h 4174435"/>
              <a:gd name="connsiteX52" fmla="*/ 2445026 w 4502426"/>
              <a:gd name="connsiteY52" fmla="*/ 1053548 h 4174435"/>
              <a:gd name="connsiteX53" fmla="*/ 2484783 w 4502426"/>
              <a:gd name="connsiteY53" fmla="*/ 1202635 h 4174435"/>
              <a:gd name="connsiteX54" fmla="*/ 2494722 w 4502426"/>
              <a:gd name="connsiteY54" fmla="*/ 1590261 h 4174435"/>
              <a:gd name="connsiteX55" fmla="*/ 2445026 w 4502426"/>
              <a:gd name="connsiteY55" fmla="*/ 1808922 h 4174435"/>
              <a:gd name="connsiteX56" fmla="*/ 2397297 w 4502426"/>
              <a:gd name="connsiteY56" fmla="*/ 2059265 h 4174435"/>
              <a:gd name="connsiteX57" fmla="*/ 2464904 w 4502426"/>
              <a:gd name="connsiteY57" fmla="*/ 2335696 h 4174435"/>
              <a:gd name="connsiteX58" fmla="*/ 2568333 w 4502426"/>
              <a:gd name="connsiteY58" fmla="*/ 2620411 h 4174435"/>
              <a:gd name="connsiteX59" fmla="*/ 2613991 w 4502426"/>
              <a:gd name="connsiteY59" fmla="*/ 2822714 h 4174435"/>
              <a:gd name="connsiteX60" fmla="*/ 2880485 w 4502426"/>
              <a:gd name="connsiteY60" fmla="*/ 2949127 h 4174435"/>
              <a:gd name="connsiteX61" fmla="*/ 3017148 w 4502426"/>
              <a:gd name="connsiteY61" fmla="*/ 3110948 h 4174435"/>
              <a:gd name="connsiteX62" fmla="*/ 4502426 w 4502426"/>
              <a:gd name="connsiteY62" fmla="*/ 3935896 h 4174435"/>
              <a:gd name="connsiteX0" fmla="*/ 4502426 w 4502426"/>
              <a:gd name="connsiteY0" fmla="*/ 3935896 h 4174435"/>
              <a:gd name="connsiteX1" fmla="*/ 4442791 w 4502426"/>
              <a:gd name="connsiteY1" fmla="*/ 3935896 h 4174435"/>
              <a:gd name="connsiteX2" fmla="*/ 4482548 w 4502426"/>
              <a:gd name="connsiteY2" fmla="*/ 4174435 h 4174435"/>
              <a:gd name="connsiteX3" fmla="*/ 2107096 w 4502426"/>
              <a:gd name="connsiteY3" fmla="*/ 4164496 h 4174435"/>
              <a:gd name="connsiteX4" fmla="*/ 1798983 w 4502426"/>
              <a:gd name="connsiteY4" fmla="*/ 3717235 h 4174435"/>
              <a:gd name="connsiteX5" fmla="*/ 1699591 w 4502426"/>
              <a:gd name="connsiteY5" fmla="*/ 3657600 h 4174435"/>
              <a:gd name="connsiteX6" fmla="*/ 1331844 w 4502426"/>
              <a:gd name="connsiteY6" fmla="*/ 3558209 h 4174435"/>
              <a:gd name="connsiteX7" fmla="*/ 964096 w 4502426"/>
              <a:gd name="connsiteY7" fmla="*/ 3160644 h 4174435"/>
              <a:gd name="connsiteX8" fmla="*/ 636104 w 4502426"/>
              <a:gd name="connsiteY8" fmla="*/ 2703444 h 4174435"/>
              <a:gd name="connsiteX9" fmla="*/ 546652 w 4502426"/>
              <a:gd name="connsiteY9" fmla="*/ 2454966 h 4174435"/>
              <a:gd name="connsiteX10" fmla="*/ 467139 w 4502426"/>
              <a:gd name="connsiteY10" fmla="*/ 2395331 h 4174435"/>
              <a:gd name="connsiteX11" fmla="*/ 99391 w 4502426"/>
              <a:gd name="connsiteY11" fmla="*/ 1858618 h 4174435"/>
              <a:gd name="connsiteX12" fmla="*/ 0 w 4502426"/>
              <a:gd name="connsiteY12" fmla="*/ 1649896 h 4174435"/>
              <a:gd name="connsiteX13" fmla="*/ 49696 w 4502426"/>
              <a:gd name="connsiteY13" fmla="*/ 1401418 h 4174435"/>
              <a:gd name="connsiteX14" fmla="*/ 298174 w 4502426"/>
              <a:gd name="connsiteY14" fmla="*/ 1431235 h 4174435"/>
              <a:gd name="connsiteX15" fmla="*/ 566530 w 4502426"/>
              <a:gd name="connsiteY15" fmla="*/ 1699592 h 4174435"/>
              <a:gd name="connsiteX16" fmla="*/ 636104 w 4502426"/>
              <a:gd name="connsiteY16" fmla="*/ 1769166 h 4174435"/>
              <a:gd name="connsiteX17" fmla="*/ 805070 w 4502426"/>
              <a:gd name="connsiteY17" fmla="*/ 2067340 h 4174435"/>
              <a:gd name="connsiteX18" fmla="*/ 993913 w 4502426"/>
              <a:gd name="connsiteY18" fmla="*/ 2146853 h 4174435"/>
              <a:gd name="connsiteX19" fmla="*/ 1043609 w 4502426"/>
              <a:gd name="connsiteY19" fmla="*/ 1789044 h 4174435"/>
              <a:gd name="connsiteX20" fmla="*/ 1003852 w 4502426"/>
              <a:gd name="connsiteY20" fmla="*/ 1411357 h 4174435"/>
              <a:gd name="connsiteX21" fmla="*/ 884583 w 4502426"/>
              <a:gd name="connsiteY21" fmla="*/ 1043609 h 4174435"/>
              <a:gd name="connsiteX22" fmla="*/ 695739 w 4502426"/>
              <a:gd name="connsiteY22" fmla="*/ 477079 h 4174435"/>
              <a:gd name="connsiteX23" fmla="*/ 705678 w 4502426"/>
              <a:gd name="connsiteY23" fmla="*/ 109331 h 4174435"/>
              <a:gd name="connsiteX24" fmla="*/ 884583 w 4502426"/>
              <a:gd name="connsiteY24" fmla="*/ 79514 h 4174435"/>
              <a:gd name="connsiteX25" fmla="*/ 944217 w 4502426"/>
              <a:gd name="connsiteY25" fmla="*/ 387627 h 4174435"/>
              <a:gd name="connsiteX26" fmla="*/ 1143000 w 4502426"/>
              <a:gd name="connsiteY26" fmla="*/ 636105 h 4174435"/>
              <a:gd name="connsiteX27" fmla="*/ 1302026 w 4502426"/>
              <a:gd name="connsiteY27" fmla="*/ 1073427 h 4174435"/>
              <a:gd name="connsiteX28" fmla="*/ 1411357 w 4502426"/>
              <a:gd name="connsiteY28" fmla="*/ 1222514 h 4174435"/>
              <a:gd name="connsiteX29" fmla="*/ 1331844 w 4502426"/>
              <a:gd name="connsiteY29" fmla="*/ 864705 h 4174435"/>
              <a:gd name="connsiteX30" fmla="*/ 1152939 w 4502426"/>
              <a:gd name="connsiteY30" fmla="*/ 387627 h 4174435"/>
              <a:gd name="connsiteX31" fmla="*/ 1093304 w 4502426"/>
              <a:gd name="connsiteY31" fmla="*/ 99392 h 4174435"/>
              <a:gd name="connsiteX32" fmla="*/ 1282148 w 4502426"/>
              <a:gd name="connsiteY32" fmla="*/ 0 h 4174435"/>
              <a:gd name="connsiteX33" fmla="*/ 1391478 w 4502426"/>
              <a:gd name="connsiteY33" fmla="*/ 69574 h 4174435"/>
              <a:gd name="connsiteX34" fmla="*/ 1451113 w 4502426"/>
              <a:gd name="connsiteY34" fmla="*/ 367748 h 4174435"/>
              <a:gd name="connsiteX35" fmla="*/ 1620078 w 4502426"/>
              <a:gd name="connsiteY35" fmla="*/ 546653 h 4174435"/>
              <a:gd name="connsiteX36" fmla="*/ 1689652 w 4502426"/>
              <a:gd name="connsiteY36" fmla="*/ 864705 h 4174435"/>
              <a:gd name="connsiteX37" fmla="*/ 1779104 w 4502426"/>
              <a:gd name="connsiteY37" fmla="*/ 1272209 h 4174435"/>
              <a:gd name="connsiteX38" fmla="*/ 1858617 w 4502426"/>
              <a:gd name="connsiteY38" fmla="*/ 1043609 h 4174435"/>
              <a:gd name="connsiteX39" fmla="*/ 1739348 w 4502426"/>
              <a:gd name="connsiteY39" fmla="*/ 725557 h 4174435"/>
              <a:gd name="connsiteX40" fmla="*/ 1639957 w 4502426"/>
              <a:gd name="connsiteY40" fmla="*/ 536714 h 4174435"/>
              <a:gd name="connsiteX41" fmla="*/ 1649896 w 4502426"/>
              <a:gd name="connsiteY41" fmla="*/ 337931 h 4174435"/>
              <a:gd name="connsiteX42" fmla="*/ 1779104 w 4502426"/>
              <a:gd name="connsiteY42" fmla="*/ 288235 h 4174435"/>
              <a:gd name="connsiteX43" fmla="*/ 1908313 w 4502426"/>
              <a:gd name="connsiteY43" fmla="*/ 397566 h 4174435"/>
              <a:gd name="connsiteX44" fmla="*/ 2057400 w 4502426"/>
              <a:gd name="connsiteY44" fmla="*/ 785192 h 4174435"/>
              <a:gd name="connsiteX45" fmla="*/ 2136913 w 4502426"/>
              <a:gd name="connsiteY45" fmla="*/ 904461 h 4174435"/>
              <a:gd name="connsiteX46" fmla="*/ 2136913 w 4502426"/>
              <a:gd name="connsiteY46" fmla="*/ 1212574 h 4174435"/>
              <a:gd name="connsiteX47" fmla="*/ 2156791 w 4502426"/>
              <a:gd name="connsiteY47" fmla="*/ 1689653 h 4174435"/>
              <a:gd name="connsiteX48" fmla="*/ 2246244 w 4502426"/>
              <a:gd name="connsiteY48" fmla="*/ 1500809 h 4174435"/>
              <a:gd name="connsiteX49" fmla="*/ 2236304 w 4502426"/>
              <a:gd name="connsiteY49" fmla="*/ 1311966 h 4174435"/>
              <a:gd name="connsiteX50" fmla="*/ 2226365 w 4502426"/>
              <a:gd name="connsiteY50" fmla="*/ 1202635 h 4174435"/>
              <a:gd name="connsiteX51" fmla="*/ 2315817 w 4502426"/>
              <a:gd name="connsiteY51" fmla="*/ 1023731 h 4174435"/>
              <a:gd name="connsiteX52" fmla="*/ 2445026 w 4502426"/>
              <a:gd name="connsiteY52" fmla="*/ 1053548 h 4174435"/>
              <a:gd name="connsiteX53" fmla="*/ 2484783 w 4502426"/>
              <a:gd name="connsiteY53" fmla="*/ 1202635 h 4174435"/>
              <a:gd name="connsiteX54" fmla="*/ 2494722 w 4502426"/>
              <a:gd name="connsiteY54" fmla="*/ 1590261 h 4174435"/>
              <a:gd name="connsiteX55" fmla="*/ 2445026 w 4502426"/>
              <a:gd name="connsiteY55" fmla="*/ 1808922 h 4174435"/>
              <a:gd name="connsiteX56" fmla="*/ 2397297 w 4502426"/>
              <a:gd name="connsiteY56" fmla="*/ 2059265 h 4174435"/>
              <a:gd name="connsiteX57" fmla="*/ 2464904 w 4502426"/>
              <a:gd name="connsiteY57" fmla="*/ 2335696 h 4174435"/>
              <a:gd name="connsiteX58" fmla="*/ 2568333 w 4502426"/>
              <a:gd name="connsiteY58" fmla="*/ 2620411 h 4174435"/>
              <a:gd name="connsiteX59" fmla="*/ 2613991 w 4502426"/>
              <a:gd name="connsiteY59" fmla="*/ 2822714 h 4174435"/>
              <a:gd name="connsiteX60" fmla="*/ 2880485 w 4502426"/>
              <a:gd name="connsiteY60" fmla="*/ 2949127 h 4174435"/>
              <a:gd name="connsiteX61" fmla="*/ 3017148 w 4502426"/>
              <a:gd name="connsiteY61" fmla="*/ 3110948 h 4174435"/>
              <a:gd name="connsiteX62" fmla="*/ 4502426 w 4502426"/>
              <a:gd name="connsiteY62" fmla="*/ 3935896 h 4174435"/>
              <a:gd name="connsiteX0" fmla="*/ 4502426 w 4502426"/>
              <a:gd name="connsiteY0" fmla="*/ 3935896 h 4174435"/>
              <a:gd name="connsiteX1" fmla="*/ 4442791 w 4502426"/>
              <a:gd name="connsiteY1" fmla="*/ 3935896 h 4174435"/>
              <a:gd name="connsiteX2" fmla="*/ 4482548 w 4502426"/>
              <a:gd name="connsiteY2" fmla="*/ 4174435 h 4174435"/>
              <a:gd name="connsiteX3" fmla="*/ 2107096 w 4502426"/>
              <a:gd name="connsiteY3" fmla="*/ 4164496 h 4174435"/>
              <a:gd name="connsiteX4" fmla="*/ 1798983 w 4502426"/>
              <a:gd name="connsiteY4" fmla="*/ 3717235 h 4174435"/>
              <a:gd name="connsiteX5" fmla="*/ 1699591 w 4502426"/>
              <a:gd name="connsiteY5" fmla="*/ 3657600 h 4174435"/>
              <a:gd name="connsiteX6" fmla="*/ 1331844 w 4502426"/>
              <a:gd name="connsiteY6" fmla="*/ 3558209 h 4174435"/>
              <a:gd name="connsiteX7" fmla="*/ 964096 w 4502426"/>
              <a:gd name="connsiteY7" fmla="*/ 3160644 h 4174435"/>
              <a:gd name="connsiteX8" fmla="*/ 636104 w 4502426"/>
              <a:gd name="connsiteY8" fmla="*/ 2703444 h 4174435"/>
              <a:gd name="connsiteX9" fmla="*/ 546652 w 4502426"/>
              <a:gd name="connsiteY9" fmla="*/ 2454966 h 4174435"/>
              <a:gd name="connsiteX10" fmla="*/ 467139 w 4502426"/>
              <a:gd name="connsiteY10" fmla="*/ 2395331 h 4174435"/>
              <a:gd name="connsiteX11" fmla="*/ 99391 w 4502426"/>
              <a:gd name="connsiteY11" fmla="*/ 1858618 h 4174435"/>
              <a:gd name="connsiteX12" fmla="*/ 0 w 4502426"/>
              <a:gd name="connsiteY12" fmla="*/ 1649896 h 4174435"/>
              <a:gd name="connsiteX13" fmla="*/ 49696 w 4502426"/>
              <a:gd name="connsiteY13" fmla="*/ 1401418 h 4174435"/>
              <a:gd name="connsiteX14" fmla="*/ 298174 w 4502426"/>
              <a:gd name="connsiteY14" fmla="*/ 1431235 h 4174435"/>
              <a:gd name="connsiteX15" fmla="*/ 566530 w 4502426"/>
              <a:gd name="connsiteY15" fmla="*/ 1699592 h 4174435"/>
              <a:gd name="connsiteX16" fmla="*/ 636104 w 4502426"/>
              <a:gd name="connsiteY16" fmla="*/ 1769166 h 4174435"/>
              <a:gd name="connsiteX17" fmla="*/ 805070 w 4502426"/>
              <a:gd name="connsiteY17" fmla="*/ 2067340 h 4174435"/>
              <a:gd name="connsiteX18" fmla="*/ 993913 w 4502426"/>
              <a:gd name="connsiteY18" fmla="*/ 2146853 h 4174435"/>
              <a:gd name="connsiteX19" fmla="*/ 1043609 w 4502426"/>
              <a:gd name="connsiteY19" fmla="*/ 1789044 h 4174435"/>
              <a:gd name="connsiteX20" fmla="*/ 1003852 w 4502426"/>
              <a:gd name="connsiteY20" fmla="*/ 1411357 h 4174435"/>
              <a:gd name="connsiteX21" fmla="*/ 884583 w 4502426"/>
              <a:gd name="connsiteY21" fmla="*/ 1043609 h 4174435"/>
              <a:gd name="connsiteX22" fmla="*/ 695739 w 4502426"/>
              <a:gd name="connsiteY22" fmla="*/ 477079 h 4174435"/>
              <a:gd name="connsiteX23" fmla="*/ 705678 w 4502426"/>
              <a:gd name="connsiteY23" fmla="*/ 109331 h 4174435"/>
              <a:gd name="connsiteX24" fmla="*/ 884583 w 4502426"/>
              <a:gd name="connsiteY24" fmla="*/ 79514 h 4174435"/>
              <a:gd name="connsiteX25" fmla="*/ 944217 w 4502426"/>
              <a:gd name="connsiteY25" fmla="*/ 387627 h 4174435"/>
              <a:gd name="connsiteX26" fmla="*/ 1143000 w 4502426"/>
              <a:gd name="connsiteY26" fmla="*/ 636105 h 4174435"/>
              <a:gd name="connsiteX27" fmla="*/ 1302026 w 4502426"/>
              <a:gd name="connsiteY27" fmla="*/ 1073427 h 4174435"/>
              <a:gd name="connsiteX28" fmla="*/ 1411357 w 4502426"/>
              <a:gd name="connsiteY28" fmla="*/ 1222514 h 4174435"/>
              <a:gd name="connsiteX29" fmla="*/ 1331844 w 4502426"/>
              <a:gd name="connsiteY29" fmla="*/ 864705 h 4174435"/>
              <a:gd name="connsiteX30" fmla="*/ 1152939 w 4502426"/>
              <a:gd name="connsiteY30" fmla="*/ 387627 h 4174435"/>
              <a:gd name="connsiteX31" fmla="*/ 1093304 w 4502426"/>
              <a:gd name="connsiteY31" fmla="*/ 99392 h 4174435"/>
              <a:gd name="connsiteX32" fmla="*/ 1282148 w 4502426"/>
              <a:gd name="connsiteY32" fmla="*/ 0 h 4174435"/>
              <a:gd name="connsiteX33" fmla="*/ 1391478 w 4502426"/>
              <a:gd name="connsiteY33" fmla="*/ 69574 h 4174435"/>
              <a:gd name="connsiteX34" fmla="*/ 1451113 w 4502426"/>
              <a:gd name="connsiteY34" fmla="*/ 367748 h 4174435"/>
              <a:gd name="connsiteX35" fmla="*/ 1620078 w 4502426"/>
              <a:gd name="connsiteY35" fmla="*/ 546653 h 4174435"/>
              <a:gd name="connsiteX36" fmla="*/ 1689652 w 4502426"/>
              <a:gd name="connsiteY36" fmla="*/ 864705 h 4174435"/>
              <a:gd name="connsiteX37" fmla="*/ 1779104 w 4502426"/>
              <a:gd name="connsiteY37" fmla="*/ 1272209 h 4174435"/>
              <a:gd name="connsiteX38" fmla="*/ 1858617 w 4502426"/>
              <a:gd name="connsiteY38" fmla="*/ 1043609 h 4174435"/>
              <a:gd name="connsiteX39" fmla="*/ 1739348 w 4502426"/>
              <a:gd name="connsiteY39" fmla="*/ 725557 h 4174435"/>
              <a:gd name="connsiteX40" fmla="*/ 1639957 w 4502426"/>
              <a:gd name="connsiteY40" fmla="*/ 536714 h 4174435"/>
              <a:gd name="connsiteX41" fmla="*/ 1649896 w 4502426"/>
              <a:gd name="connsiteY41" fmla="*/ 337931 h 4174435"/>
              <a:gd name="connsiteX42" fmla="*/ 1779104 w 4502426"/>
              <a:gd name="connsiteY42" fmla="*/ 288235 h 4174435"/>
              <a:gd name="connsiteX43" fmla="*/ 1908313 w 4502426"/>
              <a:gd name="connsiteY43" fmla="*/ 397566 h 4174435"/>
              <a:gd name="connsiteX44" fmla="*/ 2057400 w 4502426"/>
              <a:gd name="connsiteY44" fmla="*/ 785192 h 4174435"/>
              <a:gd name="connsiteX45" fmla="*/ 2136913 w 4502426"/>
              <a:gd name="connsiteY45" fmla="*/ 904461 h 4174435"/>
              <a:gd name="connsiteX46" fmla="*/ 2136913 w 4502426"/>
              <a:gd name="connsiteY46" fmla="*/ 1212574 h 4174435"/>
              <a:gd name="connsiteX47" fmla="*/ 2156791 w 4502426"/>
              <a:gd name="connsiteY47" fmla="*/ 1689653 h 4174435"/>
              <a:gd name="connsiteX48" fmla="*/ 2246244 w 4502426"/>
              <a:gd name="connsiteY48" fmla="*/ 1500809 h 4174435"/>
              <a:gd name="connsiteX49" fmla="*/ 2236304 w 4502426"/>
              <a:gd name="connsiteY49" fmla="*/ 1311966 h 4174435"/>
              <a:gd name="connsiteX50" fmla="*/ 2226365 w 4502426"/>
              <a:gd name="connsiteY50" fmla="*/ 1202635 h 4174435"/>
              <a:gd name="connsiteX51" fmla="*/ 2315817 w 4502426"/>
              <a:gd name="connsiteY51" fmla="*/ 1023731 h 4174435"/>
              <a:gd name="connsiteX52" fmla="*/ 2445026 w 4502426"/>
              <a:gd name="connsiteY52" fmla="*/ 1053548 h 4174435"/>
              <a:gd name="connsiteX53" fmla="*/ 2484783 w 4502426"/>
              <a:gd name="connsiteY53" fmla="*/ 1202635 h 4174435"/>
              <a:gd name="connsiteX54" fmla="*/ 2494722 w 4502426"/>
              <a:gd name="connsiteY54" fmla="*/ 1590261 h 4174435"/>
              <a:gd name="connsiteX55" fmla="*/ 2445026 w 4502426"/>
              <a:gd name="connsiteY55" fmla="*/ 1808922 h 4174435"/>
              <a:gd name="connsiteX56" fmla="*/ 2397297 w 4502426"/>
              <a:gd name="connsiteY56" fmla="*/ 2059265 h 4174435"/>
              <a:gd name="connsiteX57" fmla="*/ 2464904 w 4502426"/>
              <a:gd name="connsiteY57" fmla="*/ 2335696 h 4174435"/>
              <a:gd name="connsiteX58" fmla="*/ 2568333 w 4502426"/>
              <a:gd name="connsiteY58" fmla="*/ 2620411 h 4174435"/>
              <a:gd name="connsiteX59" fmla="*/ 2618753 w 4502426"/>
              <a:gd name="connsiteY59" fmla="*/ 2834621 h 4174435"/>
              <a:gd name="connsiteX60" fmla="*/ 2880485 w 4502426"/>
              <a:gd name="connsiteY60" fmla="*/ 2949127 h 4174435"/>
              <a:gd name="connsiteX61" fmla="*/ 3017148 w 4502426"/>
              <a:gd name="connsiteY61" fmla="*/ 3110948 h 4174435"/>
              <a:gd name="connsiteX62" fmla="*/ 4502426 w 4502426"/>
              <a:gd name="connsiteY62" fmla="*/ 3935896 h 4174435"/>
              <a:gd name="connsiteX0" fmla="*/ 4502426 w 4502426"/>
              <a:gd name="connsiteY0" fmla="*/ 3935896 h 4174435"/>
              <a:gd name="connsiteX1" fmla="*/ 4442791 w 4502426"/>
              <a:gd name="connsiteY1" fmla="*/ 3935896 h 4174435"/>
              <a:gd name="connsiteX2" fmla="*/ 4482548 w 4502426"/>
              <a:gd name="connsiteY2" fmla="*/ 4174435 h 4174435"/>
              <a:gd name="connsiteX3" fmla="*/ 2107096 w 4502426"/>
              <a:gd name="connsiteY3" fmla="*/ 4164496 h 4174435"/>
              <a:gd name="connsiteX4" fmla="*/ 1798983 w 4502426"/>
              <a:gd name="connsiteY4" fmla="*/ 3717235 h 4174435"/>
              <a:gd name="connsiteX5" fmla="*/ 1699591 w 4502426"/>
              <a:gd name="connsiteY5" fmla="*/ 3657600 h 4174435"/>
              <a:gd name="connsiteX6" fmla="*/ 1331844 w 4502426"/>
              <a:gd name="connsiteY6" fmla="*/ 3558209 h 4174435"/>
              <a:gd name="connsiteX7" fmla="*/ 964096 w 4502426"/>
              <a:gd name="connsiteY7" fmla="*/ 3160644 h 4174435"/>
              <a:gd name="connsiteX8" fmla="*/ 636104 w 4502426"/>
              <a:gd name="connsiteY8" fmla="*/ 2703444 h 4174435"/>
              <a:gd name="connsiteX9" fmla="*/ 546652 w 4502426"/>
              <a:gd name="connsiteY9" fmla="*/ 2454966 h 4174435"/>
              <a:gd name="connsiteX10" fmla="*/ 467139 w 4502426"/>
              <a:gd name="connsiteY10" fmla="*/ 2395331 h 4174435"/>
              <a:gd name="connsiteX11" fmla="*/ 99391 w 4502426"/>
              <a:gd name="connsiteY11" fmla="*/ 1858618 h 4174435"/>
              <a:gd name="connsiteX12" fmla="*/ 0 w 4502426"/>
              <a:gd name="connsiteY12" fmla="*/ 1649896 h 4174435"/>
              <a:gd name="connsiteX13" fmla="*/ 49696 w 4502426"/>
              <a:gd name="connsiteY13" fmla="*/ 1401418 h 4174435"/>
              <a:gd name="connsiteX14" fmla="*/ 298174 w 4502426"/>
              <a:gd name="connsiteY14" fmla="*/ 1431235 h 4174435"/>
              <a:gd name="connsiteX15" fmla="*/ 566530 w 4502426"/>
              <a:gd name="connsiteY15" fmla="*/ 1699592 h 4174435"/>
              <a:gd name="connsiteX16" fmla="*/ 636104 w 4502426"/>
              <a:gd name="connsiteY16" fmla="*/ 1769166 h 4174435"/>
              <a:gd name="connsiteX17" fmla="*/ 805070 w 4502426"/>
              <a:gd name="connsiteY17" fmla="*/ 2067340 h 4174435"/>
              <a:gd name="connsiteX18" fmla="*/ 993913 w 4502426"/>
              <a:gd name="connsiteY18" fmla="*/ 2146853 h 4174435"/>
              <a:gd name="connsiteX19" fmla="*/ 1043609 w 4502426"/>
              <a:gd name="connsiteY19" fmla="*/ 1789044 h 4174435"/>
              <a:gd name="connsiteX20" fmla="*/ 1003852 w 4502426"/>
              <a:gd name="connsiteY20" fmla="*/ 1411357 h 4174435"/>
              <a:gd name="connsiteX21" fmla="*/ 884583 w 4502426"/>
              <a:gd name="connsiteY21" fmla="*/ 1043609 h 4174435"/>
              <a:gd name="connsiteX22" fmla="*/ 695739 w 4502426"/>
              <a:gd name="connsiteY22" fmla="*/ 477079 h 4174435"/>
              <a:gd name="connsiteX23" fmla="*/ 705678 w 4502426"/>
              <a:gd name="connsiteY23" fmla="*/ 109331 h 4174435"/>
              <a:gd name="connsiteX24" fmla="*/ 884583 w 4502426"/>
              <a:gd name="connsiteY24" fmla="*/ 79514 h 4174435"/>
              <a:gd name="connsiteX25" fmla="*/ 944217 w 4502426"/>
              <a:gd name="connsiteY25" fmla="*/ 387627 h 4174435"/>
              <a:gd name="connsiteX26" fmla="*/ 1143000 w 4502426"/>
              <a:gd name="connsiteY26" fmla="*/ 636105 h 4174435"/>
              <a:gd name="connsiteX27" fmla="*/ 1302026 w 4502426"/>
              <a:gd name="connsiteY27" fmla="*/ 1073427 h 4174435"/>
              <a:gd name="connsiteX28" fmla="*/ 1411357 w 4502426"/>
              <a:gd name="connsiteY28" fmla="*/ 1222514 h 4174435"/>
              <a:gd name="connsiteX29" fmla="*/ 1331844 w 4502426"/>
              <a:gd name="connsiteY29" fmla="*/ 864705 h 4174435"/>
              <a:gd name="connsiteX30" fmla="*/ 1152939 w 4502426"/>
              <a:gd name="connsiteY30" fmla="*/ 387627 h 4174435"/>
              <a:gd name="connsiteX31" fmla="*/ 1093304 w 4502426"/>
              <a:gd name="connsiteY31" fmla="*/ 99392 h 4174435"/>
              <a:gd name="connsiteX32" fmla="*/ 1282148 w 4502426"/>
              <a:gd name="connsiteY32" fmla="*/ 0 h 4174435"/>
              <a:gd name="connsiteX33" fmla="*/ 1391478 w 4502426"/>
              <a:gd name="connsiteY33" fmla="*/ 69574 h 4174435"/>
              <a:gd name="connsiteX34" fmla="*/ 1451113 w 4502426"/>
              <a:gd name="connsiteY34" fmla="*/ 367748 h 4174435"/>
              <a:gd name="connsiteX35" fmla="*/ 1620078 w 4502426"/>
              <a:gd name="connsiteY35" fmla="*/ 546653 h 4174435"/>
              <a:gd name="connsiteX36" fmla="*/ 1689652 w 4502426"/>
              <a:gd name="connsiteY36" fmla="*/ 864705 h 4174435"/>
              <a:gd name="connsiteX37" fmla="*/ 1779104 w 4502426"/>
              <a:gd name="connsiteY37" fmla="*/ 1272209 h 4174435"/>
              <a:gd name="connsiteX38" fmla="*/ 1858617 w 4502426"/>
              <a:gd name="connsiteY38" fmla="*/ 1043609 h 4174435"/>
              <a:gd name="connsiteX39" fmla="*/ 1739348 w 4502426"/>
              <a:gd name="connsiteY39" fmla="*/ 725557 h 4174435"/>
              <a:gd name="connsiteX40" fmla="*/ 1639957 w 4502426"/>
              <a:gd name="connsiteY40" fmla="*/ 536714 h 4174435"/>
              <a:gd name="connsiteX41" fmla="*/ 1649896 w 4502426"/>
              <a:gd name="connsiteY41" fmla="*/ 337931 h 4174435"/>
              <a:gd name="connsiteX42" fmla="*/ 1779104 w 4502426"/>
              <a:gd name="connsiteY42" fmla="*/ 288235 h 4174435"/>
              <a:gd name="connsiteX43" fmla="*/ 1908313 w 4502426"/>
              <a:gd name="connsiteY43" fmla="*/ 397566 h 4174435"/>
              <a:gd name="connsiteX44" fmla="*/ 2057400 w 4502426"/>
              <a:gd name="connsiteY44" fmla="*/ 785192 h 4174435"/>
              <a:gd name="connsiteX45" fmla="*/ 2136913 w 4502426"/>
              <a:gd name="connsiteY45" fmla="*/ 904461 h 4174435"/>
              <a:gd name="connsiteX46" fmla="*/ 2136913 w 4502426"/>
              <a:gd name="connsiteY46" fmla="*/ 1212574 h 4174435"/>
              <a:gd name="connsiteX47" fmla="*/ 2156791 w 4502426"/>
              <a:gd name="connsiteY47" fmla="*/ 1689653 h 4174435"/>
              <a:gd name="connsiteX48" fmla="*/ 2246244 w 4502426"/>
              <a:gd name="connsiteY48" fmla="*/ 1500809 h 4174435"/>
              <a:gd name="connsiteX49" fmla="*/ 2236304 w 4502426"/>
              <a:gd name="connsiteY49" fmla="*/ 1311966 h 4174435"/>
              <a:gd name="connsiteX50" fmla="*/ 2226365 w 4502426"/>
              <a:gd name="connsiteY50" fmla="*/ 1202635 h 4174435"/>
              <a:gd name="connsiteX51" fmla="*/ 2315817 w 4502426"/>
              <a:gd name="connsiteY51" fmla="*/ 1023731 h 4174435"/>
              <a:gd name="connsiteX52" fmla="*/ 2445026 w 4502426"/>
              <a:gd name="connsiteY52" fmla="*/ 1053548 h 4174435"/>
              <a:gd name="connsiteX53" fmla="*/ 2484783 w 4502426"/>
              <a:gd name="connsiteY53" fmla="*/ 1202635 h 4174435"/>
              <a:gd name="connsiteX54" fmla="*/ 2494722 w 4502426"/>
              <a:gd name="connsiteY54" fmla="*/ 1590261 h 4174435"/>
              <a:gd name="connsiteX55" fmla="*/ 2445026 w 4502426"/>
              <a:gd name="connsiteY55" fmla="*/ 1808922 h 4174435"/>
              <a:gd name="connsiteX56" fmla="*/ 2397297 w 4502426"/>
              <a:gd name="connsiteY56" fmla="*/ 2059265 h 4174435"/>
              <a:gd name="connsiteX57" fmla="*/ 2464904 w 4502426"/>
              <a:gd name="connsiteY57" fmla="*/ 2335696 h 4174435"/>
              <a:gd name="connsiteX58" fmla="*/ 2568333 w 4502426"/>
              <a:gd name="connsiteY58" fmla="*/ 2620411 h 4174435"/>
              <a:gd name="connsiteX59" fmla="*/ 2618753 w 4502426"/>
              <a:gd name="connsiteY59" fmla="*/ 2834621 h 4174435"/>
              <a:gd name="connsiteX60" fmla="*/ 2880485 w 4502426"/>
              <a:gd name="connsiteY60" fmla="*/ 2949127 h 4174435"/>
              <a:gd name="connsiteX61" fmla="*/ 3029054 w 4502426"/>
              <a:gd name="connsiteY61" fmla="*/ 3151430 h 4174435"/>
              <a:gd name="connsiteX62" fmla="*/ 4502426 w 4502426"/>
              <a:gd name="connsiteY62" fmla="*/ 3935896 h 4174435"/>
              <a:gd name="connsiteX0" fmla="*/ 4502426 w 4502426"/>
              <a:gd name="connsiteY0" fmla="*/ 3935896 h 4174435"/>
              <a:gd name="connsiteX1" fmla="*/ 4442791 w 4502426"/>
              <a:gd name="connsiteY1" fmla="*/ 3935896 h 4174435"/>
              <a:gd name="connsiteX2" fmla="*/ 4482548 w 4502426"/>
              <a:gd name="connsiteY2" fmla="*/ 4174435 h 4174435"/>
              <a:gd name="connsiteX3" fmla="*/ 2107096 w 4502426"/>
              <a:gd name="connsiteY3" fmla="*/ 4164496 h 4174435"/>
              <a:gd name="connsiteX4" fmla="*/ 1798983 w 4502426"/>
              <a:gd name="connsiteY4" fmla="*/ 3717235 h 4174435"/>
              <a:gd name="connsiteX5" fmla="*/ 1699591 w 4502426"/>
              <a:gd name="connsiteY5" fmla="*/ 3657600 h 4174435"/>
              <a:gd name="connsiteX6" fmla="*/ 1331844 w 4502426"/>
              <a:gd name="connsiteY6" fmla="*/ 3558209 h 4174435"/>
              <a:gd name="connsiteX7" fmla="*/ 964096 w 4502426"/>
              <a:gd name="connsiteY7" fmla="*/ 3160644 h 4174435"/>
              <a:gd name="connsiteX8" fmla="*/ 636104 w 4502426"/>
              <a:gd name="connsiteY8" fmla="*/ 2703444 h 4174435"/>
              <a:gd name="connsiteX9" fmla="*/ 546652 w 4502426"/>
              <a:gd name="connsiteY9" fmla="*/ 2454966 h 4174435"/>
              <a:gd name="connsiteX10" fmla="*/ 467139 w 4502426"/>
              <a:gd name="connsiteY10" fmla="*/ 2395331 h 4174435"/>
              <a:gd name="connsiteX11" fmla="*/ 99391 w 4502426"/>
              <a:gd name="connsiteY11" fmla="*/ 1858618 h 4174435"/>
              <a:gd name="connsiteX12" fmla="*/ 0 w 4502426"/>
              <a:gd name="connsiteY12" fmla="*/ 1649896 h 4174435"/>
              <a:gd name="connsiteX13" fmla="*/ 49696 w 4502426"/>
              <a:gd name="connsiteY13" fmla="*/ 1401418 h 4174435"/>
              <a:gd name="connsiteX14" fmla="*/ 298174 w 4502426"/>
              <a:gd name="connsiteY14" fmla="*/ 1431235 h 4174435"/>
              <a:gd name="connsiteX15" fmla="*/ 566530 w 4502426"/>
              <a:gd name="connsiteY15" fmla="*/ 1699592 h 4174435"/>
              <a:gd name="connsiteX16" fmla="*/ 636104 w 4502426"/>
              <a:gd name="connsiteY16" fmla="*/ 1769166 h 4174435"/>
              <a:gd name="connsiteX17" fmla="*/ 805070 w 4502426"/>
              <a:gd name="connsiteY17" fmla="*/ 2067340 h 4174435"/>
              <a:gd name="connsiteX18" fmla="*/ 993913 w 4502426"/>
              <a:gd name="connsiteY18" fmla="*/ 2146853 h 4174435"/>
              <a:gd name="connsiteX19" fmla="*/ 1043609 w 4502426"/>
              <a:gd name="connsiteY19" fmla="*/ 1789044 h 4174435"/>
              <a:gd name="connsiteX20" fmla="*/ 1003852 w 4502426"/>
              <a:gd name="connsiteY20" fmla="*/ 1411357 h 4174435"/>
              <a:gd name="connsiteX21" fmla="*/ 884583 w 4502426"/>
              <a:gd name="connsiteY21" fmla="*/ 1043609 h 4174435"/>
              <a:gd name="connsiteX22" fmla="*/ 695739 w 4502426"/>
              <a:gd name="connsiteY22" fmla="*/ 477079 h 4174435"/>
              <a:gd name="connsiteX23" fmla="*/ 705678 w 4502426"/>
              <a:gd name="connsiteY23" fmla="*/ 109331 h 4174435"/>
              <a:gd name="connsiteX24" fmla="*/ 884583 w 4502426"/>
              <a:gd name="connsiteY24" fmla="*/ 79514 h 4174435"/>
              <a:gd name="connsiteX25" fmla="*/ 944217 w 4502426"/>
              <a:gd name="connsiteY25" fmla="*/ 387627 h 4174435"/>
              <a:gd name="connsiteX26" fmla="*/ 1143000 w 4502426"/>
              <a:gd name="connsiteY26" fmla="*/ 636105 h 4174435"/>
              <a:gd name="connsiteX27" fmla="*/ 1302026 w 4502426"/>
              <a:gd name="connsiteY27" fmla="*/ 1073427 h 4174435"/>
              <a:gd name="connsiteX28" fmla="*/ 1411357 w 4502426"/>
              <a:gd name="connsiteY28" fmla="*/ 1222514 h 4174435"/>
              <a:gd name="connsiteX29" fmla="*/ 1331844 w 4502426"/>
              <a:gd name="connsiteY29" fmla="*/ 864705 h 4174435"/>
              <a:gd name="connsiteX30" fmla="*/ 1152939 w 4502426"/>
              <a:gd name="connsiteY30" fmla="*/ 387627 h 4174435"/>
              <a:gd name="connsiteX31" fmla="*/ 1093304 w 4502426"/>
              <a:gd name="connsiteY31" fmla="*/ 99392 h 4174435"/>
              <a:gd name="connsiteX32" fmla="*/ 1282148 w 4502426"/>
              <a:gd name="connsiteY32" fmla="*/ 0 h 4174435"/>
              <a:gd name="connsiteX33" fmla="*/ 1391478 w 4502426"/>
              <a:gd name="connsiteY33" fmla="*/ 69574 h 4174435"/>
              <a:gd name="connsiteX34" fmla="*/ 1451113 w 4502426"/>
              <a:gd name="connsiteY34" fmla="*/ 367748 h 4174435"/>
              <a:gd name="connsiteX35" fmla="*/ 1620078 w 4502426"/>
              <a:gd name="connsiteY35" fmla="*/ 546653 h 4174435"/>
              <a:gd name="connsiteX36" fmla="*/ 1689652 w 4502426"/>
              <a:gd name="connsiteY36" fmla="*/ 864705 h 4174435"/>
              <a:gd name="connsiteX37" fmla="*/ 1779104 w 4502426"/>
              <a:gd name="connsiteY37" fmla="*/ 1272209 h 4174435"/>
              <a:gd name="connsiteX38" fmla="*/ 1858617 w 4502426"/>
              <a:gd name="connsiteY38" fmla="*/ 1043609 h 4174435"/>
              <a:gd name="connsiteX39" fmla="*/ 1739348 w 4502426"/>
              <a:gd name="connsiteY39" fmla="*/ 725557 h 4174435"/>
              <a:gd name="connsiteX40" fmla="*/ 1639957 w 4502426"/>
              <a:gd name="connsiteY40" fmla="*/ 536714 h 4174435"/>
              <a:gd name="connsiteX41" fmla="*/ 1649896 w 4502426"/>
              <a:gd name="connsiteY41" fmla="*/ 337931 h 4174435"/>
              <a:gd name="connsiteX42" fmla="*/ 1779104 w 4502426"/>
              <a:gd name="connsiteY42" fmla="*/ 288235 h 4174435"/>
              <a:gd name="connsiteX43" fmla="*/ 1908313 w 4502426"/>
              <a:gd name="connsiteY43" fmla="*/ 397566 h 4174435"/>
              <a:gd name="connsiteX44" fmla="*/ 2057400 w 4502426"/>
              <a:gd name="connsiteY44" fmla="*/ 785192 h 4174435"/>
              <a:gd name="connsiteX45" fmla="*/ 2136913 w 4502426"/>
              <a:gd name="connsiteY45" fmla="*/ 904461 h 4174435"/>
              <a:gd name="connsiteX46" fmla="*/ 2136913 w 4502426"/>
              <a:gd name="connsiteY46" fmla="*/ 1212574 h 4174435"/>
              <a:gd name="connsiteX47" fmla="*/ 2156791 w 4502426"/>
              <a:gd name="connsiteY47" fmla="*/ 1689653 h 4174435"/>
              <a:gd name="connsiteX48" fmla="*/ 2246244 w 4502426"/>
              <a:gd name="connsiteY48" fmla="*/ 1500809 h 4174435"/>
              <a:gd name="connsiteX49" fmla="*/ 2236304 w 4502426"/>
              <a:gd name="connsiteY49" fmla="*/ 1311966 h 4174435"/>
              <a:gd name="connsiteX50" fmla="*/ 2226365 w 4502426"/>
              <a:gd name="connsiteY50" fmla="*/ 1202635 h 4174435"/>
              <a:gd name="connsiteX51" fmla="*/ 2315817 w 4502426"/>
              <a:gd name="connsiteY51" fmla="*/ 1023731 h 4174435"/>
              <a:gd name="connsiteX52" fmla="*/ 2445026 w 4502426"/>
              <a:gd name="connsiteY52" fmla="*/ 1053548 h 4174435"/>
              <a:gd name="connsiteX53" fmla="*/ 2484783 w 4502426"/>
              <a:gd name="connsiteY53" fmla="*/ 1202635 h 4174435"/>
              <a:gd name="connsiteX54" fmla="*/ 2494722 w 4502426"/>
              <a:gd name="connsiteY54" fmla="*/ 1590261 h 4174435"/>
              <a:gd name="connsiteX55" fmla="*/ 2445026 w 4502426"/>
              <a:gd name="connsiteY55" fmla="*/ 1808922 h 4174435"/>
              <a:gd name="connsiteX56" fmla="*/ 2397297 w 4502426"/>
              <a:gd name="connsiteY56" fmla="*/ 2059265 h 4174435"/>
              <a:gd name="connsiteX57" fmla="*/ 2464904 w 4502426"/>
              <a:gd name="connsiteY57" fmla="*/ 2335696 h 4174435"/>
              <a:gd name="connsiteX58" fmla="*/ 2568333 w 4502426"/>
              <a:gd name="connsiteY58" fmla="*/ 2620411 h 4174435"/>
              <a:gd name="connsiteX59" fmla="*/ 2618753 w 4502426"/>
              <a:gd name="connsiteY59" fmla="*/ 2834621 h 4174435"/>
              <a:gd name="connsiteX60" fmla="*/ 2880485 w 4502426"/>
              <a:gd name="connsiteY60" fmla="*/ 2949127 h 4174435"/>
              <a:gd name="connsiteX61" fmla="*/ 3029054 w 4502426"/>
              <a:gd name="connsiteY61" fmla="*/ 3151430 h 4174435"/>
              <a:gd name="connsiteX62" fmla="*/ 4502426 w 4502426"/>
              <a:gd name="connsiteY62" fmla="*/ 3935896 h 4174435"/>
              <a:gd name="connsiteX0" fmla="*/ 4502426 w 4502426"/>
              <a:gd name="connsiteY0" fmla="*/ 3935896 h 4174435"/>
              <a:gd name="connsiteX1" fmla="*/ 4482548 w 4502426"/>
              <a:gd name="connsiteY1" fmla="*/ 4174435 h 4174435"/>
              <a:gd name="connsiteX2" fmla="*/ 2107096 w 4502426"/>
              <a:gd name="connsiteY2" fmla="*/ 4164496 h 4174435"/>
              <a:gd name="connsiteX3" fmla="*/ 1798983 w 4502426"/>
              <a:gd name="connsiteY3" fmla="*/ 3717235 h 4174435"/>
              <a:gd name="connsiteX4" fmla="*/ 1699591 w 4502426"/>
              <a:gd name="connsiteY4" fmla="*/ 3657600 h 4174435"/>
              <a:gd name="connsiteX5" fmla="*/ 1331844 w 4502426"/>
              <a:gd name="connsiteY5" fmla="*/ 3558209 h 4174435"/>
              <a:gd name="connsiteX6" fmla="*/ 964096 w 4502426"/>
              <a:gd name="connsiteY6" fmla="*/ 3160644 h 4174435"/>
              <a:gd name="connsiteX7" fmla="*/ 636104 w 4502426"/>
              <a:gd name="connsiteY7" fmla="*/ 2703444 h 4174435"/>
              <a:gd name="connsiteX8" fmla="*/ 546652 w 4502426"/>
              <a:gd name="connsiteY8" fmla="*/ 2454966 h 4174435"/>
              <a:gd name="connsiteX9" fmla="*/ 467139 w 4502426"/>
              <a:gd name="connsiteY9" fmla="*/ 2395331 h 4174435"/>
              <a:gd name="connsiteX10" fmla="*/ 99391 w 4502426"/>
              <a:gd name="connsiteY10" fmla="*/ 1858618 h 4174435"/>
              <a:gd name="connsiteX11" fmla="*/ 0 w 4502426"/>
              <a:gd name="connsiteY11" fmla="*/ 1649896 h 4174435"/>
              <a:gd name="connsiteX12" fmla="*/ 49696 w 4502426"/>
              <a:gd name="connsiteY12" fmla="*/ 1401418 h 4174435"/>
              <a:gd name="connsiteX13" fmla="*/ 298174 w 4502426"/>
              <a:gd name="connsiteY13" fmla="*/ 1431235 h 4174435"/>
              <a:gd name="connsiteX14" fmla="*/ 566530 w 4502426"/>
              <a:gd name="connsiteY14" fmla="*/ 1699592 h 4174435"/>
              <a:gd name="connsiteX15" fmla="*/ 636104 w 4502426"/>
              <a:gd name="connsiteY15" fmla="*/ 1769166 h 4174435"/>
              <a:gd name="connsiteX16" fmla="*/ 805070 w 4502426"/>
              <a:gd name="connsiteY16" fmla="*/ 2067340 h 4174435"/>
              <a:gd name="connsiteX17" fmla="*/ 993913 w 4502426"/>
              <a:gd name="connsiteY17" fmla="*/ 2146853 h 4174435"/>
              <a:gd name="connsiteX18" fmla="*/ 1043609 w 4502426"/>
              <a:gd name="connsiteY18" fmla="*/ 1789044 h 4174435"/>
              <a:gd name="connsiteX19" fmla="*/ 1003852 w 4502426"/>
              <a:gd name="connsiteY19" fmla="*/ 1411357 h 4174435"/>
              <a:gd name="connsiteX20" fmla="*/ 884583 w 4502426"/>
              <a:gd name="connsiteY20" fmla="*/ 1043609 h 4174435"/>
              <a:gd name="connsiteX21" fmla="*/ 695739 w 4502426"/>
              <a:gd name="connsiteY21" fmla="*/ 477079 h 4174435"/>
              <a:gd name="connsiteX22" fmla="*/ 705678 w 4502426"/>
              <a:gd name="connsiteY22" fmla="*/ 109331 h 4174435"/>
              <a:gd name="connsiteX23" fmla="*/ 884583 w 4502426"/>
              <a:gd name="connsiteY23" fmla="*/ 79514 h 4174435"/>
              <a:gd name="connsiteX24" fmla="*/ 944217 w 4502426"/>
              <a:gd name="connsiteY24" fmla="*/ 387627 h 4174435"/>
              <a:gd name="connsiteX25" fmla="*/ 1143000 w 4502426"/>
              <a:gd name="connsiteY25" fmla="*/ 636105 h 4174435"/>
              <a:gd name="connsiteX26" fmla="*/ 1302026 w 4502426"/>
              <a:gd name="connsiteY26" fmla="*/ 1073427 h 4174435"/>
              <a:gd name="connsiteX27" fmla="*/ 1411357 w 4502426"/>
              <a:gd name="connsiteY27" fmla="*/ 1222514 h 4174435"/>
              <a:gd name="connsiteX28" fmla="*/ 1331844 w 4502426"/>
              <a:gd name="connsiteY28" fmla="*/ 864705 h 4174435"/>
              <a:gd name="connsiteX29" fmla="*/ 1152939 w 4502426"/>
              <a:gd name="connsiteY29" fmla="*/ 387627 h 4174435"/>
              <a:gd name="connsiteX30" fmla="*/ 1093304 w 4502426"/>
              <a:gd name="connsiteY30" fmla="*/ 99392 h 4174435"/>
              <a:gd name="connsiteX31" fmla="*/ 1282148 w 4502426"/>
              <a:gd name="connsiteY31" fmla="*/ 0 h 4174435"/>
              <a:gd name="connsiteX32" fmla="*/ 1391478 w 4502426"/>
              <a:gd name="connsiteY32" fmla="*/ 69574 h 4174435"/>
              <a:gd name="connsiteX33" fmla="*/ 1451113 w 4502426"/>
              <a:gd name="connsiteY33" fmla="*/ 367748 h 4174435"/>
              <a:gd name="connsiteX34" fmla="*/ 1620078 w 4502426"/>
              <a:gd name="connsiteY34" fmla="*/ 546653 h 4174435"/>
              <a:gd name="connsiteX35" fmla="*/ 1689652 w 4502426"/>
              <a:gd name="connsiteY35" fmla="*/ 864705 h 4174435"/>
              <a:gd name="connsiteX36" fmla="*/ 1779104 w 4502426"/>
              <a:gd name="connsiteY36" fmla="*/ 1272209 h 4174435"/>
              <a:gd name="connsiteX37" fmla="*/ 1858617 w 4502426"/>
              <a:gd name="connsiteY37" fmla="*/ 1043609 h 4174435"/>
              <a:gd name="connsiteX38" fmla="*/ 1739348 w 4502426"/>
              <a:gd name="connsiteY38" fmla="*/ 725557 h 4174435"/>
              <a:gd name="connsiteX39" fmla="*/ 1639957 w 4502426"/>
              <a:gd name="connsiteY39" fmla="*/ 536714 h 4174435"/>
              <a:gd name="connsiteX40" fmla="*/ 1649896 w 4502426"/>
              <a:gd name="connsiteY40" fmla="*/ 337931 h 4174435"/>
              <a:gd name="connsiteX41" fmla="*/ 1779104 w 4502426"/>
              <a:gd name="connsiteY41" fmla="*/ 288235 h 4174435"/>
              <a:gd name="connsiteX42" fmla="*/ 1908313 w 4502426"/>
              <a:gd name="connsiteY42" fmla="*/ 397566 h 4174435"/>
              <a:gd name="connsiteX43" fmla="*/ 2057400 w 4502426"/>
              <a:gd name="connsiteY43" fmla="*/ 785192 h 4174435"/>
              <a:gd name="connsiteX44" fmla="*/ 2136913 w 4502426"/>
              <a:gd name="connsiteY44" fmla="*/ 904461 h 4174435"/>
              <a:gd name="connsiteX45" fmla="*/ 2136913 w 4502426"/>
              <a:gd name="connsiteY45" fmla="*/ 1212574 h 4174435"/>
              <a:gd name="connsiteX46" fmla="*/ 2156791 w 4502426"/>
              <a:gd name="connsiteY46" fmla="*/ 1689653 h 4174435"/>
              <a:gd name="connsiteX47" fmla="*/ 2246244 w 4502426"/>
              <a:gd name="connsiteY47" fmla="*/ 1500809 h 4174435"/>
              <a:gd name="connsiteX48" fmla="*/ 2236304 w 4502426"/>
              <a:gd name="connsiteY48" fmla="*/ 1311966 h 4174435"/>
              <a:gd name="connsiteX49" fmla="*/ 2226365 w 4502426"/>
              <a:gd name="connsiteY49" fmla="*/ 1202635 h 4174435"/>
              <a:gd name="connsiteX50" fmla="*/ 2315817 w 4502426"/>
              <a:gd name="connsiteY50" fmla="*/ 1023731 h 4174435"/>
              <a:gd name="connsiteX51" fmla="*/ 2445026 w 4502426"/>
              <a:gd name="connsiteY51" fmla="*/ 1053548 h 4174435"/>
              <a:gd name="connsiteX52" fmla="*/ 2484783 w 4502426"/>
              <a:gd name="connsiteY52" fmla="*/ 1202635 h 4174435"/>
              <a:gd name="connsiteX53" fmla="*/ 2494722 w 4502426"/>
              <a:gd name="connsiteY53" fmla="*/ 1590261 h 4174435"/>
              <a:gd name="connsiteX54" fmla="*/ 2445026 w 4502426"/>
              <a:gd name="connsiteY54" fmla="*/ 1808922 h 4174435"/>
              <a:gd name="connsiteX55" fmla="*/ 2397297 w 4502426"/>
              <a:gd name="connsiteY55" fmla="*/ 2059265 h 4174435"/>
              <a:gd name="connsiteX56" fmla="*/ 2464904 w 4502426"/>
              <a:gd name="connsiteY56" fmla="*/ 2335696 h 4174435"/>
              <a:gd name="connsiteX57" fmla="*/ 2568333 w 4502426"/>
              <a:gd name="connsiteY57" fmla="*/ 2620411 h 4174435"/>
              <a:gd name="connsiteX58" fmla="*/ 2618753 w 4502426"/>
              <a:gd name="connsiteY58" fmla="*/ 2834621 h 4174435"/>
              <a:gd name="connsiteX59" fmla="*/ 2880485 w 4502426"/>
              <a:gd name="connsiteY59" fmla="*/ 2949127 h 4174435"/>
              <a:gd name="connsiteX60" fmla="*/ 3029054 w 4502426"/>
              <a:gd name="connsiteY60" fmla="*/ 3151430 h 4174435"/>
              <a:gd name="connsiteX61" fmla="*/ 4502426 w 4502426"/>
              <a:gd name="connsiteY61" fmla="*/ 3935896 h 4174435"/>
              <a:gd name="connsiteX0" fmla="*/ 4485757 w 4485757"/>
              <a:gd name="connsiteY0" fmla="*/ 3957327 h 4174435"/>
              <a:gd name="connsiteX1" fmla="*/ 4482548 w 4485757"/>
              <a:gd name="connsiteY1" fmla="*/ 4174435 h 4174435"/>
              <a:gd name="connsiteX2" fmla="*/ 2107096 w 4485757"/>
              <a:gd name="connsiteY2" fmla="*/ 4164496 h 4174435"/>
              <a:gd name="connsiteX3" fmla="*/ 1798983 w 4485757"/>
              <a:gd name="connsiteY3" fmla="*/ 3717235 h 4174435"/>
              <a:gd name="connsiteX4" fmla="*/ 1699591 w 4485757"/>
              <a:gd name="connsiteY4" fmla="*/ 3657600 h 4174435"/>
              <a:gd name="connsiteX5" fmla="*/ 1331844 w 4485757"/>
              <a:gd name="connsiteY5" fmla="*/ 3558209 h 4174435"/>
              <a:gd name="connsiteX6" fmla="*/ 964096 w 4485757"/>
              <a:gd name="connsiteY6" fmla="*/ 3160644 h 4174435"/>
              <a:gd name="connsiteX7" fmla="*/ 636104 w 4485757"/>
              <a:gd name="connsiteY7" fmla="*/ 2703444 h 4174435"/>
              <a:gd name="connsiteX8" fmla="*/ 546652 w 4485757"/>
              <a:gd name="connsiteY8" fmla="*/ 2454966 h 4174435"/>
              <a:gd name="connsiteX9" fmla="*/ 467139 w 4485757"/>
              <a:gd name="connsiteY9" fmla="*/ 2395331 h 4174435"/>
              <a:gd name="connsiteX10" fmla="*/ 99391 w 4485757"/>
              <a:gd name="connsiteY10" fmla="*/ 1858618 h 4174435"/>
              <a:gd name="connsiteX11" fmla="*/ 0 w 4485757"/>
              <a:gd name="connsiteY11" fmla="*/ 1649896 h 4174435"/>
              <a:gd name="connsiteX12" fmla="*/ 49696 w 4485757"/>
              <a:gd name="connsiteY12" fmla="*/ 1401418 h 4174435"/>
              <a:gd name="connsiteX13" fmla="*/ 298174 w 4485757"/>
              <a:gd name="connsiteY13" fmla="*/ 1431235 h 4174435"/>
              <a:gd name="connsiteX14" fmla="*/ 566530 w 4485757"/>
              <a:gd name="connsiteY14" fmla="*/ 1699592 h 4174435"/>
              <a:gd name="connsiteX15" fmla="*/ 636104 w 4485757"/>
              <a:gd name="connsiteY15" fmla="*/ 1769166 h 4174435"/>
              <a:gd name="connsiteX16" fmla="*/ 805070 w 4485757"/>
              <a:gd name="connsiteY16" fmla="*/ 2067340 h 4174435"/>
              <a:gd name="connsiteX17" fmla="*/ 993913 w 4485757"/>
              <a:gd name="connsiteY17" fmla="*/ 2146853 h 4174435"/>
              <a:gd name="connsiteX18" fmla="*/ 1043609 w 4485757"/>
              <a:gd name="connsiteY18" fmla="*/ 1789044 h 4174435"/>
              <a:gd name="connsiteX19" fmla="*/ 1003852 w 4485757"/>
              <a:gd name="connsiteY19" fmla="*/ 1411357 h 4174435"/>
              <a:gd name="connsiteX20" fmla="*/ 884583 w 4485757"/>
              <a:gd name="connsiteY20" fmla="*/ 1043609 h 4174435"/>
              <a:gd name="connsiteX21" fmla="*/ 695739 w 4485757"/>
              <a:gd name="connsiteY21" fmla="*/ 477079 h 4174435"/>
              <a:gd name="connsiteX22" fmla="*/ 705678 w 4485757"/>
              <a:gd name="connsiteY22" fmla="*/ 109331 h 4174435"/>
              <a:gd name="connsiteX23" fmla="*/ 884583 w 4485757"/>
              <a:gd name="connsiteY23" fmla="*/ 79514 h 4174435"/>
              <a:gd name="connsiteX24" fmla="*/ 944217 w 4485757"/>
              <a:gd name="connsiteY24" fmla="*/ 387627 h 4174435"/>
              <a:gd name="connsiteX25" fmla="*/ 1143000 w 4485757"/>
              <a:gd name="connsiteY25" fmla="*/ 636105 h 4174435"/>
              <a:gd name="connsiteX26" fmla="*/ 1302026 w 4485757"/>
              <a:gd name="connsiteY26" fmla="*/ 1073427 h 4174435"/>
              <a:gd name="connsiteX27" fmla="*/ 1411357 w 4485757"/>
              <a:gd name="connsiteY27" fmla="*/ 1222514 h 4174435"/>
              <a:gd name="connsiteX28" fmla="*/ 1331844 w 4485757"/>
              <a:gd name="connsiteY28" fmla="*/ 864705 h 4174435"/>
              <a:gd name="connsiteX29" fmla="*/ 1152939 w 4485757"/>
              <a:gd name="connsiteY29" fmla="*/ 387627 h 4174435"/>
              <a:gd name="connsiteX30" fmla="*/ 1093304 w 4485757"/>
              <a:gd name="connsiteY30" fmla="*/ 99392 h 4174435"/>
              <a:gd name="connsiteX31" fmla="*/ 1282148 w 4485757"/>
              <a:gd name="connsiteY31" fmla="*/ 0 h 4174435"/>
              <a:gd name="connsiteX32" fmla="*/ 1391478 w 4485757"/>
              <a:gd name="connsiteY32" fmla="*/ 69574 h 4174435"/>
              <a:gd name="connsiteX33" fmla="*/ 1451113 w 4485757"/>
              <a:gd name="connsiteY33" fmla="*/ 367748 h 4174435"/>
              <a:gd name="connsiteX34" fmla="*/ 1620078 w 4485757"/>
              <a:gd name="connsiteY34" fmla="*/ 546653 h 4174435"/>
              <a:gd name="connsiteX35" fmla="*/ 1689652 w 4485757"/>
              <a:gd name="connsiteY35" fmla="*/ 864705 h 4174435"/>
              <a:gd name="connsiteX36" fmla="*/ 1779104 w 4485757"/>
              <a:gd name="connsiteY36" fmla="*/ 1272209 h 4174435"/>
              <a:gd name="connsiteX37" fmla="*/ 1858617 w 4485757"/>
              <a:gd name="connsiteY37" fmla="*/ 1043609 h 4174435"/>
              <a:gd name="connsiteX38" fmla="*/ 1739348 w 4485757"/>
              <a:gd name="connsiteY38" fmla="*/ 725557 h 4174435"/>
              <a:gd name="connsiteX39" fmla="*/ 1639957 w 4485757"/>
              <a:gd name="connsiteY39" fmla="*/ 536714 h 4174435"/>
              <a:gd name="connsiteX40" fmla="*/ 1649896 w 4485757"/>
              <a:gd name="connsiteY40" fmla="*/ 337931 h 4174435"/>
              <a:gd name="connsiteX41" fmla="*/ 1779104 w 4485757"/>
              <a:gd name="connsiteY41" fmla="*/ 288235 h 4174435"/>
              <a:gd name="connsiteX42" fmla="*/ 1908313 w 4485757"/>
              <a:gd name="connsiteY42" fmla="*/ 397566 h 4174435"/>
              <a:gd name="connsiteX43" fmla="*/ 2057400 w 4485757"/>
              <a:gd name="connsiteY43" fmla="*/ 785192 h 4174435"/>
              <a:gd name="connsiteX44" fmla="*/ 2136913 w 4485757"/>
              <a:gd name="connsiteY44" fmla="*/ 904461 h 4174435"/>
              <a:gd name="connsiteX45" fmla="*/ 2136913 w 4485757"/>
              <a:gd name="connsiteY45" fmla="*/ 1212574 h 4174435"/>
              <a:gd name="connsiteX46" fmla="*/ 2156791 w 4485757"/>
              <a:gd name="connsiteY46" fmla="*/ 1689653 h 4174435"/>
              <a:gd name="connsiteX47" fmla="*/ 2246244 w 4485757"/>
              <a:gd name="connsiteY47" fmla="*/ 1500809 h 4174435"/>
              <a:gd name="connsiteX48" fmla="*/ 2236304 w 4485757"/>
              <a:gd name="connsiteY48" fmla="*/ 1311966 h 4174435"/>
              <a:gd name="connsiteX49" fmla="*/ 2226365 w 4485757"/>
              <a:gd name="connsiteY49" fmla="*/ 1202635 h 4174435"/>
              <a:gd name="connsiteX50" fmla="*/ 2315817 w 4485757"/>
              <a:gd name="connsiteY50" fmla="*/ 1023731 h 4174435"/>
              <a:gd name="connsiteX51" fmla="*/ 2445026 w 4485757"/>
              <a:gd name="connsiteY51" fmla="*/ 1053548 h 4174435"/>
              <a:gd name="connsiteX52" fmla="*/ 2484783 w 4485757"/>
              <a:gd name="connsiteY52" fmla="*/ 1202635 h 4174435"/>
              <a:gd name="connsiteX53" fmla="*/ 2494722 w 4485757"/>
              <a:gd name="connsiteY53" fmla="*/ 1590261 h 4174435"/>
              <a:gd name="connsiteX54" fmla="*/ 2445026 w 4485757"/>
              <a:gd name="connsiteY54" fmla="*/ 1808922 h 4174435"/>
              <a:gd name="connsiteX55" fmla="*/ 2397297 w 4485757"/>
              <a:gd name="connsiteY55" fmla="*/ 2059265 h 4174435"/>
              <a:gd name="connsiteX56" fmla="*/ 2464904 w 4485757"/>
              <a:gd name="connsiteY56" fmla="*/ 2335696 h 4174435"/>
              <a:gd name="connsiteX57" fmla="*/ 2568333 w 4485757"/>
              <a:gd name="connsiteY57" fmla="*/ 2620411 h 4174435"/>
              <a:gd name="connsiteX58" fmla="*/ 2618753 w 4485757"/>
              <a:gd name="connsiteY58" fmla="*/ 2834621 h 4174435"/>
              <a:gd name="connsiteX59" fmla="*/ 2880485 w 4485757"/>
              <a:gd name="connsiteY59" fmla="*/ 2949127 h 4174435"/>
              <a:gd name="connsiteX60" fmla="*/ 3029054 w 4485757"/>
              <a:gd name="connsiteY60" fmla="*/ 3151430 h 4174435"/>
              <a:gd name="connsiteX61" fmla="*/ 4485757 w 4485757"/>
              <a:gd name="connsiteY61" fmla="*/ 3957327 h 4174435"/>
              <a:gd name="connsiteX0" fmla="*/ 4495282 w 4495282"/>
              <a:gd name="connsiteY0" fmla="*/ 3959708 h 4174435"/>
              <a:gd name="connsiteX1" fmla="*/ 4482548 w 4495282"/>
              <a:gd name="connsiteY1" fmla="*/ 4174435 h 4174435"/>
              <a:gd name="connsiteX2" fmla="*/ 2107096 w 4495282"/>
              <a:gd name="connsiteY2" fmla="*/ 4164496 h 4174435"/>
              <a:gd name="connsiteX3" fmla="*/ 1798983 w 4495282"/>
              <a:gd name="connsiteY3" fmla="*/ 3717235 h 4174435"/>
              <a:gd name="connsiteX4" fmla="*/ 1699591 w 4495282"/>
              <a:gd name="connsiteY4" fmla="*/ 3657600 h 4174435"/>
              <a:gd name="connsiteX5" fmla="*/ 1331844 w 4495282"/>
              <a:gd name="connsiteY5" fmla="*/ 3558209 h 4174435"/>
              <a:gd name="connsiteX6" fmla="*/ 964096 w 4495282"/>
              <a:gd name="connsiteY6" fmla="*/ 3160644 h 4174435"/>
              <a:gd name="connsiteX7" fmla="*/ 636104 w 4495282"/>
              <a:gd name="connsiteY7" fmla="*/ 2703444 h 4174435"/>
              <a:gd name="connsiteX8" fmla="*/ 546652 w 4495282"/>
              <a:gd name="connsiteY8" fmla="*/ 2454966 h 4174435"/>
              <a:gd name="connsiteX9" fmla="*/ 467139 w 4495282"/>
              <a:gd name="connsiteY9" fmla="*/ 2395331 h 4174435"/>
              <a:gd name="connsiteX10" fmla="*/ 99391 w 4495282"/>
              <a:gd name="connsiteY10" fmla="*/ 1858618 h 4174435"/>
              <a:gd name="connsiteX11" fmla="*/ 0 w 4495282"/>
              <a:gd name="connsiteY11" fmla="*/ 1649896 h 4174435"/>
              <a:gd name="connsiteX12" fmla="*/ 49696 w 4495282"/>
              <a:gd name="connsiteY12" fmla="*/ 1401418 h 4174435"/>
              <a:gd name="connsiteX13" fmla="*/ 298174 w 4495282"/>
              <a:gd name="connsiteY13" fmla="*/ 1431235 h 4174435"/>
              <a:gd name="connsiteX14" fmla="*/ 566530 w 4495282"/>
              <a:gd name="connsiteY14" fmla="*/ 1699592 h 4174435"/>
              <a:gd name="connsiteX15" fmla="*/ 636104 w 4495282"/>
              <a:gd name="connsiteY15" fmla="*/ 1769166 h 4174435"/>
              <a:gd name="connsiteX16" fmla="*/ 805070 w 4495282"/>
              <a:gd name="connsiteY16" fmla="*/ 2067340 h 4174435"/>
              <a:gd name="connsiteX17" fmla="*/ 993913 w 4495282"/>
              <a:gd name="connsiteY17" fmla="*/ 2146853 h 4174435"/>
              <a:gd name="connsiteX18" fmla="*/ 1043609 w 4495282"/>
              <a:gd name="connsiteY18" fmla="*/ 1789044 h 4174435"/>
              <a:gd name="connsiteX19" fmla="*/ 1003852 w 4495282"/>
              <a:gd name="connsiteY19" fmla="*/ 1411357 h 4174435"/>
              <a:gd name="connsiteX20" fmla="*/ 884583 w 4495282"/>
              <a:gd name="connsiteY20" fmla="*/ 1043609 h 4174435"/>
              <a:gd name="connsiteX21" fmla="*/ 695739 w 4495282"/>
              <a:gd name="connsiteY21" fmla="*/ 477079 h 4174435"/>
              <a:gd name="connsiteX22" fmla="*/ 705678 w 4495282"/>
              <a:gd name="connsiteY22" fmla="*/ 109331 h 4174435"/>
              <a:gd name="connsiteX23" fmla="*/ 884583 w 4495282"/>
              <a:gd name="connsiteY23" fmla="*/ 79514 h 4174435"/>
              <a:gd name="connsiteX24" fmla="*/ 944217 w 4495282"/>
              <a:gd name="connsiteY24" fmla="*/ 387627 h 4174435"/>
              <a:gd name="connsiteX25" fmla="*/ 1143000 w 4495282"/>
              <a:gd name="connsiteY25" fmla="*/ 636105 h 4174435"/>
              <a:gd name="connsiteX26" fmla="*/ 1302026 w 4495282"/>
              <a:gd name="connsiteY26" fmla="*/ 1073427 h 4174435"/>
              <a:gd name="connsiteX27" fmla="*/ 1411357 w 4495282"/>
              <a:gd name="connsiteY27" fmla="*/ 1222514 h 4174435"/>
              <a:gd name="connsiteX28" fmla="*/ 1331844 w 4495282"/>
              <a:gd name="connsiteY28" fmla="*/ 864705 h 4174435"/>
              <a:gd name="connsiteX29" fmla="*/ 1152939 w 4495282"/>
              <a:gd name="connsiteY29" fmla="*/ 387627 h 4174435"/>
              <a:gd name="connsiteX30" fmla="*/ 1093304 w 4495282"/>
              <a:gd name="connsiteY30" fmla="*/ 99392 h 4174435"/>
              <a:gd name="connsiteX31" fmla="*/ 1282148 w 4495282"/>
              <a:gd name="connsiteY31" fmla="*/ 0 h 4174435"/>
              <a:gd name="connsiteX32" fmla="*/ 1391478 w 4495282"/>
              <a:gd name="connsiteY32" fmla="*/ 69574 h 4174435"/>
              <a:gd name="connsiteX33" fmla="*/ 1451113 w 4495282"/>
              <a:gd name="connsiteY33" fmla="*/ 367748 h 4174435"/>
              <a:gd name="connsiteX34" fmla="*/ 1620078 w 4495282"/>
              <a:gd name="connsiteY34" fmla="*/ 546653 h 4174435"/>
              <a:gd name="connsiteX35" fmla="*/ 1689652 w 4495282"/>
              <a:gd name="connsiteY35" fmla="*/ 864705 h 4174435"/>
              <a:gd name="connsiteX36" fmla="*/ 1779104 w 4495282"/>
              <a:gd name="connsiteY36" fmla="*/ 1272209 h 4174435"/>
              <a:gd name="connsiteX37" fmla="*/ 1858617 w 4495282"/>
              <a:gd name="connsiteY37" fmla="*/ 1043609 h 4174435"/>
              <a:gd name="connsiteX38" fmla="*/ 1739348 w 4495282"/>
              <a:gd name="connsiteY38" fmla="*/ 725557 h 4174435"/>
              <a:gd name="connsiteX39" fmla="*/ 1639957 w 4495282"/>
              <a:gd name="connsiteY39" fmla="*/ 536714 h 4174435"/>
              <a:gd name="connsiteX40" fmla="*/ 1649896 w 4495282"/>
              <a:gd name="connsiteY40" fmla="*/ 337931 h 4174435"/>
              <a:gd name="connsiteX41" fmla="*/ 1779104 w 4495282"/>
              <a:gd name="connsiteY41" fmla="*/ 288235 h 4174435"/>
              <a:gd name="connsiteX42" fmla="*/ 1908313 w 4495282"/>
              <a:gd name="connsiteY42" fmla="*/ 397566 h 4174435"/>
              <a:gd name="connsiteX43" fmla="*/ 2057400 w 4495282"/>
              <a:gd name="connsiteY43" fmla="*/ 785192 h 4174435"/>
              <a:gd name="connsiteX44" fmla="*/ 2136913 w 4495282"/>
              <a:gd name="connsiteY44" fmla="*/ 904461 h 4174435"/>
              <a:gd name="connsiteX45" fmla="*/ 2136913 w 4495282"/>
              <a:gd name="connsiteY45" fmla="*/ 1212574 h 4174435"/>
              <a:gd name="connsiteX46" fmla="*/ 2156791 w 4495282"/>
              <a:gd name="connsiteY46" fmla="*/ 1689653 h 4174435"/>
              <a:gd name="connsiteX47" fmla="*/ 2246244 w 4495282"/>
              <a:gd name="connsiteY47" fmla="*/ 1500809 h 4174435"/>
              <a:gd name="connsiteX48" fmla="*/ 2236304 w 4495282"/>
              <a:gd name="connsiteY48" fmla="*/ 1311966 h 4174435"/>
              <a:gd name="connsiteX49" fmla="*/ 2226365 w 4495282"/>
              <a:gd name="connsiteY49" fmla="*/ 1202635 h 4174435"/>
              <a:gd name="connsiteX50" fmla="*/ 2315817 w 4495282"/>
              <a:gd name="connsiteY50" fmla="*/ 1023731 h 4174435"/>
              <a:gd name="connsiteX51" fmla="*/ 2445026 w 4495282"/>
              <a:gd name="connsiteY51" fmla="*/ 1053548 h 4174435"/>
              <a:gd name="connsiteX52" fmla="*/ 2484783 w 4495282"/>
              <a:gd name="connsiteY52" fmla="*/ 1202635 h 4174435"/>
              <a:gd name="connsiteX53" fmla="*/ 2494722 w 4495282"/>
              <a:gd name="connsiteY53" fmla="*/ 1590261 h 4174435"/>
              <a:gd name="connsiteX54" fmla="*/ 2445026 w 4495282"/>
              <a:gd name="connsiteY54" fmla="*/ 1808922 h 4174435"/>
              <a:gd name="connsiteX55" fmla="*/ 2397297 w 4495282"/>
              <a:gd name="connsiteY55" fmla="*/ 2059265 h 4174435"/>
              <a:gd name="connsiteX56" fmla="*/ 2464904 w 4495282"/>
              <a:gd name="connsiteY56" fmla="*/ 2335696 h 4174435"/>
              <a:gd name="connsiteX57" fmla="*/ 2568333 w 4495282"/>
              <a:gd name="connsiteY57" fmla="*/ 2620411 h 4174435"/>
              <a:gd name="connsiteX58" fmla="*/ 2618753 w 4495282"/>
              <a:gd name="connsiteY58" fmla="*/ 2834621 h 4174435"/>
              <a:gd name="connsiteX59" fmla="*/ 2880485 w 4495282"/>
              <a:gd name="connsiteY59" fmla="*/ 2949127 h 4174435"/>
              <a:gd name="connsiteX60" fmla="*/ 3029054 w 4495282"/>
              <a:gd name="connsiteY60" fmla="*/ 3151430 h 4174435"/>
              <a:gd name="connsiteX61" fmla="*/ 4495282 w 4495282"/>
              <a:gd name="connsiteY61" fmla="*/ 3959708 h 4174435"/>
              <a:gd name="connsiteX0" fmla="*/ 4495282 w 4495282"/>
              <a:gd name="connsiteY0" fmla="*/ 3959708 h 4164496"/>
              <a:gd name="connsiteX1" fmla="*/ 4494454 w 4495282"/>
              <a:gd name="connsiteY1" fmla="*/ 4155385 h 4164496"/>
              <a:gd name="connsiteX2" fmla="*/ 2107096 w 4495282"/>
              <a:gd name="connsiteY2" fmla="*/ 4164496 h 4164496"/>
              <a:gd name="connsiteX3" fmla="*/ 1798983 w 4495282"/>
              <a:gd name="connsiteY3" fmla="*/ 3717235 h 4164496"/>
              <a:gd name="connsiteX4" fmla="*/ 1699591 w 4495282"/>
              <a:gd name="connsiteY4" fmla="*/ 3657600 h 4164496"/>
              <a:gd name="connsiteX5" fmla="*/ 1331844 w 4495282"/>
              <a:gd name="connsiteY5" fmla="*/ 3558209 h 4164496"/>
              <a:gd name="connsiteX6" fmla="*/ 964096 w 4495282"/>
              <a:gd name="connsiteY6" fmla="*/ 3160644 h 4164496"/>
              <a:gd name="connsiteX7" fmla="*/ 636104 w 4495282"/>
              <a:gd name="connsiteY7" fmla="*/ 2703444 h 4164496"/>
              <a:gd name="connsiteX8" fmla="*/ 546652 w 4495282"/>
              <a:gd name="connsiteY8" fmla="*/ 2454966 h 4164496"/>
              <a:gd name="connsiteX9" fmla="*/ 467139 w 4495282"/>
              <a:gd name="connsiteY9" fmla="*/ 2395331 h 4164496"/>
              <a:gd name="connsiteX10" fmla="*/ 99391 w 4495282"/>
              <a:gd name="connsiteY10" fmla="*/ 1858618 h 4164496"/>
              <a:gd name="connsiteX11" fmla="*/ 0 w 4495282"/>
              <a:gd name="connsiteY11" fmla="*/ 1649896 h 4164496"/>
              <a:gd name="connsiteX12" fmla="*/ 49696 w 4495282"/>
              <a:gd name="connsiteY12" fmla="*/ 1401418 h 4164496"/>
              <a:gd name="connsiteX13" fmla="*/ 298174 w 4495282"/>
              <a:gd name="connsiteY13" fmla="*/ 1431235 h 4164496"/>
              <a:gd name="connsiteX14" fmla="*/ 566530 w 4495282"/>
              <a:gd name="connsiteY14" fmla="*/ 1699592 h 4164496"/>
              <a:gd name="connsiteX15" fmla="*/ 636104 w 4495282"/>
              <a:gd name="connsiteY15" fmla="*/ 1769166 h 4164496"/>
              <a:gd name="connsiteX16" fmla="*/ 805070 w 4495282"/>
              <a:gd name="connsiteY16" fmla="*/ 2067340 h 4164496"/>
              <a:gd name="connsiteX17" fmla="*/ 993913 w 4495282"/>
              <a:gd name="connsiteY17" fmla="*/ 2146853 h 4164496"/>
              <a:gd name="connsiteX18" fmla="*/ 1043609 w 4495282"/>
              <a:gd name="connsiteY18" fmla="*/ 1789044 h 4164496"/>
              <a:gd name="connsiteX19" fmla="*/ 1003852 w 4495282"/>
              <a:gd name="connsiteY19" fmla="*/ 1411357 h 4164496"/>
              <a:gd name="connsiteX20" fmla="*/ 884583 w 4495282"/>
              <a:gd name="connsiteY20" fmla="*/ 1043609 h 4164496"/>
              <a:gd name="connsiteX21" fmla="*/ 695739 w 4495282"/>
              <a:gd name="connsiteY21" fmla="*/ 477079 h 4164496"/>
              <a:gd name="connsiteX22" fmla="*/ 705678 w 4495282"/>
              <a:gd name="connsiteY22" fmla="*/ 109331 h 4164496"/>
              <a:gd name="connsiteX23" fmla="*/ 884583 w 4495282"/>
              <a:gd name="connsiteY23" fmla="*/ 79514 h 4164496"/>
              <a:gd name="connsiteX24" fmla="*/ 944217 w 4495282"/>
              <a:gd name="connsiteY24" fmla="*/ 387627 h 4164496"/>
              <a:gd name="connsiteX25" fmla="*/ 1143000 w 4495282"/>
              <a:gd name="connsiteY25" fmla="*/ 636105 h 4164496"/>
              <a:gd name="connsiteX26" fmla="*/ 1302026 w 4495282"/>
              <a:gd name="connsiteY26" fmla="*/ 1073427 h 4164496"/>
              <a:gd name="connsiteX27" fmla="*/ 1411357 w 4495282"/>
              <a:gd name="connsiteY27" fmla="*/ 1222514 h 4164496"/>
              <a:gd name="connsiteX28" fmla="*/ 1331844 w 4495282"/>
              <a:gd name="connsiteY28" fmla="*/ 864705 h 4164496"/>
              <a:gd name="connsiteX29" fmla="*/ 1152939 w 4495282"/>
              <a:gd name="connsiteY29" fmla="*/ 387627 h 4164496"/>
              <a:gd name="connsiteX30" fmla="*/ 1093304 w 4495282"/>
              <a:gd name="connsiteY30" fmla="*/ 99392 h 4164496"/>
              <a:gd name="connsiteX31" fmla="*/ 1282148 w 4495282"/>
              <a:gd name="connsiteY31" fmla="*/ 0 h 4164496"/>
              <a:gd name="connsiteX32" fmla="*/ 1391478 w 4495282"/>
              <a:gd name="connsiteY32" fmla="*/ 69574 h 4164496"/>
              <a:gd name="connsiteX33" fmla="*/ 1451113 w 4495282"/>
              <a:gd name="connsiteY33" fmla="*/ 367748 h 4164496"/>
              <a:gd name="connsiteX34" fmla="*/ 1620078 w 4495282"/>
              <a:gd name="connsiteY34" fmla="*/ 546653 h 4164496"/>
              <a:gd name="connsiteX35" fmla="*/ 1689652 w 4495282"/>
              <a:gd name="connsiteY35" fmla="*/ 864705 h 4164496"/>
              <a:gd name="connsiteX36" fmla="*/ 1779104 w 4495282"/>
              <a:gd name="connsiteY36" fmla="*/ 1272209 h 4164496"/>
              <a:gd name="connsiteX37" fmla="*/ 1858617 w 4495282"/>
              <a:gd name="connsiteY37" fmla="*/ 1043609 h 4164496"/>
              <a:gd name="connsiteX38" fmla="*/ 1739348 w 4495282"/>
              <a:gd name="connsiteY38" fmla="*/ 725557 h 4164496"/>
              <a:gd name="connsiteX39" fmla="*/ 1639957 w 4495282"/>
              <a:gd name="connsiteY39" fmla="*/ 536714 h 4164496"/>
              <a:gd name="connsiteX40" fmla="*/ 1649896 w 4495282"/>
              <a:gd name="connsiteY40" fmla="*/ 337931 h 4164496"/>
              <a:gd name="connsiteX41" fmla="*/ 1779104 w 4495282"/>
              <a:gd name="connsiteY41" fmla="*/ 288235 h 4164496"/>
              <a:gd name="connsiteX42" fmla="*/ 1908313 w 4495282"/>
              <a:gd name="connsiteY42" fmla="*/ 397566 h 4164496"/>
              <a:gd name="connsiteX43" fmla="*/ 2057400 w 4495282"/>
              <a:gd name="connsiteY43" fmla="*/ 785192 h 4164496"/>
              <a:gd name="connsiteX44" fmla="*/ 2136913 w 4495282"/>
              <a:gd name="connsiteY44" fmla="*/ 904461 h 4164496"/>
              <a:gd name="connsiteX45" fmla="*/ 2136913 w 4495282"/>
              <a:gd name="connsiteY45" fmla="*/ 1212574 h 4164496"/>
              <a:gd name="connsiteX46" fmla="*/ 2156791 w 4495282"/>
              <a:gd name="connsiteY46" fmla="*/ 1689653 h 4164496"/>
              <a:gd name="connsiteX47" fmla="*/ 2246244 w 4495282"/>
              <a:gd name="connsiteY47" fmla="*/ 1500809 h 4164496"/>
              <a:gd name="connsiteX48" fmla="*/ 2236304 w 4495282"/>
              <a:gd name="connsiteY48" fmla="*/ 1311966 h 4164496"/>
              <a:gd name="connsiteX49" fmla="*/ 2226365 w 4495282"/>
              <a:gd name="connsiteY49" fmla="*/ 1202635 h 4164496"/>
              <a:gd name="connsiteX50" fmla="*/ 2315817 w 4495282"/>
              <a:gd name="connsiteY50" fmla="*/ 1023731 h 4164496"/>
              <a:gd name="connsiteX51" fmla="*/ 2445026 w 4495282"/>
              <a:gd name="connsiteY51" fmla="*/ 1053548 h 4164496"/>
              <a:gd name="connsiteX52" fmla="*/ 2484783 w 4495282"/>
              <a:gd name="connsiteY52" fmla="*/ 1202635 h 4164496"/>
              <a:gd name="connsiteX53" fmla="*/ 2494722 w 4495282"/>
              <a:gd name="connsiteY53" fmla="*/ 1590261 h 4164496"/>
              <a:gd name="connsiteX54" fmla="*/ 2445026 w 4495282"/>
              <a:gd name="connsiteY54" fmla="*/ 1808922 h 4164496"/>
              <a:gd name="connsiteX55" fmla="*/ 2397297 w 4495282"/>
              <a:gd name="connsiteY55" fmla="*/ 2059265 h 4164496"/>
              <a:gd name="connsiteX56" fmla="*/ 2464904 w 4495282"/>
              <a:gd name="connsiteY56" fmla="*/ 2335696 h 4164496"/>
              <a:gd name="connsiteX57" fmla="*/ 2568333 w 4495282"/>
              <a:gd name="connsiteY57" fmla="*/ 2620411 h 4164496"/>
              <a:gd name="connsiteX58" fmla="*/ 2618753 w 4495282"/>
              <a:gd name="connsiteY58" fmla="*/ 2834621 h 4164496"/>
              <a:gd name="connsiteX59" fmla="*/ 2880485 w 4495282"/>
              <a:gd name="connsiteY59" fmla="*/ 2949127 h 4164496"/>
              <a:gd name="connsiteX60" fmla="*/ 3029054 w 4495282"/>
              <a:gd name="connsiteY60" fmla="*/ 3151430 h 4164496"/>
              <a:gd name="connsiteX61" fmla="*/ 4495282 w 4495282"/>
              <a:gd name="connsiteY61" fmla="*/ 3959708 h 4164496"/>
              <a:gd name="connsiteX0" fmla="*/ 4495282 w 4495282"/>
              <a:gd name="connsiteY0" fmla="*/ 3959708 h 4155385"/>
              <a:gd name="connsiteX1" fmla="*/ 4494454 w 4495282"/>
              <a:gd name="connsiteY1" fmla="*/ 4155385 h 4155385"/>
              <a:gd name="connsiteX2" fmla="*/ 2114240 w 4495282"/>
              <a:gd name="connsiteY2" fmla="*/ 4152590 h 4155385"/>
              <a:gd name="connsiteX3" fmla="*/ 1798983 w 4495282"/>
              <a:gd name="connsiteY3" fmla="*/ 3717235 h 4155385"/>
              <a:gd name="connsiteX4" fmla="*/ 1699591 w 4495282"/>
              <a:gd name="connsiteY4" fmla="*/ 3657600 h 4155385"/>
              <a:gd name="connsiteX5" fmla="*/ 1331844 w 4495282"/>
              <a:gd name="connsiteY5" fmla="*/ 3558209 h 4155385"/>
              <a:gd name="connsiteX6" fmla="*/ 964096 w 4495282"/>
              <a:gd name="connsiteY6" fmla="*/ 3160644 h 4155385"/>
              <a:gd name="connsiteX7" fmla="*/ 636104 w 4495282"/>
              <a:gd name="connsiteY7" fmla="*/ 2703444 h 4155385"/>
              <a:gd name="connsiteX8" fmla="*/ 546652 w 4495282"/>
              <a:gd name="connsiteY8" fmla="*/ 2454966 h 4155385"/>
              <a:gd name="connsiteX9" fmla="*/ 467139 w 4495282"/>
              <a:gd name="connsiteY9" fmla="*/ 2395331 h 4155385"/>
              <a:gd name="connsiteX10" fmla="*/ 99391 w 4495282"/>
              <a:gd name="connsiteY10" fmla="*/ 1858618 h 4155385"/>
              <a:gd name="connsiteX11" fmla="*/ 0 w 4495282"/>
              <a:gd name="connsiteY11" fmla="*/ 1649896 h 4155385"/>
              <a:gd name="connsiteX12" fmla="*/ 49696 w 4495282"/>
              <a:gd name="connsiteY12" fmla="*/ 1401418 h 4155385"/>
              <a:gd name="connsiteX13" fmla="*/ 298174 w 4495282"/>
              <a:gd name="connsiteY13" fmla="*/ 1431235 h 4155385"/>
              <a:gd name="connsiteX14" fmla="*/ 566530 w 4495282"/>
              <a:gd name="connsiteY14" fmla="*/ 1699592 h 4155385"/>
              <a:gd name="connsiteX15" fmla="*/ 636104 w 4495282"/>
              <a:gd name="connsiteY15" fmla="*/ 1769166 h 4155385"/>
              <a:gd name="connsiteX16" fmla="*/ 805070 w 4495282"/>
              <a:gd name="connsiteY16" fmla="*/ 2067340 h 4155385"/>
              <a:gd name="connsiteX17" fmla="*/ 993913 w 4495282"/>
              <a:gd name="connsiteY17" fmla="*/ 2146853 h 4155385"/>
              <a:gd name="connsiteX18" fmla="*/ 1043609 w 4495282"/>
              <a:gd name="connsiteY18" fmla="*/ 1789044 h 4155385"/>
              <a:gd name="connsiteX19" fmla="*/ 1003852 w 4495282"/>
              <a:gd name="connsiteY19" fmla="*/ 1411357 h 4155385"/>
              <a:gd name="connsiteX20" fmla="*/ 884583 w 4495282"/>
              <a:gd name="connsiteY20" fmla="*/ 1043609 h 4155385"/>
              <a:gd name="connsiteX21" fmla="*/ 695739 w 4495282"/>
              <a:gd name="connsiteY21" fmla="*/ 477079 h 4155385"/>
              <a:gd name="connsiteX22" fmla="*/ 705678 w 4495282"/>
              <a:gd name="connsiteY22" fmla="*/ 109331 h 4155385"/>
              <a:gd name="connsiteX23" fmla="*/ 884583 w 4495282"/>
              <a:gd name="connsiteY23" fmla="*/ 79514 h 4155385"/>
              <a:gd name="connsiteX24" fmla="*/ 944217 w 4495282"/>
              <a:gd name="connsiteY24" fmla="*/ 387627 h 4155385"/>
              <a:gd name="connsiteX25" fmla="*/ 1143000 w 4495282"/>
              <a:gd name="connsiteY25" fmla="*/ 636105 h 4155385"/>
              <a:gd name="connsiteX26" fmla="*/ 1302026 w 4495282"/>
              <a:gd name="connsiteY26" fmla="*/ 1073427 h 4155385"/>
              <a:gd name="connsiteX27" fmla="*/ 1411357 w 4495282"/>
              <a:gd name="connsiteY27" fmla="*/ 1222514 h 4155385"/>
              <a:gd name="connsiteX28" fmla="*/ 1331844 w 4495282"/>
              <a:gd name="connsiteY28" fmla="*/ 864705 h 4155385"/>
              <a:gd name="connsiteX29" fmla="*/ 1152939 w 4495282"/>
              <a:gd name="connsiteY29" fmla="*/ 387627 h 4155385"/>
              <a:gd name="connsiteX30" fmla="*/ 1093304 w 4495282"/>
              <a:gd name="connsiteY30" fmla="*/ 99392 h 4155385"/>
              <a:gd name="connsiteX31" fmla="*/ 1282148 w 4495282"/>
              <a:gd name="connsiteY31" fmla="*/ 0 h 4155385"/>
              <a:gd name="connsiteX32" fmla="*/ 1391478 w 4495282"/>
              <a:gd name="connsiteY32" fmla="*/ 69574 h 4155385"/>
              <a:gd name="connsiteX33" fmla="*/ 1451113 w 4495282"/>
              <a:gd name="connsiteY33" fmla="*/ 367748 h 4155385"/>
              <a:gd name="connsiteX34" fmla="*/ 1620078 w 4495282"/>
              <a:gd name="connsiteY34" fmla="*/ 546653 h 4155385"/>
              <a:gd name="connsiteX35" fmla="*/ 1689652 w 4495282"/>
              <a:gd name="connsiteY35" fmla="*/ 864705 h 4155385"/>
              <a:gd name="connsiteX36" fmla="*/ 1779104 w 4495282"/>
              <a:gd name="connsiteY36" fmla="*/ 1272209 h 4155385"/>
              <a:gd name="connsiteX37" fmla="*/ 1858617 w 4495282"/>
              <a:gd name="connsiteY37" fmla="*/ 1043609 h 4155385"/>
              <a:gd name="connsiteX38" fmla="*/ 1739348 w 4495282"/>
              <a:gd name="connsiteY38" fmla="*/ 725557 h 4155385"/>
              <a:gd name="connsiteX39" fmla="*/ 1639957 w 4495282"/>
              <a:gd name="connsiteY39" fmla="*/ 536714 h 4155385"/>
              <a:gd name="connsiteX40" fmla="*/ 1649896 w 4495282"/>
              <a:gd name="connsiteY40" fmla="*/ 337931 h 4155385"/>
              <a:gd name="connsiteX41" fmla="*/ 1779104 w 4495282"/>
              <a:gd name="connsiteY41" fmla="*/ 288235 h 4155385"/>
              <a:gd name="connsiteX42" fmla="*/ 1908313 w 4495282"/>
              <a:gd name="connsiteY42" fmla="*/ 397566 h 4155385"/>
              <a:gd name="connsiteX43" fmla="*/ 2057400 w 4495282"/>
              <a:gd name="connsiteY43" fmla="*/ 785192 h 4155385"/>
              <a:gd name="connsiteX44" fmla="*/ 2136913 w 4495282"/>
              <a:gd name="connsiteY44" fmla="*/ 904461 h 4155385"/>
              <a:gd name="connsiteX45" fmla="*/ 2136913 w 4495282"/>
              <a:gd name="connsiteY45" fmla="*/ 1212574 h 4155385"/>
              <a:gd name="connsiteX46" fmla="*/ 2156791 w 4495282"/>
              <a:gd name="connsiteY46" fmla="*/ 1689653 h 4155385"/>
              <a:gd name="connsiteX47" fmla="*/ 2246244 w 4495282"/>
              <a:gd name="connsiteY47" fmla="*/ 1500809 h 4155385"/>
              <a:gd name="connsiteX48" fmla="*/ 2236304 w 4495282"/>
              <a:gd name="connsiteY48" fmla="*/ 1311966 h 4155385"/>
              <a:gd name="connsiteX49" fmla="*/ 2226365 w 4495282"/>
              <a:gd name="connsiteY49" fmla="*/ 1202635 h 4155385"/>
              <a:gd name="connsiteX50" fmla="*/ 2315817 w 4495282"/>
              <a:gd name="connsiteY50" fmla="*/ 1023731 h 4155385"/>
              <a:gd name="connsiteX51" fmla="*/ 2445026 w 4495282"/>
              <a:gd name="connsiteY51" fmla="*/ 1053548 h 4155385"/>
              <a:gd name="connsiteX52" fmla="*/ 2484783 w 4495282"/>
              <a:gd name="connsiteY52" fmla="*/ 1202635 h 4155385"/>
              <a:gd name="connsiteX53" fmla="*/ 2494722 w 4495282"/>
              <a:gd name="connsiteY53" fmla="*/ 1590261 h 4155385"/>
              <a:gd name="connsiteX54" fmla="*/ 2445026 w 4495282"/>
              <a:gd name="connsiteY54" fmla="*/ 1808922 h 4155385"/>
              <a:gd name="connsiteX55" fmla="*/ 2397297 w 4495282"/>
              <a:gd name="connsiteY55" fmla="*/ 2059265 h 4155385"/>
              <a:gd name="connsiteX56" fmla="*/ 2464904 w 4495282"/>
              <a:gd name="connsiteY56" fmla="*/ 2335696 h 4155385"/>
              <a:gd name="connsiteX57" fmla="*/ 2568333 w 4495282"/>
              <a:gd name="connsiteY57" fmla="*/ 2620411 h 4155385"/>
              <a:gd name="connsiteX58" fmla="*/ 2618753 w 4495282"/>
              <a:gd name="connsiteY58" fmla="*/ 2834621 h 4155385"/>
              <a:gd name="connsiteX59" fmla="*/ 2880485 w 4495282"/>
              <a:gd name="connsiteY59" fmla="*/ 2949127 h 4155385"/>
              <a:gd name="connsiteX60" fmla="*/ 3029054 w 4495282"/>
              <a:gd name="connsiteY60" fmla="*/ 3151430 h 4155385"/>
              <a:gd name="connsiteX61" fmla="*/ 4495282 w 4495282"/>
              <a:gd name="connsiteY61" fmla="*/ 3959708 h 4155385"/>
              <a:gd name="connsiteX0" fmla="*/ 4495282 w 4495282"/>
              <a:gd name="connsiteY0" fmla="*/ 3959708 h 4155385"/>
              <a:gd name="connsiteX1" fmla="*/ 4494454 w 4495282"/>
              <a:gd name="connsiteY1" fmla="*/ 4155385 h 4155385"/>
              <a:gd name="connsiteX2" fmla="*/ 2114240 w 4495282"/>
              <a:gd name="connsiteY2" fmla="*/ 4152590 h 4155385"/>
              <a:gd name="connsiteX3" fmla="*/ 1798983 w 4495282"/>
              <a:gd name="connsiteY3" fmla="*/ 3717235 h 4155385"/>
              <a:gd name="connsiteX4" fmla="*/ 1699591 w 4495282"/>
              <a:gd name="connsiteY4" fmla="*/ 3657600 h 4155385"/>
              <a:gd name="connsiteX5" fmla="*/ 1331844 w 4495282"/>
              <a:gd name="connsiteY5" fmla="*/ 3558209 h 4155385"/>
              <a:gd name="connsiteX6" fmla="*/ 964096 w 4495282"/>
              <a:gd name="connsiteY6" fmla="*/ 3160644 h 4155385"/>
              <a:gd name="connsiteX7" fmla="*/ 636104 w 4495282"/>
              <a:gd name="connsiteY7" fmla="*/ 2703444 h 4155385"/>
              <a:gd name="connsiteX8" fmla="*/ 546652 w 4495282"/>
              <a:gd name="connsiteY8" fmla="*/ 2454966 h 4155385"/>
              <a:gd name="connsiteX9" fmla="*/ 467139 w 4495282"/>
              <a:gd name="connsiteY9" fmla="*/ 2395331 h 4155385"/>
              <a:gd name="connsiteX10" fmla="*/ 99391 w 4495282"/>
              <a:gd name="connsiteY10" fmla="*/ 1858618 h 4155385"/>
              <a:gd name="connsiteX11" fmla="*/ 0 w 4495282"/>
              <a:gd name="connsiteY11" fmla="*/ 1649896 h 4155385"/>
              <a:gd name="connsiteX12" fmla="*/ 49696 w 4495282"/>
              <a:gd name="connsiteY12" fmla="*/ 1401418 h 4155385"/>
              <a:gd name="connsiteX13" fmla="*/ 298174 w 4495282"/>
              <a:gd name="connsiteY13" fmla="*/ 1431235 h 4155385"/>
              <a:gd name="connsiteX14" fmla="*/ 566530 w 4495282"/>
              <a:gd name="connsiteY14" fmla="*/ 1699592 h 4155385"/>
              <a:gd name="connsiteX15" fmla="*/ 636104 w 4495282"/>
              <a:gd name="connsiteY15" fmla="*/ 1769166 h 4155385"/>
              <a:gd name="connsiteX16" fmla="*/ 805070 w 4495282"/>
              <a:gd name="connsiteY16" fmla="*/ 2067340 h 4155385"/>
              <a:gd name="connsiteX17" fmla="*/ 993913 w 4495282"/>
              <a:gd name="connsiteY17" fmla="*/ 2146853 h 4155385"/>
              <a:gd name="connsiteX18" fmla="*/ 1043609 w 4495282"/>
              <a:gd name="connsiteY18" fmla="*/ 1789044 h 4155385"/>
              <a:gd name="connsiteX19" fmla="*/ 1003852 w 4495282"/>
              <a:gd name="connsiteY19" fmla="*/ 1411357 h 4155385"/>
              <a:gd name="connsiteX20" fmla="*/ 884583 w 4495282"/>
              <a:gd name="connsiteY20" fmla="*/ 1043609 h 4155385"/>
              <a:gd name="connsiteX21" fmla="*/ 695739 w 4495282"/>
              <a:gd name="connsiteY21" fmla="*/ 477079 h 4155385"/>
              <a:gd name="connsiteX22" fmla="*/ 705678 w 4495282"/>
              <a:gd name="connsiteY22" fmla="*/ 109331 h 4155385"/>
              <a:gd name="connsiteX23" fmla="*/ 884583 w 4495282"/>
              <a:gd name="connsiteY23" fmla="*/ 79514 h 4155385"/>
              <a:gd name="connsiteX24" fmla="*/ 944217 w 4495282"/>
              <a:gd name="connsiteY24" fmla="*/ 387627 h 4155385"/>
              <a:gd name="connsiteX25" fmla="*/ 1143000 w 4495282"/>
              <a:gd name="connsiteY25" fmla="*/ 636105 h 4155385"/>
              <a:gd name="connsiteX26" fmla="*/ 1302026 w 4495282"/>
              <a:gd name="connsiteY26" fmla="*/ 1073427 h 4155385"/>
              <a:gd name="connsiteX27" fmla="*/ 1411357 w 4495282"/>
              <a:gd name="connsiteY27" fmla="*/ 1222514 h 4155385"/>
              <a:gd name="connsiteX28" fmla="*/ 1331844 w 4495282"/>
              <a:gd name="connsiteY28" fmla="*/ 864705 h 4155385"/>
              <a:gd name="connsiteX29" fmla="*/ 1152939 w 4495282"/>
              <a:gd name="connsiteY29" fmla="*/ 387627 h 4155385"/>
              <a:gd name="connsiteX30" fmla="*/ 1093304 w 4495282"/>
              <a:gd name="connsiteY30" fmla="*/ 99392 h 4155385"/>
              <a:gd name="connsiteX31" fmla="*/ 1282148 w 4495282"/>
              <a:gd name="connsiteY31" fmla="*/ 0 h 4155385"/>
              <a:gd name="connsiteX32" fmla="*/ 1391478 w 4495282"/>
              <a:gd name="connsiteY32" fmla="*/ 69574 h 4155385"/>
              <a:gd name="connsiteX33" fmla="*/ 1451113 w 4495282"/>
              <a:gd name="connsiteY33" fmla="*/ 367748 h 4155385"/>
              <a:gd name="connsiteX34" fmla="*/ 1620078 w 4495282"/>
              <a:gd name="connsiteY34" fmla="*/ 546653 h 4155385"/>
              <a:gd name="connsiteX35" fmla="*/ 1689652 w 4495282"/>
              <a:gd name="connsiteY35" fmla="*/ 864705 h 4155385"/>
              <a:gd name="connsiteX36" fmla="*/ 1779104 w 4495282"/>
              <a:gd name="connsiteY36" fmla="*/ 1272209 h 4155385"/>
              <a:gd name="connsiteX37" fmla="*/ 1858617 w 4495282"/>
              <a:gd name="connsiteY37" fmla="*/ 1043609 h 4155385"/>
              <a:gd name="connsiteX38" fmla="*/ 1739348 w 4495282"/>
              <a:gd name="connsiteY38" fmla="*/ 725557 h 4155385"/>
              <a:gd name="connsiteX39" fmla="*/ 1639957 w 4495282"/>
              <a:gd name="connsiteY39" fmla="*/ 536714 h 4155385"/>
              <a:gd name="connsiteX40" fmla="*/ 1649896 w 4495282"/>
              <a:gd name="connsiteY40" fmla="*/ 337931 h 4155385"/>
              <a:gd name="connsiteX41" fmla="*/ 1779104 w 4495282"/>
              <a:gd name="connsiteY41" fmla="*/ 288235 h 4155385"/>
              <a:gd name="connsiteX42" fmla="*/ 1908313 w 4495282"/>
              <a:gd name="connsiteY42" fmla="*/ 397566 h 4155385"/>
              <a:gd name="connsiteX43" fmla="*/ 2057400 w 4495282"/>
              <a:gd name="connsiteY43" fmla="*/ 785192 h 4155385"/>
              <a:gd name="connsiteX44" fmla="*/ 2136913 w 4495282"/>
              <a:gd name="connsiteY44" fmla="*/ 904461 h 4155385"/>
              <a:gd name="connsiteX45" fmla="*/ 2136913 w 4495282"/>
              <a:gd name="connsiteY45" fmla="*/ 1212574 h 4155385"/>
              <a:gd name="connsiteX46" fmla="*/ 2156791 w 4495282"/>
              <a:gd name="connsiteY46" fmla="*/ 1689653 h 4155385"/>
              <a:gd name="connsiteX47" fmla="*/ 2246244 w 4495282"/>
              <a:gd name="connsiteY47" fmla="*/ 1500809 h 4155385"/>
              <a:gd name="connsiteX48" fmla="*/ 2236304 w 4495282"/>
              <a:gd name="connsiteY48" fmla="*/ 1311966 h 4155385"/>
              <a:gd name="connsiteX49" fmla="*/ 2226365 w 4495282"/>
              <a:gd name="connsiteY49" fmla="*/ 1202635 h 4155385"/>
              <a:gd name="connsiteX50" fmla="*/ 2315817 w 4495282"/>
              <a:gd name="connsiteY50" fmla="*/ 1023731 h 4155385"/>
              <a:gd name="connsiteX51" fmla="*/ 2445026 w 4495282"/>
              <a:gd name="connsiteY51" fmla="*/ 1053548 h 4155385"/>
              <a:gd name="connsiteX52" fmla="*/ 2484783 w 4495282"/>
              <a:gd name="connsiteY52" fmla="*/ 1202635 h 4155385"/>
              <a:gd name="connsiteX53" fmla="*/ 2494722 w 4495282"/>
              <a:gd name="connsiteY53" fmla="*/ 1590261 h 4155385"/>
              <a:gd name="connsiteX54" fmla="*/ 2445026 w 4495282"/>
              <a:gd name="connsiteY54" fmla="*/ 1808922 h 4155385"/>
              <a:gd name="connsiteX55" fmla="*/ 2397297 w 4495282"/>
              <a:gd name="connsiteY55" fmla="*/ 2059265 h 4155385"/>
              <a:gd name="connsiteX56" fmla="*/ 2464904 w 4495282"/>
              <a:gd name="connsiteY56" fmla="*/ 2335696 h 4155385"/>
              <a:gd name="connsiteX57" fmla="*/ 2568333 w 4495282"/>
              <a:gd name="connsiteY57" fmla="*/ 2620411 h 4155385"/>
              <a:gd name="connsiteX58" fmla="*/ 2618753 w 4495282"/>
              <a:gd name="connsiteY58" fmla="*/ 2834621 h 4155385"/>
              <a:gd name="connsiteX59" fmla="*/ 2880485 w 4495282"/>
              <a:gd name="connsiteY59" fmla="*/ 2949127 h 4155385"/>
              <a:gd name="connsiteX60" fmla="*/ 3029054 w 4495282"/>
              <a:gd name="connsiteY60" fmla="*/ 3151430 h 4155385"/>
              <a:gd name="connsiteX61" fmla="*/ 4495282 w 4495282"/>
              <a:gd name="connsiteY61" fmla="*/ 3959708 h 4155385"/>
              <a:gd name="connsiteX0" fmla="*/ 4495282 w 4495282"/>
              <a:gd name="connsiteY0" fmla="*/ 3959708 h 4155385"/>
              <a:gd name="connsiteX1" fmla="*/ 4494454 w 4495282"/>
              <a:gd name="connsiteY1" fmla="*/ 4155385 h 4155385"/>
              <a:gd name="connsiteX2" fmla="*/ 2114240 w 4495282"/>
              <a:gd name="connsiteY2" fmla="*/ 4152590 h 4155385"/>
              <a:gd name="connsiteX3" fmla="*/ 1798983 w 4495282"/>
              <a:gd name="connsiteY3" fmla="*/ 3717235 h 4155385"/>
              <a:gd name="connsiteX4" fmla="*/ 1699591 w 4495282"/>
              <a:gd name="connsiteY4" fmla="*/ 3657600 h 4155385"/>
              <a:gd name="connsiteX5" fmla="*/ 1331844 w 4495282"/>
              <a:gd name="connsiteY5" fmla="*/ 3558209 h 4155385"/>
              <a:gd name="connsiteX6" fmla="*/ 964096 w 4495282"/>
              <a:gd name="connsiteY6" fmla="*/ 3160644 h 4155385"/>
              <a:gd name="connsiteX7" fmla="*/ 636104 w 4495282"/>
              <a:gd name="connsiteY7" fmla="*/ 2703444 h 4155385"/>
              <a:gd name="connsiteX8" fmla="*/ 546652 w 4495282"/>
              <a:gd name="connsiteY8" fmla="*/ 2454966 h 4155385"/>
              <a:gd name="connsiteX9" fmla="*/ 467139 w 4495282"/>
              <a:gd name="connsiteY9" fmla="*/ 2395331 h 4155385"/>
              <a:gd name="connsiteX10" fmla="*/ 99391 w 4495282"/>
              <a:gd name="connsiteY10" fmla="*/ 1858618 h 4155385"/>
              <a:gd name="connsiteX11" fmla="*/ 0 w 4495282"/>
              <a:gd name="connsiteY11" fmla="*/ 1649896 h 4155385"/>
              <a:gd name="connsiteX12" fmla="*/ 49696 w 4495282"/>
              <a:gd name="connsiteY12" fmla="*/ 1401418 h 4155385"/>
              <a:gd name="connsiteX13" fmla="*/ 298174 w 4495282"/>
              <a:gd name="connsiteY13" fmla="*/ 1431235 h 4155385"/>
              <a:gd name="connsiteX14" fmla="*/ 566530 w 4495282"/>
              <a:gd name="connsiteY14" fmla="*/ 1699592 h 4155385"/>
              <a:gd name="connsiteX15" fmla="*/ 636104 w 4495282"/>
              <a:gd name="connsiteY15" fmla="*/ 1769166 h 4155385"/>
              <a:gd name="connsiteX16" fmla="*/ 805070 w 4495282"/>
              <a:gd name="connsiteY16" fmla="*/ 2067340 h 4155385"/>
              <a:gd name="connsiteX17" fmla="*/ 993913 w 4495282"/>
              <a:gd name="connsiteY17" fmla="*/ 2146853 h 4155385"/>
              <a:gd name="connsiteX18" fmla="*/ 1043609 w 4495282"/>
              <a:gd name="connsiteY18" fmla="*/ 1789044 h 4155385"/>
              <a:gd name="connsiteX19" fmla="*/ 1003852 w 4495282"/>
              <a:gd name="connsiteY19" fmla="*/ 1411357 h 4155385"/>
              <a:gd name="connsiteX20" fmla="*/ 884583 w 4495282"/>
              <a:gd name="connsiteY20" fmla="*/ 1043609 h 4155385"/>
              <a:gd name="connsiteX21" fmla="*/ 695739 w 4495282"/>
              <a:gd name="connsiteY21" fmla="*/ 477079 h 4155385"/>
              <a:gd name="connsiteX22" fmla="*/ 705678 w 4495282"/>
              <a:gd name="connsiteY22" fmla="*/ 109331 h 4155385"/>
              <a:gd name="connsiteX23" fmla="*/ 884583 w 4495282"/>
              <a:gd name="connsiteY23" fmla="*/ 79514 h 4155385"/>
              <a:gd name="connsiteX24" fmla="*/ 944217 w 4495282"/>
              <a:gd name="connsiteY24" fmla="*/ 387627 h 4155385"/>
              <a:gd name="connsiteX25" fmla="*/ 1143000 w 4495282"/>
              <a:gd name="connsiteY25" fmla="*/ 636105 h 4155385"/>
              <a:gd name="connsiteX26" fmla="*/ 1302026 w 4495282"/>
              <a:gd name="connsiteY26" fmla="*/ 1073427 h 4155385"/>
              <a:gd name="connsiteX27" fmla="*/ 1411357 w 4495282"/>
              <a:gd name="connsiteY27" fmla="*/ 1222514 h 4155385"/>
              <a:gd name="connsiteX28" fmla="*/ 1331844 w 4495282"/>
              <a:gd name="connsiteY28" fmla="*/ 864705 h 4155385"/>
              <a:gd name="connsiteX29" fmla="*/ 1152939 w 4495282"/>
              <a:gd name="connsiteY29" fmla="*/ 387627 h 4155385"/>
              <a:gd name="connsiteX30" fmla="*/ 1093304 w 4495282"/>
              <a:gd name="connsiteY30" fmla="*/ 99392 h 4155385"/>
              <a:gd name="connsiteX31" fmla="*/ 1282148 w 4495282"/>
              <a:gd name="connsiteY31" fmla="*/ 0 h 4155385"/>
              <a:gd name="connsiteX32" fmla="*/ 1391478 w 4495282"/>
              <a:gd name="connsiteY32" fmla="*/ 69574 h 4155385"/>
              <a:gd name="connsiteX33" fmla="*/ 1451113 w 4495282"/>
              <a:gd name="connsiteY33" fmla="*/ 367748 h 4155385"/>
              <a:gd name="connsiteX34" fmla="*/ 1620078 w 4495282"/>
              <a:gd name="connsiteY34" fmla="*/ 546653 h 4155385"/>
              <a:gd name="connsiteX35" fmla="*/ 1689652 w 4495282"/>
              <a:gd name="connsiteY35" fmla="*/ 864705 h 4155385"/>
              <a:gd name="connsiteX36" fmla="*/ 1779104 w 4495282"/>
              <a:gd name="connsiteY36" fmla="*/ 1272209 h 4155385"/>
              <a:gd name="connsiteX37" fmla="*/ 1858617 w 4495282"/>
              <a:gd name="connsiteY37" fmla="*/ 1043609 h 4155385"/>
              <a:gd name="connsiteX38" fmla="*/ 1739348 w 4495282"/>
              <a:gd name="connsiteY38" fmla="*/ 725557 h 4155385"/>
              <a:gd name="connsiteX39" fmla="*/ 1639957 w 4495282"/>
              <a:gd name="connsiteY39" fmla="*/ 536714 h 4155385"/>
              <a:gd name="connsiteX40" fmla="*/ 1649896 w 4495282"/>
              <a:gd name="connsiteY40" fmla="*/ 337931 h 4155385"/>
              <a:gd name="connsiteX41" fmla="*/ 1779104 w 4495282"/>
              <a:gd name="connsiteY41" fmla="*/ 288235 h 4155385"/>
              <a:gd name="connsiteX42" fmla="*/ 1908313 w 4495282"/>
              <a:gd name="connsiteY42" fmla="*/ 397566 h 4155385"/>
              <a:gd name="connsiteX43" fmla="*/ 2057400 w 4495282"/>
              <a:gd name="connsiteY43" fmla="*/ 785192 h 4155385"/>
              <a:gd name="connsiteX44" fmla="*/ 2136913 w 4495282"/>
              <a:gd name="connsiteY44" fmla="*/ 904461 h 4155385"/>
              <a:gd name="connsiteX45" fmla="*/ 2136913 w 4495282"/>
              <a:gd name="connsiteY45" fmla="*/ 1212574 h 4155385"/>
              <a:gd name="connsiteX46" fmla="*/ 2156791 w 4495282"/>
              <a:gd name="connsiteY46" fmla="*/ 1689653 h 4155385"/>
              <a:gd name="connsiteX47" fmla="*/ 2246244 w 4495282"/>
              <a:gd name="connsiteY47" fmla="*/ 1500809 h 4155385"/>
              <a:gd name="connsiteX48" fmla="*/ 2236304 w 4495282"/>
              <a:gd name="connsiteY48" fmla="*/ 1311966 h 4155385"/>
              <a:gd name="connsiteX49" fmla="*/ 2226365 w 4495282"/>
              <a:gd name="connsiteY49" fmla="*/ 1202635 h 4155385"/>
              <a:gd name="connsiteX50" fmla="*/ 2315817 w 4495282"/>
              <a:gd name="connsiteY50" fmla="*/ 1023731 h 4155385"/>
              <a:gd name="connsiteX51" fmla="*/ 2445026 w 4495282"/>
              <a:gd name="connsiteY51" fmla="*/ 1053548 h 4155385"/>
              <a:gd name="connsiteX52" fmla="*/ 2484783 w 4495282"/>
              <a:gd name="connsiteY52" fmla="*/ 1202635 h 4155385"/>
              <a:gd name="connsiteX53" fmla="*/ 2494722 w 4495282"/>
              <a:gd name="connsiteY53" fmla="*/ 1590261 h 4155385"/>
              <a:gd name="connsiteX54" fmla="*/ 2445026 w 4495282"/>
              <a:gd name="connsiteY54" fmla="*/ 1808922 h 4155385"/>
              <a:gd name="connsiteX55" fmla="*/ 2397297 w 4495282"/>
              <a:gd name="connsiteY55" fmla="*/ 2059265 h 4155385"/>
              <a:gd name="connsiteX56" fmla="*/ 2464904 w 4495282"/>
              <a:gd name="connsiteY56" fmla="*/ 2335696 h 4155385"/>
              <a:gd name="connsiteX57" fmla="*/ 2568333 w 4495282"/>
              <a:gd name="connsiteY57" fmla="*/ 2620411 h 4155385"/>
              <a:gd name="connsiteX58" fmla="*/ 2618753 w 4495282"/>
              <a:gd name="connsiteY58" fmla="*/ 2834621 h 4155385"/>
              <a:gd name="connsiteX59" fmla="*/ 2880485 w 4495282"/>
              <a:gd name="connsiteY59" fmla="*/ 2949127 h 4155385"/>
              <a:gd name="connsiteX60" fmla="*/ 3029054 w 4495282"/>
              <a:gd name="connsiteY60" fmla="*/ 3151430 h 4155385"/>
              <a:gd name="connsiteX61" fmla="*/ 4495282 w 4495282"/>
              <a:gd name="connsiteY61" fmla="*/ 3959708 h 4155385"/>
              <a:gd name="connsiteX0" fmla="*/ 4495282 w 4495282"/>
              <a:gd name="connsiteY0" fmla="*/ 3959708 h 4155385"/>
              <a:gd name="connsiteX1" fmla="*/ 4494454 w 4495282"/>
              <a:gd name="connsiteY1" fmla="*/ 4155385 h 4155385"/>
              <a:gd name="connsiteX2" fmla="*/ 2114240 w 4495282"/>
              <a:gd name="connsiteY2" fmla="*/ 4152590 h 4155385"/>
              <a:gd name="connsiteX3" fmla="*/ 1798983 w 4495282"/>
              <a:gd name="connsiteY3" fmla="*/ 3717235 h 4155385"/>
              <a:gd name="connsiteX4" fmla="*/ 1699591 w 4495282"/>
              <a:gd name="connsiteY4" fmla="*/ 3657600 h 4155385"/>
              <a:gd name="connsiteX5" fmla="*/ 1338987 w 4495282"/>
              <a:gd name="connsiteY5" fmla="*/ 3548684 h 4155385"/>
              <a:gd name="connsiteX6" fmla="*/ 964096 w 4495282"/>
              <a:gd name="connsiteY6" fmla="*/ 3160644 h 4155385"/>
              <a:gd name="connsiteX7" fmla="*/ 636104 w 4495282"/>
              <a:gd name="connsiteY7" fmla="*/ 2703444 h 4155385"/>
              <a:gd name="connsiteX8" fmla="*/ 546652 w 4495282"/>
              <a:gd name="connsiteY8" fmla="*/ 2454966 h 4155385"/>
              <a:gd name="connsiteX9" fmla="*/ 467139 w 4495282"/>
              <a:gd name="connsiteY9" fmla="*/ 2395331 h 4155385"/>
              <a:gd name="connsiteX10" fmla="*/ 99391 w 4495282"/>
              <a:gd name="connsiteY10" fmla="*/ 1858618 h 4155385"/>
              <a:gd name="connsiteX11" fmla="*/ 0 w 4495282"/>
              <a:gd name="connsiteY11" fmla="*/ 1649896 h 4155385"/>
              <a:gd name="connsiteX12" fmla="*/ 49696 w 4495282"/>
              <a:gd name="connsiteY12" fmla="*/ 1401418 h 4155385"/>
              <a:gd name="connsiteX13" fmla="*/ 298174 w 4495282"/>
              <a:gd name="connsiteY13" fmla="*/ 1431235 h 4155385"/>
              <a:gd name="connsiteX14" fmla="*/ 566530 w 4495282"/>
              <a:gd name="connsiteY14" fmla="*/ 1699592 h 4155385"/>
              <a:gd name="connsiteX15" fmla="*/ 636104 w 4495282"/>
              <a:gd name="connsiteY15" fmla="*/ 1769166 h 4155385"/>
              <a:gd name="connsiteX16" fmla="*/ 805070 w 4495282"/>
              <a:gd name="connsiteY16" fmla="*/ 2067340 h 4155385"/>
              <a:gd name="connsiteX17" fmla="*/ 993913 w 4495282"/>
              <a:gd name="connsiteY17" fmla="*/ 2146853 h 4155385"/>
              <a:gd name="connsiteX18" fmla="*/ 1043609 w 4495282"/>
              <a:gd name="connsiteY18" fmla="*/ 1789044 h 4155385"/>
              <a:gd name="connsiteX19" fmla="*/ 1003852 w 4495282"/>
              <a:gd name="connsiteY19" fmla="*/ 1411357 h 4155385"/>
              <a:gd name="connsiteX20" fmla="*/ 884583 w 4495282"/>
              <a:gd name="connsiteY20" fmla="*/ 1043609 h 4155385"/>
              <a:gd name="connsiteX21" fmla="*/ 695739 w 4495282"/>
              <a:gd name="connsiteY21" fmla="*/ 477079 h 4155385"/>
              <a:gd name="connsiteX22" fmla="*/ 705678 w 4495282"/>
              <a:gd name="connsiteY22" fmla="*/ 109331 h 4155385"/>
              <a:gd name="connsiteX23" fmla="*/ 884583 w 4495282"/>
              <a:gd name="connsiteY23" fmla="*/ 79514 h 4155385"/>
              <a:gd name="connsiteX24" fmla="*/ 944217 w 4495282"/>
              <a:gd name="connsiteY24" fmla="*/ 387627 h 4155385"/>
              <a:gd name="connsiteX25" fmla="*/ 1143000 w 4495282"/>
              <a:gd name="connsiteY25" fmla="*/ 636105 h 4155385"/>
              <a:gd name="connsiteX26" fmla="*/ 1302026 w 4495282"/>
              <a:gd name="connsiteY26" fmla="*/ 1073427 h 4155385"/>
              <a:gd name="connsiteX27" fmla="*/ 1411357 w 4495282"/>
              <a:gd name="connsiteY27" fmla="*/ 1222514 h 4155385"/>
              <a:gd name="connsiteX28" fmla="*/ 1331844 w 4495282"/>
              <a:gd name="connsiteY28" fmla="*/ 864705 h 4155385"/>
              <a:gd name="connsiteX29" fmla="*/ 1152939 w 4495282"/>
              <a:gd name="connsiteY29" fmla="*/ 387627 h 4155385"/>
              <a:gd name="connsiteX30" fmla="*/ 1093304 w 4495282"/>
              <a:gd name="connsiteY30" fmla="*/ 99392 h 4155385"/>
              <a:gd name="connsiteX31" fmla="*/ 1282148 w 4495282"/>
              <a:gd name="connsiteY31" fmla="*/ 0 h 4155385"/>
              <a:gd name="connsiteX32" fmla="*/ 1391478 w 4495282"/>
              <a:gd name="connsiteY32" fmla="*/ 69574 h 4155385"/>
              <a:gd name="connsiteX33" fmla="*/ 1451113 w 4495282"/>
              <a:gd name="connsiteY33" fmla="*/ 367748 h 4155385"/>
              <a:gd name="connsiteX34" fmla="*/ 1620078 w 4495282"/>
              <a:gd name="connsiteY34" fmla="*/ 546653 h 4155385"/>
              <a:gd name="connsiteX35" fmla="*/ 1689652 w 4495282"/>
              <a:gd name="connsiteY35" fmla="*/ 864705 h 4155385"/>
              <a:gd name="connsiteX36" fmla="*/ 1779104 w 4495282"/>
              <a:gd name="connsiteY36" fmla="*/ 1272209 h 4155385"/>
              <a:gd name="connsiteX37" fmla="*/ 1858617 w 4495282"/>
              <a:gd name="connsiteY37" fmla="*/ 1043609 h 4155385"/>
              <a:gd name="connsiteX38" fmla="*/ 1739348 w 4495282"/>
              <a:gd name="connsiteY38" fmla="*/ 725557 h 4155385"/>
              <a:gd name="connsiteX39" fmla="*/ 1639957 w 4495282"/>
              <a:gd name="connsiteY39" fmla="*/ 536714 h 4155385"/>
              <a:gd name="connsiteX40" fmla="*/ 1649896 w 4495282"/>
              <a:gd name="connsiteY40" fmla="*/ 337931 h 4155385"/>
              <a:gd name="connsiteX41" fmla="*/ 1779104 w 4495282"/>
              <a:gd name="connsiteY41" fmla="*/ 288235 h 4155385"/>
              <a:gd name="connsiteX42" fmla="*/ 1908313 w 4495282"/>
              <a:gd name="connsiteY42" fmla="*/ 397566 h 4155385"/>
              <a:gd name="connsiteX43" fmla="*/ 2057400 w 4495282"/>
              <a:gd name="connsiteY43" fmla="*/ 785192 h 4155385"/>
              <a:gd name="connsiteX44" fmla="*/ 2136913 w 4495282"/>
              <a:gd name="connsiteY44" fmla="*/ 904461 h 4155385"/>
              <a:gd name="connsiteX45" fmla="*/ 2136913 w 4495282"/>
              <a:gd name="connsiteY45" fmla="*/ 1212574 h 4155385"/>
              <a:gd name="connsiteX46" fmla="*/ 2156791 w 4495282"/>
              <a:gd name="connsiteY46" fmla="*/ 1689653 h 4155385"/>
              <a:gd name="connsiteX47" fmla="*/ 2246244 w 4495282"/>
              <a:gd name="connsiteY47" fmla="*/ 1500809 h 4155385"/>
              <a:gd name="connsiteX48" fmla="*/ 2236304 w 4495282"/>
              <a:gd name="connsiteY48" fmla="*/ 1311966 h 4155385"/>
              <a:gd name="connsiteX49" fmla="*/ 2226365 w 4495282"/>
              <a:gd name="connsiteY49" fmla="*/ 1202635 h 4155385"/>
              <a:gd name="connsiteX50" fmla="*/ 2315817 w 4495282"/>
              <a:gd name="connsiteY50" fmla="*/ 1023731 h 4155385"/>
              <a:gd name="connsiteX51" fmla="*/ 2445026 w 4495282"/>
              <a:gd name="connsiteY51" fmla="*/ 1053548 h 4155385"/>
              <a:gd name="connsiteX52" fmla="*/ 2484783 w 4495282"/>
              <a:gd name="connsiteY52" fmla="*/ 1202635 h 4155385"/>
              <a:gd name="connsiteX53" fmla="*/ 2494722 w 4495282"/>
              <a:gd name="connsiteY53" fmla="*/ 1590261 h 4155385"/>
              <a:gd name="connsiteX54" fmla="*/ 2445026 w 4495282"/>
              <a:gd name="connsiteY54" fmla="*/ 1808922 h 4155385"/>
              <a:gd name="connsiteX55" fmla="*/ 2397297 w 4495282"/>
              <a:gd name="connsiteY55" fmla="*/ 2059265 h 4155385"/>
              <a:gd name="connsiteX56" fmla="*/ 2464904 w 4495282"/>
              <a:gd name="connsiteY56" fmla="*/ 2335696 h 4155385"/>
              <a:gd name="connsiteX57" fmla="*/ 2568333 w 4495282"/>
              <a:gd name="connsiteY57" fmla="*/ 2620411 h 4155385"/>
              <a:gd name="connsiteX58" fmla="*/ 2618753 w 4495282"/>
              <a:gd name="connsiteY58" fmla="*/ 2834621 h 4155385"/>
              <a:gd name="connsiteX59" fmla="*/ 2880485 w 4495282"/>
              <a:gd name="connsiteY59" fmla="*/ 2949127 h 4155385"/>
              <a:gd name="connsiteX60" fmla="*/ 3029054 w 4495282"/>
              <a:gd name="connsiteY60" fmla="*/ 3151430 h 4155385"/>
              <a:gd name="connsiteX61" fmla="*/ 4495282 w 4495282"/>
              <a:gd name="connsiteY61" fmla="*/ 3959708 h 4155385"/>
              <a:gd name="connsiteX0" fmla="*/ 4495282 w 4495282"/>
              <a:gd name="connsiteY0" fmla="*/ 3959708 h 4155385"/>
              <a:gd name="connsiteX1" fmla="*/ 4494454 w 4495282"/>
              <a:gd name="connsiteY1" fmla="*/ 4155385 h 4155385"/>
              <a:gd name="connsiteX2" fmla="*/ 2114240 w 4495282"/>
              <a:gd name="connsiteY2" fmla="*/ 4152590 h 4155385"/>
              <a:gd name="connsiteX3" fmla="*/ 1798983 w 4495282"/>
              <a:gd name="connsiteY3" fmla="*/ 3717235 h 4155385"/>
              <a:gd name="connsiteX4" fmla="*/ 1699591 w 4495282"/>
              <a:gd name="connsiteY4" fmla="*/ 3657600 h 4155385"/>
              <a:gd name="connsiteX5" fmla="*/ 1338987 w 4495282"/>
              <a:gd name="connsiteY5" fmla="*/ 3548684 h 4155385"/>
              <a:gd name="connsiteX6" fmla="*/ 964096 w 4495282"/>
              <a:gd name="connsiteY6" fmla="*/ 3160644 h 4155385"/>
              <a:gd name="connsiteX7" fmla="*/ 636104 w 4495282"/>
              <a:gd name="connsiteY7" fmla="*/ 2703444 h 4155385"/>
              <a:gd name="connsiteX8" fmla="*/ 546652 w 4495282"/>
              <a:gd name="connsiteY8" fmla="*/ 2454966 h 4155385"/>
              <a:gd name="connsiteX9" fmla="*/ 467139 w 4495282"/>
              <a:gd name="connsiteY9" fmla="*/ 2395331 h 4155385"/>
              <a:gd name="connsiteX10" fmla="*/ 99391 w 4495282"/>
              <a:gd name="connsiteY10" fmla="*/ 1858618 h 4155385"/>
              <a:gd name="connsiteX11" fmla="*/ 0 w 4495282"/>
              <a:gd name="connsiteY11" fmla="*/ 1649896 h 4155385"/>
              <a:gd name="connsiteX12" fmla="*/ 49696 w 4495282"/>
              <a:gd name="connsiteY12" fmla="*/ 1401418 h 4155385"/>
              <a:gd name="connsiteX13" fmla="*/ 298174 w 4495282"/>
              <a:gd name="connsiteY13" fmla="*/ 1431235 h 4155385"/>
              <a:gd name="connsiteX14" fmla="*/ 566530 w 4495282"/>
              <a:gd name="connsiteY14" fmla="*/ 1699592 h 4155385"/>
              <a:gd name="connsiteX15" fmla="*/ 636104 w 4495282"/>
              <a:gd name="connsiteY15" fmla="*/ 1769166 h 4155385"/>
              <a:gd name="connsiteX16" fmla="*/ 805070 w 4495282"/>
              <a:gd name="connsiteY16" fmla="*/ 2067340 h 4155385"/>
              <a:gd name="connsiteX17" fmla="*/ 993913 w 4495282"/>
              <a:gd name="connsiteY17" fmla="*/ 2146853 h 4155385"/>
              <a:gd name="connsiteX18" fmla="*/ 1043609 w 4495282"/>
              <a:gd name="connsiteY18" fmla="*/ 1789044 h 4155385"/>
              <a:gd name="connsiteX19" fmla="*/ 1003852 w 4495282"/>
              <a:gd name="connsiteY19" fmla="*/ 1411357 h 4155385"/>
              <a:gd name="connsiteX20" fmla="*/ 884583 w 4495282"/>
              <a:gd name="connsiteY20" fmla="*/ 1043609 h 4155385"/>
              <a:gd name="connsiteX21" fmla="*/ 695739 w 4495282"/>
              <a:gd name="connsiteY21" fmla="*/ 477079 h 4155385"/>
              <a:gd name="connsiteX22" fmla="*/ 705678 w 4495282"/>
              <a:gd name="connsiteY22" fmla="*/ 109331 h 4155385"/>
              <a:gd name="connsiteX23" fmla="*/ 884583 w 4495282"/>
              <a:gd name="connsiteY23" fmla="*/ 79514 h 4155385"/>
              <a:gd name="connsiteX24" fmla="*/ 944217 w 4495282"/>
              <a:gd name="connsiteY24" fmla="*/ 387627 h 4155385"/>
              <a:gd name="connsiteX25" fmla="*/ 1143000 w 4495282"/>
              <a:gd name="connsiteY25" fmla="*/ 636105 h 4155385"/>
              <a:gd name="connsiteX26" fmla="*/ 1302026 w 4495282"/>
              <a:gd name="connsiteY26" fmla="*/ 1073427 h 4155385"/>
              <a:gd name="connsiteX27" fmla="*/ 1411357 w 4495282"/>
              <a:gd name="connsiteY27" fmla="*/ 1222514 h 4155385"/>
              <a:gd name="connsiteX28" fmla="*/ 1331844 w 4495282"/>
              <a:gd name="connsiteY28" fmla="*/ 864705 h 4155385"/>
              <a:gd name="connsiteX29" fmla="*/ 1152939 w 4495282"/>
              <a:gd name="connsiteY29" fmla="*/ 387627 h 4155385"/>
              <a:gd name="connsiteX30" fmla="*/ 1093304 w 4495282"/>
              <a:gd name="connsiteY30" fmla="*/ 99392 h 4155385"/>
              <a:gd name="connsiteX31" fmla="*/ 1282148 w 4495282"/>
              <a:gd name="connsiteY31" fmla="*/ 0 h 4155385"/>
              <a:gd name="connsiteX32" fmla="*/ 1391478 w 4495282"/>
              <a:gd name="connsiteY32" fmla="*/ 69574 h 4155385"/>
              <a:gd name="connsiteX33" fmla="*/ 1451113 w 4495282"/>
              <a:gd name="connsiteY33" fmla="*/ 367748 h 4155385"/>
              <a:gd name="connsiteX34" fmla="*/ 1620078 w 4495282"/>
              <a:gd name="connsiteY34" fmla="*/ 546653 h 4155385"/>
              <a:gd name="connsiteX35" fmla="*/ 1689652 w 4495282"/>
              <a:gd name="connsiteY35" fmla="*/ 864705 h 4155385"/>
              <a:gd name="connsiteX36" fmla="*/ 1779104 w 4495282"/>
              <a:gd name="connsiteY36" fmla="*/ 1272209 h 4155385"/>
              <a:gd name="connsiteX37" fmla="*/ 1858617 w 4495282"/>
              <a:gd name="connsiteY37" fmla="*/ 1043609 h 4155385"/>
              <a:gd name="connsiteX38" fmla="*/ 1739348 w 4495282"/>
              <a:gd name="connsiteY38" fmla="*/ 725557 h 4155385"/>
              <a:gd name="connsiteX39" fmla="*/ 1639957 w 4495282"/>
              <a:gd name="connsiteY39" fmla="*/ 536714 h 4155385"/>
              <a:gd name="connsiteX40" fmla="*/ 1649896 w 4495282"/>
              <a:gd name="connsiteY40" fmla="*/ 337931 h 4155385"/>
              <a:gd name="connsiteX41" fmla="*/ 1779104 w 4495282"/>
              <a:gd name="connsiteY41" fmla="*/ 288235 h 4155385"/>
              <a:gd name="connsiteX42" fmla="*/ 1908313 w 4495282"/>
              <a:gd name="connsiteY42" fmla="*/ 397566 h 4155385"/>
              <a:gd name="connsiteX43" fmla="*/ 2057400 w 4495282"/>
              <a:gd name="connsiteY43" fmla="*/ 785192 h 4155385"/>
              <a:gd name="connsiteX44" fmla="*/ 2136913 w 4495282"/>
              <a:gd name="connsiteY44" fmla="*/ 904461 h 4155385"/>
              <a:gd name="connsiteX45" fmla="*/ 2136913 w 4495282"/>
              <a:gd name="connsiteY45" fmla="*/ 1212574 h 4155385"/>
              <a:gd name="connsiteX46" fmla="*/ 2156791 w 4495282"/>
              <a:gd name="connsiteY46" fmla="*/ 1689653 h 4155385"/>
              <a:gd name="connsiteX47" fmla="*/ 2246244 w 4495282"/>
              <a:gd name="connsiteY47" fmla="*/ 1500809 h 4155385"/>
              <a:gd name="connsiteX48" fmla="*/ 2236304 w 4495282"/>
              <a:gd name="connsiteY48" fmla="*/ 1311966 h 4155385"/>
              <a:gd name="connsiteX49" fmla="*/ 2226365 w 4495282"/>
              <a:gd name="connsiteY49" fmla="*/ 1202635 h 4155385"/>
              <a:gd name="connsiteX50" fmla="*/ 2315817 w 4495282"/>
              <a:gd name="connsiteY50" fmla="*/ 1023731 h 4155385"/>
              <a:gd name="connsiteX51" fmla="*/ 2445026 w 4495282"/>
              <a:gd name="connsiteY51" fmla="*/ 1053548 h 4155385"/>
              <a:gd name="connsiteX52" fmla="*/ 2484783 w 4495282"/>
              <a:gd name="connsiteY52" fmla="*/ 1202635 h 4155385"/>
              <a:gd name="connsiteX53" fmla="*/ 2494722 w 4495282"/>
              <a:gd name="connsiteY53" fmla="*/ 1590261 h 4155385"/>
              <a:gd name="connsiteX54" fmla="*/ 2445026 w 4495282"/>
              <a:gd name="connsiteY54" fmla="*/ 1808922 h 4155385"/>
              <a:gd name="connsiteX55" fmla="*/ 2397297 w 4495282"/>
              <a:gd name="connsiteY55" fmla="*/ 2059265 h 4155385"/>
              <a:gd name="connsiteX56" fmla="*/ 2464904 w 4495282"/>
              <a:gd name="connsiteY56" fmla="*/ 2335696 h 4155385"/>
              <a:gd name="connsiteX57" fmla="*/ 2568333 w 4495282"/>
              <a:gd name="connsiteY57" fmla="*/ 2620411 h 4155385"/>
              <a:gd name="connsiteX58" fmla="*/ 2618753 w 4495282"/>
              <a:gd name="connsiteY58" fmla="*/ 2834621 h 4155385"/>
              <a:gd name="connsiteX59" fmla="*/ 2880485 w 4495282"/>
              <a:gd name="connsiteY59" fmla="*/ 2949127 h 4155385"/>
              <a:gd name="connsiteX60" fmla="*/ 3029054 w 4495282"/>
              <a:gd name="connsiteY60" fmla="*/ 3151430 h 4155385"/>
              <a:gd name="connsiteX61" fmla="*/ 4495282 w 4495282"/>
              <a:gd name="connsiteY61" fmla="*/ 3959708 h 4155385"/>
              <a:gd name="connsiteX0" fmla="*/ 4495282 w 4495282"/>
              <a:gd name="connsiteY0" fmla="*/ 3959708 h 4155385"/>
              <a:gd name="connsiteX1" fmla="*/ 4494454 w 4495282"/>
              <a:gd name="connsiteY1" fmla="*/ 4155385 h 4155385"/>
              <a:gd name="connsiteX2" fmla="*/ 2114240 w 4495282"/>
              <a:gd name="connsiteY2" fmla="*/ 4152590 h 4155385"/>
              <a:gd name="connsiteX3" fmla="*/ 1798983 w 4495282"/>
              <a:gd name="connsiteY3" fmla="*/ 3717235 h 4155385"/>
              <a:gd name="connsiteX4" fmla="*/ 1699591 w 4495282"/>
              <a:gd name="connsiteY4" fmla="*/ 3657600 h 4155385"/>
              <a:gd name="connsiteX5" fmla="*/ 1348512 w 4495282"/>
              <a:gd name="connsiteY5" fmla="*/ 3539159 h 4155385"/>
              <a:gd name="connsiteX6" fmla="*/ 964096 w 4495282"/>
              <a:gd name="connsiteY6" fmla="*/ 3160644 h 4155385"/>
              <a:gd name="connsiteX7" fmla="*/ 636104 w 4495282"/>
              <a:gd name="connsiteY7" fmla="*/ 2703444 h 4155385"/>
              <a:gd name="connsiteX8" fmla="*/ 546652 w 4495282"/>
              <a:gd name="connsiteY8" fmla="*/ 2454966 h 4155385"/>
              <a:gd name="connsiteX9" fmla="*/ 467139 w 4495282"/>
              <a:gd name="connsiteY9" fmla="*/ 2395331 h 4155385"/>
              <a:gd name="connsiteX10" fmla="*/ 99391 w 4495282"/>
              <a:gd name="connsiteY10" fmla="*/ 1858618 h 4155385"/>
              <a:gd name="connsiteX11" fmla="*/ 0 w 4495282"/>
              <a:gd name="connsiteY11" fmla="*/ 1649896 h 4155385"/>
              <a:gd name="connsiteX12" fmla="*/ 49696 w 4495282"/>
              <a:gd name="connsiteY12" fmla="*/ 1401418 h 4155385"/>
              <a:gd name="connsiteX13" fmla="*/ 298174 w 4495282"/>
              <a:gd name="connsiteY13" fmla="*/ 1431235 h 4155385"/>
              <a:gd name="connsiteX14" fmla="*/ 566530 w 4495282"/>
              <a:gd name="connsiteY14" fmla="*/ 1699592 h 4155385"/>
              <a:gd name="connsiteX15" fmla="*/ 636104 w 4495282"/>
              <a:gd name="connsiteY15" fmla="*/ 1769166 h 4155385"/>
              <a:gd name="connsiteX16" fmla="*/ 805070 w 4495282"/>
              <a:gd name="connsiteY16" fmla="*/ 2067340 h 4155385"/>
              <a:gd name="connsiteX17" fmla="*/ 993913 w 4495282"/>
              <a:gd name="connsiteY17" fmla="*/ 2146853 h 4155385"/>
              <a:gd name="connsiteX18" fmla="*/ 1043609 w 4495282"/>
              <a:gd name="connsiteY18" fmla="*/ 1789044 h 4155385"/>
              <a:gd name="connsiteX19" fmla="*/ 1003852 w 4495282"/>
              <a:gd name="connsiteY19" fmla="*/ 1411357 h 4155385"/>
              <a:gd name="connsiteX20" fmla="*/ 884583 w 4495282"/>
              <a:gd name="connsiteY20" fmla="*/ 1043609 h 4155385"/>
              <a:gd name="connsiteX21" fmla="*/ 695739 w 4495282"/>
              <a:gd name="connsiteY21" fmla="*/ 477079 h 4155385"/>
              <a:gd name="connsiteX22" fmla="*/ 705678 w 4495282"/>
              <a:gd name="connsiteY22" fmla="*/ 109331 h 4155385"/>
              <a:gd name="connsiteX23" fmla="*/ 884583 w 4495282"/>
              <a:gd name="connsiteY23" fmla="*/ 79514 h 4155385"/>
              <a:gd name="connsiteX24" fmla="*/ 944217 w 4495282"/>
              <a:gd name="connsiteY24" fmla="*/ 387627 h 4155385"/>
              <a:gd name="connsiteX25" fmla="*/ 1143000 w 4495282"/>
              <a:gd name="connsiteY25" fmla="*/ 636105 h 4155385"/>
              <a:gd name="connsiteX26" fmla="*/ 1302026 w 4495282"/>
              <a:gd name="connsiteY26" fmla="*/ 1073427 h 4155385"/>
              <a:gd name="connsiteX27" fmla="*/ 1411357 w 4495282"/>
              <a:gd name="connsiteY27" fmla="*/ 1222514 h 4155385"/>
              <a:gd name="connsiteX28" fmla="*/ 1331844 w 4495282"/>
              <a:gd name="connsiteY28" fmla="*/ 864705 h 4155385"/>
              <a:gd name="connsiteX29" fmla="*/ 1152939 w 4495282"/>
              <a:gd name="connsiteY29" fmla="*/ 387627 h 4155385"/>
              <a:gd name="connsiteX30" fmla="*/ 1093304 w 4495282"/>
              <a:gd name="connsiteY30" fmla="*/ 99392 h 4155385"/>
              <a:gd name="connsiteX31" fmla="*/ 1282148 w 4495282"/>
              <a:gd name="connsiteY31" fmla="*/ 0 h 4155385"/>
              <a:gd name="connsiteX32" fmla="*/ 1391478 w 4495282"/>
              <a:gd name="connsiteY32" fmla="*/ 69574 h 4155385"/>
              <a:gd name="connsiteX33" fmla="*/ 1451113 w 4495282"/>
              <a:gd name="connsiteY33" fmla="*/ 367748 h 4155385"/>
              <a:gd name="connsiteX34" fmla="*/ 1620078 w 4495282"/>
              <a:gd name="connsiteY34" fmla="*/ 546653 h 4155385"/>
              <a:gd name="connsiteX35" fmla="*/ 1689652 w 4495282"/>
              <a:gd name="connsiteY35" fmla="*/ 864705 h 4155385"/>
              <a:gd name="connsiteX36" fmla="*/ 1779104 w 4495282"/>
              <a:gd name="connsiteY36" fmla="*/ 1272209 h 4155385"/>
              <a:gd name="connsiteX37" fmla="*/ 1858617 w 4495282"/>
              <a:gd name="connsiteY37" fmla="*/ 1043609 h 4155385"/>
              <a:gd name="connsiteX38" fmla="*/ 1739348 w 4495282"/>
              <a:gd name="connsiteY38" fmla="*/ 725557 h 4155385"/>
              <a:gd name="connsiteX39" fmla="*/ 1639957 w 4495282"/>
              <a:gd name="connsiteY39" fmla="*/ 536714 h 4155385"/>
              <a:gd name="connsiteX40" fmla="*/ 1649896 w 4495282"/>
              <a:gd name="connsiteY40" fmla="*/ 337931 h 4155385"/>
              <a:gd name="connsiteX41" fmla="*/ 1779104 w 4495282"/>
              <a:gd name="connsiteY41" fmla="*/ 288235 h 4155385"/>
              <a:gd name="connsiteX42" fmla="*/ 1908313 w 4495282"/>
              <a:gd name="connsiteY42" fmla="*/ 397566 h 4155385"/>
              <a:gd name="connsiteX43" fmla="*/ 2057400 w 4495282"/>
              <a:gd name="connsiteY43" fmla="*/ 785192 h 4155385"/>
              <a:gd name="connsiteX44" fmla="*/ 2136913 w 4495282"/>
              <a:gd name="connsiteY44" fmla="*/ 904461 h 4155385"/>
              <a:gd name="connsiteX45" fmla="*/ 2136913 w 4495282"/>
              <a:gd name="connsiteY45" fmla="*/ 1212574 h 4155385"/>
              <a:gd name="connsiteX46" fmla="*/ 2156791 w 4495282"/>
              <a:gd name="connsiteY46" fmla="*/ 1689653 h 4155385"/>
              <a:gd name="connsiteX47" fmla="*/ 2246244 w 4495282"/>
              <a:gd name="connsiteY47" fmla="*/ 1500809 h 4155385"/>
              <a:gd name="connsiteX48" fmla="*/ 2236304 w 4495282"/>
              <a:gd name="connsiteY48" fmla="*/ 1311966 h 4155385"/>
              <a:gd name="connsiteX49" fmla="*/ 2226365 w 4495282"/>
              <a:gd name="connsiteY49" fmla="*/ 1202635 h 4155385"/>
              <a:gd name="connsiteX50" fmla="*/ 2315817 w 4495282"/>
              <a:gd name="connsiteY50" fmla="*/ 1023731 h 4155385"/>
              <a:gd name="connsiteX51" fmla="*/ 2445026 w 4495282"/>
              <a:gd name="connsiteY51" fmla="*/ 1053548 h 4155385"/>
              <a:gd name="connsiteX52" fmla="*/ 2484783 w 4495282"/>
              <a:gd name="connsiteY52" fmla="*/ 1202635 h 4155385"/>
              <a:gd name="connsiteX53" fmla="*/ 2494722 w 4495282"/>
              <a:gd name="connsiteY53" fmla="*/ 1590261 h 4155385"/>
              <a:gd name="connsiteX54" fmla="*/ 2445026 w 4495282"/>
              <a:gd name="connsiteY54" fmla="*/ 1808922 h 4155385"/>
              <a:gd name="connsiteX55" fmla="*/ 2397297 w 4495282"/>
              <a:gd name="connsiteY55" fmla="*/ 2059265 h 4155385"/>
              <a:gd name="connsiteX56" fmla="*/ 2464904 w 4495282"/>
              <a:gd name="connsiteY56" fmla="*/ 2335696 h 4155385"/>
              <a:gd name="connsiteX57" fmla="*/ 2568333 w 4495282"/>
              <a:gd name="connsiteY57" fmla="*/ 2620411 h 4155385"/>
              <a:gd name="connsiteX58" fmla="*/ 2618753 w 4495282"/>
              <a:gd name="connsiteY58" fmla="*/ 2834621 h 4155385"/>
              <a:gd name="connsiteX59" fmla="*/ 2880485 w 4495282"/>
              <a:gd name="connsiteY59" fmla="*/ 2949127 h 4155385"/>
              <a:gd name="connsiteX60" fmla="*/ 3029054 w 4495282"/>
              <a:gd name="connsiteY60" fmla="*/ 3151430 h 4155385"/>
              <a:gd name="connsiteX61" fmla="*/ 4495282 w 4495282"/>
              <a:gd name="connsiteY61" fmla="*/ 3959708 h 4155385"/>
              <a:gd name="connsiteX0" fmla="*/ 4495282 w 4495282"/>
              <a:gd name="connsiteY0" fmla="*/ 3959708 h 4155385"/>
              <a:gd name="connsiteX1" fmla="*/ 4494454 w 4495282"/>
              <a:gd name="connsiteY1" fmla="*/ 4155385 h 4155385"/>
              <a:gd name="connsiteX2" fmla="*/ 2114240 w 4495282"/>
              <a:gd name="connsiteY2" fmla="*/ 4152590 h 4155385"/>
              <a:gd name="connsiteX3" fmla="*/ 1798983 w 4495282"/>
              <a:gd name="connsiteY3" fmla="*/ 3717235 h 4155385"/>
              <a:gd name="connsiteX4" fmla="*/ 1699591 w 4495282"/>
              <a:gd name="connsiteY4" fmla="*/ 3657600 h 4155385"/>
              <a:gd name="connsiteX5" fmla="*/ 1348512 w 4495282"/>
              <a:gd name="connsiteY5" fmla="*/ 3539159 h 4155385"/>
              <a:gd name="connsiteX6" fmla="*/ 976003 w 4495282"/>
              <a:gd name="connsiteY6" fmla="*/ 3158263 h 4155385"/>
              <a:gd name="connsiteX7" fmla="*/ 636104 w 4495282"/>
              <a:gd name="connsiteY7" fmla="*/ 2703444 h 4155385"/>
              <a:gd name="connsiteX8" fmla="*/ 546652 w 4495282"/>
              <a:gd name="connsiteY8" fmla="*/ 2454966 h 4155385"/>
              <a:gd name="connsiteX9" fmla="*/ 467139 w 4495282"/>
              <a:gd name="connsiteY9" fmla="*/ 2395331 h 4155385"/>
              <a:gd name="connsiteX10" fmla="*/ 99391 w 4495282"/>
              <a:gd name="connsiteY10" fmla="*/ 1858618 h 4155385"/>
              <a:gd name="connsiteX11" fmla="*/ 0 w 4495282"/>
              <a:gd name="connsiteY11" fmla="*/ 1649896 h 4155385"/>
              <a:gd name="connsiteX12" fmla="*/ 49696 w 4495282"/>
              <a:gd name="connsiteY12" fmla="*/ 1401418 h 4155385"/>
              <a:gd name="connsiteX13" fmla="*/ 298174 w 4495282"/>
              <a:gd name="connsiteY13" fmla="*/ 1431235 h 4155385"/>
              <a:gd name="connsiteX14" fmla="*/ 566530 w 4495282"/>
              <a:gd name="connsiteY14" fmla="*/ 1699592 h 4155385"/>
              <a:gd name="connsiteX15" fmla="*/ 636104 w 4495282"/>
              <a:gd name="connsiteY15" fmla="*/ 1769166 h 4155385"/>
              <a:gd name="connsiteX16" fmla="*/ 805070 w 4495282"/>
              <a:gd name="connsiteY16" fmla="*/ 2067340 h 4155385"/>
              <a:gd name="connsiteX17" fmla="*/ 993913 w 4495282"/>
              <a:gd name="connsiteY17" fmla="*/ 2146853 h 4155385"/>
              <a:gd name="connsiteX18" fmla="*/ 1043609 w 4495282"/>
              <a:gd name="connsiteY18" fmla="*/ 1789044 h 4155385"/>
              <a:gd name="connsiteX19" fmla="*/ 1003852 w 4495282"/>
              <a:gd name="connsiteY19" fmla="*/ 1411357 h 4155385"/>
              <a:gd name="connsiteX20" fmla="*/ 884583 w 4495282"/>
              <a:gd name="connsiteY20" fmla="*/ 1043609 h 4155385"/>
              <a:gd name="connsiteX21" fmla="*/ 695739 w 4495282"/>
              <a:gd name="connsiteY21" fmla="*/ 477079 h 4155385"/>
              <a:gd name="connsiteX22" fmla="*/ 705678 w 4495282"/>
              <a:gd name="connsiteY22" fmla="*/ 109331 h 4155385"/>
              <a:gd name="connsiteX23" fmla="*/ 884583 w 4495282"/>
              <a:gd name="connsiteY23" fmla="*/ 79514 h 4155385"/>
              <a:gd name="connsiteX24" fmla="*/ 944217 w 4495282"/>
              <a:gd name="connsiteY24" fmla="*/ 387627 h 4155385"/>
              <a:gd name="connsiteX25" fmla="*/ 1143000 w 4495282"/>
              <a:gd name="connsiteY25" fmla="*/ 636105 h 4155385"/>
              <a:gd name="connsiteX26" fmla="*/ 1302026 w 4495282"/>
              <a:gd name="connsiteY26" fmla="*/ 1073427 h 4155385"/>
              <a:gd name="connsiteX27" fmla="*/ 1411357 w 4495282"/>
              <a:gd name="connsiteY27" fmla="*/ 1222514 h 4155385"/>
              <a:gd name="connsiteX28" fmla="*/ 1331844 w 4495282"/>
              <a:gd name="connsiteY28" fmla="*/ 864705 h 4155385"/>
              <a:gd name="connsiteX29" fmla="*/ 1152939 w 4495282"/>
              <a:gd name="connsiteY29" fmla="*/ 387627 h 4155385"/>
              <a:gd name="connsiteX30" fmla="*/ 1093304 w 4495282"/>
              <a:gd name="connsiteY30" fmla="*/ 99392 h 4155385"/>
              <a:gd name="connsiteX31" fmla="*/ 1282148 w 4495282"/>
              <a:gd name="connsiteY31" fmla="*/ 0 h 4155385"/>
              <a:gd name="connsiteX32" fmla="*/ 1391478 w 4495282"/>
              <a:gd name="connsiteY32" fmla="*/ 69574 h 4155385"/>
              <a:gd name="connsiteX33" fmla="*/ 1451113 w 4495282"/>
              <a:gd name="connsiteY33" fmla="*/ 367748 h 4155385"/>
              <a:gd name="connsiteX34" fmla="*/ 1620078 w 4495282"/>
              <a:gd name="connsiteY34" fmla="*/ 546653 h 4155385"/>
              <a:gd name="connsiteX35" fmla="*/ 1689652 w 4495282"/>
              <a:gd name="connsiteY35" fmla="*/ 864705 h 4155385"/>
              <a:gd name="connsiteX36" fmla="*/ 1779104 w 4495282"/>
              <a:gd name="connsiteY36" fmla="*/ 1272209 h 4155385"/>
              <a:gd name="connsiteX37" fmla="*/ 1858617 w 4495282"/>
              <a:gd name="connsiteY37" fmla="*/ 1043609 h 4155385"/>
              <a:gd name="connsiteX38" fmla="*/ 1739348 w 4495282"/>
              <a:gd name="connsiteY38" fmla="*/ 725557 h 4155385"/>
              <a:gd name="connsiteX39" fmla="*/ 1639957 w 4495282"/>
              <a:gd name="connsiteY39" fmla="*/ 536714 h 4155385"/>
              <a:gd name="connsiteX40" fmla="*/ 1649896 w 4495282"/>
              <a:gd name="connsiteY40" fmla="*/ 337931 h 4155385"/>
              <a:gd name="connsiteX41" fmla="*/ 1779104 w 4495282"/>
              <a:gd name="connsiteY41" fmla="*/ 288235 h 4155385"/>
              <a:gd name="connsiteX42" fmla="*/ 1908313 w 4495282"/>
              <a:gd name="connsiteY42" fmla="*/ 397566 h 4155385"/>
              <a:gd name="connsiteX43" fmla="*/ 2057400 w 4495282"/>
              <a:gd name="connsiteY43" fmla="*/ 785192 h 4155385"/>
              <a:gd name="connsiteX44" fmla="*/ 2136913 w 4495282"/>
              <a:gd name="connsiteY44" fmla="*/ 904461 h 4155385"/>
              <a:gd name="connsiteX45" fmla="*/ 2136913 w 4495282"/>
              <a:gd name="connsiteY45" fmla="*/ 1212574 h 4155385"/>
              <a:gd name="connsiteX46" fmla="*/ 2156791 w 4495282"/>
              <a:gd name="connsiteY46" fmla="*/ 1689653 h 4155385"/>
              <a:gd name="connsiteX47" fmla="*/ 2246244 w 4495282"/>
              <a:gd name="connsiteY47" fmla="*/ 1500809 h 4155385"/>
              <a:gd name="connsiteX48" fmla="*/ 2236304 w 4495282"/>
              <a:gd name="connsiteY48" fmla="*/ 1311966 h 4155385"/>
              <a:gd name="connsiteX49" fmla="*/ 2226365 w 4495282"/>
              <a:gd name="connsiteY49" fmla="*/ 1202635 h 4155385"/>
              <a:gd name="connsiteX50" fmla="*/ 2315817 w 4495282"/>
              <a:gd name="connsiteY50" fmla="*/ 1023731 h 4155385"/>
              <a:gd name="connsiteX51" fmla="*/ 2445026 w 4495282"/>
              <a:gd name="connsiteY51" fmla="*/ 1053548 h 4155385"/>
              <a:gd name="connsiteX52" fmla="*/ 2484783 w 4495282"/>
              <a:gd name="connsiteY52" fmla="*/ 1202635 h 4155385"/>
              <a:gd name="connsiteX53" fmla="*/ 2494722 w 4495282"/>
              <a:gd name="connsiteY53" fmla="*/ 1590261 h 4155385"/>
              <a:gd name="connsiteX54" fmla="*/ 2445026 w 4495282"/>
              <a:gd name="connsiteY54" fmla="*/ 1808922 h 4155385"/>
              <a:gd name="connsiteX55" fmla="*/ 2397297 w 4495282"/>
              <a:gd name="connsiteY55" fmla="*/ 2059265 h 4155385"/>
              <a:gd name="connsiteX56" fmla="*/ 2464904 w 4495282"/>
              <a:gd name="connsiteY56" fmla="*/ 2335696 h 4155385"/>
              <a:gd name="connsiteX57" fmla="*/ 2568333 w 4495282"/>
              <a:gd name="connsiteY57" fmla="*/ 2620411 h 4155385"/>
              <a:gd name="connsiteX58" fmla="*/ 2618753 w 4495282"/>
              <a:gd name="connsiteY58" fmla="*/ 2834621 h 4155385"/>
              <a:gd name="connsiteX59" fmla="*/ 2880485 w 4495282"/>
              <a:gd name="connsiteY59" fmla="*/ 2949127 h 4155385"/>
              <a:gd name="connsiteX60" fmla="*/ 3029054 w 4495282"/>
              <a:gd name="connsiteY60" fmla="*/ 3151430 h 4155385"/>
              <a:gd name="connsiteX61" fmla="*/ 4495282 w 4495282"/>
              <a:gd name="connsiteY61" fmla="*/ 3959708 h 4155385"/>
              <a:gd name="connsiteX0" fmla="*/ 4495282 w 4495282"/>
              <a:gd name="connsiteY0" fmla="*/ 3959708 h 4155385"/>
              <a:gd name="connsiteX1" fmla="*/ 4494454 w 4495282"/>
              <a:gd name="connsiteY1" fmla="*/ 4155385 h 4155385"/>
              <a:gd name="connsiteX2" fmla="*/ 2114240 w 4495282"/>
              <a:gd name="connsiteY2" fmla="*/ 4152590 h 4155385"/>
              <a:gd name="connsiteX3" fmla="*/ 1798983 w 4495282"/>
              <a:gd name="connsiteY3" fmla="*/ 3717235 h 4155385"/>
              <a:gd name="connsiteX4" fmla="*/ 1699591 w 4495282"/>
              <a:gd name="connsiteY4" fmla="*/ 3657600 h 4155385"/>
              <a:gd name="connsiteX5" fmla="*/ 1348512 w 4495282"/>
              <a:gd name="connsiteY5" fmla="*/ 3539159 h 4155385"/>
              <a:gd name="connsiteX6" fmla="*/ 976003 w 4495282"/>
              <a:gd name="connsiteY6" fmla="*/ 3158263 h 4155385"/>
              <a:gd name="connsiteX7" fmla="*/ 667061 w 4495282"/>
              <a:gd name="connsiteY7" fmla="*/ 2698682 h 4155385"/>
              <a:gd name="connsiteX8" fmla="*/ 546652 w 4495282"/>
              <a:gd name="connsiteY8" fmla="*/ 2454966 h 4155385"/>
              <a:gd name="connsiteX9" fmla="*/ 467139 w 4495282"/>
              <a:gd name="connsiteY9" fmla="*/ 2395331 h 4155385"/>
              <a:gd name="connsiteX10" fmla="*/ 99391 w 4495282"/>
              <a:gd name="connsiteY10" fmla="*/ 1858618 h 4155385"/>
              <a:gd name="connsiteX11" fmla="*/ 0 w 4495282"/>
              <a:gd name="connsiteY11" fmla="*/ 1649896 h 4155385"/>
              <a:gd name="connsiteX12" fmla="*/ 49696 w 4495282"/>
              <a:gd name="connsiteY12" fmla="*/ 1401418 h 4155385"/>
              <a:gd name="connsiteX13" fmla="*/ 298174 w 4495282"/>
              <a:gd name="connsiteY13" fmla="*/ 1431235 h 4155385"/>
              <a:gd name="connsiteX14" fmla="*/ 566530 w 4495282"/>
              <a:gd name="connsiteY14" fmla="*/ 1699592 h 4155385"/>
              <a:gd name="connsiteX15" fmla="*/ 636104 w 4495282"/>
              <a:gd name="connsiteY15" fmla="*/ 1769166 h 4155385"/>
              <a:gd name="connsiteX16" fmla="*/ 805070 w 4495282"/>
              <a:gd name="connsiteY16" fmla="*/ 2067340 h 4155385"/>
              <a:gd name="connsiteX17" fmla="*/ 993913 w 4495282"/>
              <a:gd name="connsiteY17" fmla="*/ 2146853 h 4155385"/>
              <a:gd name="connsiteX18" fmla="*/ 1043609 w 4495282"/>
              <a:gd name="connsiteY18" fmla="*/ 1789044 h 4155385"/>
              <a:gd name="connsiteX19" fmla="*/ 1003852 w 4495282"/>
              <a:gd name="connsiteY19" fmla="*/ 1411357 h 4155385"/>
              <a:gd name="connsiteX20" fmla="*/ 884583 w 4495282"/>
              <a:gd name="connsiteY20" fmla="*/ 1043609 h 4155385"/>
              <a:gd name="connsiteX21" fmla="*/ 695739 w 4495282"/>
              <a:gd name="connsiteY21" fmla="*/ 477079 h 4155385"/>
              <a:gd name="connsiteX22" fmla="*/ 705678 w 4495282"/>
              <a:gd name="connsiteY22" fmla="*/ 109331 h 4155385"/>
              <a:gd name="connsiteX23" fmla="*/ 884583 w 4495282"/>
              <a:gd name="connsiteY23" fmla="*/ 79514 h 4155385"/>
              <a:gd name="connsiteX24" fmla="*/ 944217 w 4495282"/>
              <a:gd name="connsiteY24" fmla="*/ 387627 h 4155385"/>
              <a:gd name="connsiteX25" fmla="*/ 1143000 w 4495282"/>
              <a:gd name="connsiteY25" fmla="*/ 636105 h 4155385"/>
              <a:gd name="connsiteX26" fmla="*/ 1302026 w 4495282"/>
              <a:gd name="connsiteY26" fmla="*/ 1073427 h 4155385"/>
              <a:gd name="connsiteX27" fmla="*/ 1411357 w 4495282"/>
              <a:gd name="connsiteY27" fmla="*/ 1222514 h 4155385"/>
              <a:gd name="connsiteX28" fmla="*/ 1331844 w 4495282"/>
              <a:gd name="connsiteY28" fmla="*/ 864705 h 4155385"/>
              <a:gd name="connsiteX29" fmla="*/ 1152939 w 4495282"/>
              <a:gd name="connsiteY29" fmla="*/ 387627 h 4155385"/>
              <a:gd name="connsiteX30" fmla="*/ 1093304 w 4495282"/>
              <a:gd name="connsiteY30" fmla="*/ 99392 h 4155385"/>
              <a:gd name="connsiteX31" fmla="*/ 1282148 w 4495282"/>
              <a:gd name="connsiteY31" fmla="*/ 0 h 4155385"/>
              <a:gd name="connsiteX32" fmla="*/ 1391478 w 4495282"/>
              <a:gd name="connsiteY32" fmla="*/ 69574 h 4155385"/>
              <a:gd name="connsiteX33" fmla="*/ 1451113 w 4495282"/>
              <a:gd name="connsiteY33" fmla="*/ 367748 h 4155385"/>
              <a:gd name="connsiteX34" fmla="*/ 1620078 w 4495282"/>
              <a:gd name="connsiteY34" fmla="*/ 546653 h 4155385"/>
              <a:gd name="connsiteX35" fmla="*/ 1689652 w 4495282"/>
              <a:gd name="connsiteY35" fmla="*/ 864705 h 4155385"/>
              <a:gd name="connsiteX36" fmla="*/ 1779104 w 4495282"/>
              <a:gd name="connsiteY36" fmla="*/ 1272209 h 4155385"/>
              <a:gd name="connsiteX37" fmla="*/ 1858617 w 4495282"/>
              <a:gd name="connsiteY37" fmla="*/ 1043609 h 4155385"/>
              <a:gd name="connsiteX38" fmla="*/ 1739348 w 4495282"/>
              <a:gd name="connsiteY38" fmla="*/ 725557 h 4155385"/>
              <a:gd name="connsiteX39" fmla="*/ 1639957 w 4495282"/>
              <a:gd name="connsiteY39" fmla="*/ 536714 h 4155385"/>
              <a:gd name="connsiteX40" fmla="*/ 1649896 w 4495282"/>
              <a:gd name="connsiteY40" fmla="*/ 337931 h 4155385"/>
              <a:gd name="connsiteX41" fmla="*/ 1779104 w 4495282"/>
              <a:gd name="connsiteY41" fmla="*/ 288235 h 4155385"/>
              <a:gd name="connsiteX42" fmla="*/ 1908313 w 4495282"/>
              <a:gd name="connsiteY42" fmla="*/ 397566 h 4155385"/>
              <a:gd name="connsiteX43" fmla="*/ 2057400 w 4495282"/>
              <a:gd name="connsiteY43" fmla="*/ 785192 h 4155385"/>
              <a:gd name="connsiteX44" fmla="*/ 2136913 w 4495282"/>
              <a:gd name="connsiteY44" fmla="*/ 904461 h 4155385"/>
              <a:gd name="connsiteX45" fmla="*/ 2136913 w 4495282"/>
              <a:gd name="connsiteY45" fmla="*/ 1212574 h 4155385"/>
              <a:gd name="connsiteX46" fmla="*/ 2156791 w 4495282"/>
              <a:gd name="connsiteY46" fmla="*/ 1689653 h 4155385"/>
              <a:gd name="connsiteX47" fmla="*/ 2246244 w 4495282"/>
              <a:gd name="connsiteY47" fmla="*/ 1500809 h 4155385"/>
              <a:gd name="connsiteX48" fmla="*/ 2236304 w 4495282"/>
              <a:gd name="connsiteY48" fmla="*/ 1311966 h 4155385"/>
              <a:gd name="connsiteX49" fmla="*/ 2226365 w 4495282"/>
              <a:gd name="connsiteY49" fmla="*/ 1202635 h 4155385"/>
              <a:gd name="connsiteX50" fmla="*/ 2315817 w 4495282"/>
              <a:gd name="connsiteY50" fmla="*/ 1023731 h 4155385"/>
              <a:gd name="connsiteX51" fmla="*/ 2445026 w 4495282"/>
              <a:gd name="connsiteY51" fmla="*/ 1053548 h 4155385"/>
              <a:gd name="connsiteX52" fmla="*/ 2484783 w 4495282"/>
              <a:gd name="connsiteY52" fmla="*/ 1202635 h 4155385"/>
              <a:gd name="connsiteX53" fmla="*/ 2494722 w 4495282"/>
              <a:gd name="connsiteY53" fmla="*/ 1590261 h 4155385"/>
              <a:gd name="connsiteX54" fmla="*/ 2445026 w 4495282"/>
              <a:gd name="connsiteY54" fmla="*/ 1808922 h 4155385"/>
              <a:gd name="connsiteX55" fmla="*/ 2397297 w 4495282"/>
              <a:gd name="connsiteY55" fmla="*/ 2059265 h 4155385"/>
              <a:gd name="connsiteX56" fmla="*/ 2464904 w 4495282"/>
              <a:gd name="connsiteY56" fmla="*/ 2335696 h 4155385"/>
              <a:gd name="connsiteX57" fmla="*/ 2568333 w 4495282"/>
              <a:gd name="connsiteY57" fmla="*/ 2620411 h 4155385"/>
              <a:gd name="connsiteX58" fmla="*/ 2618753 w 4495282"/>
              <a:gd name="connsiteY58" fmla="*/ 2834621 h 4155385"/>
              <a:gd name="connsiteX59" fmla="*/ 2880485 w 4495282"/>
              <a:gd name="connsiteY59" fmla="*/ 2949127 h 4155385"/>
              <a:gd name="connsiteX60" fmla="*/ 3029054 w 4495282"/>
              <a:gd name="connsiteY60" fmla="*/ 3151430 h 4155385"/>
              <a:gd name="connsiteX61" fmla="*/ 4495282 w 4495282"/>
              <a:gd name="connsiteY61" fmla="*/ 3959708 h 4155385"/>
              <a:gd name="connsiteX0" fmla="*/ 4495282 w 4495282"/>
              <a:gd name="connsiteY0" fmla="*/ 3959708 h 4155385"/>
              <a:gd name="connsiteX1" fmla="*/ 4494454 w 4495282"/>
              <a:gd name="connsiteY1" fmla="*/ 4155385 h 4155385"/>
              <a:gd name="connsiteX2" fmla="*/ 2114240 w 4495282"/>
              <a:gd name="connsiteY2" fmla="*/ 4152590 h 4155385"/>
              <a:gd name="connsiteX3" fmla="*/ 1798983 w 4495282"/>
              <a:gd name="connsiteY3" fmla="*/ 3717235 h 4155385"/>
              <a:gd name="connsiteX4" fmla="*/ 1699591 w 4495282"/>
              <a:gd name="connsiteY4" fmla="*/ 3657600 h 4155385"/>
              <a:gd name="connsiteX5" fmla="*/ 1348512 w 4495282"/>
              <a:gd name="connsiteY5" fmla="*/ 3539159 h 4155385"/>
              <a:gd name="connsiteX6" fmla="*/ 976003 w 4495282"/>
              <a:gd name="connsiteY6" fmla="*/ 3158263 h 4155385"/>
              <a:gd name="connsiteX7" fmla="*/ 667061 w 4495282"/>
              <a:gd name="connsiteY7" fmla="*/ 2698682 h 4155385"/>
              <a:gd name="connsiteX8" fmla="*/ 546652 w 4495282"/>
              <a:gd name="connsiteY8" fmla="*/ 2454966 h 4155385"/>
              <a:gd name="connsiteX9" fmla="*/ 452851 w 4495282"/>
              <a:gd name="connsiteY9" fmla="*/ 2340563 h 4155385"/>
              <a:gd name="connsiteX10" fmla="*/ 99391 w 4495282"/>
              <a:gd name="connsiteY10" fmla="*/ 1858618 h 4155385"/>
              <a:gd name="connsiteX11" fmla="*/ 0 w 4495282"/>
              <a:gd name="connsiteY11" fmla="*/ 1649896 h 4155385"/>
              <a:gd name="connsiteX12" fmla="*/ 49696 w 4495282"/>
              <a:gd name="connsiteY12" fmla="*/ 1401418 h 4155385"/>
              <a:gd name="connsiteX13" fmla="*/ 298174 w 4495282"/>
              <a:gd name="connsiteY13" fmla="*/ 1431235 h 4155385"/>
              <a:gd name="connsiteX14" fmla="*/ 566530 w 4495282"/>
              <a:gd name="connsiteY14" fmla="*/ 1699592 h 4155385"/>
              <a:gd name="connsiteX15" fmla="*/ 636104 w 4495282"/>
              <a:gd name="connsiteY15" fmla="*/ 1769166 h 4155385"/>
              <a:gd name="connsiteX16" fmla="*/ 805070 w 4495282"/>
              <a:gd name="connsiteY16" fmla="*/ 2067340 h 4155385"/>
              <a:gd name="connsiteX17" fmla="*/ 993913 w 4495282"/>
              <a:gd name="connsiteY17" fmla="*/ 2146853 h 4155385"/>
              <a:gd name="connsiteX18" fmla="*/ 1043609 w 4495282"/>
              <a:gd name="connsiteY18" fmla="*/ 1789044 h 4155385"/>
              <a:gd name="connsiteX19" fmla="*/ 1003852 w 4495282"/>
              <a:gd name="connsiteY19" fmla="*/ 1411357 h 4155385"/>
              <a:gd name="connsiteX20" fmla="*/ 884583 w 4495282"/>
              <a:gd name="connsiteY20" fmla="*/ 1043609 h 4155385"/>
              <a:gd name="connsiteX21" fmla="*/ 695739 w 4495282"/>
              <a:gd name="connsiteY21" fmla="*/ 477079 h 4155385"/>
              <a:gd name="connsiteX22" fmla="*/ 705678 w 4495282"/>
              <a:gd name="connsiteY22" fmla="*/ 109331 h 4155385"/>
              <a:gd name="connsiteX23" fmla="*/ 884583 w 4495282"/>
              <a:gd name="connsiteY23" fmla="*/ 79514 h 4155385"/>
              <a:gd name="connsiteX24" fmla="*/ 944217 w 4495282"/>
              <a:gd name="connsiteY24" fmla="*/ 387627 h 4155385"/>
              <a:gd name="connsiteX25" fmla="*/ 1143000 w 4495282"/>
              <a:gd name="connsiteY25" fmla="*/ 636105 h 4155385"/>
              <a:gd name="connsiteX26" fmla="*/ 1302026 w 4495282"/>
              <a:gd name="connsiteY26" fmla="*/ 1073427 h 4155385"/>
              <a:gd name="connsiteX27" fmla="*/ 1411357 w 4495282"/>
              <a:gd name="connsiteY27" fmla="*/ 1222514 h 4155385"/>
              <a:gd name="connsiteX28" fmla="*/ 1331844 w 4495282"/>
              <a:gd name="connsiteY28" fmla="*/ 864705 h 4155385"/>
              <a:gd name="connsiteX29" fmla="*/ 1152939 w 4495282"/>
              <a:gd name="connsiteY29" fmla="*/ 387627 h 4155385"/>
              <a:gd name="connsiteX30" fmla="*/ 1093304 w 4495282"/>
              <a:gd name="connsiteY30" fmla="*/ 99392 h 4155385"/>
              <a:gd name="connsiteX31" fmla="*/ 1282148 w 4495282"/>
              <a:gd name="connsiteY31" fmla="*/ 0 h 4155385"/>
              <a:gd name="connsiteX32" fmla="*/ 1391478 w 4495282"/>
              <a:gd name="connsiteY32" fmla="*/ 69574 h 4155385"/>
              <a:gd name="connsiteX33" fmla="*/ 1451113 w 4495282"/>
              <a:gd name="connsiteY33" fmla="*/ 367748 h 4155385"/>
              <a:gd name="connsiteX34" fmla="*/ 1620078 w 4495282"/>
              <a:gd name="connsiteY34" fmla="*/ 546653 h 4155385"/>
              <a:gd name="connsiteX35" fmla="*/ 1689652 w 4495282"/>
              <a:gd name="connsiteY35" fmla="*/ 864705 h 4155385"/>
              <a:gd name="connsiteX36" fmla="*/ 1779104 w 4495282"/>
              <a:gd name="connsiteY36" fmla="*/ 1272209 h 4155385"/>
              <a:gd name="connsiteX37" fmla="*/ 1858617 w 4495282"/>
              <a:gd name="connsiteY37" fmla="*/ 1043609 h 4155385"/>
              <a:gd name="connsiteX38" fmla="*/ 1739348 w 4495282"/>
              <a:gd name="connsiteY38" fmla="*/ 725557 h 4155385"/>
              <a:gd name="connsiteX39" fmla="*/ 1639957 w 4495282"/>
              <a:gd name="connsiteY39" fmla="*/ 536714 h 4155385"/>
              <a:gd name="connsiteX40" fmla="*/ 1649896 w 4495282"/>
              <a:gd name="connsiteY40" fmla="*/ 337931 h 4155385"/>
              <a:gd name="connsiteX41" fmla="*/ 1779104 w 4495282"/>
              <a:gd name="connsiteY41" fmla="*/ 288235 h 4155385"/>
              <a:gd name="connsiteX42" fmla="*/ 1908313 w 4495282"/>
              <a:gd name="connsiteY42" fmla="*/ 397566 h 4155385"/>
              <a:gd name="connsiteX43" fmla="*/ 2057400 w 4495282"/>
              <a:gd name="connsiteY43" fmla="*/ 785192 h 4155385"/>
              <a:gd name="connsiteX44" fmla="*/ 2136913 w 4495282"/>
              <a:gd name="connsiteY44" fmla="*/ 904461 h 4155385"/>
              <a:gd name="connsiteX45" fmla="*/ 2136913 w 4495282"/>
              <a:gd name="connsiteY45" fmla="*/ 1212574 h 4155385"/>
              <a:gd name="connsiteX46" fmla="*/ 2156791 w 4495282"/>
              <a:gd name="connsiteY46" fmla="*/ 1689653 h 4155385"/>
              <a:gd name="connsiteX47" fmla="*/ 2246244 w 4495282"/>
              <a:gd name="connsiteY47" fmla="*/ 1500809 h 4155385"/>
              <a:gd name="connsiteX48" fmla="*/ 2236304 w 4495282"/>
              <a:gd name="connsiteY48" fmla="*/ 1311966 h 4155385"/>
              <a:gd name="connsiteX49" fmla="*/ 2226365 w 4495282"/>
              <a:gd name="connsiteY49" fmla="*/ 1202635 h 4155385"/>
              <a:gd name="connsiteX50" fmla="*/ 2315817 w 4495282"/>
              <a:gd name="connsiteY50" fmla="*/ 1023731 h 4155385"/>
              <a:gd name="connsiteX51" fmla="*/ 2445026 w 4495282"/>
              <a:gd name="connsiteY51" fmla="*/ 1053548 h 4155385"/>
              <a:gd name="connsiteX52" fmla="*/ 2484783 w 4495282"/>
              <a:gd name="connsiteY52" fmla="*/ 1202635 h 4155385"/>
              <a:gd name="connsiteX53" fmla="*/ 2494722 w 4495282"/>
              <a:gd name="connsiteY53" fmla="*/ 1590261 h 4155385"/>
              <a:gd name="connsiteX54" fmla="*/ 2445026 w 4495282"/>
              <a:gd name="connsiteY54" fmla="*/ 1808922 h 4155385"/>
              <a:gd name="connsiteX55" fmla="*/ 2397297 w 4495282"/>
              <a:gd name="connsiteY55" fmla="*/ 2059265 h 4155385"/>
              <a:gd name="connsiteX56" fmla="*/ 2464904 w 4495282"/>
              <a:gd name="connsiteY56" fmla="*/ 2335696 h 4155385"/>
              <a:gd name="connsiteX57" fmla="*/ 2568333 w 4495282"/>
              <a:gd name="connsiteY57" fmla="*/ 2620411 h 4155385"/>
              <a:gd name="connsiteX58" fmla="*/ 2618753 w 4495282"/>
              <a:gd name="connsiteY58" fmla="*/ 2834621 h 4155385"/>
              <a:gd name="connsiteX59" fmla="*/ 2880485 w 4495282"/>
              <a:gd name="connsiteY59" fmla="*/ 2949127 h 4155385"/>
              <a:gd name="connsiteX60" fmla="*/ 3029054 w 4495282"/>
              <a:gd name="connsiteY60" fmla="*/ 3151430 h 4155385"/>
              <a:gd name="connsiteX61" fmla="*/ 4495282 w 4495282"/>
              <a:gd name="connsiteY61" fmla="*/ 3959708 h 4155385"/>
              <a:gd name="connsiteX0" fmla="*/ 4495282 w 4495282"/>
              <a:gd name="connsiteY0" fmla="*/ 3959708 h 4155385"/>
              <a:gd name="connsiteX1" fmla="*/ 4494454 w 4495282"/>
              <a:gd name="connsiteY1" fmla="*/ 4155385 h 4155385"/>
              <a:gd name="connsiteX2" fmla="*/ 2114240 w 4495282"/>
              <a:gd name="connsiteY2" fmla="*/ 4152590 h 4155385"/>
              <a:gd name="connsiteX3" fmla="*/ 1798983 w 4495282"/>
              <a:gd name="connsiteY3" fmla="*/ 3717235 h 4155385"/>
              <a:gd name="connsiteX4" fmla="*/ 1699591 w 4495282"/>
              <a:gd name="connsiteY4" fmla="*/ 3657600 h 4155385"/>
              <a:gd name="connsiteX5" fmla="*/ 1348512 w 4495282"/>
              <a:gd name="connsiteY5" fmla="*/ 3539159 h 4155385"/>
              <a:gd name="connsiteX6" fmla="*/ 976003 w 4495282"/>
              <a:gd name="connsiteY6" fmla="*/ 3158263 h 4155385"/>
              <a:gd name="connsiteX7" fmla="*/ 667061 w 4495282"/>
              <a:gd name="connsiteY7" fmla="*/ 2698682 h 4155385"/>
              <a:gd name="connsiteX8" fmla="*/ 546652 w 4495282"/>
              <a:gd name="connsiteY8" fmla="*/ 2462110 h 4155385"/>
              <a:gd name="connsiteX9" fmla="*/ 452851 w 4495282"/>
              <a:gd name="connsiteY9" fmla="*/ 2340563 h 4155385"/>
              <a:gd name="connsiteX10" fmla="*/ 99391 w 4495282"/>
              <a:gd name="connsiteY10" fmla="*/ 1858618 h 4155385"/>
              <a:gd name="connsiteX11" fmla="*/ 0 w 4495282"/>
              <a:gd name="connsiteY11" fmla="*/ 1649896 h 4155385"/>
              <a:gd name="connsiteX12" fmla="*/ 49696 w 4495282"/>
              <a:gd name="connsiteY12" fmla="*/ 1401418 h 4155385"/>
              <a:gd name="connsiteX13" fmla="*/ 298174 w 4495282"/>
              <a:gd name="connsiteY13" fmla="*/ 1431235 h 4155385"/>
              <a:gd name="connsiteX14" fmla="*/ 566530 w 4495282"/>
              <a:gd name="connsiteY14" fmla="*/ 1699592 h 4155385"/>
              <a:gd name="connsiteX15" fmla="*/ 636104 w 4495282"/>
              <a:gd name="connsiteY15" fmla="*/ 1769166 h 4155385"/>
              <a:gd name="connsiteX16" fmla="*/ 805070 w 4495282"/>
              <a:gd name="connsiteY16" fmla="*/ 2067340 h 4155385"/>
              <a:gd name="connsiteX17" fmla="*/ 993913 w 4495282"/>
              <a:gd name="connsiteY17" fmla="*/ 2146853 h 4155385"/>
              <a:gd name="connsiteX18" fmla="*/ 1043609 w 4495282"/>
              <a:gd name="connsiteY18" fmla="*/ 1789044 h 4155385"/>
              <a:gd name="connsiteX19" fmla="*/ 1003852 w 4495282"/>
              <a:gd name="connsiteY19" fmla="*/ 1411357 h 4155385"/>
              <a:gd name="connsiteX20" fmla="*/ 884583 w 4495282"/>
              <a:gd name="connsiteY20" fmla="*/ 1043609 h 4155385"/>
              <a:gd name="connsiteX21" fmla="*/ 695739 w 4495282"/>
              <a:gd name="connsiteY21" fmla="*/ 477079 h 4155385"/>
              <a:gd name="connsiteX22" fmla="*/ 705678 w 4495282"/>
              <a:gd name="connsiteY22" fmla="*/ 109331 h 4155385"/>
              <a:gd name="connsiteX23" fmla="*/ 884583 w 4495282"/>
              <a:gd name="connsiteY23" fmla="*/ 79514 h 4155385"/>
              <a:gd name="connsiteX24" fmla="*/ 944217 w 4495282"/>
              <a:gd name="connsiteY24" fmla="*/ 387627 h 4155385"/>
              <a:gd name="connsiteX25" fmla="*/ 1143000 w 4495282"/>
              <a:gd name="connsiteY25" fmla="*/ 636105 h 4155385"/>
              <a:gd name="connsiteX26" fmla="*/ 1302026 w 4495282"/>
              <a:gd name="connsiteY26" fmla="*/ 1073427 h 4155385"/>
              <a:gd name="connsiteX27" fmla="*/ 1411357 w 4495282"/>
              <a:gd name="connsiteY27" fmla="*/ 1222514 h 4155385"/>
              <a:gd name="connsiteX28" fmla="*/ 1331844 w 4495282"/>
              <a:gd name="connsiteY28" fmla="*/ 864705 h 4155385"/>
              <a:gd name="connsiteX29" fmla="*/ 1152939 w 4495282"/>
              <a:gd name="connsiteY29" fmla="*/ 387627 h 4155385"/>
              <a:gd name="connsiteX30" fmla="*/ 1093304 w 4495282"/>
              <a:gd name="connsiteY30" fmla="*/ 99392 h 4155385"/>
              <a:gd name="connsiteX31" fmla="*/ 1282148 w 4495282"/>
              <a:gd name="connsiteY31" fmla="*/ 0 h 4155385"/>
              <a:gd name="connsiteX32" fmla="*/ 1391478 w 4495282"/>
              <a:gd name="connsiteY32" fmla="*/ 69574 h 4155385"/>
              <a:gd name="connsiteX33" fmla="*/ 1451113 w 4495282"/>
              <a:gd name="connsiteY33" fmla="*/ 367748 h 4155385"/>
              <a:gd name="connsiteX34" fmla="*/ 1620078 w 4495282"/>
              <a:gd name="connsiteY34" fmla="*/ 546653 h 4155385"/>
              <a:gd name="connsiteX35" fmla="*/ 1689652 w 4495282"/>
              <a:gd name="connsiteY35" fmla="*/ 864705 h 4155385"/>
              <a:gd name="connsiteX36" fmla="*/ 1779104 w 4495282"/>
              <a:gd name="connsiteY36" fmla="*/ 1272209 h 4155385"/>
              <a:gd name="connsiteX37" fmla="*/ 1858617 w 4495282"/>
              <a:gd name="connsiteY37" fmla="*/ 1043609 h 4155385"/>
              <a:gd name="connsiteX38" fmla="*/ 1739348 w 4495282"/>
              <a:gd name="connsiteY38" fmla="*/ 725557 h 4155385"/>
              <a:gd name="connsiteX39" fmla="*/ 1639957 w 4495282"/>
              <a:gd name="connsiteY39" fmla="*/ 536714 h 4155385"/>
              <a:gd name="connsiteX40" fmla="*/ 1649896 w 4495282"/>
              <a:gd name="connsiteY40" fmla="*/ 337931 h 4155385"/>
              <a:gd name="connsiteX41" fmla="*/ 1779104 w 4495282"/>
              <a:gd name="connsiteY41" fmla="*/ 288235 h 4155385"/>
              <a:gd name="connsiteX42" fmla="*/ 1908313 w 4495282"/>
              <a:gd name="connsiteY42" fmla="*/ 397566 h 4155385"/>
              <a:gd name="connsiteX43" fmla="*/ 2057400 w 4495282"/>
              <a:gd name="connsiteY43" fmla="*/ 785192 h 4155385"/>
              <a:gd name="connsiteX44" fmla="*/ 2136913 w 4495282"/>
              <a:gd name="connsiteY44" fmla="*/ 904461 h 4155385"/>
              <a:gd name="connsiteX45" fmla="*/ 2136913 w 4495282"/>
              <a:gd name="connsiteY45" fmla="*/ 1212574 h 4155385"/>
              <a:gd name="connsiteX46" fmla="*/ 2156791 w 4495282"/>
              <a:gd name="connsiteY46" fmla="*/ 1689653 h 4155385"/>
              <a:gd name="connsiteX47" fmla="*/ 2246244 w 4495282"/>
              <a:gd name="connsiteY47" fmla="*/ 1500809 h 4155385"/>
              <a:gd name="connsiteX48" fmla="*/ 2236304 w 4495282"/>
              <a:gd name="connsiteY48" fmla="*/ 1311966 h 4155385"/>
              <a:gd name="connsiteX49" fmla="*/ 2226365 w 4495282"/>
              <a:gd name="connsiteY49" fmla="*/ 1202635 h 4155385"/>
              <a:gd name="connsiteX50" fmla="*/ 2315817 w 4495282"/>
              <a:gd name="connsiteY50" fmla="*/ 1023731 h 4155385"/>
              <a:gd name="connsiteX51" fmla="*/ 2445026 w 4495282"/>
              <a:gd name="connsiteY51" fmla="*/ 1053548 h 4155385"/>
              <a:gd name="connsiteX52" fmla="*/ 2484783 w 4495282"/>
              <a:gd name="connsiteY52" fmla="*/ 1202635 h 4155385"/>
              <a:gd name="connsiteX53" fmla="*/ 2494722 w 4495282"/>
              <a:gd name="connsiteY53" fmla="*/ 1590261 h 4155385"/>
              <a:gd name="connsiteX54" fmla="*/ 2445026 w 4495282"/>
              <a:gd name="connsiteY54" fmla="*/ 1808922 h 4155385"/>
              <a:gd name="connsiteX55" fmla="*/ 2397297 w 4495282"/>
              <a:gd name="connsiteY55" fmla="*/ 2059265 h 4155385"/>
              <a:gd name="connsiteX56" fmla="*/ 2464904 w 4495282"/>
              <a:gd name="connsiteY56" fmla="*/ 2335696 h 4155385"/>
              <a:gd name="connsiteX57" fmla="*/ 2568333 w 4495282"/>
              <a:gd name="connsiteY57" fmla="*/ 2620411 h 4155385"/>
              <a:gd name="connsiteX58" fmla="*/ 2618753 w 4495282"/>
              <a:gd name="connsiteY58" fmla="*/ 2834621 h 4155385"/>
              <a:gd name="connsiteX59" fmla="*/ 2880485 w 4495282"/>
              <a:gd name="connsiteY59" fmla="*/ 2949127 h 4155385"/>
              <a:gd name="connsiteX60" fmla="*/ 3029054 w 4495282"/>
              <a:gd name="connsiteY60" fmla="*/ 3151430 h 4155385"/>
              <a:gd name="connsiteX61" fmla="*/ 4495282 w 4495282"/>
              <a:gd name="connsiteY61" fmla="*/ 3959708 h 4155385"/>
              <a:gd name="connsiteX0" fmla="*/ 4495282 w 4495282"/>
              <a:gd name="connsiteY0" fmla="*/ 3959708 h 4155385"/>
              <a:gd name="connsiteX1" fmla="*/ 4494454 w 4495282"/>
              <a:gd name="connsiteY1" fmla="*/ 4155385 h 4155385"/>
              <a:gd name="connsiteX2" fmla="*/ 2114240 w 4495282"/>
              <a:gd name="connsiteY2" fmla="*/ 4152590 h 4155385"/>
              <a:gd name="connsiteX3" fmla="*/ 1798983 w 4495282"/>
              <a:gd name="connsiteY3" fmla="*/ 3717235 h 4155385"/>
              <a:gd name="connsiteX4" fmla="*/ 1699591 w 4495282"/>
              <a:gd name="connsiteY4" fmla="*/ 3657600 h 4155385"/>
              <a:gd name="connsiteX5" fmla="*/ 1348512 w 4495282"/>
              <a:gd name="connsiteY5" fmla="*/ 3539159 h 4155385"/>
              <a:gd name="connsiteX6" fmla="*/ 976003 w 4495282"/>
              <a:gd name="connsiteY6" fmla="*/ 3158263 h 4155385"/>
              <a:gd name="connsiteX7" fmla="*/ 667061 w 4495282"/>
              <a:gd name="connsiteY7" fmla="*/ 2698682 h 4155385"/>
              <a:gd name="connsiteX8" fmla="*/ 546652 w 4495282"/>
              <a:gd name="connsiteY8" fmla="*/ 2462110 h 4155385"/>
              <a:gd name="connsiteX9" fmla="*/ 452851 w 4495282"/>
              <a:gd name="connsiteY9" fmla="*/ 2340563 h 4155385"/>
              <a:gd name="connsiteX10" fmla="*/ 99391 w 4495282"/>
              <a:gd name="connsiteY10" fmla="*/ 1877668 h 4155385"/>
              <a:gd name="connsiteX11" fmla="*/ 0 w 4495282"/>
              <a:gd name="connsiteY11" fmla="*/ 1649896 h 4155385"/>
              <a:gd name="connsiteX12" fmla="*/ 49696 w 4495282"/>
              <a:gd name="connsiteY12" fmla="*/ 1401418 h 4155385"/>
              <a:gd name="connsiteX13" fmla="*/ 298174 w 4495282"/>
              <a:gd name="connsiteY13" fmla="*/ 1431235 h 4155385"/>
              <a:gd name="connsiteX14" fmla="*/ 566530 w 4495282"/>
              <a:gd name="connsiteY14" fmla="*/ 1699592 h 4155385"/>
              <a:gd name="connsiteX15" fmla="*/ 636104 w 4495282"/>
              <a:gd name="connsiteY15" fmla="*/ 1769166 h 4155385"/>
              <a:gd name="connsiteX16" fmla="*/ 805070 w 4495282"/>
              <a:gd name="connsiteY16" fmla="*/ 2067340 h 4155385"/>
              <a:gd name="connsiteX17" fmla="*/ 993913 w 4495282"/>
              <a:gd name="connsiteY17" fmla="*/ 2146853 h 4155385"/>
              <a:gd name="connsiteX18" fmla="*/ 1043609 w 4495282"/>
              <a:gd name="connsiteY18" fmla="*/ 1789044 h 4155385"/>
              <a:gd name="connsiteX19" fmla="*/ 1003852 w 4495282"/>
              <a:gd name="connsiteY19" fmla="*/ 1411357 h 4155385"/>
              <a:gd name="connsiteX20" fmla="*/ 884583 w 4495282"/>
              <a:gd name="connsiteY20" fmla="*/ 1043609 h 4155385"/>
              <a:gd name="connsiteX21" fmla="*/ 695739 w 4495282"/>
              <a:gd name="connsiteY21" fmla="*/ 477079 h 4155385"/>
              <a:gd name="connsiteX22" fmla="*/ 705678 w 4495282"/>
              <a:gd name="connsiteY22" fmla="*/ 109331 h 4155385"/>
              <a:gd name="connsiteX23" fmla="*/ 884583 w 4495282"/>
              <a:gd name="connsiteY23" fmla="*/ 79514 h 4155385"/>
              <a:gd name="connsiteX24" fmla="*/ 944217 w 4495282"/>
              <a:gd name="connsiteY24" fmla="*/ 387627 h 4155385"/>
              <a:gd name="connsiteX25" fmla="*/ 1143000 w 4495282"/>
              <a:gd name="connsiteY25" fmla="*/ 636105 h 4155385"/>
              <a:gd name="connsiteX26" fmla="*/ 1302026 w 4495282"/>
              <a:gd name="connsiteY26" fmla="*/ 1073427 h 4155385"/>
              <a:gd name="connsiteX27" fmla="*/ 1411357 w 4495282"/>
              <a:gd name="connsiteY27" fmla="*/ 1222514 h 4155385"/>
              <a:gd name="connsiteX28" fmla="*/ 1331844 w 4495282"/>
              <a:gd name="connsiteY28" fmla="*/ 864705 h 4155385"/>
              <a:gd name="connsiteX29" fmla="*/ 1152939 w 4495282"/>
              <a:gd name="connsiteY29" fmla="*/ 387627 h 4155385"/>
              <a:gd name="connsiteX30" fmla="*/ 1093304 w 4495282"/>
              <a:gd name="connsiteY30" fmla="*/ 99392 h 4155385"/>
              <a:gd name="connsiteX31" fmla="*/ 1282148 w 4495282"/>
              <a:gd name="connsiteY31" fmla="*/ 0 h 4155385"/>
              <a:gd name="connsiteX32" fmla="*/ 1391478 w 4495282"/>
              <a:gd name="connsiteY32" fmla="*/ 69574 h 4155385"/>
              <a:gd name="connsiteX33" fmla="*/ 1451113 w 4495282"/>
              <a:gd name="connsiteY33" fmla="*/ 367748 h 4155385"/>
              <a:gd name="connsiteX34" fmla="*/ 1620078 w 4495282"/>
              <a:gd name="connsiteY34" fmla="*/ 546653 h 4155385"/>
              <a:gd name="connsiteX35" fmla="*/ 1689652 w 4495282"/>
              <a:gd name="connsiteY35" fmla="*/ 864705 h 4155385"/>
              <a:gd name="connsiteX36" fmla="*/ 1779104 w 4495282"/>
              <a:gd name="connsiteY36" fmla="*/ 1272209 h 4155385"/>
              <a:gd name="connsiteX37" fmla="*/ 1858617 w 4495282"/>
              <a:gd name="connsiteY37" fmla="*/ 1043609 h 4155385"/>
              <a:gd name="connsiteX38" fmla="*/ 1739348 w 4495282"/>
              <a:gd name="connsiteY38" fmla="*/ 725557 h 4155385"/>
              <a:gd name="connsiteX39" fmla="*/ 1639957 w 4495282"/>
              <a:gd name="connsiteY39" fmla="*/ 536714 h 4155385"/>
              <a:gd name="connsiteX40" fmla="*/ 1649896 w 4495282"/>
              <a:gd name="connsiteY40" fmla="*/ 337931 h 4155385"/>
              <a:gd name="connsiteX41" fmla="*/ 1779104 w 4495282"/>
              <a:gd name="connsiteY41" fmla="*/ 288235 h 4155385"/>
              <a:gd name="connsiteX42" fmla="*/ 1908313 w 4495282"/>
              <a:gd name="connsiteY42" fmla="*/ 397566 h 4155385"/>
              <a:gd name="connsiteX43" fmla="*/ 2057400 w 4495282"/>
              <a:gd name="connsiteY43" fmla="*/ 785192 h 4155385"/>
              <a:gd name="connsiteX44" fmla="*/ 2136913 w 4495282"/>
              <a:gd name="connsiteY44" fmla="*/ 904461 h 4155385"/>
              <a:gd name="connsiteX45" fmla="*/ 2136913 w 4495282"/>
              <a:gd name="connsiteY45" fmla="*/ 1212574 h 4155385"/>
              <a:gd name="connsiteX46" fmla="*/ 2156791 w 4495282"/>
              <a:gd name="connsiteY46" fmla="*/ 1689653 h 4155385"/>
              <a:gd name="connsiteX47" fmla="*/ 2246244 w 4495282"/>
              <a:gd name="connsiteY47" fmla="*/ 1500809 h 4155385"/>
              <a:gd name="connsiteX48" fmla="*/ 2236304 w 4495282"/>
              <a:gd name="connsiteY48" fmla="*/ 1311966 h 4155385"/>
              <a:gd name="connsiteX49" fmla="*/ 2226365 w 4495282"/>
              <a:gd name="connsiteY49" fmla="*/ 1202635 h 4155385"/>
              <a:gd name="connsiteX50" fmla="*/ 2315817 w 4495282"/>
              <a:gd name="connsiteY50" fmla="*/ 1023731 h 4155385"/>
              <a:gd name="connsiteX51" fmla="*/ 2445026 w 4495282"/>
              <a:gd name="connsiteY51" fmla="*/ 1053548 h 4155385"/>
              <a:gd name="connsiteX52" fmla="*/ 2484783 w 4495282"/>
              <a:gd name="connsiteY52" fmla="*/ 1202635 h 4155385"/>
              <a:gd name="connsiteX53" fmla="*/ 2494722 w 4495282"/>
              <a:gd name="connsiteY53" fmla="*/ 1590261 h 4155385"/>
              <a:gd name="connsiteX54" fmla="*/ 2445026 w 4495282"/>
              <a:gd name="connsiteY54" fmla="*/ 1808922 h 4155385"/>
              <a:gd name="connsiteX55" fmla="*/ 2397297 w 4495282"/>
              <a:gd name="connsiteY55" fmla="*/ 2059265 h 4155385"/>
              <a:gd name="connsiteX56" fmla="*/ 2464904 w 4495282"/>
              <a:gd name="connsiteY56" fmla="*/ 2335696 h 4155385"/>
              <a:gd name="connsiteX57" fmla="*/ 2568333 w 4495282"/>
              <a:gd name="connsiteY57" fmla="*/ 2620411 h 4155385"/>
              <a:gd name="connsiteX58" fmla="*/ 2618753 w 4495282"/>
              <a:gd name="connsiteY58" fmla="*/ 2834621 h 4155385"/>
              <a:gd name="connsiteX59" fmla="*/ 2880485 w 4495282"/>
              <a:gd name="connsiteY59" fmla="*/ 2949127 h 4155385"/>
              <a:gd name="connsiteX60" fmla="*/ 3029054 w 4495282"/>
              <a:gd name="connsiteY60" fmla="*/ 3151430 h 4155385"/>
              <a:gd name="connsiteX61" fmla="*/ 4495282 w 4495282"/>
              <a:gd name="connsiteY61" fmla="*/ 3959708 h 4155385"/>
              <a:gd name="connsiteX0" fmla="*/ 4495282 w 4495282"/>
              <a:gd name="connsiteY0" fmla="*/ 3959708 h 4155385"/>
              <a:gd name="connsiteX1" fmla="*/ 4494454 w 4495282"/>
              <a:gd name="connsiteY1" fmla="*/ 4155385 h 4155385"/>
              <a:gd name="connsiteX2" fmla="*/ 2114240 w 4495282"/>
              <a:gd name="connsiteY2" fmla="*/ 4152590 h 4155385"/>
              <a:gd name="connsiteX3" fmla="*/ 1798983 w 4495282"/>
              <a:gd name="connsiteY3" fmla="*/ 3717235 h 4155385"/>
              <a:gd name="connsiteX4" fmla="*/ 1699591 w 4495282"/>
              <a:gd name="connsiteY4" fmla="*/ 3657600 h 4155385"/>
              <a:gd name="connsiteX5" fmla="*/ 1348512 w 4495282"/>
              <a:gd name="connsiteY5" fmla="*/ 3539159 h 4155385"/>
              <a:gd name="connsiteX6" fmla="*/ 976003 w 4495282"/>
              <a:gd name="connsiteY6" fmla="*/ 3158263 h 4155385"/>
              <a:gd name="connsiteX7" fmla="*/ 667061 w 4495282"/>
              <a:gd name="connsiteY7" fmla="*/ 2698682 h 4155385"/>
              <a:gd name="connsiteX8" fmla="*/ 546652 w 4495282"/>
              <a:gd name="connsiteY8" fmla="*/ 2462110 h 4155385"/>
              <a:gd name="connsiteX9" fmla="*/ 452851 w 4495282"/>
              <a:gd name="connsiteY9" fmla="*/ 2340563 h 4155385"/>
              <a:gd name="connsiteX10" fmla="*/ 99391 w 4495282"/>
              <a:gd name="connsiteY10" fmla="*/ 1877668 h 4155385"/>
              <a:gd name="connsiteX11" fmla="*/ 0 w 4495282"/>
              <a:gd name="connsiteY11" fmla="*/ 1649896 h 4155385"/>
              <a:gd name="connsiteX12" fmla="*/ 49696 w 4495282"/>
              <a:gd name="connsiteY12" fmla="*/ 1401418 h 4155385"/>
              <a:gd name="connsiteX13" fmla="*/ 298174 w 4495282"/>
              <a:gd name="connsiteY13" fmla="*/ 1431235 h 4155385"/>
              <a:gd name="connsiteX14" fmla="*/ 566530 w 4495282"/>
              <a:gd name="connsiteY14" fmla="*/ 1699592 h 4155385"/>
              <a:gd name="connsiteX15" fmla="*/ 636104 w 4495282"/>
              <a:gd name="connsiteY15" fmla="*/ 1769166 h 4155385"/>
              <a:gd name="connsiteX16" fmla="*/ 805070 w 4495282"/>
              <a:gd name="connsiteY16" fmla="*/ 2067340 h 4155385"/>
              <a:gd name="connsiteX17" fmla="*/ 993913 w 4495282"/>
              <a:gd name="connsiteY17" fmla="*/ 2146853 h 4155385"/>
              <a:gd name="connsiteX18" fmla="*/ 1043609 w 4495282"/>
              <a:gd name="connsiteY18" fmla="*/ 1789044 h 4155385"/>
              <a:gd name="connsiteX19" fmla="*/ 1003852 w 4495282"/>
              <a:gd name="connsiteY19" fmla="*/ 1411357 h 4155385"/>
              <a:gd name="connsiteX20" fmla="*/ 884583 w 4495282"/>
              <a:gd name="connsiteY20" fmla="*/ 1043609 h 4155385"/>
              <a:gd name="connsiteX21" fmla="*/ 695739 w 4495282"/>
              <a:gd name="connsiteY21" fmla="*/ 477079 h 4155385"/>
              <a:gd name="connsiteX22" fmla="*/ 705678 w 4495282"/>
              <a:gd name="connsiteY22" fmla="*/ 109331 h 4155385"/>
              <a:gd name="connsiteX23" fmla="*/ 884583 w 4495282"/>
              <a:gd name="connsiteY23" fmla="*/ 79514 h 4155385"/>
              <a:gd name="connsiteX24" fmla="*/ 944217 w 4495282"/>
              <a:gd name="connsiteY24" fmla="*/ 387627 h 4155385"/>
              <a:gd name="connsiteX25" fmla="*/ 1143000 w 4495282"/>
              <a:gd name="connsiteY25" fmla="*/ 636105 h 4155385"/>
              <a:gd name="connsiteX26" fmla="*/ 1302026 w 4495282"/>
              <a:gd name="connsiteY26" fmla="*/ 1073427 h 4155385"/>
              <a:gd name="connsiteX27" fmla="*/ 1411357 w 4495282"/>
              <a:gd name="connsiteY27" fmla="*/ 1222514 h 4155385"/>
              <a:gd name="connsiteX28" fmla="*/ 1331844 w 4495282"/>
              <a:gd name="connsiteY28" fmla="*/ 864705 h 4155385"/>
              <a:gd name="connsiteX29" fmla="*/ 1152939 w 4495282"/>
              <a:gd name="connsiteY29" fmla="*/ 387627 h 4155385"/>
              <a:gd name="connsiteX30" fmla="*/ 1093304 w 4495282"/>
              <a:gd name="connsiteY30" fmla="*/ 99392 h 4155385"/>
              <a:gd name="connsiteX31" fmla="*/ 1282148 w 4495282"/>
              <a:gd name="connsiteY31" fmla="*/ 0 h 4155385"/>
              <a:gd name="connsiteX32" fmla="*/ 1391478 w 4495282"/>
              <a:gd name="connsiteY32" fmla="*/ 69574 h 4155385"/>
              <a:gd name="connsiteX33" fmla="*/ 1451113 w 4495282"/>
              <a:gd name="connsiteY33" fmla="*/ 367748 h 4155385"/>
              <a:gd name="connsiteX34" fmla="*/ 1620078 w 4495282"/>
              <a:gd name="connsiteY34" fmla="*/ 546653 h 4155385"/>
              <a:gd name="connsiteX35" fmla="*/ 1689652 w 4495282"/>
              <a:gd name="connsiteY35" fmla="*/ 864705 h 4155385"/>
              <a:gd name="connsiteX36" fmla="*/ 1779104 w 4495282"/>
              <a:gd name="connsiteY36" fmla="*/ 1272209 h 4155385"/>
              <a:gd name="connsiteX37" fmla="*/ 1858617 w 4495282"/>
              <a:gd name="connsiteY37" fmla="*/ 1043609 h 4155385"/>
              <a:gd name="connsiteX38" fmla="*/ 1739348 w 4495282"/>
              <a:gd name="connsiteY38" fmla="*/ 725557 h 4155385"/>
              <a:gd name="connsiteX39" fmla="*/ 1639957 w 4495282"/>
              <a:gd name="connsiteY39" fmla="*/ 536714 h 4155385"/>
              <a:gd name="connsiteX40" fmla="*/ 1649896 w 4495282"/>
              <a:gd name="connsiteY40" fmla="*/ 337931 h 4155385"/>
              <a:gd name="connsiteX41" fmla="*/ 1779104 w 4495282"/>
              <a:gd name="connsiteY41" fmla="*/ 288235 h 4155385"/>
              <a:gd name="connsiteX42" fmla="*/ 1908313 w 4495282"/>
              <a:gd name="connsiteY42" fmla="*/ 397566 h 4155385"/>
              <a:gd name="connsiteX43" fmla="*/ 2057400 w 4495282"/>
              <a:gd name="connsiteY43" fmla="*/ 785192 h 4155385"/>
              <a:gd name="connsiteX44" fmla="*/ 2136913 w 4495282"/>
              <a:gd name="connsiteY44" fmla="*/ 904461 h 4155385"/>
              <a:gd name="connsiteX45" fmla="*/ 2136913 w 4495282"/>
              <a:gd name="connsiteY45" fmla="*/ 1212574 h 4155385"/>
              <a:gd name="connsiteX46" fmla="*/ 2156791 w 4495282"/>
              <a:gd name="connsiteY46" fmla="*/ 1689653 h 4155385"/>
              <a:gd name="connsiteX47" fmla="*/ 2246244 w 4495282"/>
              <a:gd name="connsiteY47" fmla="*/ 1500809 h 4155385"/>
              <a:gd name="connsiteX48" fmla="*/ 2236304 w 4495282"/>
              <a:gd name="connsiteY48" fmla="*/ 1311966 h 4155385"/>
              <a:gd name="connsiteX49" fmla="*/ 2226365 w 4495282"/>
              <a:gd name="connsiteY49" fmla="*/ 1202635 h 4155385"/>
              <a:gd name="connsiteX50" fmla="*/ 2315817 w 4495282"/>
              <a:gd name="connsiteY50" fmla="*/ 1023731 h 4155385"/>
              <a:gd name="connsiteX51" fmla="*/ 2445026 w 4495282"/>
              <a:gd name="connsiteY51" fmla="*/ 1053548 h 4155385"/>
              <a:gd name="connsiteX52" fmla="*/ 2484783 w 4495282"/>
              <a:gd name="connsiteY52" fmla="*/ 1202635 h 4155385"/>
              <a:gd name="connsiteX53" fmla="*/ 2494722 w 4495282"/>
              <a:gd name="connsiteY53" fmla="*/ 1590261 h 4155385"/>
              <a:gd name="connsiteX54" fmla="*/ 2445026 w 4495282"/>
              <a:gd name="connsiteY54" fmla="*/ 1808922 h 4155385"/>
              <a:gd name="connsiteX55" fmla="*/ 2397297 w 4495282"/>
              <a:gd name="connsiteY55" fmla="*/ 2059265 h 4155385"/>
              <a:gd name="connsiteX56" fmla="*/ 2464904 w 4495282"/>
              <a:gd name="connsiteY56" fmla="*/ 2335696 h 4155385"/>
              <a:gd name="connsiteX57" fmla="*/ 2568333 w 4495282"/>
              <a:gd name="connsiteY57" fmla="*/ 2620411 h 4155385"/>
              <a:gd name="connsiteX58" fmla="*/ 2618753 w 4495282"/>
              <a:gd name="connsiteY58" fmla="*/ 2834621 h 4155385"/>
              <a:gd name="connsiteX59" fmla="*/ 2880485 w 4495282"/>
              <a:gd name="connsiteY59" fmla="*/ 2949127 h 4155385"/>
              <a:gd name="connsiteX60" fmla="*/ 3029054 w 4495282"/>
              <a:gd name="connsiteY60" fmla="*/ 3151430 h 4155385"/>
              <a:gd name="connsiteX61" fmla="*/ 4495282 w 4495282"/>
              <a:gd name="connsiteY61" fmla="*/ 3959708 h 4155385"/>
              <a:gd name="connsiteX0" fmla="*/ 4495282 w 4495282"/>
              <a:gd name="connsiteY0" fmla="*/ 3959708 h 4155385"/>
              <a:gd name="connsiteX1" fmla="*/ 4494454 w 4495282"/>
              <a:gd name="connsiteY1" fmla="*/ 4155385 h 4155385"/>
              <a:gd name="connsiteX2" fmla="*/ 2114240 w 4495282"/>
              <a:gd name="connsiteY2" fmla="*/ 4152590 h 4155385"/>
              <a:gd name="connsiteX3" fmla="*/ 1798983 w 4495282"/>
              <a:gd name="connsiteY3" fmla="*/ 3717235 h 4155385"/>
              <a:gd name="connsiteX4" fmla="*/ 1699591 w 4495282"/>
              <a:gd name="connsiteY4" fmla="*/ 3657600 h 4155385"/>
              <a:gd name="connsiteX5" fmla="*/ 1348512 w 4495282"/>
              <a:gd name="connsiteY5" fmla="*/ 3539159 h 4155385"/>
              <a:gd name="connsiteX6" fmla="*/ 976003 w 4495282"/>
              <a:gd name="connsiteY6" fmla="*/ 3158263 h 4155385"/>
              <a:gd name="connsiteX7" fmla="*/ 667061 w 4495282"/>
              <a:gd name="connsiteY7" fmla="*/ 2698682 h 4155385"/>
              <a:gd name="connsiteX8" fmla="*/ 546652 w 4495282"/>
              <a:gd name="connsiteY8" fmla="*/ 2462110 h 4155385"/>
              <a:gd name="connsiteX9" fmla="*/ 452851 w 4495282"/>
              <a:gd name="connsiteY9" fmla="*/ 2340563 h 4155385"/>
              <a:gd name="connsiteX10" fmla="*/ 99391 w 4495282"/>
              <a:gd name="connsiteY10" fmla="*/ 1877668 h 4155385"/>
              <a:gd name="connsiteX11" fmla="*/ 0 w 4495282"/>
              <a:gd name="connsiteY11" fmla="*/ 1649896 h 4155385"/>
              <a:gd name="connsiteX12" fmla="*/ 49696 w 4495282"/>
              <a:gd name="connsiteY12" fmla="*/ 1401418 h 4155385"/>
              <a:gd name="connsiteX13" fmla="*/ 298174 w 4495282"/>
              <a:gd name="connsiteY13" fmla="*/ 1431235 h 4155385"/>
              <a:gd name="connsiteX14" fmla="*/ 566530 w 4495282"/>
              <a:gd name="connsiteY14" fmla="*/ 1699592 h 4155385"/>
              <a:gd name="connsiteX15" fmla="*/ 636104 w 4495282"/>
              <a:gd name="connsiteY15" fmla="*/ 1769166 h 4155385"/>
              <a:gd name="connsiteX16" fmla="*/ 805070 w 4495282"/>
              <a:gd name="connsiteY16" fmla="*/ 2067340 h 4155385"/>
              <a:gd name="connsiteX17" fmla="*/ 993913 w 4495282"/>
              <a:gd name="connsiteY17" fmla="*/ 2146853 h 4155385"/>
              <a:gd name="connsiteX18" fmla="*/ 1043609 w 4495282"/>
              <a:gd name="connsiteY18" fmla="*/ 1789044 h 4155385"/>
              <a:gd name="connsiteX19" fmla="*/ 1003852 w 4495282"/>
              <a:gd name="connsiteY19" fmla="*/ 1411357 h 4155385"/>
              <a:gd name="connsiteX20" fmla="*/ 884583 w 4495282"/>
              <a:gd name="connsiteY20" fmla="*/ 1043609 h 4155385"/>
              <a:gd name="connsiteX21" fmla="*/ 695739 w 4495282"/>
              <a:gd name="connsiteY21" fmla="*/ 477079 h 4155385"/>
              <a:gd name="connsiteX22" fmla="*/ 705678 w 4495282"/>
              <a:gd name="connsiteY22" fmla="*/ 109331 h 4155385"/>
              <a:gd name="connsiteX23" fmla="*/ 884583 w 4495282"/>
              <a:gd name="connsiteY23" fmla="*/ 79514 h 4155385"/>
              <a:gd name="connsiteX24" fmla="*/ 944217 w 4495282"/>
              <a:gd name="connsiteY24" fmla="*/ 387627 h 4155385"/>
              <a:gd name="connsiteX25" fmla="*/ 1143000 w 4495282"/>
              <a:gd name="connsiteY25" fmla="*/ 636105 h 4155385"/>
              <a:gd name="connsiteX26" fmla="*/ 1302026 w 4495282"/>
              <a:gd name="connsiteY26" fmla="*/ 1073427 h 4155385"/>
              <a:gd name="connsiteX27" fmla="*/ 1411357 w 4495282"/>
              <a:gd name="connsiteY27" fmla="*/ 1222514 h 4155385"/>
              <a:gd name="connsiteX28" fmla="*/ 1331844 w 4495282"/>
              <a:gd name="connsiteY28" fmla="*/ 864705 h 4155385"/>
              <a:gd name="connsiteX29" fmla="*/ 1152939 w 4495282"/>
              <a:gd name="connsiteY29" fmla="*/ 387627 h 4155385"/>
              <a:gd name="connsiteX30" fmla="*/ 1093304 w 4495282"/>
              <a:gd name="connsiteY30" fmla="*/ 99392 h 4155385"/>
              <a:gd name="connsiteX31" fmla="*/ 1282148 w 4495282"/>
              <a:gd name="connsiteY31" fmla="*/ 0 h 4155385"/>
              <a:gd name="connsiteX32" fmla="*/ 1391478 w 4495282"/>
              <a:gd name="connsiteY32" fmla="*/ 69574 h 4155385"/>
              <a:gd name="connsiteX33" fmla="*/ 1451113 w 4495282"/>
              <a:gd name="connsiteY33" fmla="*/ 367748 h 4155385"/>
              <a:gd name="connsiteX34" fmla="*/ 1620078 w 4495282"/>
              <a:gd name="connsiteY34" fmla="*/ 546653 h 4155385"/>
              <a:gd name="connsiteX35" fmla="*/ 1689652 w 4495282"/>
              <a:gd name="connsiteY35" fmla="*/ 864705 h 4155385"/>
              <a:gd name="connsiteX36" fmla="*/ 1779104 w 4495282"/>
              <a:gd name="connsiteY36" fmla="*/ 1272209 h 4155385"/>
              <a:gd name="connsiteX37" fmla="*/ 1858617 w 4495282"/>
              <a:gd name="connsiteY37" fmla="*/ 1043609 h 4155385"/>
              <a:gd name="connsiteX38" fmla="*/ 1739348 w 4495282"/>
              <a:gd name="connsiteY38" fmla="*/ 725557 h 4155385"/>
              <a:gd name="connsiteX39" fmla="*/ 1639957 w 4495282"/>
              <a:gd name="connsiteY39" fmla="*/ 536714 h 4155385"/>
              <a:gd name="connsiteX40" fmla="*/ 1649896 w 4495282"/>
              <a:gd name="connsiteY40" fmla="*/ 337931 h 4155385"/>
              <a:gd name="connsiteX41" fmla="*/ 1779104 w 4495282"/>
              <a:gd name="connsiteY41" fmla="*/ 288235 h 4155385"/>
              <a:gd name="connsiteX42" fmla="*/ 1908313 w 4495282"/>
              <a:gd name="connsiteY42" fmla="*/ 397566 h 4155385"/>
              <a:gd name="connsiteX43" fmla="*/ 2057400 w 4495282"/>
              <a:gd name="connsiteY43" fmla="*/ 785192 h 4155385"/>
              <a:gd name="connsiteX44" fmla="*/ 2136913 w 4495282"/>
              <a:gd name="connsiteY44" fmla="*/ 904461 h 4155385"/>
              <a:gd name="connsiteX45" fmla="*/ 2136913 w 4495282"/>
              <a:gd name="connsiteY45" fmla="*/ 1212574 h 4155385"/>
              <a:gd name="connsiteX46" fmla="*/ 2156791 w 4495282"/>
              <a:gd name="connsiteY46" fmla="*/ 1689653 h 4155385"/>
              <a:gd name="connsiteX47" fmla="*/ 2246244 w 4495282"/>
              <a:gd name="connsiteY47" fmla="*/ 1500809 h 4155385"/>
              <a:gd name="connsiteX48" fmla="*/ 2236304 w 4495282"/>
              <a:gd name="connsiteY48" fmla="*/ 1311966 h 4155385"/>
              <a:gd name="connsiteX49" fmla="*/ 2226365 w 4495282"/>
              <a:gd name="connsiteY49" fmla="*/ 1202635 h 4155385"/>
              <a:gd name="connsiteX50" fmla="*/ 2315817 w 4495282"/>
              <a:gd name="connsiteY50" fmla="*/ 1023731 h 4155385"/>
              <a:gd name="connsiteX51" fmla="*/ 2445026 w 4495282"/>
              <a:gd name="connsiteY51" fmla="*/ 1053548 h 4155385"/>
              <a:gd name="connsiteX52" fmla="*/ 2484783 w 4495282"/>
              <a:gd name="connsiteY52" fmla="*/ 1202635 h 4155385"/>
              <a:gd name="connsiteX53" fmla="*/ 2494722 w 4495282"/>
              <a:gd name="connsiteY53" fmla="*/ 1590261 h 4155385"/>
              <a:gd name="connsiteX54" fmla="*/ 2445026 w 4495282"/>
              <a:gd name="connsiteY54" fmla="*/ 1808922 h 4155385"/>
              <a:gd name="connsiteX55" fmla="*/ 2397297 w 4495282"/>
              <a:gd name="connsiteY55" fmla="*/ 2059265 h 4155385"/>
              <a:gd name="connsiteX56" fmla="*/ 2464904 w 4495282"/>
              <a:gd name="connsiteY56" fmla="*/ 2335696 h 4155385"/>
              <a:gd name="connsiteX57" fmla="*/ 2568333 w 4495282"/>
              <a:gd name="connsiteY57" fmla="*/ 2620411 h 4155385"/>
              <a:gd name="connsiteX58" fmla="*/ 2618753 w 4495282"/>
              <a:gd name="connsiteY58" fmla="*/ 2834621 h 4155385"/>
              <a:gd name="connsiteX59" fmla="*/ 2880485 w 4495282"/>
              <a:gd name="connsiteY59" fmla="*/ 2949127 h 4155385"/>
              <a:gd name="connsiteX60" fmla="*/ 3029054 w 4495282"/>
              <a:gd name="connsiteY60" fmla="*/ 3151430 h 4155385"/>
              <a:gd name="connsiteX61" fmla="*/ 4495282 w 4495282"/>
              <a:gd name="connsiteY61" fmla="*/ 3959708 h 4155385"/>
              <a:gd name="connsiteX0" fmla="*/ 4490519 w 4490519"/>
              <a:gd name="connsiteY0" fmla="*/ 3959708 h 4155385"/>
              <a:gd name="connsiteX1" fmla="*/ 4489691 w 4490519"/>
              <a:gd name="connsiteY1" fmla="*/ 4155385 h 4155385"/>
              <a:gd name="connsiteX2" fmla="*/ 2109477 w 4490519"/>
              <a:gd name="connsiteY2" fmla="*/ 4152590 h 4155385"/>
              <a:gd name="connsiteX3" fmla="*/ 1794220 w 4490519"/>
              <a:gd name="connsiteY3" fmla="*/ 3717235 h 4155385"/>
              <a:gd name="connsiteX4" fmla="*/ 1694828 w 4490519"/>
              <a:gd name="connsiteY4" fmla="*/ 3657600 h 4155385"/>
              <a:gd name="connsiteX5" fmla="*/ 1343749 w 4490519"/>
              <a:gd name="connsiteY5" fmla="*/ 3539159 h 4155385"/>
              <a:gd name="connsiteX6" fmla="*/ 971240 w 4490519"/>
              <a:gd name="connsiteY6" fmla="*/ 3158263 h 4155385"/>
              <a:gd name="connsiteX7" fmla="*/ 662298 w 4490519"/>
              <a:gd name="connsiteY7" fmla="*/ 2698682 h 4155385"/>
              <a:gd name="connsiteX8" fmla="*/ 541889 w 4490519"/>
              <a:gd name="connsiteY8" fmla="*/ 2462110 h 4155385"/>
              <a:gd name="connsiteX9" fmla="*/ 448088 w 4490519"/>
              <a:gd name="connsiteY9" fmla="*/ 2340563 h 4155385"/>
              <a:gd name="connsiteX10" fmla="*/ 94628 w 4490519"/>
              <a:gd name="connsiteY10" fmla="*/ 1877668 h 4155385"/>
              <a:gd name="connsiteX11" fmla="*/ 0 w 4490519"/>
              <a:gd name="connsiteY11" fmla="*/ 1668946 h 4155385"/>
              <a:gd name="connsiteX12" fmla="*/ 44933 w 4490519"/>
              <a:gd name="connsiteY12" fmla="*/ 1401418 h 4155385"/>
              <a:gd name="connsiteX13" fmla="*/ 293411 w 4490519"/>
              <a:gd name="connsiteY13" fmla="*/ 1431235 h 4155385"/>
              <a:gd name="connsiteX14" fmla="*/ 561767 w 4490519"/>
              <a:gd name="connsiteY14" fmla="*/ 1699592 h 4155385"/>
              <a:gd name="connsiteX15" fmla="*/ 631341 w 4490519"/>
              <a:gd name="connsiteY15" fmla="*/ 1769166 h 4155385"/>
              <a:gd name="connsiteX16" fmla="*/ 800307 w 4490519"/>
              <a:gd name="connsiteY16" fmla="*/ 2067340 h 4155385"/>
              <a:gd name="connsiteX17" fmla="*/ 989150 w 4490519"/>
              <a:gd name="connsiteY17" fmla="*/ 2146853 h 4155385"/>
              <a:gd name="connsiteX18" fmla="*/ 1038846 w 4490519"/>
              <a:gd name="connsiteY18" fmla="*/ 1789044 h 4155385"/>
              <a:gd name="connsiteX19" fmla="*/ 999089 w 4490519"/>
              <a:gd name="connsiteY19" fmla="*/ 1411357 h 4155385"/>
              <a:gd name="connsiteX20" fmla="*/ 879820 w 4490519"/>
              <a:gd name="connsiteY20" fmla="*/ 1043609 h 4155385"/>
              <a:gd name="connsiteX21" fmla="*/ 690976 w 4490519"/>
              <a:gd name="connsiteY21" fmla="*/ 477079 h 4155385"/>
              <a:gd name="connsiteX22" fmla="*/ 700915 w 4490519"/>
              <a:gd name="connsiteY22" fmla="*/ 109331 h 4155385"/>
              <a:gd name="connsiteX23" fmla="*/ 879820 w 4490519"/>
              <a:gd name="connsiteY23" fmla="*/ 79514 h 4155385"/>
              <a:gd name="connsiteX24" fmla="*/ 939454 w 4490519"/>
              <a:gd name="connsiteY24" fmla="*/ 387627 h 4155385"/>
              <a:gd name="connsiteX25" fmla="*/ 1138237 w 4490519"/>
              <a:gd name="connsiteY25" fmla="*/ 636105 h 4155385"/>
              <a:gd name="connsiteX26" fmla="*/ 1297263 w 4490519"/>
              <a:gd name="connsiteY26" fmla="*/ 1073427 h 4155385"/>
              <a:gd name="connsiteX27" fmla="*/ 1406594 w 4490519"/>
              <a:gd name="connsiteY27" fmla="*/ 1222514 h 4155385"/>
              <a:gd name="connsiteX28" fmla="*/ 1327081 w 4490519"/>
              <a:gd name="connsiteY28" fmla="*/ 864705 h 4155385"/>
              <a:gd name="connsiteX29" fmla="*/ 1148176 w 4490519"/>
              <a:gd name="connsiteY29" fmla="*/ 387627 h 4155385"/>
              <a:gd name="connsiteX30" fmla="*/ 1088541 w 4490519"/>
              <a:gd name="connsiteY30" fmla="*/ 99392 h 4155385"/>
              <a:gd name="connsiteX31" fmla="*/ 1277385 w 4490519"/>
              <a:gd name="connsiteY31" fmla="*/ 0 h 4155385"/>
              <a:gd name="connsiteX32" fmla="*/ 1386715 w 4490519"/>
              <a:gd name="connsiteY32" fmla="*/ 69574 h 4155385"/>
              <a:gd name="connsiteX33" fmla="*/ 1446350 w 4490519"/>
              <a:gd name="connsiteY33" fmla="*/ 367748 h 4155385"/>
              <a:gd name="connsiteX34" fmla="*/ 1615315 w 4490519"/>
              <a:gd name="connsiteY34" fmla="*/ 546653 h 4155385"/>
              <a:gd name="connsiteX35" fmla="*/ 1684889 w 4490519"/>
              <a:gd name="connsiteY35" fmla="*/ 864705 h 4155385"/>
              <a:gd name="connsiteX36" fmla="*/ 1774341 w 4490519"/>
              <a:gd name="connsiteY36" fmla="*/ 1272209 h 4155385"/>
              <a:gd name="connsiteX37" fmla="*/ 1853854 w 4490519"/>
              <a:gd name="connsiteY37" fmla="*/ 1043609 h 4155385"/>
              <a:gd name="connsiteX38" fmla="*/ 1734585 w 4490519"/>
              <a:gd name="connsiteY38" fmla="*/ 725557 h 4155385"/>
              <a:gd name="connsiteX39" fmla="*/ 1635194 w 4490519"/>
              <a:gd name="connsiteY39" fmla="*/ 536714 h 4155385"/>
              <a:gd name="connsiteX40" fmla="*/ 1645133 w 4490519"/>
              <a:gd name="connsiteY40" fmla="*/ 337931 h 4155385"/>
              <a:gd name="connsiteX41" fmla="*/ 1774341 w 4490519"/>
              <a:gd name="connsiteY41" fmla="*/ 288235 h 4155385"/>
              <a:gd name="connsiteX42" fmla="*/ 1903550 w 4490519"/>
              <a:gd name="connsiteY42" fmla="*/ 397566 h 4155385"/>
              <a:gd name="connsiteX43" fmla="*/ 2052637 w 4490519"/>
              <a:gd name="connsiteY43" fmla="*/ 785192 h 4155385"/>
              <a:gd name="connsiteX44" fmla="*/ 2132150 w 4490519"/>
              <a:gd name="connsiteY44" fmla="*/ 904461 h 4155385"/>
              <a:gd name="connsiteX45" fmla="*/ 2132150 w 4490519"/>
              <a:gd name="connsiteY45" fmla="*/ 1212574 h 4155385"/>
              <a:gd name="connsiteX46" fmla="*/ 2152028 w 4490519"/>
              <a:gd name="connsiteY46" fmla="*/ 1689653 h 4155385"/>
              <a:gd name="connsiteX47" fmla="*/ 2241481 w 4490519"/>
              <a:gd name="connsiteY47" fmla="*/ 1500809 h 4155385"/>
              <a:gd name="connsiteX48" fmla="*/ 2231541 w 4490519"/>
              <a:gd name="connsiteY48" fmla="*/ 1311966 h 4155385"/>
              <a:gd name="connsiteX49" fmla="*/ 2221602 w 4490519"/>
              <a:gd name="connsiteY49" fmla="*/ 1202635 h 4155385"/>
              <a:gd name="connsiteX50" fmla="*/ 2311054 w 4490519"/>
              <a:gd name="connsiteY50" fmla="*/ 1023731 h 4155385"/>
              <a:gd name="connsiteX51" fmla="*/ 2440263 w 4490519"/>
              <a:gd name="connsiteY51" fmla="*/ 1053548 h 4155385"/>
              <a:gd name="connsiteX52" fmla="*/ 2480020 w 4490519"/>
              <a:gd name="connsiteY52" fmla="*/ 1202635 h 4155385"/>
              <a:gd name="connsiteX53" fmla="*/ 2489959 w 4490519"/>
              <a:gd name="connsiteY53" fmla="*/ 1590261 h 4155385"/>
              <a:gd name="connsiteX54" fmla="*/ 2440263 w 4490519"/>
              <a:gd name="connsiteY54" fmla="*/ 1808922 h 4155385"/>
              <a:gd name="connsiteX55" fmla="*/ 2392534 w 4490519"/>
              <a:gd name="connsiteY55" fmla="*/ 2059265 h 4155385"/>
              <a:gd name="connsiteX56" fmla="*/ 2460141 w 4490519"/>
              <a:gd name="connsiteY56" fmla="*/ 2335696 h 4155385"/>
              <a:gd name="connsiteX57" fmla="*/ 2563570 w 4490519"/>
              <a:gd name="connsiteY57" fmla="*/ 2620411 h 4155385"/>
              <a:gd name="connsiteX58" fmla="*/ 2613990 w 4490519"/>
              <a:gd name="connsiteY58" fmla="*/ 2834621 h 4155385"/>
              <a:gd name="connsiteX59" fmla="*/ 2875722 w 4490519"/>
              <a:gd name="connsiteY59" fmla="*/ 2949127 h 4155385"/>
              <a:gd name="connsiteX60" fmla="*/ 3024291 w 4490519"/>
              <a:gd name="connsiteY60" fmla="*/ 3151430 h 4155385"/>
              <a:gd name="connsiteX61" fmla="*/ 4490519 w 4490519"/>
              <a:gd name="connsiteY61" fmla="*/ 3959708 h 4155385"/>
              <a:gd name="connsiteX0" fmla="*/ 4490519 w 4490519"/>
              <a:gd name="connsiteY0" fmla="*/ 3959708 h 4155385"/>
              <a:gd name="connsiteX1" fmla="*/ 4489691 w 4490519"/>
              <a:gd name="connsiteY1" fmla="*/ 4155385 h 4155385"/>
              <a:gd name="connsiteX2" fmla="*/ 2109477 w 4490519"/>
              <a:gd name="connsiteY2" fmla="*/ 4152590 h 4155385"/>
              <a:gd name="connsiteX3" fmla="*/ 1794220 w 4490519"/>
              <a:gd name="connsiteY3" fmla="*/ 3717235 h 4155385"/>
              <a:gd name="connsiteX4" fmla="*/ 1694828 w 4490519"/>
              <a:gd name="connsiteY4" fmla="*/ 3657600 h 4155385"/>
              <a:gd name="connsiteX5" fmla="*/ 1343749 w 4490519"/>
              <a:gd name="connsiteY5" fmla="*/ 3539159 h 4155385"/>
              <a:gd name="connsiteX6" fmla="*/ 971240 w 4490519"/>
              <a:gd name="connsiteY6" fmla="*/ 3158263 h 4155385"/>
              <a:gd name="connsiteX7" fmla="*/ 662298 w 4490519"/>
              <a:gd name="connsiteY7" fmla="*/ 2698682 h 4155385"/>
              <a:gd name="connsiteX8" fmla="*/ 541889 w 4490519"/>
              <a:gd name="connsiteY8" fmla="*/ 2462110 h 4155385"/>
              <a:gd name="connsiteX9" fmla="*/ 448088 w 4490519"/>
              <a:gd name="connsiteY9" fmla="*/ 2340563 h 4155385"/>
              <a:gd name="connsiteX10" fmla="*/ 94628 w 4490519"/>
              <a:gd name="connsiteY10" fmla="*/ 1877668 h 4155385"/>
              <a:gd name="connsiteX11" fmla="*/ 0 w 4490519"/>
              <a:gd name="connsiteY11" fmla="*/ 1668946 h 4155385"/>
              <a:gd name="connsiteX12" fmla="*/ 44933 w 4490519"/>
              <a:gd name="connsiteY12" fmla="*/ 1401418 h 4155385"/>
              <a:gd name="connsiteX13" fmla="*/ 293411 w 4490519"/>
              <a:gd name="connsiteY13" fmla="*/ 1431235 h 4155385"/>
              <a:gd name="connsiteX14" fmla="*/ 561767 w 4490519"/>
              <a:gd name="connsiteY14" fmla="*/ 1699592 h 4155385"/>
              <a:gd name="connsiteX15" fmla="*/ 631341 w 4490519"/>
              <a:gd name="connsiteY15" fmla="*/ 1769166 h 4155385"/>
              <a:gd name="connsiteX16" fmla="*/ 800307 w 4490519"/>
              <a:gd name="connsiteY16" fmla="*/ 2067340 h 4155385"/>
              <a:gd name="connsiteX17" fmla="*/ 989150 w 4490519"/>
              <a:gd name="connsiteY17" fmla="*/ 2146853 h 4155385"/>
              <a:gd name="connsiteX18" fmla="*/ 1038846 w 4490519"/>
              <a:gd name="connsiteY18" fmla="*/ 1789044 h 4155385"/>
              <a:gd name="connsiteX19" fmla="*/ 999089 w 4490519"/>
              <a:gd name="connsiteY19" fmla="*/ 1411357 h 4155385"/>
              <a:gd name="connsiteX20" fmla="*/ 879820 w 4490519"/>
              <a:gd name="connsiteY20" fmla="*/ 1043609 h 4155385"/>
              <a:gd name="connsiteX21" fmla="*/ 690976 w 4490519"/>
              <a:gd name="connsiteY21" fmla="*/ 477079 h 4155385"/>
              <a:gd name="connsiteX22" fmla="*/ 700915 w 4490519"/>
              <a:gd name="connsiteY22" fmla="*/ 109331 h 4155385"/>
              <a:gd name="connsiteX23" fmla="*/ 879820 w 4490519"/>
              <a:gd name="connsiteY23" fmla="*/ 79514 h 4155385"/>
              <a:gd name="connsiteX24" fmla="*/ 939454 w 4490519"/>
              <a:gd name="connsiteY24" fmla="*/ 387627 h 4155385"/>
              <a:gd name="connsiteX25" fmla="*/ 1138237 w 4490519"/>
              <a:gd name="connsiteY25" fmla="*/ 636105 h 4155385"/>
              <a:gd name="connsiteX26" fmla="*/ 1297263 w 4490519"/>
              <a:gd name="connsiteY26" fmla="*/ 1073427 h 4155385"/>
              <a:gd name="connsiteX27" fmla="*/ 1406594 w 4490519"/>
              <a:gd name="connsiteY27" fmla="*/ 1222514 h 4155385"/>
              <a:gd name="connsiteX28" fmla="*/ 1327081 w 4490519"/>
              <a:gd name="connsiteY28" fmla="*/ 864705 h 4155385"/>
              <a:gd name="connsiteX29" fmla="*/ 1148176 w 4490519"/>
              <a:gd name="connsiteY29" fmla="*/ 387627 h 4155385"/>
              <a:gd name="connsiteX30" fmla="*/ 1088541 w 4490519"/>
              <a:gd name="connsiteY30" fmla="*/ 99392 h 4155385"/>
              <a:gd name="connsiteX31" fmla="*/ 1277385 w 4490519"/>
              <a:gd name="connsiteY31" fmla="*/ 0 h 4155385"/>
              <a:gd name="connsiteX32" fmla="*/ 1386715 w 4490519"/>
              <a:gd name="connsiteY32" fmla="*/ 69574 h 4155385"/>
              <a:gd name="connsiteX33" fmla="*/ 1446350 w 4490519"/>
              <a:gd name="connsiteY33" fmla="*/ 367748 h 4155385"/>
              <a:gd name="connsiteX34" fmla="*/ 1615315 w 4490519"/>
              <a:gd name="connsiteY34" fmla="*/ 546653 h 4155385"/>
              <a:gd name="connsiteX35" fmla="*/ 1684889 w 4490519"/>
              <a:gd name="connsiteY35" fmla="*/ 864705 h 4155385"/>
              <a:gd name="connsiteX36" fmla="*/ 1774341 w 4490519"/>
              <a:gd name="connsiteY36" fmla="*/ 1272209 h 4155385"/>
              <a:gd name="connsiteX37" fmla="*/ 1853854 w 4490519"/>
              <a:gd name="connsiteY37" fmla="*/ 1043609 h 4155385"/>
              <a:gd name="connsiteX38" fmla="*/ 1734585 w 4490519"/>
              <a:gd name="connsiteY38" fmla="*/ 725557 h 4155385"/>
              <a:gd name="connsiteX39" fmla="*/ 1635194 w 4490519"/>
              <a:gd name="connsiteY39" fmla="*/ 536714 h 4155385"/>
              <a:gd name="connsiteX40" fmla="*/ 1645133 w 4490519"/>
              <a:gd name="connsiteY40" fmla="*/ 337931 h 4155385"/>
              <a:gd name="connsiteX41" fmla="*/ 1774341 w 4490519"/>
              <a:gd name="connsiteY41" fmla="*/ 288235 h 4155385"/>
              <a:gd name="connsiteX42" fmla="*/ 1903550 w 4490519"/>
              <a:gd name="connsiteY42" fmla="*/ 397566 h 4155385"/>
              <a:gd name="connsiteX43" fmla="*/ 2052637 w 4490519"/>
              <a:gd name="connsiteY43" fmla="*/ 785192 h 4155385"/>
              <a:gd name="connsiteX44" fmla="*/ 2132150 w 4490519"/>
              <a:gd name="connsiteY44" fmla="*/ 904461 h 4155385"/>
              <a:gd name="connsiteX45" fmla="*/ 2132150 w 4490519"/>
              <a:gd name="connsiteY45" fmla="*/ 1212574 h 4155385"/>
              <a:gd name="connsiteX46" fmla="*/ 2152028 w 4490519"/>
              <a:gd name="connsiteY46" fmla="*/ 1689653 h 4155385"/>
              <a:gd name="connsiteX47" fmla="*/ 2241481 w 4490519"/>
              <a:gd name="connsiteY47" fmla="*/ 1500809 h 4155385"/>
              <a:gd name="connsiteX48" fmla="*/ 2231541 w 4490519"/>
              <a:gd name="connsiteY48" fmla="*/ 1311966 h 4155385"/>
              <a:gd name="connsiteX49" fmla="*/ 2221602 w 4490519"/>
              <a:gd name="connsiteY49" fmla="*/ 1202635 h 4155385"/>
              <a:gd name="connsiteX50" fmla="*/ 2311054 w 4490519"/>
              <a:gd name="connsiteY50" fmla="*/ 1023731 h 4155385"/>
              <a:gd name="connsiteX51" fmla="*/ 2440263 w 4490519"/>
              <a:gd name="connsiteY51" fmla="*/ 1053548 h 4155385"/>
              <a:gd name="connsiteX52" fmla="*/ 2480020 w 4490519"/>
              <a:gd name="connsiteY52" fmla="*/ 1202635 h 4155385"/>
              <a:gd name="connsiteX53" fmla="*/ 2489959 w 4490519"/>
              <a:gd name="connsiteY53" fmla="*/ 1590261 h 4155385"/>
              <a:gd name="connsiteX54" fmla="*/ 2440263 w 4490519"/>
              <a:gd name="connsiteY54" fmla="*/ 1808922 h 4155385"/>
              <a:gd name="connsiteX55" fmla="*/ 2392534 w 4490519"/>
              <a:gd name="connsiteY55" fmla="*/ 2059265 h 4155385"/>
              <a:gd name="connsiteX56" fmla="*/ 2460141 w 4490519"/>
              <a:gd name="connsiteY56" fmla="*/ 2335696 h 4155385"/>
              <a:gd name="connsiteX57" fmla="*/ 2563570 w 4490519"/>
              <a:gd name="connsiteY57" fmla="*/ 2620411 h 4155385"/>
              <a:gd name="connsiteX58" fmla="*/ 2613990 w 4490519"/>
              <a:gd name="connsiteY58" fmla="*/ 2834621 h 4155385"/>
              <a:gd name="connsiteX59" fmla="*/ 2875722 w 4490519"/>
              <a:gd name="connsiteY59" fmla="*/ 2949127 h 4155385"/>
              <a:gd name="connsiteX60" fmla="*/ 3024291 w 4490519"/>
              <a:gd name="connsiteY60" fmla="*/ 3151430 h 4155385"/>
              <a:gd name="connsiteX61" fmla="*/ 4490519 w 4490519"/>
              <a:gd name="connsiteY61" fmla="*/ 3959708 h 4155385"/>
              <a:gd name="connsiteX0" fmla="*/ 4490519 w 4490519"/>
              <a:gd name="connsiteY0" fmla="*/ 3959708 h 4155385"/>
              <a:gd name="connsiteX1" fmla="*/ 4489691 w 4490519"/>
              <a:gd name="connsiteY1" fmla="*/ 4155385 h 4155385"/>
              <a:gd name="connsiteX2" fmla="*/ 2109477 w 4490519"/>
              <a:gd name="connsiteY2" fmla="*/ 4152590 h 4155385"/>
              <a:gd name="connsiteX3" fmla="*/ 1794220 w 4490519"/>
              <a:gd name="connsiteY3" fmla="*/ 3717235 h 4155385"/>
              <a:gd name="connsiteX4" fmla="*/ 1694828 w 4490519"/>
              <a:gd name="connsiteY4" fmla="*/ 3657600 h 4155385"/>
              <a:gd name="connsiteX5" fmla="*/ 1343749 w 4490519"/>
              <a:gd name="connsiteY5" fmla="*/ 3539159 h 4155385"/>
              <a:gd name="connsiteX6" fmla="*/ 971240 w 4490519"/>
              <a:gd name="connsiteY6" fmla="*/ 3158263 h 4155385"/>
              <a:gd name="connsiteX7" fmla="*/ 662298 w 4490519"/>
              <a:gd name="connsiteY7" fmla="*/ 2698682 h 4155385"/>
              <a:gd name="connsiteX8" fmla="*/ 541889 w 4490519"/>
              <a:gd name="connsiteY8" fmla="*/ 2462110 h 4155385"/>
              <a:gd name="connsiteX9" fmla="*/ 448088 w 4490519"/>
              <a:gd name="connsiteY9" fmla="*/ 2340563 h 4155385"/>
              <a:gd name="connsiteX10" fmla="*/ 94628 w 4490519"/>
              <a:gd name="connsiteY10" fmla="*/ 1877668 h 4155385"/>
              <a:gd name="connsiteX11" fmla="*/ 0 w 4490519"/>
              <a:gd name="connsiteY11" fmla="*/ 1668946 h 4155385"/>
              <a:gd name="connsiteX12" fmla="*/ 47315 w 4490519"/>
              <a:gd name="connsiteY12" fmla="*/ 1456186 h 4155385"/>
              <a:gd name="connsiteX13" fmla="*/ 293411 w 4490519"/>
              <a:gd name="connsiteY13" fmla="*/ 1431235 h 4155385"/>
              <a:gd name="connsiteX14" fmla="*/ 561767 w 4490519"/>
              <a:gd name="connsiteY14" fmla="*/ 1699592 h 4155385"/>
              <a:gd name="connsiteX15" fmla="*/ 631341 w 4490519"/>
              <a:gd name="connsiteY15" fmla="*/ 1769166 h 4155385"/>
              <a:gd name="connsiteX16" fmla="*/ 800307 w 4490519"/>
              <a:gd name="connsiteY16" fmla="*/ 2067340 h 4155385"/>
              <a:gd name="connsiteX17" fmla="*/ 989150 w 4490519"/>
              <a:gd name="connsiteY17" fmla="*/ 2146853 h 4155385"/>
              <a:gd name="connsiteX18" fmla="*/ 1038846 w 4490519"/>
              <a:gd name="connsiteY18" fmla="*/ 1789044 h 4155385"/>
              <a:gd name="connsiteX19" fmla="*/ 999089 w 4490519"/>
              <a:gd name="connsiteY19" fmla="*/ 1411357 h 4155385"/>
              <a:gd name="connsiteX20" fmla="*/ 879820 w 4490519"/>
              <a:gd name="connsiteY20" fmla="*/ 1043609 h 4155385"/>
              <a:gd name="connsiteX21" fmla="*/ 690976 w 4490519"/>
              <a:gd name="connsiteY21" fmla="*/ 477079 h 4155385"/>
              <a:gd name="connsiteX22" fmla="*/ 700915 w 4490519"/>
              <a:gd name="connsiteY22" fmla="*/ 109331 h 4155385"/>
              <a:gd name="connsiteX23" fmla="*/ 879820 w 4490519"/>
              <a:gd name="connsiteY23" fmla="*/ 79514 h 4155385"/>
              <a:gd name="connsiteX24" fmla="*/ 939454 w 4490519"/>
              <a:gd name="connsiteY24" fmla="*/ 387627 h 4155385"/>
              <a:gd name="connsiteX25" fmla="*/ 1138237 w 4490519"/>
              <a:gd name="connsiteY25" fmla="*/ 636105 h 4155385"/>
              <a:gd name="connsiteX26" fmla="*/ 1297263 w 4490519"/>
              <a:gd name="connsiteY26" fmla="*/ 1073427 h 4155385"/>
              <a:gd name="connsiteX27" fmla="*/ 1406594 w 4490519"/>
              <a:gd name="connsiteY27" fmla="*/ 1222514 h 4155385"/>
              <a:gd name="connsiteX28" fmla="*/ 1327081 w 4490519"/>
              <a:gd name="connsiteY28" fmla="*/ 864705 h 4155385"/>
              <a:gd name="connsiteX29" fmla="*/ 1148176 w 4490519"/>
              <a:gd name="connsiteY29" fmla="*/ 387627 h 4155385"/>
              <a:gd name="connsiteX30" fmla="*/ 1088541 w 4490519"/>
              <a:gd name="connsiteY30" fmla="*/ 99392 h 4155385"/>
              <a:gd name="connsiteX31" fmla="*/ 1277385 w 4490519"/>
              <a:gd name="connsiteY31" fmla="*/ 0 h 4155385"/>
              <a:gd name="connsiteX32" fmla="*/ 1386715 w 4490519"/>
              <a:gd name="connsiteY32" fmla="*/ 69574 h 4155385"/>
              <a:gd name="connsiteX33" fmla="*/ 1446350 w 4490519"/>
              <a:gd name="connsiteY33" fmla="*/ 367748 h 4155385"/>
              <a:gd name="connsiteX34" fmla="*/ 1615315 w 4490519"/>
              <a:gd name="connsiteY34" fmla="*/ 546653 h 4155385"/>
              <a:gd name="connsiteX35" fmla="*/ 1684889 w 4490519"/>
              <a:gd name="connsiteY35" fmla="*/ 864705 h 4155385"/>
              <a:gd name="connsiteX36" fmla="*/ 1774341 w 4490519"/>
              <a:gd name="connsiteY36" fmla="*/ 1272209 h 4155385"/>
              <a:gd name="connsiteX37" fmla="*/ 1853854 w 4490519"/>
              <a:gd name="connsiteY37" fmla="*/ 1043609 h 4155385"/>
              <a:gd name="connsiteX38" fmla="*/ 1734585 w 4490519"/>
              <a:gd name="connsiteY38" fmla="*/ 725557 h 4155385"/>
              <a:gd name="connsiteX39" fmla="*/ 1635194 w 4490519"/>
              <a:gd name="connsiteY39" fmla="*/ 536714 h 4155385"/>
              <a:gd name="connsiteX40" fmla="*/ 1645133 w 4490519"/>
              <a:gd name="connsiteY40" fmla="*/ 337931 h 4155385"/>
              <a:gd name="connsiteX41" fmla="*/ 1774341 w 4490519"/>
              <a:gd name="connsiteY41" fmla="*/ 288235 h 4155385"/>
              <a:gd name="connsiteX42" fmla="*/ 1903550 w 4490519"/>
              <a:gd name="connsiteY42" fmla="*/ 397566 h 4155385"/>
              <a:gd name="connsiteX43" fmla="*/ 2052637 w 4490519"/>
              <a:gd name="connsiteY43" fmla="*/ 785192 h 4155385"/>
              <a:gd name="connsiteX44" fmla="*/ 2132150 w 4490519"/>
              <a:gd name="connsiteY44" fmla="*/ 904461 h 4155385"/>
              <a:gd name="connsiteX45" fmla="*/ 2132150 w 4490519"/>
              <a:gd name="connsiteY45" fmla="*/ 1212574 h 4155385"/>
              <a:gd name="connsiteX46" fmla="*/ 2152028 w 4490519"/>
              <a:gd name="connsiteY46" fmla="*/ 1689653 h 4155385"/>
              <a:gd name="connsiteX47" fmla="*/ 2241481 w 4490519"/>
              <a:gd name="connsiteY47" fmla="*/ 1500809 h 4155385"/>
              <a:gd name="connsiteX48" fmla="*/ 2231541 w 4490519"/>
              <a:gd name="connsiteY48" fmla="*/ 1311966 h 4155385"/>
              <a:gd name="connsiteX49" fmla="*/ 2221602 w 4490519"/>
              <a:gd name="connsiteY49" fmla="*/ 1202635 h 4155385"/>
              <a:gd name="connsiteX50" fmla="*/ 2311054 w 4490519"/>
              <a:gd name="connsiteY50" fmla="*/ 1023731 h 4155385"/>
              <a:gd name="connsiteX51" fmla="*/ 2440263 w 4490519"/>
              <a:gd name="connsiteY51" fmla="*/ 1053548 h 4155385"/>
              <a:gd name="connsiteX52" fmla="*/ 2480020 w 4490519"/>
              <a:gd name="connsiteY52" fmla="*/ 1202635 h 4155385"/>
              <a:gd name="connsiteX53" fmla="*/ 2489959 w 4490519"/>
              <a:gd name="connsiteY53" fmla="*/ 1590261 h 4155385"/>
              <a:gd name="connsiteX54" fmla="*/ 2440263 w 4490519"/>
              <a:gd name="connsiteY54" fmla="*/ 1808922 h 4155385"/>
              <a:gd name="connsiteX55" fmla="*/ 2392534 w 4490519"/>
              <a:gd name="connsiteY55" fmla="*/ 2059265 h 4155385"/>
              <a:gd name="connsiteX56" fmla="*/ 2460141 w 4490519"/>
              <a:gd name="connsiteY56" fmla="*/ 2335696 h 4155385"/>
              <a:gd name="connsiteX57" fmla="*/ 2563570 w 4490519"/>
              <a:gd name="connsiteY57" fmla="*/ 2620411 h 4155385"/>
              <a:gd name="connsiteX58" fmla="*/ 2613990 w 4490519"/>
              <a:gd name="connsiteY58" fmla="*/ 2834621 h 4155385"/>
              <a:gd name="connsiteX59" fmla="*/ 2875722 w 4490519"/>
              <a:gd name="connsiteY59" fmla="*/ 2949127 h 4155385"/>
              <a:gd name="connsiteX60" fmla="*/ 3024291 w 4490519"/>
              <a:gd name="connsiteY60" fmla="*/ 3151430 h 4155385"/>
              <a:gd name="connsiteX61" fmla="*/ 4490519 w 4490519"/>
              <a:gd name="connsiteY61" fmla="*/ 3959708 h 4155385"/>
              <a:gd name="connsiteX0" fmla="*/ 4490519 w 4490519"/>
              <a:gd name="connsiteY0" fmla="*/ 3959708 h 4155385"/>
              <a:gd name="connsiteX1" fmla="*/ 4489691 w 4490519"/>
              <a:gd name="connsiteY1" fmla="*/ 4155385 h 4155385"/>
              <a:gd name="connsiteX2" fmla="*/ 2109477 w 4490519"/>
              <a:gd name="connsiteY2" fmla="*/ 4152590 h 4155385"/>
              <a:gd name="connsiteX3" fmla="*/ 1794220 w 4490519"/>
              <a:gd name="connsiteY3" fmla="*/ 3717235 h 4155385"/>
              <a:gd name="connsiteX4" fmla="*/ 1694828 w 4490519"/>
              <a:gd name="connsiteY4" fmla="*/ 3657600 h 4155385"/>
              <a:gd name="connsiteX5" fmla="*/ 1343749 w 4490519"/>
              <a:gd name="connsiteY5" fmla="*/ 3539159 h 4155385"/>
              <a:gd name="connsiteX6" fmla="*/ 971240 w 4490519"/>
              <a:gd name="connsiteY6" fmla="*/ 3158263 h 4155385"/>
              <a:gd name="connsiteX7" fmla="*/ 662298 w 4490519"/>
              <a:gd name="connsiteY7" fmla="*/ 2698682 h 4155385"/>
              <a:gd name="connsiteX8" fmla="*/ 541889 w 4490519"/>
              <a:gd name="connsiteY8" fmla="*/ 2462110 h 4155385"/>
              <a:gd name="connsiteX9" fmla="*/ 448088 w 4490519"/>
              <a:gd name="connsiteY9" fmla="*/ 2340563 h 4155385"/>
              <a:gd name="connsiteX10" fmla="*/ 94628 w 4490519"/>
              <a:gd name="connsiteY10" fmla="*/ 1877668 h 4155385"/>
              <a:gd name="connsiteX11" fmla="*/ 0 w 4490519"/>
              <a:gd name="connsiteY11" fmla="*/ 1668946 h 4155385"/>
              <a:gd name="connsiteX12" fmla="*/ 47315 w 4490519"/>
              <a:gd name="connsiteY12" fmla="*/ 1456186 h 4155385"/>
              <a:gd name="connsiteX13" fmla="*/ 293411 w 4490519"/>
              <a:gd name="connsiteY13" fmla="*/ 1431235 h 4155385"/>
              <a:gd name="connsiteX14" fmla="*/ 561767 w 4490519"/>
              <a:gd name="connsiteY14" fmla="*/ 1699592 h 4155385"/>
              <a:gd name="connsiteX15" fmla="*/ 631341 w 4490519"/>
              <a:gd name="connsiteY15" fmla="*/ 1769166 h 4155385"/>
              <a:gd name="connsiteX16" fmla="*/ 800307 w 4490519"/>
              <a:gd name="connsiteY16" fmla="*/ 2067340 h 4155385"/>
              <a:gd name="connsiteX17" fmla="*/ 989150 w 4490519"/>
              <a:gd name="connsiteY17" fmla="*/ 2146853 h 4155385"/>
              <a:gd name="connsiteX18" fmla="*/ 1038846 w 4490519"/>
              <a:gd name="connsiteY18" fmla="*/ 1789044 h 4155385"/>
              <a:gd name="connsiteX19" fmla="*/ 999089 w 4490519"/>
              <a:gd name="connsiteY19" fmla="*/ 1411357 h 4155385"/>
              <a:gd name="connsiteX20" fmla="*/ 879820 w 4490519"/>
              <a:gd name="connsiteY20" fmla="*/ 1043609 h 4155385"/>
              <a:gd name="connsiteX21" fmla="*/ 690976 w 4490519"/>
              <a:gd name="connsiteY21" fmla="*/ 477079 h 4155385"/>
              <a:gd name="connsiteX22" fmla="*/ 700915 w 4490519"/>
              <a:gd name="connsiteY22" fmla="*/ 109331 h 4155385"/>
              <a:gd name="connsiteX23" fmla="*/ 879820 w 4490519"/>
              <a:gd name="connsiteY23" fmla="*/ 79514 h 4155385"/>
              <a:gd name="connsiteX24" fmla="*/ 939454 w 4490519"/>
              <a:gd name="connsiteY24" fmla="*/ 387627 h 4155385"/>
              <a:gd name="connsiteX25" fmla="*/ 1138237 w 4490519"/>
              <a:gd name="connsiteY25" fmla="*/ 636105 h 4155385"/>
              <a:gd name="connsiteX26" fmla="*/ 1297263 w 4490519"/>
              <a:gd name="connsiteY26" fmla="*/ 1073427 h 4155385"/>
              <a:gd name="connsiteX27" fmla="*/ 1406594 w 4490519"/>
              <a:gd name="connsiteY27" fmla="*/ 1222514 h 4155385"/>
              <a:gd name="connsiteX28" fmla="*/ 1327081 w 4490519"/>
              <a:gd name="connsiteY28" fmla="*/ 864705 h 4155385"/>
              <a:gd name="connsiteX29" fmla="*/ 1148176 w 4490519"/>
              <a:gd name="connsiteY29" fmla="*/ 387627 h 4155385"/>
              <a:gd name="connsiteX30" fmla="*/ 1088541 w 4490519"/>
              <a:gd name="connsiteY30" fmla="*/ 99392 h 4155385"/>
              <a:gd name="connsiteX31" fmla="*/ 1277385 w 4490519"/>
              <a:gd name="connsiteY31" fmla="*/ 0 h 4155385"/>
              <a:gd name="connsiteX32" fmla="*/ 1386715 w 4490519"/>
              <a:gd name="connsiteY32" fmla="*/ 69574 h 4155385"/>
              <a:gd name="connsiteX33" fmla="*/ 1446350 w 4490519"/>
              <a:gd name="connsiteY33" fmla="*/ 367748 h 4155385"/>
              <a:gd name="connsiteX34" fmla="*/ 1615315 w 4490519"/>
              <a:gd name="connsiteY34" fmla="*/ 546653 h 4155385"/>
              <a:gd name="connsiteX35" fmla="*/ 1684889 w 4490519"/>
              <a:gd name="connsiteY35" fmla="*/ 864705 h 4155385"/>
              <a:gd name="connsiteX36" fmla="*/ 1774341 w 4490519"/>
              <a:gd name="connsiteY36" fmla="*/ 1272209 h 4155385"/>
              <a:gd name="connsiteX37" fmla="*/ 1853854 w 4490519"/>
              <a:gd name="connsiteY37" fmla="*/ 1043609 h 4155385"/>
              <a:gd name="connsiteX38" fmla="*/ 1734585 w 4490519"/>
              <a:gd name="connsiteY38" fmla="*/ 725557 h 4155385"/>
              <a:gd name="connsiteX39" fmla="*/ 1635194 w 4490519"/>
              <a:gd name="connsiteY39" fmla="*/ 536714 h 4155385"/>
              <a:gd name="connsiteX40" fmla="*/ 1645133 w 4490519"/>
              <a:gd name="connsiteY40" fmla="*/ 337931 h 4155385"/>
              <a:gd name="connsiteX41" fmla="*/ 1774341 w 4490519"/>
              <a:gd name="connsiteY41" fmla="*/ 288235 h 4155385"/>
              <a:gd name="connsiteX42" fmla="*/ 1903550 w 4490519"/>
              <a:gd name="connsiteY42" fmla="*/ 397566 h 4155385"/>
              <a:gd name="connsiteX43" fmla="*/ 2052637 w 4490519"/>
              <a:gd name="connsiteY43" fmla="*/ 785192 h 4155385"/>
              <a:gd name="connsiteX44" fmla="*/ 2132150 w 4490519"/>
              <a:gd name="connsiteY44" fmla="*/ 904461 h 4155385"/>
              <a:gd name="connsiteX45" fmla="*/ 2132150 w 4490519"/>
              <a:gd name="connsiteY45" fmla="*/ 1212574 h 4155385"/>
              <a:gd name="connsiteX46" fmla="*/ 2152028 w 4490519"/>
              <a:gd name="connsiteY46" fmla="*/ 1689653 h 4155385"/>
              <a:gd name="connsiteX47" fmla="*/ 2241481 w 4490519"/>
              <a:gd name="connsiteY47" fmla="*/ 1500809 h 4155385"/>
              <a:gd name="connsiteX48" fmla="*/ 2231541 w 4490519"/>
              <a:gd name="connsiteY48" fmla="*/ 1311966 h 4155385"/>
              <a:gd name="connsiteX49" fmla="*/ 2221602 w 4490519"/>
              <a:gd name="connsiteY49" fmla="*/ 1202635 h 4155385"/>
              <a:gd name="connsiteX50" fmla="*/ 2311054 w 4490519"/>
              <a:gd name="connsiteY50" fmla="*/ 1023731 h 4155385"/>
              <a:gd name="connsiteX51" fmla="*/ 2440263 w 4490519"/>
              <a:gd name="connsiteY51" fmla="*/ 1053548 h 4155385"/>
              <a:gd name="connsiteX52" fmla="*/ 2480020 w 4490519"/>
              <a:gd name="connsiteY52" fmla="*/ 1202635 h 4155385"/>
              <a:gd name="connsiteX53" fmla="*/ 2489959 w 4490519"/>
              <a:gd name="connsiteY53" fmla="*/ 1590261 h 4155385"/>
              <a:gd name="connsiteX54" fmla="*/ 2440263 w 4490519"/>
              <a:gd name="connsiteY54" fmla="*/ 1808922 h 4155385"/>
              <a:gd name="connsiteX55" fmla="*/ 2392534 w 4490519"/>
              <a:gd name="connsiteY55" fmla="*/ 2059265 h 4155385"/>
              <a:gd name="connsiteX56" fmla="*/ 2460141 w 4490519"/>
              <a:gd name="connsiteY56" fmla="*/ 2335696 h 4155385"/>
              <a:gd name="connsiteX57" fmla="*/ 2563570 w 4490519"/>
              <a:gd name="connsiteY57" fmla="*/ 2620411 h 4155385"/>
              <a:gd name="connsiteX58" fmla="*/ 2613990 w 4490519"/>
              <a:gd name="connsiteY58" fmla="*/ 2834621 h 4155385"/>
              <a:gd name="connsiteX59" fmla="*/ 2875722 w 4490519"/>
              <a:gd name="connsiteY59" fmla="*/ 2949127 h 4155385"/>
              <a:gd name="connsiteX60" fmla="*/ 3024291 w 4490519"/>
              <a:gd name="connsiteY60" fmla="*/ 3151430 h 4155385"/>
              <a:gd name="connsiteX61" fmla="*/ 4490519 w 4490519"/>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93502 w 4490610"/>
              <a:gd name="connsiteY13" fmla="*/ 1431235 h 4155385"/>
              <a:gd name="connsiteX14" fmla="*/ 561858 w 4490610"/>
              <a:gd name="connsiteY14" fmla="*/ 1699592 h 4155385"/>
              <a:gd name="connsiteX15" fmla="*/ 631432 w 4490610"/>
              <a:gd name="connsiteY15" fmla="*/ 1769166 h 4155385"/>
              <a:gd name="connsiteX16" fmla="*/ 800398 w 4490610"/>
              <a:gd name="connsiteY16" fmla="*/ 2067340 h 4155385"/>
              <a:gd name="connsiteX17" fmla="*/ 989241 w 4490610"/>
              <a:gd name="connsiteY17" fmla="*/ 2146853 h 4155385"/>
              <a:gd name="connsiteX18" fmla="*/ 1038937 w 4490610"/>
              <a:gd name="connsiteY18" fmla="*/ 1789044 h 4155385"/>
              <a:gd name="connsiteX19" fmla="*/ 999180 w 4490610"/>
              <a:gd name="connsiteY19" fmla="*/ 1411357 h 4155385"/>
              <a:gd name="connsiteX20" fmla="*/ 879911 w 4490610"/>
              <a:gd name="connsiteY20" fmla="*/ 1043609 h 4155385"/>
              <a:gd name="connsiteX21" fmla="*/ 691067 w 4490610"/>
              <a:gd name="connsiteY21" fmla="*/ 477079 h 4155385"/>
              <a:gd name="connsiteX22" fmla="*/ 701006 w 4490610"/>
              <a:gd name="connsiteY22" fmla="*/ 109331 h 4155385"/>
              <a:gd name="connsiteX23" fmla="*/ 879911 w 4490610"/>
              <a:gd name="connsiteY23" fmla="*/ 79514 h 4155385"/>
              <a:gd name="connsiteX24" fmla="*/ 939545 w 4490610"/>
              <a:gd name="connsiteY24" fmla="*/ 387627 h 4155385"/>
              <a:gd name="connsiteX25" fmla="*/ 1138328 w 4490610"/>
              <a:gd name="connsiteY25" fmla="*/ 636105 h 4155385"/>
              <a:gd name="connsiteX26" fmla="*/ 1297354 w 4490610"/>
              <a:gd name="connsiteY26" fmla="*/ 1073427 h 4155385"/>
              <a:gd name="connsiteX27" fmla="*/ 1406685 w 4490610"/>
              <a:gd name="connsiteY27" fmla="*/ 1222514 h 4155385"/>
              <a:gd name="connsiteX28" fmla="*/ 1327172 w 4490610"/>
              <a:gd name="connsiteY28" fmla="*/ 864705 h 4155385"/>
              <a:gd name="connsiteX29" fmla="*/ 1148267 w 4490610"/>
              <a:gd name="connsiteY29" fmla="*/ 387627 h 4155385"/>
              <a:gd name="connsiteX30" fmla="*/ 1088632 w 4490610"/>
              <a:gd name="connsiteY30" fmla="*/ 99392 h 4155385"/>
              <a:gd name="connsiteX31" fmla="*/ 1277476 w 4490610"/>
              <a:gd name="connsiteY31" fmla="*/ 0 h 4155385"/>
              <a:gd name="connsiteX32" fmla="*/ 1386806 w 4490610"/>
              <a:gd name="connsiteY32" fmla="*/ 69574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93502 w 4490610"/>
              <a:gd name="connsiteY13" fmla="*/ 1431235 h 4155385"/>
              <a:gd name="connsiteX14" fmla="*/ 561858 w 4490610"/>
              <a:gd name="connsiteY14" fmla="*/ 1699592 h 4155385"/>
              <a:gd name="connsiteX15" fmla="*/ 631432 w 4490610"/>
              <a:gd name="connsiteY15" fmla="*/ 1769166 h 4155385"/>
              <a:gd name="connsiteX16" fmla="*/ 800398 w 4490610"/>
              <a:gd name="connsiteY16" fmla="*/ 2067340 h 4155385"/>
              <a:gd name="connsiteX17" fmla="*/ 989241 w 4490610"/>
              <a:gd name="connsiteY17" fmla="*/ 2146853 h 4155385"/>
              <a:gd name="connsiteX18" fmla="*/ 1038937 w 4490610"/>
              <a:gd name="connsiteY18" fmla="*/ 1789044 h 4155385"/>
              <a:gd name="connsiteX19" fmla="*/ 999180 w 4490610"/>
              <a:gd name="connsiteY19" fmla="*/ 1411357 h 4155385"/>
              <a:gd name="connsiteX20" fmla="*/ 879911 w 4490610"/>
              <a:gd name="connsiteY20" fmla="*/ 1043609 h 4155385"/>
              <a:gd name="connsiteX21" fmla="*/ 691067 w 4490610"/>
              <a:gd name="connsiteY21" fmla="*/ 477079 h 4155385"/>
              <a:gd name="connsiteX22" fmla="*/ 701006 w 4490610"/>
              <a:gd name="connsiteY22" fmla="*/ 109331 h 4155385"/>
              <a:gd name="connsiteX23" fmla="*/ 879911 w 4490610"/>
              <a:gd name="connsiteY23" fmla="*/ 79514 h 4155385"/>
              <a:gd name="connsiteX24" fmla="*/ 939545 w 4490610"/>
              <a:gd name="connsiteY24" fmla="*/ 387627 h 4155385"/>
              <a:gd name="connsiteX25" fmla="*/ 1138328 w 4490610"/>
              <a:gd name="connsiteY25" fmla="*/ 636105 h 4155385"/>
              <a:gd name="connsiteX26" fmla="*/ 1297354 w 4490610"/>
              <a:gd name="connsiteY26" fmla="*/ 1073427 h 4155385"/>
              <a:gd name="connsiteX27" fmla="*/ 1406685 w 4490610"/>
              <a:gd name="connsiteY27" fmla="*/ 1222514 h 4155385"/>
              <a:gd name="connsiteX28" fmla="*/ 1327172 w 4490610"/>
              <a:gd name="connsiteY28" fmla="*/ 864705 h 4155385"/>
              <a:gd name="connsiteX29" fmla="*/ 1148267 w 4490610"/>
              <a:gd name="connsiteY29" fmla="*/ 387627 h 4155385"/>
              <a:gd name="connsiteX30" fmla="*/ 1088632 w 4490610"/>
              <a:gd name="connsiteY30" fmla="*/ 99392 h 4155385"/>
              <a:gd name="connsiteX31" fmla="*/ 1277476 w 4490610"/>
              <a:gd name="connsiteY31" fmla="*/ 0 h 4155385"/>
              <a:gd name="connsiteX32" fmla="*/ 1386806 w 4490610"/>
              <a:gd name="connsiteY32" fmla="*/ 69574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61858 w 4490610"/>
              <a:gd name="connsiteY14" fmla="*/ 1699592 h 4155385"/>
              <a:gd name="connsiteX15" fmla="*/ 631432 w 4490610"/>
              <a:gd name="connsiteY15" fmla="*/ 1769166 h 4155385"/>
              <a:gd name="connsiteX16" fmla="*/ 800398 w 4490610"/>
              <a:gd name="connsiteY16" fmla="*/ 2067340 h 4155385"/>
              <a:gd name="connsiteX17" fmla="*/ 989241 w 4490610"/>
              <a:gd name="connsiteY17" fmla="*/ 2146853 h 4155385"/>
              <a:gd name="connsiteX18" fmla="*/ 1038937 w 4490610"/>
              <a:gd name="connsiteY18" fmla="*/ 1789044 h 4155385"/>
              <a:gd name="connsiteX19" fmla="*/ 999180 w 4490610"/>
              <a:gd name="connsiteY19" fmla="*/ 1411357 h 4155385"/>
              <a:gd name="connsiteX20" fmla="*/ 879911 w 4490610"/>
              <a:gd name="connsiteY20" fmla="*/ 1043609 h 4155385"/>
              <a:gd name="connsiteX21" fmla="*/ 691067 w 4490610"/>
              <a:gd name="connsiteY21" fmla="*/ 477079 h 4155385"/>
              <a:gd name="connsiteX22" fmla="*/ 701006 w 4490610"/>
              <a:gd name="connsiteY22" fmla="*/ 109331 h 4155385"/>
              <a:gd name="connsiteX23" fmla="*/ 879911 w 4490610"/>
              <a:gd name="connsiteY23" fmla="*/ 79514 h 4155385"/>
              <a:gd name="connsiteX24" fmla="*/ 939545 w 4490610"/>
              <a:gd name="connsiteY24" fmla="*/ 387627 h 4155385"/>
              <a:gd name="connsiteX25" fmla="*/ 1138328 w 4490610"/>
              <a:gd name="connsiteY25" fmla="*/ 636105 h 4155385"/>
              <a:gd name="connsiteX26" fmla="*/ 1297354 w 4490610"/>
              <a:gd name="connsiteY26" fmla="*/ 1073427 h 4155385"/>
              <a:gd name="connsiteX27" fmla="*/ 1406685 w 4490610"/>
              <a:gd name="connsiteY27" fmla="*/ 1222514 h 4155385"/>
              <a:gd name="connsiteX28" fmla="*/ 1327172 w 4490610"/>
              <a:gd name="connsiteY28" fmla="*/ 864705 h 4155385"/>
              <a:gd name="connsiteX29" fmla="*/ 1148267 w 4490610"/>
              <a:gd name="connsiteY29" fmla="*/ 387627 h 4155385"/>
              <a:gd name="connsiteX30" fmla="*/ 1088632 w 4490610"/>
              <a:gd name="connsiteY30" fmla="*/ 99392 h 4155385"/>
              <a:gd name="connsiteX31" fmla="*/ 1277476 w 4490610"/>
              <a:gd name="connsiteY31" fmla="*/ 0 h 4155385"/>
              <a:gd name="connsiteX32" fmla="*/ 1386806 w 4490610"/>
              <a:gd name="connsiteY32" fmla="*/ 69574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61858 w 4490610"/>
              <a:gd name="connsiteY14" fmla="*/ 1699592 h 4155385"/>
              <a:gd name="connsiteX15" fmla="*/ 631432 w 4490610"/>
              <a:gd name="connsiteY15" fmla="*/ 1769166 h 4155385"/>
              <a:gd name="connsiteX16" fmla="*/ 800398 w 4490610"/>
              <a:gd name="connsiteY16" fmla="*/ 2067340 h 4155385"/>
              <a:gd name="connsiteX17" fmla="*/ 989241 w 4490610"/>
              <a:gd name="connsiteY17" fmla="*/ 2146853 h 4155385"/>
              <a:gd name="connsiteX18" fmla="*/ 1038937 w 4490610"/>
              <a:gd name="connsiteY18" fmla="*/ 1789044 h 4155385"/>
              <a:gd name="connsiteX19" fmla="*/ 999180 w 4490610"/>
              <a:gd name="connsiteY19" fmla="*/ 1411357 h 4155385"/>
              <a:gd name="connsiteX20" fmla="*/ 879911 w 4490610"/>
              <a:gd name="connsiteY20" fmla="*/ 1043609 h 4155385"/>
              <a:gd name="connsiteX21" fmla="*/ 691067 w 4490610"/>
              <a:gd name="connsiteY21" fmla="*/ 477079 h 4155385"/>
              <a:gd name="connsiteX22" fmla="*/ 701006 w 4490610"/>
              <a:gd name="connsiteY22" fmla="*/ 109331 h 4155385"/>
              <a:gd name="connsiteX23" fmla="*/ 879911 w 4490610"/>
              <a:gd name="connsiteY23" fmla="*/ 79514 h 4155385"/>
              <a:gd name="connsiteX24" fmla="*/ 939545 w 4490610"/>
              <a:gd name="connsiteY24" fmla="*/ 387627 h 4155385"/>
              <a:gd name="connsiteX25" fmla="*/ 1138328 w 4490610"/>
              <a:gd name="connsiteY25" fmla="*/ 636105 h 4155385"/>
              <a:gd name="connsiteX26" fmla="*/ 1297354 w 4490610"/>
              <a:gd name="connsiteY26" fmla="*/ 1073427 h 4155385"/>
              <a:gd name="connsiteX27" fmla="*/ 1406685 w 4490610"/>
              <a:gd name="connsiteY27" fmla="*/ 1222514 h 4155385"/>
              <a:gd name="connsiteX28" fmla="*/ 1327172 w 4490610"/>
              <a:gd name="connsiteY28" fmla="*/ 864705 h 4155385"/>
              <a:gd name="connsiteX29" fmla="*/ 1148267 w 4490610"/>
              <a:gd name="connsiteY29" fmla="*/ 387627 h 4155385"/>
              <a:gd name="connsiteX30" fmla="*/ 1088632 w 4490610"/>
              <a:gd name="connsiteY30" fmla="*/ 99392 h 4155385"/>
              <a:gd name="connsiteX31" fmla="*/ 1277476 w 4490610"/>
              <a:gd name="connsiteY31" fmla="*/ 0 h 4155385"/>
              <a:gd name="connsiteX32" fmla="*/ 1386806 w 4490610"/>
              <a:gd name="connsiteY32" fmla="*/ 69574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31432 w 4490610"/>
              <a:gd name="connsiteY15" fmla="*/ 1769166 h 4155385"/>
              <a:gd name="connsiteX16" fmla="*/ 800398 w 4490610"/>
              <a:gd name="connsiteY16" fmla="*/ 2067340 h 4155385"/>
              <a:gd name="connsiteX17" fmla="*/ 989241 w 4490610"/>
              <a:gd name="connsiteY17" fmla="*/ 2146853 h 4155385"/>
              <a:gd name="connsiteX18" fmla="*/ 1038937 w 4490610"/>
              <a:gd name="connsiteY18" fmla="*/ 1789044 h 4155385"/>
              <a:gd name="connsiteX19" fmla="*/ 999180 w 4490610"/>
              <a:gd name="connsiteY19" fmla="*/ 1411357 h 4155385"/>
              <a:gd name="connsiteX20" fmla="*/ 879911 w 4490610"/>
              <a:gd name="connsiteY20" fmla="*/ 1043609 h 4155385"/>
              <a:gd name="connsiteX21" fmla="*/ 691067 w 4490610"/>
              <a:gd name="connsiteY21" fmla="*/ 477079 h 4155385"/>
              <a:gd name="connsiteX22" fmla="*/ 701006 w 4490610"/>
              <a:gd name="connsiteY22" fmla="*/ 109331 h 4155385"/>
              <a:gd name="connsiteX23" fmla="*/ 879911 w 4490610"/>
              <a:gd name="connsiteY23" fmla="*/ 79514 h 4155385"/>
              <a:gd name="connsiteX24" fmla="*/ 939545 w 4490610"/>
              <a:gd name="connsiteY24" fmla="*/ 387627 h 4155385"/>
              <a:gd name="connsiteX25" fmla="*/ 1138328 w 4490610"/>
              <a:gd name="connsiteY25" fmla="*/ 636105 h 4155385"/>
              <a:gd name="connsiteX26" fmla="*/ 1297354 w 4490610"/>
              <a:gd name="connsiteY26" fmla="*/ 1073427 h 4155385"/>
              <a:gd name="connsiteX27" fmla="*/ 1406685 w 4490610"/>
              <a:gd name="connsiteY27" fmla="*/ 1222514 h 4155385"/>
              <a:gd name="connsiteX28" fmla="*/ 1327172 w 4490610"/>
              <a:gd name="connsiteY28" fmla="*/ 864705 h 4155385"/>
              <a:gd name="connsiteX29" fmla="*/ 1148267 w 4490610"/>
              <a:gd name="connsiteY29" fmla="*/ 387627 h 4155385"/>
              <a:gd name="connsiteX30" fmla="*/ 1088632 w 4490610"/>
              <a:gd name="connsiteY30" fmla="*/ 99392 h 4155385"/>
              <a:gd name="connsiteX31" fmla="*/ 1277476 w 4490610"/>
              <a:gd name="connsiteY31" fmla="*/ 0 h 4155385"/>
              <a:gd name="connsiteX32" fmla="*/ 1386806 w 4490610"/>
              <a:gd name="connsiteY32" fmla="*/ 69574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89241 w 4490610"/>
              <a:gd name="connsiteY17" fmla="*/ 2146853 h 4155385"/>
              <a:gd name="connsiteX18" fmla="*/ 1038937 w 4490610"/>
              <a:gd name="connsiteY18" fmla="*/ 1789044 h 4155385"/>
              <a:gd name="connsiteX19" fmla="*/ 999180 w 4490610"/>
              <a:gd name="connsiteY19" fmla="*/ 1411357 h 4155385"/>
              <a:gd name="connsiteX20" fmla="*/ 879911 w 4490610"/>
              <a:gd name="connsiteY20" fmla="*/ 1043609 h 4155385"/>
              <a:gd name="connsiteX21" fmla="*/ 691067 w 4490610"/>
              <a:gd name="connsiteY21" fmla="*/ 477079 h 4155385"/>
              <a:gd name="connsiteX22" fmla="*/ 701006 w 4490610"/>
              <a:gd name="connsiteY22" fmla="*/ 109331 h 4155385"/>
              <a:gd name="connsiteX23" fmla="*/ 879911 w 4490610"/>
              <a:gd name="connsiteY23" fmla="*/ 79514 h 4155385"/>
              <a:gd name="connsiteX24" fmla="*/ 939545 w 4490610"/>
              <a:gd name="connsiteY24" fmla="*/ 387627 h 4155385"/>
              <a:gd name="connsiteX25" fmla="*/ 1138328 w 4490610"/>
              <a:gd name="connsiteY25" fmla="*/ 636105 h 4155385"/>
              <a:gd name="connsiteX26" fmla="*/ 1297354 w 4490610"/>
              <a:gd name="connsiteY26" fmla="*/ 1073427 h 4155385"/>
              <a:gd name="connsiteX27" fmla="*/ 1406685 w 4490610"/>
              <a:gd name="connsiteY27" fmla="*/ 1222514 h 4155385"/>
              <a:gd name="connsiteX28" fmla="*/ 1327172 w 4490610"/>
              <a:gd name="connsiteY28" fmla="*/ 864705 h 4155385"/>
              <a:gd name="connsiteX29" fmla="*/ 1148267 w 4490610"/>
              <a:gd name="connsiteY29" fmla="*/ 387627 h 4155385"/>
              <a:gd name="connsiteX30" fmla="*/ 1088632 w 4490610"/>
              <a:gd name="connsiteY30" fmla="*/ 99392 h 4155385"/>
              <a:gd name="connsiteX31" fmla="*/ 1277476 w 4490610"/>
              <a:gd name="connsiteY31" fmla="*/ 0 h 4155385"/>
              <a:gd name="connsiteX32" fmla="*/ 1386806 w 4490610"/>
              <a:gd name="connsiteY32" fmla="*/ 69574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89241 w 4490610"/>
              <a:gd name="connsiteY17" fmla="*/ 2146853 h 4155385"/>
              <a:gd name="connsiteX18" fmla="*/ 1038937 w 4490610"/>
              <a:gd name="connsiteY18" fmla="*/ 1789044 h 4155385"/>
              <a:gd name="connsiteX19" fmla="*/ 999180 w 4490610"/>
              <a:gd name="connsiteY19" fmla="*/ 1411357 h 4155385"/>
              <a:gd name="connsiteX20" fmla="*/ 879911 w 4490610"/>
              <a:gd name="connsiteY20" fmla="*/ 1043609 h 4155385"/>
              <a:gd name="connsiteX21" fmla="*/ 691067 w 4490610"/>
              <a:gd name="connsiteY21" fmla="*/ 477079 h 4155385"/>
              <a:gd name="connsiteX22" fmla="*/ 701006 w 4490610"/>
              <a:gd name="connsiteY22" fmla="*/ 109331 h 4155385"/>
              <a:gd name="connsiteX23" fmla="*/ 879911 w 4490610"/>
              <a:gd name="connsiteY23" fmla="*/ 79514 h 4155385"/>
              <a:gd name="connsiteX24" fmla="*/ 939545 w 4490610"/>
              <a:gd name="connsiteY24" fmla="*/ 387627 h 4155385"/>
              <a:gd name="connsiteX25" fmla="*/ 1138328 w 4490610"/>
              <a:gd name="connsiteY25" fmla="*/ 636105 h 4155385"/>
              <a:gd name="connsiteX26" fmla="*/ 1297354 w 4490610"/>
              <a:gd name="connsiteY26" fmla="*/ 1073427 h 4155385"/>
              <a:gd name="connsiteX27" fmla="*/ 1406685 w 4490610"/>
              <a:gd name="connsiteY27" fmla="*/ 1222514 h 4155385"/>
              <a:gd name="connsiteX28" fmla="*/ 1327172 w 4490610"/>
              <a:gd name="connsiteY28" fmla="*/ 864705 h 4155385"/>
              <a:gd name="connsiteX29" fmla="*/ 1148267 w 4490610"/>
              <a:gd name="connsiteY29" fmla="*/ 387627 h 4155385"/>
              <a:gd name="connsiteX30" fmla="*/ 1088632 w 4490610"/>
              <a:gd name="connsiteY30" fmla="*/ 99392 h 4155385"/>
              <a:gd name="connsiteX31" fmla="*/ 1277476 w 4490610"/>
              <a:gd name="connsiteY31" fmla="*/ 0 h 4155385"/>
              <a:gd name="connsiteX32" fmla="*/ 1386806 w 4490610"/>
              <a:gd name="connsiteY32" fmla="*/ 69574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89241 w 4490610"/>
              <a:gd name="connsiteY17" fmla="*/ 2146853 h 4155385"/>
              <a:gd name="connsiteX18" fmla="*/ 1038937 w 4490610"/>
              <a:gd name="connsiteY18" fmla="*/ 1789044 h 4155385"/>
              <a:gd name="connsiteX19" fmla="*/ 999180 w 4490610"/>
              <a:gd name="connsiteY19" fmla="*/ 1411357 h 4155385"/>
              <a:gd name="connsiteX20" fmla="*/ 879911 w 4490610"/>
              <a:gd name="connsiteY20" fmla="*/ 1043609 h 4155385"/>
              <a:gd name="connsiteX21" fmla="*/ 691067 w 4490610"/>
              <a:gd name="connsiteY21" fmla="*/ 477079 h 4155385"/>
              <a:gd name="connsiteX22" fmla="*/ 701006 w 4490610"/>
              <a:gd name="connsiteY22" fmla="*/ 109331 h 4155385"/>
              <a:gd name="connsiteX23" fmla="*/ 879911 w 4490610"/>
              <a:gd name="connsiteY23" fmla="*/ 79514 h 4155385"/>
              <a:gd name="connsiteX24" fmla="*/ 939545 w 4490610"/>
              <a:gd name="connsiteY24" fmla="*/ 387627 h 4155385"/>
              <a:gd name="connsiteX25" fmla="*/ 1138328 w 4490610"/>
              <a:gd name="connsiteY25" fmla="*/ 636105 h 4155385"/>
              <a:gd name="connsiteX26" fmla="*/ 1297354 w 4490610"/>
              <a:gd name="connsiteY26" fmla="*/ 1073427 h 4155385"/>
              <a:gd name="connsiteX27" fmla="*/ 1406685 w 4490610"/>
              <a:gd name="connsiteY27" fmla="*/ 1222514 h 4155385"/>
              <a:gd name="connsiteX28" fmla="*/ 1327172 w 4490610"/>
              <a:gd name="connsiteY28" fmla="*/ 864705 h 4155385"/>
              <a:gd name="connsiteX29" fmla="*/ 1148267 w 4490610"/>
              <a:gd name="connsiteY29" fmla="*/ 387627 h 4155385"/>
              <a:gd name="connsiteX30" fmla="*/ 1088632 w 4490610"/>
              <a:gd name="connsiteY30" fmla="*/ 99392 h 4155385"/>
              <a:gd name="connsiteX31" fmla="*/ 1277476 w 4490610"/>
              <a:gd name="connsiteY31" fmla="*/ 0 h 4155385"/>
              <a:gd name="connsiteX32" fmla="*/ 1386806 w 4490610"/>
              <a:gd name="connsiteY32" fmla="*/ 69574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89241 w 4490610"/>
              <a:gd name="connsiteY17" fmla="*/ 2146853 h 4155385"/>
              <a:gd name="connsiteX18" fmla="*/ 1038937 w 4490610"/>
              <a:gd name="connsiteY18" fmla="*/ 1789044 h 4155385"/>
              <a:gd name="connsiteX19" fmla="*/ 999180 w 4490610"/>
              <a:gd name="connsiteY19" fmla="*/ 1411357 h 4155385"/>
              <a:gd name="connsiteX20" fmla="*/ 879911 w 4490610"/>
              <a:gd name="connsiteY20" fmla="*/ 1043609 h 4155385"/>
              <a:gd name="connsiteX21" fmla="*/ 691067 w 4490610"/>
              <a:gd name="connsiteY21" fmla="*/ 477079 h 4155385"/>
              <a:gd name="connsiteX22" fmla="*/ 701006 w 4490610"/>
              <a:gd name="connsiteY22" fmla="*/ 109331 h 4155385"/>
              <a:gd name="connsiteX23" fmla="*/ 879911 w 4490610"/>
              <a:gd name="connsiteY23" fmla="*/ 79514 h 4155385"/>
              <a:gd name="connsiteX24" fmla="*/ 939545 w 4490610"/>
              <a:gd name="connsiteY24" fmla="*/ 387627 h 4155385"/>
              <a:gd name="connsiteX25" fmla="*/ 1138328 w 4490610"/>
              <a:gd name="connsiteY25" fmla="*/ 636105 h 4155385"/>
              <a:gd name="connsiteX26" fmla="*/ 1297354 w 4490610"/>
              <a:gd name="connsiteY26" fmla="*/ 1073427 h 4155385"/>
              <a:gd name="connsiteX27" fmla="*/ 1406685 w 4490610"/>
              <a:gd name="connsiteY27" fmla="*/ 1222514 h 4155385"/>
              <a:gd name="connsiteX28" fmla="*/ 1327172 w 4490610"/>
              <a:gd name="connsiteY28" fmla="*/ 864705 h 4155385"/>
              <a:gd name="connsiteX29" fmla="*/ 1148267 w 4490610"/>
              <a:gd name="connsiteY29" fmla="*/ 387627 h 4155385"/>
              <a:gd name="connsiteX30" fmla="*/ 1088632 w 4490610"/>
              <a:gd name="connsiteY30" fmla="*/ 99392 h 4155385"/>
              <a:gd name="connsiteX31" fmla="*/ 1277476 w 4490610"/>
              <a:gd name="connsiteY31" fmla="*/ 0 h 4155385"/>
              <a:gd name="connsiteX32" fmla="*/ 1386806 w 4490610"/>
              <a:gd name="connsiteY32" fmla="*/ 69574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89241 w 4490610"/>
              <a:gd name="connsiteY17" fmla="*/ 2146853 h 4155385"/>
              <a:gd name="connsiteX18" fmla="*/ 1038937 w 4490610"/>
              <a:gd name="connsiteY18" fmla="*/ 1789044 h 4155385"/>
              <a:gd name="connsiteX19" fmla="*/ 999180 w 4490610"/>
              <a:gd name="connsiteY19" fmla="*/ 1411357 h 4155385"/>
              <a:gd name="connsiteX20" fmla="*/ 879911 w 4490610"/>
              <a:gd name="connsiteY20" fmla="*/ 1043609 h 4155385"/>
              <a:gd name="connsiteX21" fmla="*/ 691067 w 4490610"/>
              <a:gd name="connsiteY21" fmla="*/ 477079 h 4155385"/>
              <a:gd name="connsiteX22" fmla="*/ 701006 w 4490610"/>
              <a:gd name="connsiteY22" fmla="*/ 109331 h 4155385"/>
              <a:gd name="connsiteX23" fmla="*/ 879911 w 4490610"/>
              <a:gd name="connsiteY23" fmla="*/ 79514 h 4155385"/>
              <a:gd name="connsiteX24" fmla="*/ 939545 w 4490610"/>
              <a:gd name="connsiteY24" fmla="*/ 387627 h 4155385"/>
              <a:gd name="connsiteX25" fmla="*/ 1138328 w 4490610"/>
              <a:gd name="connsiteY25" fmla="*/ 636105 h 4155385"/>
              <a:gd name="connsiteX26" fmla="*/ 1297354 w 4490610"/>
              <a:gd name="connsiteY26" fmla="*/ 1073427 h 4155385"/>
              <a:gd name="connsiteX27" fmla="*/ 1406685 w 4490610"/>
              <a:gd name="connsiteY27" fmla="*/ 1222514 h 4155385"/>
              <a:gd name="connsiteX28" fmla="*/ 1327172 w 4490610"/>
              <a:gd name="connsiteY28" fmla="*/ 864705 h 4155385"/>
              <a:gd name="connsiteX29" fmla="*/ 1148267 w 4490610"/>
              <a:gd name="connsiteY29" fmla="*/ 387627 h 4155385"/>
              <a:gd name="connsiteX30" fmla="*/ 1088632 w 4490610"/>
              <a:gd name="connsiteY30" fmla="*/ 99392 h 4155385"/>
              <a:gd name="connsiteX31" fmla="*/ 1277476 w 4490610"/>
              <a:gd name="connsiteY31" fmla="*/ 0 h 4155385"/>
              <a:gd name="connsiteX32" fmla="*/ 1386806 w 4490610"/>
              <a:gd name="connsiteY32" fmla="*/ 69574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38937 w 4490610"/>
              <a:gd name="connsiteY18" fmla="*/ 1789044 h 4155385"/>
              <a:gd name="connsiteX19" fmla="*/ 999180 w 4490610"/>
              <a:gd name="connsiteY19" fmla="*/ 1411357 h 4155385"/>
              <a:gd name="connsiteX20" fmla="*/ 879911 w 4490610"/>
              <a:gd name="connsiteY20" fmla="*/ 1043609 h 4155385"/>
              <a:gd name="connsiteX21" fmla="*/ 691067 w 4490610"/>
              <a:gd name="connsiteY21" fmla="*/ 477079 h 4155385"/>
              <a:gd name="connsiteX22" fmla="*/ 701006 w 4490610"/>
              <a:gd name="connsiteY22" fmla="*/ 109331 h 4155385"/>
              <a:gd name="connsiteX23" fmla="*/ 879911 w 4490610"/>
              <a:gd name="connsiteY23" fmla="*/ 79514 h 4155385"/>
              <a:gd name="connsiteX24" fmla="*/ 939545 w 4490610"/>
              <a:gd name="connsiteY24" fmla="*/ 387627 h 4155385"/>
              <a:gd name="connsiteX25" fmla="*/ 1138328 w 4490610"/>
              <a:gd name="connsiteY25" fmla="*/ 636105 h 4155385"/>
              <a:gd name="connsiteX26" fmla="*/ 1297354 w 4490610"/>
              <a:gd name="connsiteY26" fmla="*/ 1073427 h 4155385"/>
              <a:gd name="connsiteX27" fmla="*/ 1406685 w 4490610"/>
              <a:gd name="connsiteY27" fmla="*/ 1222514 h 4155385"/>
              <a:gd name="connsiteX28" fmla="*/ 1327172 w 4490610"/>
              <a:gd name="connsiteY28" fmla="*/ 864705 h 4155385"/>
              <a:gd name="connsiteX29" fmla="*/ 1148267 w 4490610"/>
              <a:gd name="connsiteY29" fmla="*/ 387627 h 4155385"/>
              <a:gd name="connsiteX30" fmla="*/ 1088632 w 4490610"/>
              <a:gd name="connsiteY30" fmla="*/ 99392 h 4155385"/>
              <a:gd name="connsiteX31" fmla="*/ 1277476 w 4490610"/>
              <a:gd name="connsiteY31" fmla="*/ 0 h 4155385"/>
              <a:gd name="connsiteX32" fmla="*/ 1386806 w 4490610"/>
              <a:gd name="connsiteY32" fmla="*/ 69574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99180 w 4490610"/>
              <a:gd name="connsiteY19" fmla="*/ 1411357 h 4155385"/>
              <a:gd name="connsiteX20" fmla="*/ 879911 w 4490610"/>
              <a:gd name="connsiteY20" fmla="*/ 1043609 h 4155385"/>
              <a:gd name="connsiteX21" fmla="*/ 691067 w 4490610"/>
              <a:gd name="connsiteY21" fmla="*/ 477079 h 4155385"/>
              <a:gd name="connsiteX22" fmla="*/ 701006 w 4490610"/>
              <a:gd name="connsiteY22" fmla="*/ 109331 h 4155385"/>
              <a:gd name="connsiteX23" fmla="*/ 879911 w 4490610"/>
              <a:gd name="connsiteY23" fmla="*/ 79514 h 4155385"/>
              <a:gd name="connsiteX24" fmla="*/ 939545 w 4490610"/>
              <a:gd name="connsiteY24" fmla="*/ 387627 h 4155385"/>
              <a:gd name="connsiteX25" fmla="*/ 1138328 w 4490610"/>
              <a:gd name="connsiteY25" fmla="*/ 636105 h 4155385"/>
              <a:gd name="connsiteX26" fmla="*/ 1297354 w 4490610"/>
              <a:gd name="connsiteY26" fmla="*/ 1073427 h 4155385"/>
              <a:gd name="connsiteX27" fmla="*/ 1406685 w 4490610"/>
              <a:gd name="connsiteY27" fmla="*/ 1222514 h 4155385"/>
              <a:gd name="connsiteX28" fmla="*/ 1327172 w 4490610"/>
              <a:gd name="connsiteY28" fmla="*/ 864705 h 4155385"/>
              <a:gd name="connsiteX29" fmla="*/ 1148267 w 4490610"/>
              <a:gd name="connsiteY29" fmla="*/ 387627 h 4155385"/>
              <a:gd name="connsiteX30" fmla="*/ 1088632 w 4490610"/>
              <a:gd name="connsiteY30" fmla="*/ 99392 h 4155385"/>
              <a:gd name="connsiteX31" fmla="*/ 1277476 w 4490610"/>
              <a:gd name="connsiteY31" fmla="*/ 0 h 4155385"/>
              <a:gd name="connsiteX32" fmla="*/ 1386806 w 4490610"/>
              <a:gd name="connsiteY32" fmla="*/ 69574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99180 w 4490610"/>
              <a:gd name="connsiteY19" fmla="*/ 1411357 h 4155385"/>
              <a:gd name="connsiteX20" fmla="*/ 879911 w 4490610"/>
              <a:gd name="connsiteY20" fmla="*/ 1043609 h 4155385"/>
              <a:gd name="connsiteX21" fmla="*/ 691067 w 4490610"/>
              <a:gd name="connsiteY21" fmla="*/ 477079 h 4155385"/>
              <a:gd name="connsiteX22" fmla="*/ 701006 w 4490610"/>
              <a:gd name="connsiteY22" fmla="*/ 109331 h 4155385"/>
              <a:gd name="connsiteX23" fmla="*/ 879911 w 4490610"/>
              <a:gd name="connsiteY23" fmla="*/ 79514 h 4155385"/>
              <a:gd name="connsiteX24" fmla="*/ 939545 w 4490610"/>
              <a:gd name="connsiteY24" fmla="*/ 387627 h 4155385"/>
              <a:gd name="connsiteX25" fmla="*/ 1138328 w 4490610"/>
              <a:gd name="connsiteY25" fmla="*/ 636105 h 4155385"/>
              <a:gd name="connsiteX26" fmla="*/ 1297354 w 4490610"/>
              <a:gd name="connsiteY26" fmla="*/ 1073427 h 4155385"/>
              <a:gd name="connsiteX27" fmla="*/ 1406685 w 4490610"/>
              <a:gd name="connsiteY27" fmla="*/ 1222514 h 4155385"/>
              <a:gd name="connsiteX28" fmla="*/ 1327172 w 4490610"/>
              <a:gd name="connsiteY28" fmla="*/ 864705 h 4155385"/>
              <a:gd name="connsiteX29" fmla="*/ 1148267 w 4490610"/>
              <a:gd name="connsiteY29" fmla="*/ 387627 h 4155385"/>
              <a:gd name="connsiteX30" fmla="*/ 1088632 w 4490610"/>
              <a:gd name="connsiteY30" fmla="*/ 99392 h 4155385"/>
              <a:gd name="connsiteX31" fmla="*/ 1277476 w 4490610"/>
              <a:gd name="connsiteY31" fmla="*/ 0 h 4155385"/>
              <a:gd name="connsiteX32" fmla="*/ 1386806 w 4490610"/>
              <a:gd name="connsiteY32" fmla="*/ 69574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1006 w 4490610"/>
              <a:gd name="connsiteY22" fmla="*/ 109331 h 4155385"/>
              <a:gd name="connsiteX23" fmla="*/ 879911 w 4490610"/>
              <a:gd name="connsiteY23" fmla="*/ 79514 h 4155385"/>
              <a:gd name="connsiteX24" fmla="*/ 939545 w 4490610"/>
              <a:gd name="connsiteY24" fmla="*/ 387627 h 4155385"/>
              <a:gd name="connsiteX25" fmla="*/ 1138328 w 4490610"/>
              <a:gd name="connsiteY25" fmla="*/ 636105 h 4155385"/>
              <a:gd name="connsiteX26" fmla="*/ 1297354 w 4490610"/>
              <a:gd name="connsiteY26" fmla="*/ 1073427 h 4155385"/>
              <a:gd name="connsiteX27" fmla="*/ 1406685 w 4490610"/>
              <a:gd name="connsiteY27" fmla="*/ 1222514 h 4155385"/>
              <a:gd name="connsiteX28" fmla="*/ 1327172 w 4490610"/>
              <a:gd name="connsiteY28" fmla="*/ 864705 h 4155385"/>
              <a:gd name="connsiteX29" fmla="*/ 1148267 w 4490610"/>
              <a:gd name="connsiteY29" fmla="*/ 387627 h 4155385"/>
              <a:gd name="connsiteX30" fmla="*/ 1088632 w 4490610"/>
              <a:gd name="connsiteY30" fmla="*/ 99392 h 4155385"/>
              <a:gd name="connsiteX31" fmla="*/ 1277476 w 4490610"/>
              <a:gd name="connsiteY31" fmla="*/ 0 h 4155385"/>
              <a:gd name="connsiteX32" fmla="*/ 1386806 w 4490610"/>
              <a:gd name="connsiteY32" fmla="*/ 69574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5769 w 4490610"/>
              <a:gd name="connsiteY22" fmla="*/ 180769 h 4155385"/>
              <a:gd name="connsiteX23" fmla="*/ 879911 w 4490610"/>
              <a:gd name="connsiteY23" fmla="*/ 79514 h 4155385"/>
              <a:gd name="connsiteX24" fmla="*/ 939545 w 4490610"/>
              <a:gd name="connsiteY24" fmla="*/ 387627 h 4155385"/>
              <a:gd name="connsiteX25" fmla="*/ 1138328 w 4490610"/>
              <a:gd name="connsiteY25" fmla="*/ 636105 h 4155385"/>
              <a:gd name="connsiteX26" fmla="*/ 1297354 w 4490610"/>
              <a:gd name="connsiteY26" fmla="*/ 1073427 h 4155385"/>
              <a:gd name="connsiteX27" fmla="*/ 1406685 w 4490610"/>
              <a:gd name="connsiteY27" fmla="*/ 1222514 h 4155385"/>
              <a:gd name="connsiteX28" fmla="*/ 1327172 w 4490610"/>
              <a:gd name="connsiteY28" fmla="*/ 864705 h 4155385"/>
              <a:gd name="connsiteX29" fmla="*/ 1148267 w 4490610"/>
              <a:gd name="connsiteY29" fmla="*/ 387627 h 4155385"/>
              <a:gd name="connsiteX30" fmla="*/ 1088632 w 4490610"/>
              <a:gd name="connsiteY30" fmla="*/ 99392 h 4155385"/>
              <a:gd name="connsiteX31" fmla="*/ 1277476 w 4490610"/>
              <a:gd name="connsiteY31" fmla="*/ 0 h 4155385"/>
              <a:gd name="connsiteX32" fmla="*/ 1386806 w 4490610"/>
              <a:gd name="connsiteY32" fmla="*/ 69574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5769 w 4490610"/>
              <a:gd name="connsiteY22" fmla="*/ 180769 h 4155385"/>
              <a:gd name="connsiteX23" fmla="*/ 860861 w 4490610"/>
              <a:gd name="connsiteY23" fmla="*/ 136664 h 4155385"/>
              <a:gd name="connsiteX24" fmla="*/ 939545 w 4490610"/>
              <a:gd name="connsiteY24" fmla="*/ 387627 h 4155385"/>
              <a:gd name="connsiteX25" fmla="*/ 1138328 w 4490610"/>
              <a:gd name="connsiteY25" fmla="*/ 636105 h 4155385"/>
              <a:gd name="connsiteX26" fmla="*/ 1297354 w 4490610"/>
              <a:gd name="connsiteY26" fmla="*/ 1073427 h 4155385"/>
              <a:gd name="connsiteX27" fmla="*/ 1406685 w 4490610"/>
              <a:gd name="connsiteY27" fmla="*/ 1222514 h 4155385"/>
              <a:gd name="connsiteX28" fmla="*/ 1327172 w 4490610"/>
              <a:gd name="connsiteY28" fmla="*/ 864705 h 4155385"/>
              <a:gd name="connsiteX29" fmla="*/ 1148267 w 4490610"/>
              <a:gd name="connsiteY29" fmla="*/ 387627 h 4155385"/>
              <a:gd name="connsiteX30" fmla="*/ 1088632 w 4490610"/>
              <a:gd name="connsiteY30" fmla="*/ 99392 h 4155385"/>
              <a:gd name="connsiteX31" fmla="*/ 1277476 w 4490610"/>
              <a:gd name="connsiteY31" fmla="*/ 0 h 4155385"/>
              <a:gd name="connsiteX32" fmla="*/ 1386806 w 4490610"/>
              <a:gd name="connsiteY32" fmla="*/ 69574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5769 w 4490610"/>
              <a:gd name="connsiteY22" fmla="*/ 180769 h 4155385"/>
              <a:gd name="connsiteX23" fmla="*/ 860861 w 4490610"/>
              <a:gd name="connsiteY23" fmla="*/ 136664 h 4155385"/>
              <a:gd name="connsiteX24" fmla="*/ 939545 w 4490610"/>
              <a:gd name="connsiteY24" fmla="*/ 387627 h 4155385"/>
              <a:gd name="connsiteX25" fmla="*/ 1138328 w 4490610"/>
              <a:gd name="connsiteY25" fmla="*/ 636105 h 4155385"/>
              <a:gd name="connsiteX26" fmla="*/ 1297354 w 4490610"/>
              <a:gd name="connsiteY26" fmla="*/ 1073427 h 4155385"/>
              <a:gd name="connsiteX27" fmla="*/ 1406685 w 4490610"/>
              <a:gd name="connsiteY27" fmla="*/ 1222514 h 4155385"/>
              <a:gd name="connsiteX28" fmla="*/ 1327172 w 4490610"/>
              <a:gd name="connsiteY28" fmla="*/ 864705 h 4155385"/>
              <a:gd name="connsiteX29" fmla="*/ 1148267 w 4490610"/>
              <a:gd name="connsiteY29" fmla="*/ 387627 h 4155385"/>
              <a:gd name="connsiteX30" fmla="*/ 1088632 w 4490610"/>
              <a:gd name="connsiteY30" fmla="*/ 99392 h 4155385"/>
              <a:gd name="connsiteX31" fmla="*/ 1277476 w 4490610"/>
              <a:gd name="connsiteY31" fmla="*/ 0 h 4155385"/>
              <a:gd name="connsiteX32" fmla="*/ 1386806 w 4490610"/>
              <a:gd name="connsiteY32" fmla="*/ 69574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5769 w 4490610"/>
              <a:gd name="connsiteY22" fmla="*/ 180769 h 4155385"/>
              <a:gd name="connsiteX23" fmla="*/ 860861 w 4490610"/>
              <a:gd name="connsiteY23" fmla="*/ 136664 h 4155385"/>
              <a:gd name="connsiteX24" fmla="*/ 939545 w 4490610"/>
              <a:gd name="connsiteY24" fmla="*/ 387627 h 4155385"/>
              <a:gd name="connsiteX25" fmla="*/ 1138328 w 4490610"/>
              <a:gd name="connsiteY25" fmla="*/ 636105 h 4155385"/>
              <a:gd name="connsiteX26" fmla="*/ 1297354 w 4490610"/>
              <a:gd name="connsiteY26" fmla="*/ 1073427 h 4155385"/>
              <a:gd name="connsiteX27" fmla="*/ 1406685 w 4490610"/>
              <a:gd name="connsiteY27" fmla="*/ 1222514 h 4155385"/>
              <a:gd name="connsiteX28" fmla="*/ 1327172 w 4490610"/>
              <a:gd name="connsiteY28" fmla="*/ 864705 h 4155385"/>
              <a:gd name="connsiteX29" fmla="*/ 1148267 w 4490610"/>
              <a:gd name="connsiteY29" fmla="*/ 387627 h 4155385"/>
              <a:gd name="connsiteX30" fmla="*/ 1088632 w 4490610"/>
              <a:gd name="connsiteY30" fmla="*/ 99392 h 4155385"/>
              <a:gd name="connsiteX31" fmla="*/ 1277476 w 4490610"/>
              <a:gd name="connsiteY31" fmla="*/ 0 h 4155385"/>
              <a:gd name="connsiteX32" fmla="*/ 1386806 w 4490610"/>
              <a:gd name="connsiteY32" fmla="*/ 69574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39545 w 4490610"/>
              <a:gd name="connsiteY24" fmla="*/ 387627 h 4155385"/>
              <a:gd name="connsiteX25" fmla="*/ 1138328 w 4490610"/>
              <a:gd name="connsiteY25" fmla="*/ 636105 h 4155385"/>
              <a:gd name="connsiteX26" fmla="*/ 1297354 w 4490610"/>
              <a:gd name="connsiteY26" fmla="*/ 1073427 h 4155385"/>
              <a:gd name="connsiteX27" fmla="*/ 1406685 w 4490610"/>
              <a:gd name="connsiteY27" fmla="*/ 1222514 h 4155385"/>
              <a:gd name="connsiteX28" fmla="*/ 1327172 w 4490610"/>
              <a:gd name="connsiteY28" fmla="*/ 864705 h 4155385"/>
              <a:gd name="connsiteX29" fmla="*/ 1148267 w 4490610"/>
              <a:gd name="connsiteY29" fmla="*/ 387627 h 4155385"/>
              <a:gd name="connsiteX30" fmla="*/ 1088632 w 4490610"/>
              <a:gd name="connsiteY30" fmla="*/ 99392 h 4155385"/>
              <a:gd name="connsiteX31" fmla="*/ 1277476 w 4490610"/>
              <a:gd name="connsiteY31" fmla="*/ 0 h 4155385"/>
              <a:gd name="connsiteX32" fmla="*/ 1386806 w 4490610"/>
              <a:gd name="connsiteY32" fmla="*/ 69574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39545 w 4490610"/>
              <a:gd name="connsiteY24" fmla="*/ 387627 h 4155385"/>
              <a:gd name="connsiteX25" fmla="*/ 1138328 w 4490610"/>
              <a:gd name="connsiteY25" fmla="*/ 636105 h 4155385"/>
              <a:gd name="connsiteX26" fmla="*/ 1297354 w 4490610"/>
              <a:gd name="connsiteY26" fmla="*/ 1073427 h 4155385"/>
              <a:gd name="connsiteX27" fmla="*/ 1406685 w 4490610"/>
              <a:gd name="connsiteY27" fmla="*/ 1222514 h 4155385"/>
              <a:gd name="connsiteX28" fmla="*/ 1327172 w 4490610"/>
              <a:gd name="connsiteY28" fmla="*/ 864705 h 4155385"/>
              <a:gd name="connsiteX29" fmla="*/ 1148267 w 4490610"/>
              <a:gd name="connsiteY29" fmla="*/ 387627 h 4155385"/>
              <a:gd name="connsiteX30" fmla="*/ 1088632 w 4490610"/>
              <a:gd name="connsiteY30" fmla="*/ 99392 h 4155385"/>
              <a:gd name="connsiteX31" fmla="*/ 1277476 w 4490610"/>
              <a:gd name="connsiteY31" fmla="*/ 0 h 4155385"/>
              <a:gd name="connsiteX32" fmla="*/ 1386806 w 4490610"/>
              <a:gd name="connsiteY32" fmla="*/ 69574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38328 w 4490610"/>
              <a:gd name="connsiteY25" fmla="*/ 636105 h 4155385"/>
              <a:gd name="connsiteX26" fmla="*/ 1297354 w 4490610"/>
              <a:gd name="connsiteY26" fmla="*/ 1073427 h 4155385"/>
              <a:gd name="connsiteX27" fmla="*/ 1406685 w 4490610"/>
              <a:gd name="connsiteY27" fmla="*/ 1222514 h 4155385"/>
              <a:gd name="connsiteX28" fmla="*/ 1327172 w 4490610"/>
              <a:gd name="connsiteY28" fmla="*/ 864705 h 4155385"/>
              <a:gd name="connsiteX29" fmla="*/ 1148267 w 4490610"/>
              <a:gd name="connsiteY29" fmla="*/ 387627 h 4155385"/>
              <a:gd name="connsiteX30" fmla="*/ 1088632 w 4490610"/>
              <a:gd name="connsiteY30" fmla="*/ 99392 h 4155385"/>
              <a:gd name="connsiteX31" fmla="*/ 1277476 w 4490610"/>
              <a:gd name="connsiteY31" fmla="*/ 0 h 4155385"/>
              <a:gd name="connsiteX32" fmla="*/ 1386806 w 4490610"/>
              <a:gd name="connsiteY32" fmla="*/ 69574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38328 w 4490610"/>
              <a:gd name="connsiteY25" fmla="*/ 636105 h 4155385"/>
              <a:gd name="connsiteX26" fmla="*/ 1297354 w 4490610"/>
              <a:gd name="connsiteY26" fmla="*/ 1073427 h 4155385"/>
              <a:gd name="connsiteX27" fmla="*/ 1406685 w 4490610"/>
              <a:gd name="connsiteY27" fmla="*/ 1222514 h 4155385"/>
              <a:gd name="connsiteX28" fmla="*/ 1327172 w 4490610"/>
              <a:gd name="connsiteY28" fmla="*/ 864705 h 4155385"/>
              <a:gd name="connsiteX29" fmla="*/ 1148267 w 4490610"/>
              <a:gd name="connsiteY29" fmla="*/ 387627 h 4155385"/>
              <a:gd name="connsiteX30" fmla="*/ 1088632 w 4490610"/>
              <a:gd name="connsiteY30" fmla="*/ 99392 h 4155385"/>
              <a:gd name="connsiteX31" fmla="*/ 1277476 w 4490610"/>
              <a:gd name="connsiteY31" fmla="*/ 0 h 4155385"/>
              <a:gd name="connsiteX32" fmla="*/ 1386806 w 4490610"/>
              <a:gd name="connsiteY32" fmla="*/ 69574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406685 w 4490610"/>
              <a:gd name="connsiteY27" fmla="*/ 1222514 h 4155385"/>
              <a:gd name="connsiteX28" fmla="*/ 1327172 w 4490610"/>
              <a:gd name="connsiteY28" fmla="*/ 864705 h 4155385"/>
              <a:gd name="connsiteX29" fmla="*/ 1148267 w 4490610"/>
              <a:gd name="connsiteY29" fmla="*/ 387627 h 4155385"/>
              <a:gd name="connsiteX30" fmla="*/ 1088632 w 4490610"/>
              <a:gd name="connsiteY30" fmla="*/ 99392 h 4155385"/>
              <a:gd name="connsiteX31" fmla="*/ 1277476 w 4490610"/>
              <a:gd name="connsiteY31" fmla="*/ 0 h 4155385"/>
              <a:gd name="connsiteX32" fmla="*/ 1386806 w 4490610"/>
              <a:gd name="connsiteY32" fmla="*/ 69574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27172 w 4490610"/>
              <a:gd name="connsiteY28" fmla="*/ 864705 h 4155385"/>
              <a:gd name="connsiteX29" fmla="*/ 1148267 w 4490610"/>
              <a:gd name="connsiteY29" fmla="*/ 387627 h 4155385"/>
              <a:gd name="connsiteX30" fmla="*/ 1088632 w 4490610"/>
              <a:gd name="connsiteY30" fmla="*/ 99392 h 4155385"/>
              <a:gd name="connsiteX31" fmla="*/ 1277476 w 4490610"/>
              <a:gd name="connsiteY31" fmla="*/ 0 h 4155385"/>
              <a:gd name="connsiteX32" fmla="*/ 1386806 w 4490610"/>
              <a:gd name="connsiteY32" fmla="*/ 69574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27172 w 4490610"/>
              <a:gd name="connsiteY28" fmla="*/ 864705 h 4155385"/>
              <a:gd name="connsiteX29" fmla="*/ 1148267 w 4490610"/>
              <a:gd name="connsiteY29" fmla="*/ 387627 h 4155385"/>
              <a:gd name="connsiteX30" fmla="*/ 1088632 w 4490610"/>
              <a:gd name="connsiteY30" fmla="*/ 99392 h 4155385"/>
              <a:gd name="connsiteX31" fmla="*/ 1277476 w 4490610"/>
              <a:gd name="connsiteY31" fmla="*/ 0 h 4155385"/>
              <a:gd name="connsiteX32" fmla="*/ 1386806 w 4490610"/>
              <a:gd name="connsiteY32" fmla="*/ 69574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27172 w 4490610"/>
              <a:gd name="connsiteY28" fmla="*/ 864705 h 4155385"/>
              <a:gd name="connsiteX29" fmla="*/ 1148267 w 4490610"/>
              <a:gd name="connsiteY29" fmla="*/ 387627 h 4155385"/>
              <a:gd name="connsiteX30" fmla="*/ 1088632 w 4490610"/>
              <a:gd name="connsiteY30" fmla="*/ 99392 h 4155385"/>
              <a:gd name="connsiteX31" fmla="*/ 1277476 w 4490610"/>
              <a:gd name="connsiteY31" fmla="*/ 0 h 4155385"/>
              <a:gd name="connsiteX32" fmla="*/ 1386806 w 4490610"/>
              <a:gd name="connsiteY32" fmla="*/ 69574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088632 w 4490610"/>
              <a:gd name="connsiteY30" fmla="*/ 99392 h 4155385"/>
              <a:gd name="connsiteX31" fmla="*/ 1277476 w 4490610"/>
              <a:gd name="connsiteY31" fmla="*/ 0 h 4155385"/>
              <a:gd name="connsiteX32" fmla="*/ 1386806 w 4490610"/>
              <a:gd name="connsiteY32" fmla="*/ 69574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86806 w 4490610"/>
              <a:gd name="connsiteY32" fmla="*/ 69574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86806 w 4490610"/>
              <a:gd name="connsiteY32" fmla="*/ 69574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86806 w 4490610"/>
              <a:gd name="connsiteY32" fmla="*/ 69574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615406 w 4490610"/>
              <a:gd name="connsiteY34" fmla="*/ 546653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584450 w 4490610"/>
              <a:gd name="connsiteY34" fmla="*/ 599041 h 4155385"/>
              <a:gd name="connsiteX35" fmla="*/ 1684980 w 4490610"/>
              <a:gd name="connsiteY35" fmla="*/ 864705 h 4155385"/>
              <a:gd name="connsiteX36" fmla="*/ 1774432 w 4490610"/>
              <a:gd name="connsiteY36" fmla="*/ 1272209 h 4155385"/>
              <a:gd name="connsiteX37" fmla="*/ 1853945 w 4490610"/>
              <a:gd name="connsiteY37" fmla="*/ 1043609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584450 w 4490610"/>
              <a:gd name="connsiteY34" fmla="*/ 599041 h 4155385"/>
              <a:gd name="connsiteX35" fmla="*/ 1684980 w 4490610"/>
              <a:gd name="connsiteY35" fmla="*/ 864705 h 4155385"/>
              <a:gd name="connsiteX36" fmla="*/ 1774432 w 4490610"/>
              <a:gd name="connsiteY36" fmla="*/ 1272209 h 4155385"/>
              <a:gd name="connsiteX37" fmla="*/ 1801557 w 4490610"/>
              <a:gd name="connsiteY37" fmla="*/ 1053134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584450 w 4490610"/>
              <a:gd name="connsiteY34" fmla="*/ 599041 h 4155385"/>
              <a:gd name="connsiteX35" fmla="*/ 1684980 w 4490610"/>
              <a:gd name="connsiteY35" fmla="*/ 864705 h 4155385"/>
              <a:gd name="connsiteX36" fmla="*/ 1774432 w 4490610"/>
              <a:gd name="connsiteY36" fmla="*/ 1272209 h 4155385"/>
              <a:gd name="connsiteX37" fmla="*/ 1801557 w 4490610"/>
              <a:gd name="connsiteY37" fmla="*/ 1053134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584450 w 4490610"/>
              <a:gd name="connsiteY34" fmla="*/ 599041 h 4155385"/>
              <a:gd name="connsiteX35" fmla="*/ 1684980 w 4490610"/>
              <a:gd name="connsiteY35" fmla="*/ 864705 h 4155385"/>
              <a:gd name="connsiteX36" fmla="*/ 1786338 w 4490610"/>
              <a:gd name="connsiteY36" fmla="*/ 1265065 h 4155385"/>
              <a:gd name="connsiteX37" fmla="*/ 1801557 w 4490610"/>
              <a:gd name="connsiteY37" fmla="*/ 1053134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584450 w 4490610"/>
              <a:gd name="connsiteY34" fmla="*/ 599041 h 4155385"/>
              <a:gd name="connsiteX35" fmla="*/ 1684980 w 4490610"/>
              <a:gd name="connsiteY35" fmla="*/ 864705 h 4155385"/>
              <a:gd name="connsiteX36" fmla="*/ 1786338 w 4490610"/>
              <a:gd name="connsiteY36" fmla="*/ 1265065 h 4155385"/>
              <a:gd name="connsiteX37" fmla="*/ 1801557 w 4490610"/>
              <a:gd name="connsiteY37" fmla="*/ 1053134 h 4155385"/>
              <a:gd name="connsiteX38" fmla="*/ 1734676 w 4490610"/>
              <a:gd name="connsiteY38" fmla="*/ 725557 h 4155385"/>
              <a:gd name="connsiteX39" fmla="*/ 1635285 w 4490610"/>
              <a:gd name="connsiteY39" fmla="*/ 536714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584450 w 4490610"/>
              <a:gd name="connsiteY34" fmla="*/ 599041 h 4155385"/>
              <a:gd name="connsiteX35" fmla="*/ 1684980 w 4490610"/>
              <a:gd name="connsiteY35" fmla="*/ 864705 h 4155385"/>
              <a:gd name="connsiteX36" fmla="*/ 1786338 w 4490610"/>
              <a:gd name="connsiteY36" fmla="*/ 1265065 h 4155385"/>
              <a:gd name="connsiteX37" fmla="*/ 1801557 w 4490610"/>
              <a:gd name="connsiteY37" fmla="*/ 1053134 h 4155385"/>
              <a:gd name="connsiteX38" fmla="*/ 1734676 w 4490610"/>
              <a:gd name="connsiteY38" fmla="*/ 725557 h 4155385"/>
              <a:gd name="connsiteX39" fmla="*/ 1661479 w 4490610"/>
              <a:gd name="connsiteY39" fmla="*/ 531951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584450 w 4490610"/>
              <a:gd name="connsiteY34" fmla="*/ 599041 h 4155385"/>
              <a:gd name="connsiteX35" fmla="*/ 1684980 w 4490610"/>
              <a:gd name="connsiteY35" fmla="*/ 864705 h 4155385"/>
              <a:gd name="connsiteX36" fmla="*/ 1786338 w 4490610"/>
              <a:gd name="connsiteY36" fmla="*/ 1265065 h 4155385"/>
              <a:gd name="connsiteX37" fmla="*/ 1801557 w 4490610"/>
              <a:gd name="connsiteY37" fmla="*/ 1053134 h 4155385"/>
              <a:gd name="connsiteX38" fmla="*/ 1734676 w 4490610"/>
              <a:gd name="connsiteY38" fmla="*/ 725557 h 4155385"/>
              <a:gd name="connsiteX39" fmla="*/ 1661479 w 4490610"/>
              <a:gd name="connsiteY39" fmla="*/ 531951 h 4155385"/>
              <a:gd name="connsiteX40" fmla="*/ 1645224 w 4490610"/>
              <a:gd name="connsiteY40" fmla="*/ 337931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584450 w 4490610"/>
              <a:gd name="connsiteY34" fmla="*/ 599041 h 4155385"/>
              <a:gd name="connsiteX35" fmla="*/ 1684980 w 4490610"/>
              <a:gd name="connsiteY35" fmla="*/ 864705 h 4155385"/>
              <a:gd name="connsiteX36" fmla="*/ 1786338 w 4490610"/>
              <a:gd name="connsiteY36" fmla="*/ 1265065 h 4155385"/>
              <a:gd name="connsiteX37" fmla="*/ 1801557 w 4490610"/>
              <a:gd name="connsiteY37" fmla="*/ 1053134 h 4155385"/>
              <a:gd name="connsiteX38" fmla="*/ 1734676 w 4490610"/>
              <a:gd name="connsiteY38" fmla="*/ 725557 h 4155385"/>
              <a:gd name="connsiteX39" fmla="*/ 1661479 w 4490610"/>
              <a:gd name="connsiteY39" fmla="*/ 531951 h 4155385"/>
              <a:gd name="connsiteX40" fmla="*/ 1676180 w 4490610"/>
              <a:gd name="connsiteY40" fmla="*/ 349837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584450 w 4490610"/>
              <a:gd name="connsiteY34" fmla="*/ 599041 h 4155385"/>
              <a:gd name="connsiteX35" fmla="*/ 1684980 w 4490610"/>
              <a:gd name="connsiteY35" fmla="*/ 864705 h 4155385"/>
              <a:gd name="connsiteX36" fmla="*/ 1786338 w 4490610"/>
              <a:gd name="connsiteY36" fmla="*/ 1265065 h 4155385"/>
              <a:gd name="connsiteX37" fmla="*/ 1801557 w 4490610"/>
              <a:gd name="connsiteY37" fmla="*/ 1053134 h 4155385"/>
              <a:gd name="connsiteX38" fmla="*/ 1734676 w 4490610"/>
              <a:gd name="connsiteY38" fmla="*/ 725557 h 4155385"/>
              <a:gd name="connsiteX39" fmla="*/ 1661479 w 4490610"/>
              <a:gd name="connsiteY39" fmla="*/ 531951 h 4155385"/>
              <a:gd name="connsiteX40" fmla="*/ 1676180 w 4490610"/>
              <a:gd name="connsiteY40" fmla="*/ 349837 h 4155385"/>
              <a:gd name="connsiteX41" fmla="*/ 1774432 w 4490610"/>
              <a:gd name="connsiteY41" fmla="*/ 288235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584450 w 4490610"/>
              <a:gd name="connsiteY34" fmla="*/ 599041 h 4155385"/>
              <a:gd name="connsiteX35" fmla="*/ 1684980 w 4490610"/>
              <a:gd name="connsiteY35" fmla="*/ 864705 h 4155385"/>
              <a:gd name="connsiteX36" fmla="*/ 1786338 w 4490610"/>
              <a:gd name="connsiteY36" fmla="*/ 1265065 h 4155385"/>
              <a:gd name="connsiteX37" fmla="*/ 1801557 w 4490610"/>
              <a:gd name="connsiteY37" fmla="*/ 1053134 h 4155385"/>
              <a:gd name="connsiteX38" fmla="*/ 1734676 w 4490610"/>
              <a:gd name="connsiteY38" fmla="*/ 725557 h 4155385"/>
              <a:gd name="connsiteX39" fmla="*/ 1661479 w 4490610"/>
              <a:gd name="connsiteY39" fmla="*/ 531951 h 4155385"/>
              <a:gd name="connsiteX40" fmla="*/ 1676180 w 4490610"/>
              <a:gd name="connsiteY40" fmla="*/ 349837 h 4155385"/>
              <a:gd name="connsiteX41" fmla="*/ 1769669 w 4490610"/>
              <a:gd name="connsiteY41" fmla="*/ 314429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584450 w 4490610"/>
              <a:gd name="connsiteY34" fmla="*/ 599041 h 4155385"/>
              <a:gd name="connsiteX35" fmla="*/ 1684980 w 4490610"/>
              <a:gd name="connsiteY35" fmla="*/ 864705 h 4155385"/>
              <a:gd name="connsiteX36" fmla="*/ 1786338 w 4490610"/>
              <a:gd name="connsiteY36" fmla="*/ 1265065 h 4155385"/>
              <a:gd name="connsiteX37" fmla="*/ 1801557 w 4490610"/>
              <a:gd name="connsiteY37" fmla="*/ 1053134 h 4155385"/>
              <a:gd name="connsiteX38" fmla="*/ 1734676 w 4490610"/>
              <a:gd name="connsiteY38" fmla="*/ 725557 h 4155385"/>
              <a:gd name="connsiteX39" fmla="*/ 1661479 w 4490610"/>
              <a:gd name="connsiteY39" fmla="*/ 531951 h 4155385"/>
              <a:gd name="connsiteX40" fmla="*/ 1676180 w 4490610"/>
              <a:gd name="connsiteY40" fmla="*/ 349837 h 4155385"/>
              <a:gd name="connsiteX41" fmla="*/ 1769669 w 4490610"/>
              <a:gd name="connsiteY41" fmla="*/ 314429 h 4155385"/>
              <a:gd name="connsiteX42" fmla="*/ 1903641 w 4490610"/>
              <a:gd name="connsiteY42" fmla="*/ 397566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584450 w 4490610"/>
              <a:gd name="connsiteY34" fmla="*/ 599041 h 4155385"/>
              <a:gd name="connsiteX35" fmla="*/ 1684980 w 4490610"/>
              <a:gd name="connsiteY35" fmla="*/ 864705 h 4155385"/>
              <a:gd name="connsiteX36" fmla="*/ 1786338 w 4490610"/>
              <a:gd name="connsiteY36" fmla="*/ 1265065 h 4155385"/>
              <a:gd name="connsiteX37" fmla="*/ 1801557 w 4490610"/>
              <a:gd name="connsiteY37" fmla="*/ 1053134 h 4155385"/>
              <a:gd name="connsiteX38" fmla="*/ 1734676 w 4490610"/>
              <a:gd name="connsiteY38" fmla="*/ 725557 h 4155385"/>
              <a:gd name="connsiteX39" fmla="*/ 1661479 w 4490610"/>
              <a:gd name="connsiteY39" fmla="*/ 531951 h 4155385"/>
              <a:gd name="connsiteX40" fmla="*/ 1676180 w 4490610"/>
              <a:gd name="connsiteY40" fmla="*/ 349837 h 4155385"/>
              <a:gd name="connsiteX41" fmla="*/ 1769669 w 4490610"/>
              <a:gd name="connsiteY41" fmla="*/ 314429 h 4155385"/>
              <a:gd name="connsiteX42" fmla="*/ 1853635 w 4490610"/>
              <a:gd name="connsiteY42" fmla="*/ 383279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584450 w 4490610"/>
              <a:gd name="connsiteY34" fmla="*/ 599041 h 4155385"/>
              <a:gd name="connsiteX35" fmla="*/ 1684980 w 4490610"/>
              <a:gd name="connsiteY35" fmla="*/ 864705 h 4155385"/>
              <a:gd name="connsiteX36" fmla="*/ 1786338 w 4490610"/>
              <a:gd name="connsiteY36" fmla="*/ 1265065 h 4155385"/>
              <a:gd name="connsiteX37" fmla="*/ 1801557 w 4490610"/>
              <a:gd name="connsiteY37" fmla="*/ 1053134 h 4155385"/>
              <a:gd name="connsiteX38" fmla="*/ 1734676 w 4490610"/>
              <a:gd name="connsiteY38" fmla="*/ 725557 h 4155385"/>
              <a:gd name="connsiteX39" fmla="*/ 1661479 w 4490610"/>
              <a:gd name="connsiteY39" fmla="*/ 531951 h 4155385"/>
              <a:gd name="connsiteX40" fmla="*/ 1676180 w 4490610"/>
              <a:gd name="connsiteY40" fmla="*/ 349837 h 4155385"/>
              <a:gd name="connsiteX41" fmla="*/ 1769669 w 4490610"/>
              <a:gd name="connsiteY41" fmla="*/ 314429 h 4155385"/>
              <a:gd name="connsiteX42" fmla="*/ 1853635 w 4490610"/>
              <a:gd name="connsiteY42" fmla="*/ 383279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584450 w 4490610"/>
              <a:gd name="connsiteY34" fmla="*/ 599041 h 4155385"/>
              <a:gd name="connsiteX35" fmla="*/ 1684980 w 4490610"/>
              <a:gd name="connsiteY35" fmla="*/ 864705 h 4155385"/>
              <a:gd name="connsiteX36" fmla="*/ 1786338 w 4490610"/>
              <a:gd name="connsiteY36" fmla="*/ 1265065 h 4155385"/>
              <a:gd name="connsiteX37" fmla="*/ 1801557 w 4490610"/>
              <a:gd name="connsiteY37" fmla="*/ 1053134 h 4155385"/>
              <a:gd name="connsiteX38" fmla="*/ 1734676 w 4490610"/>
              <a:gd name="connsiteY38" fmla="*/ 725557 h 4155385"/>
              <a:gd name="connsiteX39" fmla="*/ 1661479 w 4490610"/>
              <a:gd name="connsiteY39" fmla="*/ 531951 h 4155385"/>
              <a:gd name="connsiteX40" fmla="*/ 1676180 w 4490610"/>
              <a:gd name="connsiteY40" fmla="*/ 349837 h 4155385"/>
              <a:gd name="connsiteX41" fmla="*/ 1769669 w 4490610"/>
              <a:gd name="connsiteY41" fmla="*/ 314429 h 4155385"/>
              <a:gd name="connsiteX42" fmla="*/ 1853635 w 4490610"/>
              <a:gd name="connsiteY42" fmla="*/ 383279 h 4155385"/>
              <a:gd name="connsiteX43" fmla="*/ 2052728 w 4490610"/>
              <a:gd name="connsiteY43" fmla="*/ 785192 h 4155385"/>
              <a:gd name="connsiteX44" fmla="*/ 2132241 w 4490610"/>
              <a:gd name="connsiteY44" fmla="*/ 904461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584450 w 4490610"/>
              <a:gd name="connsiteY34" fmla="*/ 599041 h 4155385"/>
              <a:gd name="connsiteX35" fmla="*/ 1684980 w 4490610"/>
              <a:gd name="connsiteY35" fmla="*/ 864705 h 4155385"/>
              <a:gd name="connsiteX36" fmla="*/ 1786338 w 4490610"/>
              <a:gd name="connsiteY36" fmla="*/ 1265065 h 4155385"/>
              <a:gd name="connsiteX37" fmla="*/ 1801557 w 4490610"/>
              <a:gd name="connsiteY37" fmla="*/ 1053134 h 4155385"/>
              <a:gd name="connsiteX38" fmla="*/ 1734676 w 4490610"/>
              <a:gd name="connsiteY38" fmla="*/ 725557 h 4155385"/>
              <a:gd name="connsiteX39" fmla="*/ 1661479 w 4490610"/>
              <a:gd name="connsiteY39" fmla="*/ 531951 h 4155385"/>
              <a:gd name="connsiteX40" fmla="*/ 1676180 w 4490610"/>
              <a:gd name="connsiteY40" fmla="*/ 349837 h 4155385"/>
              <a:gd name="connsiteX41" fmla="*/ 1769669 w 4490610"/>
              <a:gd name="connsiteY41" fmla="*/ 314429 h 4155385"/>
              <a:gd name="connsiteX42" fmla="*/ 1853635 w 4490610"/>
              <a:gd name="connsiteY42" fmla="*/ 383279 h 4155385"/>
              <a:gd name="connsiteX43" fmla="*/ 2052728 w 4490610"/>
              <a:gd name="connsiteY43" fmla="*/ 785192 h 4155385"/>
              <a:gd name="connsiteX44" fmla="*/ 2110810 w 4490610"/>
              <a:gd name="connsiteY44" fmla="*/ 918748 h 4155385"/>
              <a:gd name="connsiteX45" fmla="*/ 2132241 w 4490610"/>
              <a:gd name="connsiteY45" fmla="*/ 1212574 h 4155385"/>
              <a:gd name="connsiteX46" fmla="*/ 2152119 w 4490610"/>
              <a:gd name="connsiteY46" fmla="*/ 168965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584450 w 4490610"/>
              <a:gd name="connsiteY34" fmla="*/ 599041 h 4155385"/>
              <a:gd name="connsiteX35" fmla="*/ 1684980 w 4490610"/>
              <a:gd name="connsiteY35" fmla="*/ 864705 h 4155385"/>
              <a:gd name="connsiteX36" fmla="*/ 1786338 w 4490610"/>
              <a:gd name="connsiteY36" fmla="*/ 1265065 h 4155385"/>
              <a:gd name="connsiteX37" fmla="*/ 1801557 w 4490610"/>
              <a:gd name="connsiteY37" fmla="*/ 1053134 h 4155385"/>
              <a:gd name="connsiteX38" fmla="*/ 1734676 w 4490610"/>
              <a:gd name="connsiteY38" fmla="*/ 725557 h 4155385"/>
              <a:gd name="connsiteX39" fmla="*/ 1661479 w 4490610"/>
              <a:gd name="connsiteY39" fmla="*/ 531951 h 4155385"/>
              <a:gd name="connsiteX40" fmla="*/ 1676180 w 4490610"/>
              <a:gd name="connsiteY40" fmla="*/ 349837 h 4155385"/>
              <a:gd name="connsiteX41" fmla="*/ 1769669 w 4490610"/>
              <a:gd name="connsiteY41" fmla="*/ 314429 h 4155385"/>
              <a:gd name="connsiteX42" fmla="*/ 1853635 w 4490610"/>
              <a:gd name="connsiteY42" fmla="*/ 383279 h 4155385"/>
              <a:gd name="connsiteX43" fmla="*/ 2052728 w 4490610"/>
              <a:gd name="connsiteY43" fmla="*/ 785192 h 4155385"/>
              <a:gd name="connsiteX44" fmla="*/ 2110810 w 4490610"/>
              <a:gd name="connsiteY44" fmla="*/ 918748 h 4155385"/>
              <a:gd name="connsiteX45" fmla="*/ 2132241 w 4490610"/>
              <a:gd name="connsiteY45" fmla="*/ 1212574 h 4155385"/>
              <a:gd name="connsiteX46" fmla="*/ 2142594 w 4490610"/>
              <a:gd name="connsiteY46" fmla="*/ 163250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584450 w 4490610"/>
              <a:gd name="connsiteY34" fmla="*/ 599041 h 4155385"/>
              <a:gd name="connsiteX35" fmla="*/ 1684980 w 4490610"/>
              <a:gd name="connsiteY35" fmla="*/ 864705 h 4155385"/>
              <a:gd name="connsiteX36" fmla="*/ 1786338 w 4490610"/>
              <a:gd name="connsiteY36" fmla="*/ 1265065 h 4155385"/>
              <a:gd name="connsiteX37" fmla="*/ 1801557 w 4490610"/>
              <a:gd name="connsiteY37" fmla="*/ 1053134 h 4155385"/>
              <a:gd name="connsiteX38" fmla="*/ 1734676 w 4490610"/>
              <a:gd name="connsiteY38" fmla="*/ 725557 h 4155385"/>
              <a:gd name="connsiteX39" fmla="*/ 1661479 w 4490610"/>
              <a:gd name="connsiteY39" fmla="*/ 531951 h 4155385"/>
              <a:gd name="connsiteX40" fmla="*/ 1676180 w 4490610"/>
              <a:gd name="connsiteY40" fmla="*/ 349837 h 4155385"/>
              <a:gd name="connsiteX41" fmla="*/ 1769669 w 4490610"/>
              <a:gd name="connsiteY41" fmla="*/ 314429 h 4155385"/>
              <a:gd name="connsiteX42" fmla="*/ 1853635 w 4490610"/>
              <a:gd name="connsiteY42" fmla="*/ 383279 h 4155385"/>
              <a:gd name="connsiteX43" fmla="*/ 2052728 w 4490610"/>
              <a:gd name="connsiteY43" fmla="*/ 785192 h 4155385"/>
              <a:gd name="connsiteX44" fmla="*/ 2110810 w 4490610"/>
              <a:gd name="connsiteY44" fmla="*/ 918748 h 4155385"/>
              <a:gd name="connsiteX45" fmla="*/ 2132241 w 4490610"/>
              <a:gd name="connsiteY45" fmla="*/ 1212574 h 4155385"/>
              <a:gd name="connsiteX46" fmla="*/ 2142594 w 4490610"/>
              <a:gd name="connsiteY46" fmla="*/ 1632503 h 4155385"/>
              <a:gd name="connsiteX47" fmla="*/ 2241572 w 4490610"/>
              <a:gd name="connsiteY47" fmla="*/ 1500809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584450 w 4490610"/>
              <a:gd name="connsiteY34" fmla="*/ 599041 h 4155385"/>
              <a:gd name="connsiteX35" fmla="*/ 1684980 w 4490610"/>
              <a:gd name="connsiteY35" fmla="*/ 864705 h 4155385"/>
              <a:gd name="connsiteX36" fmla="*/ 1786338 w 4490610"/>
              <a:gd name="connsiteY36" fmla="*/ 1265065 h 4155385"/>
              <a:gd name="connsiteX37" fmla="*/ 1801557 w 4490610"/>
              <a:gd name="connsiteY37" fmla="*/ 1053134 h 4155385"/>
              <a:gd name="connsiteX38" fmla="*/ 1734676 w 4490610"/>
              <a:gd name="connsiteY38" fmla="*/ 725557 h 4155385"/>
              <a:gd name="connsiteX39" fmla="*/ 1661479 w 4490610"/>
              <a:gd name="connsiteY39" fmla="*/ 531951 h 4155385"/>
              <a:gd name="connsiteX40" fmla="*/ 1676180 w 4490610"/>
              <a:gd name="connsiteY40" fmla="*/ 349837 h 4155385"/>
              <a:gd name="connsiteX41" fmla="*/ 1769669 w 4490610"/>
              <a:gd name="connsiteY41" fmla="*/ 314429 h 4155385"/>
              <a:gd name="connsiteX42" fmla="*/ 1853635 w 4490610"/>
              <a:gd name="connsiteY42" fmla="*/ 383279 h 4155385"/>
              <a:gd name="connsiteX43" fmla="*/ 2052728 w 4490610"/>
              <a:gd name="connsiteY43" fmla="*/ 785192 h 4155385"/>
              <a:gd name="connsiteX44" fmla="*/ 2110810 w 4490610"/>
              <a:gd name="connsiteY44" fmla="*/ 918748 h 4155385"/>
              <a:gd name="connsiteX45" fmla="*/ 2132241 w 4490610"/>
              <a:gd name="connsiteY45" fmla="*/ 1212574 h 4155385"/>
              <a:gd name="connsiteX46" fmla="*/ 2142594 w 4490610"/>
              <a:gd name="connsiteY46" fmla="*/ 1632503 h 4155385"/>
              <a:gd name="connsiteX47" fmla="*/ 2212997 w 4490610"/>
              <a:gd name="connsiteY47" fmla="*/ 1436515 h 4155385"/>
              <a:gd name="connsiteX48" fmla="*/ 2231632 w 4490610"/>
              <a:gd name="connsiteY48" fmla="*/ 1311966 h 4155385"/>
              <a:gd name="connsiteX49" fmla="*/ 2221693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584450 w 4490610"/>
              <a:gd name="connsiteY34" fmla="*/ 599041 h 4155385"/>
              <a:gd name="connsiteX35" fmla="*/ 1684980 w 4490610"/>
              <a:gd name="connsiteY35" fmla="*/ 864705 h 4155385"/>
              <a:gd name="connsiteX36" fmla="*/ 1786338 w 4490610"/>
              <a:gd name="connsiteY36" fmla="*/ 1265065 h 4155385"/>
              <a:gd name="connsiteX37" fmla="*/ 1801557 w 4490610"/>
              <a:gd name="connsiteY37" fmla="*/ 1053134 h 4155385"/>
              <a:gd name="connsiteX38" fmla="*/ 1734676 w 4490610"/>
              <a:gd name="connsiteY38" fmla="*/ 725557 h 4155385"/>
              <a:gd name="connsiteX39" fmla="*/ 1661479 w 4490610"/>
              <a:gd name="connsiteY39" fmla="*/ 531951 h 4155385"/>
              <a:gd name="connsiteX40" fmla="*/ 1676180 w 4490610"/>
              <a:gd name="connsiteY40" fmla="*/ 349837 h 4155385"/>
              <a:gd name="connsiteX41" fmla="*/ 1769669 w 4490610"/>
              <a:gd name="connsiteY41" fmla="*/ 314429 h 4155385"/>
              <a:gd name="connsiteX42" fmla="*/ 1853635 w 4490610"/>
              <a:gd name="connsiteY42" fmla="*/ 383279 h 4155385"/>
              <a:gd name="connsiteX43" fmla="*/ 2052728 w 4490610"/>
              <a:gd name="connsiteY43" fmla="*/ 785192 h 4155385"/>
              <a:gd name="connsiteX44" fmla="*/ 2110810 w 4490610"/>
              <a:gd name="connsiteY44" fmla="*/ 918748 h 4155385"/>
              <a:gd name="connsiteX45" fmla="*/ 2132241 w 4490610"/>
              <a:gd name="connsiteY45" fmla="*/ 1212574 h 4155385"/>
              <a:gd name="connsiteX46" fmla="*/ 2142594 w 4490610"/>
              <a:gd name="connsiteY46" fmla="*/ 1632503 h 4155385"/>
              <a:gd name="connsiteX47" fmla="*/ 2212997 w 4490610"/>
              <a:gd name="connsiteY47" fmla="*/ 1436515 h 4155385"/>
              <a:gd name="connsiteX48" fmla="*/ 2231632 w 4490610"/>
              <a:gd name="connsiteY48" fmla="*/ 1311966 h 4155385"/>
              <a:gd name="connsiteX49" fmla="*/ 2235981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584450 w 4490610"/>
              <a:gd name="connsiteY34" fmla="*/ 599041 h 4155385"/>
              <a:gd name="connsiteX35" fmla="*/ 1684980 w 4490610"/>
              <a:gd name="connsiteY35" fmla="*/ 864705 h 4155385"/>
              <a:gd name="connsiteX36" fmla="*/ 1786338 w 4490610"/>
              <a:gd name="connsiteY36" fmla="*/ 1265065 h 4155385"/>
              <a:gd name="connsiteX37" fmla="*/ 1801557 w 4490610"/>
              <a:gd name="connsiteY37" fmla="*/ 1053134 h 4155385"/>
              <a:gd name="connsiteX38" fmla="*/ 1734676 w 4490610"/>
              <a:gd name="connsiteY38" fmla="*/ 725557 h 4155385"/>
              <a:gd name="connsiteX39" fmla="*/ 1661479 w 4490610"/>
              <a:gd name="connsiteY39" fmla="*/ 531951 h 4155385"/>
              <a:gd name="connsiteX40" fmla="*/ 1676180 w 4490610"/>
              <a:gd name="connsiteY40" fmla="*/ 349837 h 4155385"/>
              <a:gd name="connsiteX41" fmla="*/ 1769669 w 4490610"/>
              <a:gd name="connsiteY41" fmla="*/ 314429 h 4155385"/>
              <a:gd name="connsiteX42" fmla="*/ 1853635 w 4490610"/>
              <a:gd name="connsiteY42" fmla="*/ 383279 h 4155385"/>
              <a:gd name="connsiteX43" fmla="*/ 2052728 w 4490610"/>
              <a:gd name="connsiteY43" fmla="*/ 785192 h 4155385"/>
              <a:gd name="connsiteX44" fmla="*/ 2110810 w 4490610"/>
              <a:gd name="connsiteY44" fmla="*/ 918748 h 4155385"/>
              <a:gd name="connsiteX45" fmla="*/ 2132241 w 4490610"/>
              <a:gd name="connsiteY45" fmla="*/ 1212574 h 4155385"/>
              <a:gd name="connsiteX46" fmla="*/ 2142594 w 4490610"/>
              <a:gd name="connsiteY46" fmla="*/ 1632503 h 4155385"/>
              <a:gd name="connsiteX47" fmla="*/ 2212997 w 4490610"/>
              <a:gd name="connsiteY47" fmla="*/ 1436515 h 4155385"/>
              <a:gd name="connsiteX48" fmla="*/ 2231632 w 4490610"/>
              <a:gd name="connsiteY48" fmla="*/ 1311966 h 4155385"/>
              <a:gd name="connsiteX49" fmla="*/ 2235981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584450 w 4490610"/>
              <a:gd name="connsiteY34" fmla="*/ 599041 h 4155385"/>
              <a:gd name="connsiteX35" fmla="*/ 1684980 w 4490610"/>
              <a:gd name="connsiteY35" fmla="*/ 864705 h 4155385"/>
              <a:gd name="connsiteX36" fmla="*/ 1786338 w 4490610"/>
              <a:gd name="connsiteY36" fmla="*/ 1265065 h 4155385"/>
              <a:gd name="connsiteX37" fmla="*/ 1801557 w 4490610"/>
              <a:gd name="connsiteY37" fmla="*/ 1053134 h 4155385"/>
              <a:gd name="connsiteX38" fmla="*/ 1734676 w 4490610"/>
              <a:gd name="connsiteY38" fmla="*/ 725557 h 4155385"/>
              <a:gd name="connsiteX39" fmla="*/ 1661479 w 4490610"/>
              <a:gd name="connsiteY39" fmla="*/ 531951 h 4155385"/>
              <a:gd name="connsiteX40" fmla="*/ 1676180 w 4490610"/>
              <a:gd name="connsiteY40" fmla="*/ 349837 h 4155385"/>
              <a:gd name="connsiteX41" fmla="*/ 1769669 w 4490610"/>
              <a:gd name="connsiteY41" fmla="*/ 314429 h 4155385"/>
              <a:gd name="connsiteX42" fmla="*/ 1853635 w 4490610"/>
              <a:gd name="connsiteY42" fmla="*/ 383279 h 4155385"/>
              <a:gd name="connsiteX43" fmla="*/ 2052728 w 4490610"/>
              <a:gd name="connsiteY43" fmla="*/ 785192 h 4155385"/>
              <a:gd name="connsiteX44" fmla="*/ 2110810 w 4490610"/>
              <a:gd name="connsiteY44" fmla="*/ 918748 h 4155385"/>
              <a:gd name="connsiteX45" fmla="*/ 2132241 w 4490610"/>
              <a:gd name="connsiteY45" fmla="*/ 1212574 h 4155385"/>
              <a:gd name="connsiteX46" fmla="*/ 2142594 w 4490610"/>
              <a:gd name="connsiteY46" fmla="*/ 1632503 h 4155385"/>
              <a:gd name="connsiteX47" fmla="*/ 2212997 w 4490610"/>
              <a:gd name="connsiteY47" fmla="*/ 1436515 h 4155385"/>
              <a:gd name="connsiteX48" fmla="*/ 2231632 w 4490610"/>
              <a:gd name="connsiteY48" fmla="*/ 1311966 h 4155385"/>
              <a:gd name="connsiteX49" fmla="*/ 2235981 w 4490610"/>
              <a:gd name="connsiteY49" fmla="*/ 1202635 h 4155385"/>
              <a:gd name="connsiteX50" fmla="*/ 2311145 w 4490610"/>
              <a:gd name="connsiteY50" fmla="*/ 1023731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584450 w 4490610"/>
              <a:gd name="connsiteY34" fmla="*/ 599041 h 4155385"/>
              <a:gd name="connsiteX35" fmla="*/ 1684980 w 4490610"/>
              <a:gd name="connsiteY35" fmla="*/ 864705 h 4155385"/>
              <a:gd name="connsiteX36" fmla="*/ 1786338 w 4490610"/>
              <a:gd name="connsiteY36" fmla="*/ 1265065 h 4155385"/>
              <a:gd name="connsiteX37" fmla="*/ 1801557 w 4490610"/>
              <a:gd name="connsiteY37" fmla="*/ 1053134 h 4155385"/>
              <a:gd name="connsiteX38" fmla="*/ 1734676 w 4490610"/>
              <a:gd name="connsiteY38" fmla="*/ 725557 h 4155385"/>
              <a:gd name="connsiteX39" fmla="*/ 1661479 w 4490610"/>
              <a:gd name="connsiteY39" fmla="*/ 531951 h 4155385"/>
              <a:gd name="connsiteX40" fmla="*/ 1676180 w 4490610"/>
              <a:gd name="connsiteY40" fmla="*/ 349837 h 4155385"/>
              <a:gd name="connsiteX41" fmla="*/ 1769669 w 4490610"/>
              <a:gd name="connsiteY41" fmla="*/ 314429 h 4155385"/>
              <a:gd name="connsiteX42" fmla="*/ 1853635 w 4490610"/>
              <a:gd name="connsiteY42" fmla="*/ 383279 h 4155385"/>
              <a:gd name="connsiteX43" fmla="*/ 2052728 w 4490610"/>
              <a:gd name="connsiteY43" fmla="*/ 785192 h 4155385"/>
              <a:gd name="connsiteX44" fmla="*/ 2110810 w 4490610"/>
              <a:gd name="connsiteY44" fmla="*/ 918748 h 4155385"/>
              <a:gd name="connsiteX45" fmla="*/ 2132241 w 4490610"/>
              <a:gd name="connsiteY45" fmla="*/ 1212574 h 4155385"/>
              <a:gd name="connsiteX46" fmla="*/ 2142594 w 4490610"/>
              <a:gd name="connsiteY46" fmla="*/ 1632503 h 4155385"/>
              <a:gd name="connsiteX47" fmla="*/ 2212997 w 4490610"/>
              <a:gd name="connsiteY47" fmla="*/ 1436515 h 4155385"/>
              <a:gd name="connsiteX48" fmla="*/ 2231632 w 4490610"/>
              <a:gd name="connsiteY48" fmla="*/ 1311966 h 4155385"/>
              <a:gd name="connsiteX49" fmla="*/ 2235981 w 4490610"/>
              <a:gd name="connsiteY49" fmla="*/ 1202635 h 4155385"/>
              <a:gd name="connsiteX50" fmla="*/ 2304001 w 4490610"/>
              <a:gd name="connsiteY50" fmla="*/ 1030875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584450 w 4490610"/>
              <a:gd name="connsiteY34" fmla="*/ 599041 h 4155385"/>
              <a:gd name="connsiteX35" fmla="*/ 1684980 w 4490610"/>
              <a:gd name="connsiteY35" fmla="*/ 864705 h 4155385"/>
              <a:gd name="connsiteX36" fmla="*/ 1786338 w 4490610"/>
              <a:gd name="connsiteY36" fmla="*/ 1265065 h 4155385"/>
              <a:gd name="connsiteX37" fmla="*/ 1801557 w 4490610"/>
              <a:gd name="connsiteY37" fmla="*/ 1053134 h 4155385"/>
              <a:gd name="connsiteX38" fmla="*/ 1734676 w 4490610"/>
              <a:gd name="connsiteY38" fmla="*/ 725557 h 4155385"/>
              <a:gd name="connsiteX39" fmla="*/ 1661479 w 4490610"/>
              <a:gd name="connsiteY39" fmla="*/ 531951 h 4155385"/>
              <a:gd name="connsiteX40" fmla="*/ 1676180 w 4490610"/>
              <a:gd name="connsiteY40" fmla="*/ 349837 h 4155385"/>
              <a:gd name="connsiteX41" fmla="*/ 1769669 w 4490610"/>
              <a:gd name="connsiteY41" fmla="*/ 314429 h 4155385"/>
              <a:gd name="connsiteX42" fmla="*/ 1853635 w 4490610"/>
              <a:gd name="connsiteY42" fmla="*/ 383279 h 4155385"/>
              <a:gd name="connsiteX43" fmla="*/ 2052728 w 4490610"/>
              <a:gd name="connsiteY43" fmla="*/ 785192 h 4155385"/>
              <a:gd name="connsiteX44" fmla="*/ 2110810 w 4490610"/>
              <a:gd name="connsiteY44" fmla="*/ 918748 h 4155385"/>
              <a:gd name="connsiteX45" fmla="*/ 2132241 w 4490610"/>
              <a:gd name="connsiteY45" fmla="*/ 1212574 h 4155385"/>
              <a:gd name="connsiteX46" fmla="*/ 2142594 w 4490610"/>
              <a:gd name="connsiteY46" fmla="*/ 1632503 h 4155385"/>
              <a:gd name="connsiteX47" fmla="*/ 2212997 w 4490610"/>
              <a:gd name="connsiteY47" fmla="*/ 1436515 h 4155385"/>
              <a:gd name="connsiteX48" fmla="*/ 2231632 w 4490610"/>
              <a:gd name="connsiteY48" fmla="*/ 1311966 h 4155385"/>
              <a:gd name="connsiteX49" fmla="*/ 2235981 w 4490610"/>
              <a:gd name="connsiteY49" fmla="*/ 1202635 h 4155385"/>
              <a:gd name="connsiteX50" fmla="*/ 2304001 w 4490610"/>
              <a:gd name="connsiteY50" fmla="*/ 1030875 h 4155385"/>
              <a:gd name="connsiteX51" fmla="*/ 2440354 w 4490610"/>
              <a:gd name="connsiteY51" fmla="*/ 1053548 h 4155385"/>
              <a:gd name="connsiteX52" fmla="*/ 2480111 w 4490610"/>
              <a:gd name="connsiteY52" fmla="*/ 1202635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584450 w 4490610"/>
              <a:gd name="connsiteY34" fmla="*/ 599041 h 4155385"/>
              <a:gd name="connsiteX35" fmla="*/ 1684980 w 4490610"/>
              <a:gd name="connsiteY35" fmla="*/ 864705 h 4155385"/>
              <a:gd name="connsiteX36" fmla="*/ 1786338 w 4490610"/>
              <a:gd name="connsiteY36" fmla="*/ 1265065 h 4155385"/>
              <a:gd name="connsiteX37" fmla="*/ 1801557 w 4490610"/>
              <a:gd name="connsiteY37" fmla="*/ 1053134 h 4155385"/>
              <a:gd name="connsiteX38" fmla="*/ 1734676 w 4490610"/>
              <a:gd name="connsiteY38" fmla="*/ 725557 h 4155385"/>
              <a:gd name="connsiteX39" fmla="*/ 1661479 w 4490610"/>
              <a:gd name="connsiteY39" fmla="*/ 531951 h 4155385"/>
              <a:gd name="connsiteX40" fmla="*/ 1676180 w 4490610"/>
              <a:gd name="connsiteY40" fmla="*/ 349837 h 4155385"/>
              <a:gd name="connsiteX41" fmla="*/ 1769669 w 4490610"/>
              <a:gd name="connsiteY41" fmla="*/ 314429 h 4155385"/>
              <a:gd name="connsiteX42" fmla="*/ 1853635 w 4490610"/>
              <a:gd name="connsiteY42" fmla="*/ 383279 h 4155385"/>
              <a:gd name="connsiteX43" fmla="*/ 2052728 w 4490610"/>
              <a:gd name="connsiteY43" fmla="*/ 785192 h 4155385"/>
              <a:gd name="connsiteX44" fmla="*/ 2110810 w 4490610"/>
              <a:gd name="connsiteY44" fmla="*/ 918748 h 4155385"/>
              <a:gd name="connsiteX45" fmla="*/ 2132241 w 4490610"/>
              <a:gd name="connsiteY45" fmla="*/ 1212574 h 4155385"/>
              <a:gd name="connsiteX46" fmla="*/ 2142594 w 4490610"/>
              <a:gd name="connsiteY46" fmla="*/ 1632503 h 4155385"/>
              <a:gd name="connsiteX47" fmla="*/ 2212997 w 4490610"/>
              <a:gd name="connsiteY47" fmla="*/ 1436515 h 4155385"/>
              <a:gd name="connsiteX48" fmla="*/ 2231632 w 4490610"/>
              <a:gd name="connsiteY48" fmla="*/ 1311966 h 4155385"/>
              <a:gd name="connsiteX49" fmla="*/ 2235981 w 4490610"/>
              <a:gd name="connsiteY49" fmla="*/ 1202635 h 4155385"/>
              <a:gd name="connsiteX50" fmla="*/ 2304001 w 4490610"/>
              <a:gd name="connsiteY50" fmla="*/ 1030875 h 4155385"/>
              <a:gd name="connsiteX51" fmla="*/ 2440354 w 4490610"/>
              <a:gd name="connsiteY51" fmla="*/ 1053548 h 4155385"/>
              <a:gd name="connsiteX52" fmla="*/ 2456299 w 4490610"/>
              <a:gd name="connsiteY52" fmla="*/ 1224066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584450 w 4490610"/>
              <a:gd name="connsiteY34" fmla="*/ 599041 h 4155385"/>
              <a:gd name="connsiteX35" fmla="*/ 1684980 w 4490610"/>
              <a:gd name="connsiteY35" fmla="*/ 864705 h 4155385"/>
              <a:gd name="connsiteX36" fmla="*/ 1786338 w 4490610"/>
              <a:gd name="connsiteY36" fmla="*/ 1265065 h 4155385"/>
              <a:gd name="connsiteX37" fmla="*/ 1801557 w 4490610"/>
              <a:gd name="connsiteY37" fmla="*/ 1053134 h 4155385"/>
              <a:gd name="connsiteX38" fmla="*/ 1734676 w 4490610"/>
              <a:gd name="connsiteY38" fmla="*/ 725557 h 4155385"/>
              <a:gd name="connsiteX39" fmla="*/ 1661479 w 4490610"/>
              <a:gd name="connsiteY39" fmla="*/ 531951 h 4155385"/>
              <a:gd name="connsiteX40" fmla="*/ 1676180 w 4490610"/>
              <a:gd name="connsiteY40" fmla="*/ 349837 h 4155385"/>
              <a:gd name="connsiteX41" fmla="*/ 1769669 w 4490610"/>
              <a:gd name="connsiteY41" fmla="*/ 314429 h 4155385"/>
              <a:gd name="connsiteX42" fmla="*/ 1853635 w 4490610"/>
              <a:gd name="connsiteY42" fmla="*/ 383279 h 4155385"/>
              <a:gd name="connsiteX43" fmla="*/ 2052728 w 4490610"/>
              <a:gd name="connsiteY43" fmla="*/ 785192 h 4155385"/>
              <a:gd name="connsiteX44" fmla="*/ 2110810 w 4490610"/>
              <a:gd name="connsiteY44" fmla="*/ 918748 h 4155385"/>
              <a:gd name="connsiteX45" fmla="*/ 2132241 w 4490610"/>
              <a:gd name="connsiteY45" fmla="*/ 1212574 h 4155385"/>
              <a:gd name="connsiteX46" fmla="*/ 2142594 w 4490610"/>
              <a:gd name="connsiteY46" fmla="*/ 1632503 h 4155385"/>
              <a:gd name="connsiteX47" fmla="*/ 2212997 w 4490610"/>
              <a:gd name="connsiteY47" fmla="*/ 1436515 h 4155385"/>
              <a:gd name="connsiteX48" fmla="*/ 2231632 w 4490610"/>
              <a:gd name="connsiteY48" fmla="*/ 1311966 h 4155385"/>
              <a:gd name="connsiteX49" fmla="*/ 2235981 w 4490610"/>
              <a:gd name="connsiteY49" fmla="*/ 1202635 h 4155385"/>
              <a:gd name="connsiteX50" fmla="*/ 2304001 w 4490610"/>
              <a:gd name="connsiteY50" fmla="*/ 1030875 h 4155385"/>
              <a:gd name="connsiteX51" fmla="*/ 2440354 w 4490610"/>
              <a:gd name="connsiteY51" fmla="*/ 1053548 h 4155385"/>
              <a:gd name="connsiteX52" fmla="*/ 2456299 w 4490610"/>
              <a:gd name="connsiteY52" fmla="*/ 1224066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584450 w 4490610"/>
              <a:gd name="connsiteY34" fmla="*/ 599041 h 4155385"/>
              <a:gd name="connsiteX35" fmla="*/ 1684980 w 4490610"/>
              <a:gd name="connsiteY35" fmla="*/ 864705 h 4155385"/>
              <a:gd name="connsiteX36" fmla="*/ 1786338 w 4490610"/>
              <a:gd name="connsiteY36" fmla="*/ 1265065 h 4155385"/>
              <a:gd name="connsiteX37" fmla="*/ 1801557 w 4490610"/>
              <a:gd name="connsiteY37" fmla="*/ 1053134 h 4155385"/>
              <a:gd name="connsiteX38" fmla="*/ 1734676 w 4490610"/>
              <a:gd name="connsiteY38" fmla="*/ 725557 h 4155385"/>
              <a:gd name="connsiteX39" fmla="*/ 1661479 w 4490610"/>
              <a:gd name="connsiteY39" fmla="*/ 531951 h 4155385"/>
              <a:gd name="connsiteX40" fmla="*/ 1676180 w 4490610"/>
              <a:gd name="connsiteY40" fmla="*/ 349837 h 4155385"/>
              <a:gd name="connsiteX41" fmla="*/ 1769669 w 4490610"/>
              <a:gd name="connsiteY41" fmla="*/ 314429 h 4155385"/>
              <a:gd name="connsiteX42" fmla="*/ 1853635 w 4490610"/>
              <a:gd name="connsiteY42" fmla="*/ 383279 h 4155385"/>
              <a:gd name="connsiteX43" fmla="*/ 2052728 w 4490610"/>
              <a:gd name="connsiteY43" fmla="*/ 785192 h 4155385"/>
              <a:gd name="connsiteX44" fmla="*/ 2110810 w 4490610"/>
              <a:gd name="connsiteY44" fmla="*/ 918748 h 4155385"/>
              <a:gd name="connsiteX45" fmla="*/ 2132241 w 4490610"/>
              <a:gd name="connsiteY45" fmla="*/ 1212574 h 4155385"/>
              <a:gd name="connsiteX46" fmla="*/ 2142594 w 4490610"/>
              <a:gd name="connsiteY46" fmla="*/ 1632503 h 4155385"/>
              <a:gd name="connsiteX47" fmla="*/ 2212997 w 4490610"/>
              <a:gd name="connsiteY47" fmla="*/ 1436515 h 4155385"/>
              <a:gd name="connsiteX48" fmla="*/ 2231632 w 4490610"/>
              <a:gd name="connsiteY48" fmla="*/ 1311966 h 4155385"/>
              <a:gd name="connsiteX49" fmla="*/ 2235981 w 4490610"/>
              <a:gd name="connsiteY49" fmla="*/ 1202635 h 4155385"/>
              <a:gd name="connsiteX50" fmla="*/ 2304001 w 4490610"/>
              <a:gd name="connsiteY50" fmla="*/ 1030875 h 4155385"/>
              <a:gd name="connsiteX51" fmla="*/ 2440354 w 4490610"/>
              <a:gd name="connsiteY51" fmla="*/ 1053548 h 4155385"/>
              <a:gd name="connsiteX52" fmla="*/ 2456299 w 4490610"/>
              <a:gd name="connsiteY52" fmla="*/ 1224066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584450 w 4490610"/>
              <a:gd name="connsiteY34" fmla="*/ 599041 h 4155385"/>
              <a:gd name="connsiteX35" fmla="*/ 1684980 w 4490610"/>
              <a:gd name="connsiteY35" fmla="*/ 864705 h 4155385"/>
              <a:gd name="connsiteX36" fmla="*/ 1786338 w 4490610"/>
              <a:gd name="connsiteY36" fmla="*/ 1265065 h 4155385"/>
              <a:gd name="connsiteX37" fmla="*/ 1801557 w 4490610"/>
              <a:gd name="connsiteY37" fmla="*/ 1053134 h 4155385"/>
              <a:gd name="connsiteX38" fmla="*/ 1734676 w 4490610"/>
              <a:gd name="connsiteY38" fmla="*/ 725557 h 4155385"/>
              <a:gd name="connsiteX39" fmla="*/ 1661479 w 4490610"/>
              <a:gd name="connsiteY39" fmla="*/ 531951 h 4155385"/>
              <a:gd name="connsiteX40" fmla="*/ 1676180 w 4490610"/>
              <a:gd name="connsiteY40" fmla="*/ 349837 h 4155385"/>
              <a:gd name="connsiteX41" fmla="*/ 1769669 w 4490610"/>
              <a:gd name="connsiteY41" fmla="*/ 314429 h 4155385"/>
              <a:gd name="connsiteX42" fmla="*/ 1853635 w 4490610"/>
              <a:gd name="connsiteY42" fmla="*/ 383279 h 4155385"/>
              <a:gd name="connsiteX43" fmla="*/ 2052728 w 4490610"/>
              <a:gd name="connsiteY43" fmla="*/ 785192 h 4155385"/>
              <a:gd name="connsiteX44" fmla="*/ 2110810 w 4490610"/>
              <a:gd name="connsiteY44" fmla="*/ 918748 h 4155385"/>
              <a:gd name="connsiteX45" fmla="*/ 2132241 w 4490610"/>
              <a:gd name="connsiteY45" fmla="*/ 1212574 h 4155385"/>
              <a:gd name="connsiteX46" fmla="*/ 2142594 w 4490610"/>
              <a:gd name="connsiteY46" fmla="*/ 1632503 h 4155385"/>
              <a:gd name="connsiteX47" fmla="*/ 2212997 w 4490610"/>
              <a:gd name="connsiteY47" fmla="*/ 1436515 h 4155385"/>
              <a:gd name="connsiteX48" fmla="*/ 2231632 w 4490610"/>
              <a:gd name="connsiteY48" fmla="*/ 1311966 h 4155385"/>
              <a:gd name="connsiteX49" fmla="*/ 2235981 w 4490610"/>
              <a:gd name="connsiteY49" fmla="*/ 1202635 h 4155385"/>
              <a:gd name="connsiteX50" fmla="*/ 2304001 w 4490610"/>
              <a:gd name="connsiteY50" fmla="*/ 1030875 h 4155385"/>
              <a:gd name="connsiteX51" fmla="*/ 2440354 w 4490610"/>
              <a:gd name="connsiteY51" fmla="*/ 1053548 h 4155385"/>
              <a:gd name="connsiteX52" fmla="*/ 2449155 w 4490610"/>
              <a:gd name="connsiteY52" fmla="*/ 1212159 h 4155385"/>
              <a:gd name="connsiteX53" fmla="*/ 2490050 w 4490610"/>
              <a:gd name="connsiteY53" fmla="*/ 1590261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584450 w 4490610"/>
              <a:gd name="connsiteY34" fmla="*/ 599041 h 4155385"/>
              <a:gd name="connsiteX35" fmla="*/ 1684980 w 4490610"/>
              <a:gd name="connsiteY35" fmla="*/ 864705 h 4155385"/>
              <a:gd name="connsiteX36" fmla="*/ 1786338 w 4490610"/>
              <a:gd name="connsiteY36" fmla="*/ 1265065 h 4155385"/>
              <a:gd name="connsiteX37" fmla="*/ 1801557 w 4490610"/>
              <a:gd name="connsiteY37" fmla="*/ 1053134 h 4155385"/>
              <a:gd name="connsiteX38" fmla="*/ 1734676 w 4490610"/>
              <a:gd name="connsiteY38" fmla="*/ 725557 h 4155385"/>
              <a:gd name="connsiteX39" fmla="*/ 1661479 w 4490610"/>
              <a:gd name="connsiteY39" fmla="*/ 531951 h 4155385"/>
              <a:gd name="connsiteX40" fmla="*/ 1676180 w 4490610"/>
              <a:gd name="connsiteY40" fmla="*/ 349837 h 4155385"/>
              <a:gd name="connsiteX41" fmla="*/ 1769669 w 4490610"/>
              <a:gd name="connsiteY41" fmla="*/ 314429 h 4155385"/>
              <a:gd name="connsiteX42" fmla="*/ 1853635 w 4490610"/>
              <a:gd name="connsiteY42" fmla="*/ 383279 h 4155385"/>
              <a:gd name="connsiteX43" fmla="*/ 2052728 w 4490610"/>
              <a:gd name="connsiteY43" fmla="*/ 785192 h 4155385"/>
              <a:gd name="connsiteX44" fmla="*/ 2110810 w 4490610"/>
              <a:gd name="connsiteY44" fmla="*/ 918748 h 4155385"/>
              <a:gd name="connsiteX45" fmla="*/ 2132241 w 4490610"/>
              <a:gd name="connsiteY45" fmla="*/ 1212574 h 4155385"/>
              <a:gd name="connsiteX46" fmla="*/ 2142594 w 4490610"/>
              <a:gd name="connsiteY46" fmla="*/ 1632503 h 4155385"/>
              <a:gd name="connsiteX47" fmla="*/ 2212997 w 4490610"/>
              <a:gd name="connsiteY47" fmla="*/ 1436515 h 4155385"/>
              <a:gd name="connsiteX48" fmla="*/ 2231632 w 4490610"/>
              <a:gd name="connsiteY48" fmla="*/ 1311966 h 4155385"/>
              <a:gd name="connsiteX49" fmla="*/ 2235981 w 4490610"/>
              <a:gd name="connsiteY49" fmla="*/ 1202635 h 4155385"/>
              <a:gd name="connsiteX50" fmla="*/ 2304001 w 4490610"/>
              <a:gd name="connsiteY50" fmla="*/ 1030875 h 4155385"/>
              <a:gd name="connsiteX51" fmla="*/ 2440354 w 4490610"/>
              <a:gd name="connsiteY51" fmla="*/ 1053548 h 4155385"/>
              <a:gd name="connsiteX52" fmla="*/ 2449155 w 4490610"/>
              <a:gd name="connsiteY52" fmla="*/ 1212159 h 4155385"/>
              <a:gd name="connsiteX53" fmla="*/ 2478144 w 4490610"/>
              <a:gd name="connsiteY53" fmla="*/ 1587880 h 4155385"/>
              <a:gd name="connsiteX54" fmla="*/ 2440354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 name="connsiteX0" fmla="*/ 4490610 w 4490610"/>
              <a:gd name="connsiteY0" fmla="*/ 3959708 h 4155385"/>
              <a:gd name="connsiteX1" fmla="*/ 4489782 w 4490610"/>
              <a:gd name="connsiteY1" fmla="*/ 4155385 h 4155385"/>
              <a:gd name="connsiteX2" fmla="*/ 2109568 w 4490610"/>
              <a:gd name="connsiteY2" fmla="*/ 4152590 h 4155385"/>
              <a:gd name="connsiteX3" fmla="*/ 1794311 w 4490610"/>
              <a:gd name="connsiteY3" fmla="*/ 3717235 h 4155385"/>
              <a:gd name="connsiteX4" fmla="*/ 1694919 w 4490610"/>
              <a:gd name="connsiteY4" fmla="*/ 3657600 h 4155385"/>
              <a:gd name="connsiteX5" fmla="*/ 1343840 w 4490610"/>
              <a:gd name="connsiteY5" fmla="*/ 3539159 h 4155385"/>
              <a:gd name="connsiteX6" fmla="*/ 971331 w 4490610"/>
              <a:gd name="connsiteY6" fmla="*/ 3158263 h 4155385"/>
              <a:gd name="connsiteX7" fmla="*/ 662389 w 4490610"/>
              <a:gd name="connsiteY7" fmla="*/ 2698682 h 4155385"/>
              <a:gd name="connsiteX8" fmla="*/ 541980 w 4490610"/>
              <a:gd name="connsiteY8" fmla="*/ 2462110 h 4155385"/>
              <a:gd name="connsiteX9" fmla="*/ 448179 w 4490610"/>
              <a:gd name="connsiteY9" fmla="*/ 2340563 h 4155385"/>
              <a:gd name="connsiteX10" fmla="*/ 94719 w 4490610"/>
              <a:gd name="connsiteY10" fmla="*/ 1877668 h 4155385"/>
              <a:gd name="connsiteX11" fmla="*/ 91 w 4490610"/>
              <a:gd name="connsiteY11" fmla="*/ 1668946 h 4155385"/>
              <a:gd name="connsiteX12" fmla="*/ 30737 w 4490610"/>
              <a:gd name="connsiteY12" fmla="*/ 1470473 h 4155385"/>
              <a:gd name="connsiteX13" fmla="*/ 253021 w 4490610"/>
              <a:gd name="connsiteY13" fmla="*/ 1426472 h 4155385"/>
              <a:gd name="connsiteX14" fmla="*/ 540426 w 4490610"/>
              <a:gd name="connsiteY14" fmla="*/ 1730548 h 4155385"/>
              <a:gd name="connsiteX15" fmla="*/ 640957 w 4490610"/>
              <a:gd name="connsiteY15" fmla="*/ 1854891 h 4155385"/>
              <a:gd name="connsiteX16" fmla="*/ 800398 w 4490610"/>
              <a:gd name="connsiteY16" fmla="*/ 2067340 h 4155385"/>
              <a:gd name="connsiteX17" fmla="*/ 994004 w 4490610"/>
              <a:gd name="connsiteY17" fmla="*/ 2156378 h 4155385"/>
              <a:gd name="connsiteX18" fmla="*/ 1027031 w 4490610"/>
              <a:gd name="connsiteY18" fmla="*/ 1817619 h 4155385"/>
              <a:gd name="connsiteX19" fmla="*/ 984892 w 4490610"/>
              <a:gd name="connsiteY19" fmla="*/ 1420882 h 4155385"/>
              <a:gd name="connsiteX20" fmla="*/ 879911 w 4490610"/>
              <a:gd name="connsiteY20" fmla="*/ 1043609 h 4155385"/>
              <a:gd name="connsiteX21" fmla="*/ 691067 w 4490610"/>
              <a:gd name="connsiteY21" fmla="*/ 477079 h 4155385"/>
              <a:gd name="connsiteX22" fmla="*/ 703388 w 4490610"/>
              <a:gd name="connsiteY22" fmla="*/ 197438 h 4155385"/>
              <a:gd name="connsiteX23" fmla="*/ 860861 w 4490610"/>
              <a:gd name="connsiteY23" fmla="*/ 136664 h 4155385"/>
              <a:gd name="connsiteX24" fmla="*/ 949070 w 4490610"/>
              <a:gd name="connsiteY24" fmla="*/ 382864 h 4155385"/>
              <a:gd name="connsiteX25" fmla="*/ 1121659 w 4490610"/>
              <a:gd name="connsiteY25" fmla="*/ 652773 h 4155385"/>
              <a:gd name="connsiteX26" fmla="*/ 1297354 w 4490610"/>
              <a:gd name="connsiteY26" fmla="*/ 1073427 h 4155385"/>
              <a:gd name="connsiteX27" fmla="*/ 1387635 w 4490610"/>
              <a:gd name="connsiteY27" fmla="*/ 1239183 h 4155385"/>
              <a:gd name="connsiteX28" fmla="*/ 1317647 w 4490610"/>
              <a:gd name="connsiteY28" fmla="*/ 867086 h 4155385"/>
              <a:gd name="connsiteX29" fmla="*/ 1148267 w 4490610"/>
              <a:gd name="connsiteY29" fmla="*/ 387627 h 4155385"/>
              <a:gd name="connsiteX30" fmla="*/ 1133876 w 4490610"/>
              <a:gd name="connsiteY30" fmla="*/ 104155 h 4155385"/>
              <a:gd name="connsiteX31" fmla="*/ 1277476 w 4490610"/>
              <a:gd name="connsiteY31" fmla="*/ 0 h 4155385"/>
              <a:gd name="connsiteX32" fmla="*/ 1362994 w 4490610"/>
              <a:gd name="connsiteY32" fmla="*/ 110056 h 4155385"/>
              <a:gd name="connsiteX33" fmla="*/ 1446441 w 4490610"/>
              <a:gd name="connsiteY33" fmla="*/ 367748 h 4155385"/>
              <a:gd name="connsiteX34" fmla="*/ 1584450 w 4490610"/>
              <a:gd name="connsiteY34" fmla="*/ 599041 h 4155385"/>
              <a:gd name="connsiteX35" fmla="*/ 1684980 w 4490610"/>
              <a:gd name="connsiteY35" fmla="*/ 864705 h 4155385"/>
              <a:gd name="connsiteX36" fmla="*/ 1786338 w 4490610"/>
              <a:gd name="connsiteY36" fmla="*/ 1265065 h 4155385"/>
              <a:gd name="connsiteX37" fmla="*/ 1801557 w 4490610"/>
              <a:gd name="connsiteY37" fmla="*/ 1053134 h 4155385"/>
              <a:gd name="connsiteX38" fmla="*/ 1734676 w 4490610"/>
              <a:gd name="connsiteY38" fmla="*/ 725557 h 4155385"/>
              <a:gd name="connsiteX39" fmla="*/ 1661479 w 4490610"/>
              <a:gd name="connsiteY39" fmla="*/ 531951 h 4155385"/>
              <a:gd name="connsiteX40" fmla="*/ 1676180 w 4490610"/>
              <a:gd name="connsiteY40" fmla="*/ 349837 h 4155385"/>
              <a:gd name="connsiteX41" fmla="*/ 1769669 w 4490610"/>
              <a:gd name="connsiteY41" fmla="*/ 314429 h 4155385"/>
              <a:gd name="connsiteX42" fmla="*/ 1853635 w 4490610"/>
              <a:gd name="connsiteY42" fmla="*/ 383279 h 4155385"/>
              <a:gd name="connsiteX43" fmla="*/ 2052728 w 4490610"/>
              <a:gd name="connsiteY43" fmla="*/ 785192 h 4155385"/>
              <a:gd name="connsiteX44" fmla="*/ 2110810 w 4490610"/>
              <a:gd name="connsiteY44" fmla="*/ 918748 h 4155385"/>
              <a:gd name="connsiteX45" fmla="*/ 2132241 w 4490610"/>
              <a:gd name="connsiteY45" fmla="*/ 1212574 h 4155385"/>
              <a:gd name="connsiteX46" fmla="*/ 2142594 w 4490610"/>
              <a:gd name="connsiteY46" fmla="*/ 1632503 h 4155385"/>
              <a:gd name="connsiteX47" fmla="*/ 2212997 w 4490610"/>
              <a:gd name="connsiteY47" fmla="*/ 1436515 h 4155385"/>
              <a:gd name="connsiteX48" fmla="*/ 2231632 w 4490610"/>
              <a:gd name="connsiteY48" fmla="*/ 1311966 h 4155385"/>
              <a:gd name="connsiteX49" fmla="*/ 2235981 w 4490610"/>
              <a:gd name="connsiteY49" fmla="*/ 1202635 h 4155385"/>
              <a:gd name="connsiteX50" fmla="*/ 2304001 w 4490610"/>
              <a:gd name="connsiteY50" fmla="*/ 1030875 h 4155385"/>
              <a:gd name="connsiteX51" fmla="*/ 2440354 w 4490610"/>
              <a:gd name="connsiteY51" fmla="*/ 1053548 h 4155385"/>
              <a:gd name="connsiteX52" fmla="*/ 2449155 w 4490610"/>
              <a:gd name="connsiteY52" fmla="*/ 1212159 h 4155385"/>
              <a:gd name="connsiteX53" fmla="*/ 2478144 w 4490610"/>
              <a:gd name="connsiteY53" fmla="*/ 1587880 h 4155385"/>
              <a:gd name="connsiteX54" fmla="*/ 2428448 w 4490610"/>
              <a:gd name="connsiteY54" fmla="*/ 1808922 h 4155385"/>
              <a:gd name="connsiteX55" fmla="*/ 2392625 w 4490610"/>
              <a:gd name="connsiteY55" fmla="*/ 2059265 h 4155385"/>
              <a:gd name="connsiteX56" fmla="*/ 2460232 w 4490610"/>
              <a:gd name="connsiteY56" fmla="*/ 2335696 h 4155385"/>
              <a:gd name="connsiteX57" fmla="*/ 2563661 w 4490610"/>
              <a:gd name="connsiteY57" fmla="*/ 2620411 h 4155385"/>
              <a:gd name="connsiteX58" fmla="*/ 2614081 w 4490610"/>
              <a:gd name="connsiteY58" fmla="*/ 2834621 h 4155385"/>
              <a:gd name="connsiteX59" fmla="*/ 2875813 w 4490610"/>
              <a:gd name="connsiteY59" fmla="*/ 2949127 h 4155385"/>
              <a:gd name="connsiteX60" fmla="*/ 3024382 w 4490610"/>
              <a:gd name="connsiteY60" fmla="*/ 3151430 h 4155385"/>
              <a:gd name="connsiteX61" fmla="*/ 4490610 w 4490610"/>
              <a:gd name="connsiteY61" fmla="*/ 3959708 h 415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490610" h="4155385">
                <a:moveTo>
                  <a:pt x="4490610" y="3959708"/>
                </a:moveTo>
                <a:cubicBezTo>
                  <a:pt x="4489540" y="4032077"/>
                  <a:pt x="4490852" y="4083016"/>
                  <a:pt x="4489782" y="4155385"/>
                </a:cubicBezTo>
                <a:lnTo>
                  <a:pt x="2109568" y="4152590"/>
                </a:lnTo>
                <a:cubicBezTo>
                  <a:pt x="1980670" y="4009853"/>
                  <a:pt x="1899397" y="3862353"/>
                  <a:pt x="1794311" y="3717235"/>
                </a:cubicBezTo>
                <a:lnTo>
                  <a:pt x="1694919" y="3657600"/>
                </a:lnTo>
                <a:cubicBezTo>
                  <a:pt x="1543762" y="3662570"/>
                  <a:pt x="1464041" y="3603245"/>
                  <a:pt x="1343840" y="3539159"/>
                </a:cubicBezTo>
                <a:lnTo>
                  <a:pt x="971331" y="3158263"/>
                </a:lnTo>
                <a:lnTo>
                  <a:pt x="662389" y="2698682"/>
                </a:lnTo>
                <a:lnTo>
                  <a:pt x="541980" y="2462110"/>
                </a:lnTo>
                <a:lnTo>
                  <a:pt x="448179" y="2340563"/>
                </a:lnTo>
                <a:cubicBezTo>
                  <a:pt x="330359" y="2186265"/>
                  <a:pt x="214920" y="2086734"/>
                  <a:pt x="94719" y="1877668"/>
                </a:cubicBezTo>
                <a:cubicBezTo>
                  <a:pt x="49683" y="1789837"/>
                  <a:pt x="33221" y="1744870"/>
                  <a:pt x="91" y="1668946"/>
                </a:cubicBezTo>
                <a:cubicBezTo>
                  <a:pt x="15863" y="1598026"/>
                  <a:pt x="-25517" y="1548537"/>
                  <a:pt x="30737" y="1470473"/>
                </a:cubicBezTo>
                <a:cubicBezTo>
                  <a:pt x="125468" y="1397863"/>
                  <a:pt x="165433" y="1415738"/>
                  <a:pt x="253021" y="1426472"/>
                </a:cubicBezTo>
                <a:lnTo>
                  <a:pt x="540426" y="1730548"/>
                </a:lnTo>
                <a:lnTo>
                  <a:pt x="640957" y="1854891"/>
                </a:lnTo>
                <a:lnTo>
                  <a:pt x="800398" y="2067340"/>
                </a:lnTo>
                <a:cubicBezTo>
                  <a:pt x="860965" y="2139088"/>
                  <a:pt x="933438" y="2179881"/>
                  <a:pt x="994004" y="2156378"/>
                </a:cubicBezTo>
                <a:cubicBezTo>
                  <a:pt x="1036763" y="2089495"/>
                  <a:pt x="1031897" y="1944033"/>
                  <a:pt x="1027031" y="1817619"/>
                </a:cubicBezTo>
                <a:lnTo>
                  <a:pt x="984892" y="1420882"/>
                </a:lnTo>
                <a:lnTo>
                  <a:pt x="879911" y="1043609"/>
                </a:lnTo>
                <a:lnTo>
                  <a:pt x="691067" y="477079"/>
                </a:lnTo>
                <a:cubicBezTo>
                  <a:pt x="695174" y="383865"/>
                  <a:pt x="682613" y="302559"/>
                  <a:pt x="703388" y="197438"/>
                </a:cubicBezTo>
                <a:cubicBezTo>
                  <a:pt x="745560" y="154161"/>
                  <a:pt x="809164" y="118028"/>
                  <a:pt x="860861" y="136664"/>
                </a:cubicBezTo>
                <a:lnTo>
                  <a:pt x="949070" y="382864"/>
                </a:lnTo>
                <a:cubicBezTo>
                  <a:pt x="995487" y="502997"/>
                  <a:pt x="1058573" y="568359"/>
                  <a:pt x="1121659" y="652773"/>
                </a:cubicBezTo>
                <a:lnTo>
                  <a:pt x="1297354" y="1073427"/>
                </a:lnTo>
                <a:cubicBezTo>
                  <a:pt x="1327448" y="1128679"/>
                  <a:pt x="1352778" y="1210125"/>
                  <a:pt x="1387635" y="1239183"/>
                </a:cubicBezTo>
                <a:cubicBezTo>
                  <a:pt x="1400819" y="1157219"/>
                  <a:pt x="1337801" y="991912"/>
                  <a:pt x="1317647" y="867086"/>
                </a:cubicBezTo>
                <a:lnTo>
                  <a:pt x="1148267" y="387627"/>
                </a:lnTo>
                <a:lnTo>
                  <a:pt x="1133876" y="104155"/>
                </a:lnTo>
                <a:cubicBezTo>
                  <a:pt x="1169837" y="21812"/>
                  <a:pt x="1184365" y="6143"/>
                  <a:pt x="1277476" y="0"/>
                </a:cubicBezTo>
                <a:cubicBezTo>
                  <a:pt x="1322651" y="31923"/>
                  <a:pt x="1353538" y="59083"/>
                  <a:pt x="1362994" y="110056"/>
                </a:cubicBezTo>
                <a:lnTo>
                  <a:pt x="1446441" y="367748"/>
                </a:lnTo>
                <a:lnTo>
                  <a:pt x="1584450" y="599041"/>
                </a:lnTo>
                <a:lnTo>
                  <a:pt x="1684980" y="864705"/>
                </a:lnTo>
                <a:cubicBezTo>
                  <a:pt x="1699716" y="1067215"/>
                  <a:pt x="1752552" y="1131612"/>
                  <a:pt x="1786338" y="1265065"/>
                </a:cubicBezTo>
                <a:cubicBezTo>
                  <a:pt x="1795380" y="1192040"/>
                  <a:pt x="1811565" y="1169022"/>
                  <a:pt x="1801557" y="1053134"/>
                </a:cubicBezTo>
                <a:lnTo>
                  <a:pt x="1734676" y="725557"/>
                </a:lnTo>
                <a:cubicBezTo>
                  <a:pt x="1710277" y="661022"/>
                  <a:pt x="1662065" y="615536"/>
                  <a:pt x="1661479" y="531951"/>
                </a:cubicBezTo>
                <a:cubicBezTo>
                  <a:pt x="1666379" y="471246"/>
                  <a:pt x="1635562" y="405779"/>
                  <a:pt x="1676180" y="349837"/>
                </a:cubicBezTo>
                <a:cubicBezTo>
                  <a:pt x="1707343" y="338034"/>
                  <a:pt x="1717075" y="311944"/>
                  <a:pt x="1769669" y="314429"/>
                </a:cubicBezTo>
                <a:cubicBezTo>
                  <a:pt x="1797658" y="337379"/>
                  <a:pt x="1835171" y="346041"/>
                  <a:pt x="1853635" y="383279"/>
                </a:cubicBezTo>
                <a:cubicBezTo>
                  <a:pt x="1893805" y="526775"/>
                  <a:pt x="1986364" y="651221"/>
                  <a:pt x="2052728" y="785192"/>
                </a:cubicBezTo>
                <a:lnTo>
                  <a:pt x="2110810" y="918748"/>
                </a:lnTo>
                <a:lnTo>
                  <a:pt x="2132241" y="1212574"/>
                </a:lnTo>
                <a:cubicBezTo>
                  <a:pt x="2135692" y="1352550"/>
                  <a:pt x="2112949" y="1506815"/>
                  <a:pt x="2142594" y="1632503"/>
                </a:cubicBezTo>
                <a:lnTo>
                  <a:pt x="2212997" y="1436515"/>
                </a:lnTo>
                <a:lnTo>
                  <a:pt x="2231632" y="1311966"/>
                </a:lnTo>
                <a:lnTo>
                  <a:pt x="2235981" y="1202635"/>
                </a:lnTo>
                <a:cubicBezTo>
                  <a:pt x="2258654" y="1145382"/>
                  <a:pt x="2255134" y="1090509"/>
                  <a:pt x="2304001" y="1030875"/>
                </a:cubicBezTo>
                <a:cubicBezTo>
                  <a:pt x="2361359" y="1005095"/>
                  <a:pt x="2397284" y="1029322"/>
                  <a:pt x="2440354" y="1053548"/>
                </a:cubicBezTo>
                <a:cubicBezTo>
                  <a:pt x="2464719" y="1110387"/>
                  <a:pt x="2467653" y="1160083"/>
                  <a:pt x="2449155" y="1212159"/>
                </a:cubicBezTo>
                <a:lnTo>
                  <a:pt x="2478144" y="1587880"/>
                </a:lnTo>
                <a:lnTo>
                  <a:pt x="2428448" y="1808922"/>
                </a:lnTo>
                <a:lnTo>
                  <a:pt x="2392625" y="2059265"/>
                </a:lnTo>
                <a:cubicBezTo>
                  <a:pt x="2393730" y="2189509"/>
                  <a:pt x="2423408" y="2243552"/>
                  <a:pt x="2460232" y="2335696"/>
                </a:cubicBezTo>
                <a:lnTo>
                  <a:pt x="2563661" y="2620411"/>
                </a:lnTo>
                <a:lnTo>
                  <a:pt x="2614081" y="2834621"/>
                </a:lnTo>
                <a:lnTo>
                  <a:pt x="2875813" y="2949127"/>
                </a:lnTo>
                <a:cubicBezTo>
                  <a:pt x="2921367" y="3003067"/>
                  <a:pt x="2997878" y="3076059"/>
                  <a:pt x="3024382" y="3151430"/>
                </a:cubicBezTo>
                <a:cubicBezTo>
                  <a:pt x="3536937" y="3460544"/>
                  <a:pt x="3999486" y="3698219"/>
                  <a:pt x="4490610" y="3959708"/>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D0A4219-BEF8-4497-8E0C-4A2BEB58C0F7}"/>
              </a:ext>
            </a:extLst>
          </p:cNvPr>
          <p:cNvSpPr txBox="1">
            <a:spLocks/>
          </p:cNvSpPr>
          <p:nvPr/>
        </p:nvSpPr>
        <p:spPr>
          <a:xfrm>
            <a:off x="2374549" y="1768469"/>
            <a:ext cx="645396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1547019"/>
            <a:ext cx="8229600" cy="3763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He commanded us to preach to the people, and to testify that  it is He who was ordained by God to be Judge of the living and         the dead."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10:42 </a:t>
            </a:r>
          </a:p>
        </p:txBody>
      </p:sp>
      <p:sp>
        <p:nvSpPr>
          <p:cNvPr id="11" name="Rectangle 2">
            <a:extLst>
              <a:ext uri="{FF2B5EF4-FFF2-40B4-BE49-F238E27FC236}">
                <a16:creationId xmlns:a16="http://schemas.microsoft.com/office/drawing/2014/main" id="{E967C741-84EF-4C0A-96D1-2543E37E9761}"/>
              </a:ext>
            </a:extLst>
          </p:cNvPr>
          <p:cNvSpPr txBox="1">
            <a:spLocks noChangeArrowheads="1"/>
          </p:cNvSpPr>
          <p:nvPr/>
        </p:nvSpPr>
        <p:spPr bwMode="auto">
          <a:xfrm>
            <a:off x="457200" y="1547019"/>
            <a:ext cx="8229600" cy="376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"And He commanded us to preach to the people, and to testify that  it is He who was ordained by God to be </a:t>
            </a:r>
            <a:r>
              <a:rPr lang="en-US" altLang="en-US" b="1" kern="0" dirty="0">
                <a:ln w="17780" cmpd="sng">
                  <a:solidFill>
                    <a:srgbClr val="FFFFFF"/>
                  </a:solidFill>
                  <a:prstDash val="solid"/>
                  <a:miter lim="800000"/>
                </a:ln>
                <a:solidFill>
                  <a:schemeClr val="bg1"/>
                </a:solidFill>
                <a:effectLst>
                  <a:glow rad="50800">
                    <a:schemeClr val="tx1"/>
                  </a:glow>
                  <a:outerShdw blurRad="50800" algn="tl" rotWithShape="0">
                    <a:srgbClr val="000000"/>
                  </a:outerShdw>
                </a:effectLst>
                <a:latin typeface="Calibri" panose="020F0502020204030204" pitchFamily="34" charset="0"/>
              </a:rPr>
              <a:t>Judge of the living and         the dead</a:t>
            </a:r>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Acts 10:42 </a:t>
            </a:r>
          </a:p>
        </p:txBody>
      </p:sp>
      <p:sp>
        <p:nvSpPr>
          <p:cNvPr id="8" name="Rectangle 2">
            <a:extLst>
              <a:ext uri="{FF2B5EF4-FFF2-40B4-BE49-F238E27FC236}">
                <a16:creationId xmlns:a16="http://schemas.microsoft.com/office/drawing/2014/main" id="{CFB574D1-D72E-4CA0-8A65-066E8F8E7F73}"/>
              </a:ext>
            </a:extLst>
          </p:cNvPr>
          <p:cNvSpPr txBox="1">
            <a:spLocks noChangeArrowheads="1"/>
          </p:cNvSpPr>
          <p:nvPr/>
        </p:nvSpPr>
        <p:spPr bwMode="auto">
          <a:xfrm>
            <a:off x="2400575" y="1707357"/>
            <a:ext cx="6411433" cy="760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commanded us to preach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12">
            <a:extLst>
              <a:ext uri="{FF2B5EF4-FFF2-40B4-BE49-F238E27FC236}">
                <a16:creationId xmlns:a16="http://schemas.microsoft.com/office/drawing/2014/main" id="{18B200BE-2A7C-462E-B115-A7AA589B8101}"/>
              </a:ext>
            </a:extLst>
          </p:cNvPr>
          <p:cNvSpPr>
            <a:spLocks noChangeArrowheads="1"/>
          </p:cNvSpPr>
          <p:nvPr/>
        </p:nvSpPr>
        <p:spPr bwMode="auto">
          <a:xfrm>
            <a:off x="427144" y="2917962"/>
            <a:ext cx="20876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4E9E9"/>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6000" b="1" dirty="0">
                <a:solidFill>
                  <a:srgbClr val="CC9900"/>
                </a:solidFill>
                <a:effectLst>
                  <a:glow rad="127000">
                    <a:schemeClr val="tx1"/>
                  </a:glow>
                </a:effectLst>
                <a:latin typeface="Calibri" panose="020F0502020204030204" pitchFamily="34" charset="0"/>
                <a:cs typeface="Calibri" panose="020F0502020204030204" pitchFamily="34" charset="0"/>
              </a:rPr>
              <a:t>Jesus</a:t>
            </a:r>
          </a:p>
        </p:txBody>
      </p:sp>
      <p:pic>
        <p:nvPicPr>
          <p:cNvPr id="10" name="SpotlightShape1_rendered">
            <a:extLst>
              <a:ext uri="{FF2B5EF4-FFF2-40B4-BE49-F238E27FC236}">
                <a16:creationId xmlns:a16="http://schemas.microsoft.com/office/drawing/2014/main" id="{8696A220-6879-499E-AC59-C6752C7E9CD9}"/>
              </a:ext>
            </a:extLst>
          </p:cNvPr>
          <p:cNvPicPr>
            <a:picLocks/>
          </p:cNvPicPr>
          <p:nvPr/>
        </p:nvPicPr>
        <p:blipFill>
          <a:blip r:embed="rId6">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2112441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40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18" presetClass="emph" presetSubtype="0" fill="hold" grpId="1" nodeType="withEffect">
                                  <p:stCondLst>
                                    <p:cond delay="0"/>
                                  </p:stCondLst>
                                  <p:childTnLst>
                                    <p:set>
                                      <p:cBhvr override="childStyle">
                                        <p:cTn id="16" dur="500" fill="hold"/>
                                        <p:tgtEl>
                                          <p:spTgt spid="5"/>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9" presetClass="entr" presetSubtype="0" accel="10000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11"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376B0D-92B7-43B8-8EE7-B96F6BFD4A83}"/>
              </a:ext>
            </a:extLst>
          </p:cNvPr>
          <p:cNvPicPr>
            <a:picLocks noChangeAspect="1"/>
          </p:cNvPicPr>
          <p:nvPr/>
        </p:nvPicPr>
        <p:blipFill rotWithShape="1">
          <a:blip r:embed="rId3">
            <a:extLst>
              <a:ext uri="{28A0092B-C50C-407E-A947-70E740481C1C}">
                <a14:useLocalDpi xmlns:a14="http://schemas.microsoft.com/office/drawing/2010/main" val="0"/>
              </a:ext>
            </a:extLst>
          </a:blip>
          <a:srcRect r="949"/>
          <a:stretch/>
        </p:blipFill>
        <p:spPr>
          <a:xfrm>
            <a:off x="0" y="0"/>
            <a:ext cx="9144000" cy="6858000"/>
          </a:xfrm>
          <a:prstGeom prst="rect">
            <a:avLst/>
          </a:prstGeom>
        </p:spPr>
      </p:pic>
      <p:sp>
        <p:nvSpPr>
          <p:cNvPr id="6" name="Title 1">
            <a:extLst>
              <a:ext uri="{FF2B5EF4-FFF2-40B4-BE49-F238E27FC236}">
                <a16:creationId xmlns:a16="http://schemas.microsoft.com/office/drawing/2014/main" id="{F0566D25-7B2E-4EF9-9DD2-BF8047DF082D}"/>
              </a:ext>
            </a:extLst>
          </p:cNvPr>
          <p:cNvSpPr txBox="1">
            <a:spLocks/>
          </p:cNvSpPr>
          <p:nvPr/>
        </p:nvSpPr>
        <p:spPr>
          <a:xfrm>
            <a:off x="2068790" y="2442180"/>
            <a:ext cx="418894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who are sinning</a:t>
            </a:r>
          </a:p>
        </p:txBody>
      </p:sp>
      <p:sp>
        <p:nvSpPr>
          <p:cNvPr id="8" name="Title 1">
            <a:extLst>
              <a:ext uri="{FF2B5EF4-FFF2-40B4-BE49-F238E27FC236}">
                <a16:creationId xmlns:a16="http://schemas.microsoft.com/office/drawing/2014/main" id="{54B1B9AD-4101-4A32-8E9A-F8E6114C0FC1}"/>
              </a:ext>
            </a:extLst>
          </p:cNvPr>
          <p:cNvSpPr txBox="1">
            <a:spLocks/>
          </p:cNvSpPr>
          <p:nvPr/>
        </p:nvSpPr>
        <p:spPr>
          <a:xfrm>
            <a:off x="1471933" y="3112277"/>
            <a:ext cx="394180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presence of all</a:t>
            </a:r>
          </a:p>
        </p:txBody>
      </p:sp>
      <p:sp>
        <p:nvSpPr>
          <p:cNvPr id="3074" name="Rectangle 2"/>
          <p:cNvSpPr>
            <a:spLocks noGrp="1" noChangeArrowheads="1"/>
          </p:cNvSpPr>
          <p:nvPr>
            <p:ph type="title"/>
          </p:nvPr>
        </p:nvSpPr>
        <p:spPr>
          <a:xfrm>
            <a:off x="457200" y="2194719"/>
            <a:ext cx="8229600" cy="246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Those who are sinning rebuke in the presence of all, that the rest also may fear.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5:20 </a:t>
            </a:r>
          </a:p>
        </p:txBody>
      </p:sp>
      <p:sp>
        <p:nvSpPr>
          <p:cNvPr id="4" name="Rectangle 2">
            <a:extLst>
              <a:ext uri="{FF2B5EF4-FFF2-40B4-BE49-F238E27FC236}">
                <a16:creationId xmlns:a16="http://schemas.microsoft.com/office/drawing/2014/main" id="{A0CCB623-5A13-4879-862F-89CC8C5D40F7}"/>
              </a:ext>
            </a:extLst>
          </p:cNvPr>
          <p:cNvSpPr txBox="1">
            <a:spLocks noChangeArrowheads="1"/>
          </p:cNvSpPr>
          <p:nvPr/>
        </p:nvSpPr>
        <p:spPr bwMode="auto">
          <a:xfrm>
            <a:off x="5826642" y="2374107"/>
            <a:ext cx="2245796" cy="76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rebuke</a:t>
            </a:r>
          </a:p>
        </p:txBody>
      </p:sp>
      <p:sp>
        <p:nvSpPr>
          <p:cNvPr id="5" name="Rectangle 6">
            <a:extLst>
              <a:ext uri="{FF2B5EF4-FFF2-40B4-BE49-F238E27FC236}">
                <a16:creationId xmlns:a16="http://schemas.microsoft.com/office/drawing/2014/main" id="{8B48F4F5-8E9F-4F3D-8905-97BF4C1FD525}"/>
              </a:ext>
            </a:extLst>
          </p:cNvPr>
          <p:cNvSpPr>
            <a:spLocks noChangeArrowheads="1"/>
          </p:cNvSpPr>
          <p:nvPr/>
        </p:nvSpPr>
        <p:spPr bwMode="auto">
          <a:xfrm>
            <a:off x="7713130" y="227811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7" name="Rectangle 2">
            <a:extLst>
              <a:ext uri="{FF2B5EF4-FFF2-40B4-BE49-F238E27FC236}">
                <a16:creationId xmlns:a16="http://schemas.microsoft.com/office/drawing/2014/main" id="{02CEC0D2-811A-4413-880E-2ADD8BE4C7E0}"/>
              </a:ext>
            </a:extLst>
          </p:cNvPr>
          <p:cNvSpPr txBox="1">
            <a:spLocks noChangeArrowheads="1"/>
          </p:cNvSpPr>
          <p:nvPr/>
        </p:nvSpPr>
        <p:spPr bwMode="auto">
          <a:xfrm>
            <a:off x="2082628" y="2374107"/>
            <a:ext cx="4164226" cy="762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are sinning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BAE8E59C-88BA-4782-B62F-479CB2B61F19}"/>
              </a:ext>
            </a:extLst>
          </p:cNvPr>
          <p:cNvSpPr txBox="1">
            <a:spLocks noChangeArrowheads="1"/>
          </p:cNvSpPr>
          <p:nvPr/>
        </p:nvSpPr>
        <p:spPr bwMode="auto">
          <a:xfrm>
            <a:off x="1325002" y="3050381"/>
            <a:ext cx="4238369" cy="753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presence of all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hidden="1">
            <a:extLst>
              <a:ext uri="{FF2B5EF4-FFF2-40B4-BE49-F238E27FC236}">
                <a16:creationId xmlns:a16="http://schemas.microsoft.com/office/drawing/2014/main" id="{10BB6909-74E5-46C4-BDA7-D94335E1DC8A}"/>
              </a:ext>
            </a:extLst>
          </p:cNvPr>
          <p:cNvSpPr txBox="1">
            <a:spLocks noChangeArrowheads="1"/>
          </p:cNvSpPr>
          <p:nvPr/>
        </p:nvSpPr>
        <p:spPr bwMode="auto">
          <a:xfrm>
            <a:off x="772521" y="1883071"/>
            <a:ext cx="201116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rebuke</a:t>
            </a:r>
          </a:p>
        </p:txBody>
      </p:sp>
    </p:spTree>
    <p:extLst>
      <p:ext uri="{BB962C8B-B14F-4D97-AF65-F5344CB8AC3E}">
        <p14:creationId xmlns:p14="http://schemas.microsoft.com/office/powerpoint/2010/main" val="313334756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18" presetClass="emph" presetSubtype="0" fill="hold" grpId="1" nodeType="withEffect">
                                  <p:stCondLst>
                                    <p:cond delay="0"/>
                                  </p:stCondLst>
                                  <p:childTnLst>
                                    <p:set>
                                      <p:cBhvr override="childStyle">
                                        <p:cTn id="14" dur="500" fill="hold"/>
                                        <p:tgtEl>
                                          <p:spTgt spid="6"/>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0" presetClass="entr" presetSubtype="0" fill="hold" grpId="0" nodeType="withEffect">
                                  <p:stCondLst>
                                    <p:cond delay="40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stCondLst>
                                            <p:cond delay="0"/>
                                          </p:stCondLst>
                                        </p:cTn>
                                        <p:tgtEl>
                                          <p:spTgt spid="5"/>
                                        </p:tgtEl>
                                      </p:cBhvr>
                                    </p:animEffect>
                                    <p:anim to="" calcmode="lin" valueType="num">
                                      <p:cBhvr>
                                        <p:cTn id="21"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2"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23" presetID="22" presetClass="entr" presetSubtype="8" fill="hold" grpId="0" nodeType="withEffect">
                                  <p:stCondLst>
                                    <p:cond delay="80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18" presetClass="emph" presetSubtype="0" fill="hold" grpId="1" nodeType="withEffect">
                                  <p:stCondLst>
                                    <p:cond delay="800"/>
                                  </p:stCondLst>
                                  <p:childTnLst>
                                    <p:set>
                                      <p:cBhvr override="childStyle">
                                        <p:cTn id="27" dur="500" fill="hold"/>
                                        <p:tgtEl>
                                          <p:spTgt spid="8"/>
                                        </p:tgtEl>
                                        <p:attrNameLst>
                                          <p:attrName>style.textDecorationUnderline</p:attrName>
                                        </p:attrNameLst>
                                      </p:cBhvr>
                                      <p:to>
                                        <p:strVal val="true"/>
                                      </p:to>
                                    </p:set>
                                  </p:childTnLst>
                                </p:cTn>
                              </p:par>
                              <p:par>
                                <p:cTn id="28" presetID="22" presetClass="entr" presetSubtype="8" fill="hold" grpId="0" nodeType="withEffect">
                                  <p:stCondLst>
                                    <p:cond delay="80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250"/>
                                        <p:tgtEl>
                                          <p:spTgt spid="4"/>
                                        </p:tgtEl>
                                      </p:cBhvr>
                                    </p:animEffect>
                                  </p:childTnLst>
                                </p:cTn>
                              </p:par>
                              <p:par>
                                <p:cTn id="36" presetID="42" presetClass="path" presetSubtype="0" accel="50000" decel="50000" fill="hold" grpId="2" nodeType="withEffect">
                                  <p:stCondLst>
                                    <p:cond delay="0"/>
                                  </p:stCondLst>
                                  <p:childTnLst>
                                    <p:animMotion origin="layout" path="M 4.16667E-6 -3.7037E-7 L -0.56528 -0.06991 " pathEditMode="relative" rAng="0" ptsTypes="AA">
                                      <p:cBhvr>
                                        <p:cTn id="37" dur="2000" fill="hold"/>
                                        <p:tgtEl>
                                          <p:spTgt spid="4"/>
                                        </p:tgtEl>
                                        <p:attrNameLst>
                                          <p:attrName>ppt_x</p:attrName>
                                          <p:attrName>ppt_y</p:attrName>
                                        </p:attrNameLst>
                                      </p:cBhvr>
                                      <p:rCtr x="-28264" y="-3495"/>
                                    </p:animMotion>
                                  </p:childTnLst>
                                </p:cTn>
                              </p:par>
                              <p:par>
                                <p:cTn id="38" presetID="10" presetClass="exit" presetSubtype="0" fill="hold" grpId="1" nodeType="withEffect">
                                  <p:stCondLst>
                                    <p:cond delay="0"/>
                                  </p:stCondLst>
                                  <p:childTnLst>
                                    <p:animEffect transition="out" filter="fade">
                                      <p:cBhvr>
                                        <p:cTn id="39" dur="1250"/>
                                        <p:tgtEl>
                                          <p:spTgt spid="3074"/>
                                        </p:tgtEl>
                                      </p:cBhvr>
                                    </p:animEffect>
                                    <p:set>
                                      <p:cBhvr>
                                        <p:cTn id="40" dur="1" fill="hold">
                                          <p:stCondLst>
                                            <p:cond delay="1249"/>
                                          </p:stCondLst>
                                        </p:cTn>
                                        <p:tgtEl>
                                          <p:spTgt spid="307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childTnLst>
                          </p:cTn>
                        </p:par>
                        <p:par>
                          <p:cTn id="56" fill="hold">
                            <p:stCondLst>
                              <p:cond delay="2000"/>
                            </p:stCondLst>
                            <p:childTnLst>
                              <p:par>
                                <p:cTn id="57" presetID="10" presetClass="exit" presetSubtype="0" fill="hold" grpId="1" nodeType="afterEffect">
                                  <p:stCondLst>
                                    <p:cond delay="0"/>
                                  </p:stCondLst>
                                  <p:childTnLst>
                                    <p:animEffect transition="out" filter="fade">
                                      <p:cBhvr>
                                        <p:cTn id="58" dur="250"/>
                                        <p:tgtEl>
                                          <p:spTgt spid="11"/>
                                        </p:tgtEl>
                                      </p:cBhvr>
                                    </p:animEffect>
                                    <p:set>
                                      <p:cBhvr>
                                        <p:cTn id="59" dur="1" fill="hold">
                                          <p:stCondLst>
                                            <p:cond delay="249"/>
                                          </p:stCondLst>
                                        </p:cTn>
                                        <p:tgtEl>
                                          <p:spTgt spid="11"/>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250"/>
                                        <p:tgtEl>
                                          <p:spTgt spid="11"/>
                                        </p:tgtEl>
                                      </p:cBhvr>
                                    </p:animEffect>
                                  </p:childTnLst>
                                </p:cTn>
                              </p:par>
                              <p:par>
                                <p:cTn id="65" presetID="42" presetClass="path" presetSubtype="0" accel="50000" decel="50000" fill="hold" grpId="2" nodeType="withEffect">
                                  <p:stCondLst>
                                    <p:cond delay="0"/>
                                  </p:stCondLst>
                                  <p:childTnLst>
                                    <p:animMotion origin="layout" path="M -4.44444E-6 5.55112E-17 L 0.01129 0.19444 " pathEditMode="relative" rAng="0" ptsTypes="AA">
                                      <p:cBhvr>
                                        <p:cTn id="66" dur="2000" fill="hold"/>
                                        <p:tgtEl>
                                          <p:spTgt spid="11"/>
                                        </p:tgtEl>
                                        <p:attrNameLst>
                                          <p:attrName>ppt_x</p:attrName>
                                          <p:attrName>ppt_y</p:attrName>
                                        </p:attrNameLst>
                                      </p:cBhvr>
                                      <p:rCtr x="556" y="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3074" grpId="0"/>
      <p:bldP spid="3074" grpId="1"/>
      <p:bldP spid="4" grpId="0"/>
      <p:bldP spid="4" grpId="2"/>
      <p:bldP spid="5" grpId="0"/>
      <p:bldP spid="5" grpId="1"/>
      <p:bldP spid="7" grpId="0"/>
      <p:bldP spid="7" grpId="1"/>
      <p:bldP spid="9" grpId="0"/>
      <p:bldP spid="9" grpId="1"/>
      <p:bldP spid="11" grpId="0"/>
      <p:bldP spid="11" grpId="1"/>
      <p:bldP spid="11"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8F0B73-B9E8-4DEA-9931-E50B64E45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69518" cy="6858001"/>
          </a:xfrm>
          <a:prstGeom prst="rect">
            <a:avLst/>
          </a:prstGeom>
        </p:spPr>
      </p:pic>
      <p:sp>
        <p:nvSpPr>
          <p:cNvPr id="6" name="Title 1">
            <a:extLst>
              <a:ext uri="{FF2B5EF4-FFF2-40B4-BE49-F238E27FC236}">
                <a16:creationId xmlns:a16="http://schemas.microsoft.com/office/drawing/2014/main" id="{6630A175-03F4-42DE-8AE9-4F1C4FDCDCF2}"/>
              </a:ext>
            </a:extLst>
          </p:cNvPr>
          <p:cNvSpPr txBox="1">
            <a:spLocks/>
          </p:cNvSpPr>
          <p:nvPr/>
        </p:nvSpPr>
        <p:spPr>
          <a:xfrm>
            <a:off x="2703749" y="2627982"/>
            <a:ext cx="449786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sound in the faith</a:t>
            </a:r>
          </a:p>
        </p:txBody>
      </p:sp>
      <p:sp>
        <p:nvSpPr>
          <p:cNvPr id="8" name="Title 1">
            <a:extLst>
              <a:ext uri="{FF2B5EF4-FFF2-40B4-BE49-F238E27FC236}">
                <a16:creationId xmlns:a16="http://schemas.microsoft.com/office/drawing/2014/main" id="{F9DF179B-08EC-4DB3-A20F-FD781958ECCE}"/>
              </a:ext>
            </a:extLst>
          </p:cNvPr>
          <p:cNvSpPr txBox="1">
            <a:spLocks/>
          </p:cNvSpPr>
          <p:nvPr/>
        </p:nvSpPr>
        <p:spPr>
          <a:xfrm>
            <a:off x="3378157" y="4642133"/>
            <a:ext cx="162457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truth</a:t>
            </a:r>
          </a:p>
        </p:txBody>
      </p:sp>
      <p:sp>
        <p:nvSpPr>
          <p:cNvPr id="3074" name="Rectangle 2"/>
          <p:cNvSpPr>
            <a:spLocks noGrp="1" noChangeArrowheads="1"/>
          </p:cNvSpPr>
          <p:nvPr>
            <p:ph type="title"/>
          </p:nvPr>
        </p:nvSpPr>
        <p:spPr>
          <a:xfrm>
            <a:off x="457200" y="1207663"/>
            <a:ext cx="8229600" cy="4144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This testimony is true. Therefore rebuke them sharply, that they may be sound in the faith, not giving heed to Jewish fables and commandments of men who turn from the truth.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Titus 1:13-14 </a:t>
            </a:r>
          </a:p>
        </p:txBody>
      </p:sp>
      <p:sp>
        <p:nvSpPr>
          <p:cNvPr id="4" name="Rectangle 2">
            <a:extLst>
              <a:ext uri="{FF2B5EF4-FFF2-40B4-BE49-F238E27FC236}">
                <a16:creationId xmlns:a16="http://schemas.microsoft.com/office/drawing/2014/main" id="{5CE37EE9-52AA-45BA-881A-AF43A67B5F23}"/>
              </a:ext>
            </a:extLst>
          </p:cNvPr>
          <p:cNvSpPr txBox="1">
            <a:spLocks noChangeArrowheads="1"/>
          </p:cNvSpPr>
          <p:nvPr/>
        </p:nvSpPr>
        <p:spPr bwMode="auto">
          <a:xfrm>
            <a:off x="772521" y="1883071"/>
            <a:ext cx="201116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rebuke</a:t>
            </a:r>
          </a:p>
        </p:txBody>
      </p:sp>
      <p:sp>
        <p:nvSpPr>
          <p:cNvPr id="7" name="Rectangle 2">
            <a:extLst>
              <a:ext uri="{FF2B5EF4-FFF2-40B4-BE49-F238E27FC236}">
                <a16:creationId xmlns:a16="http://schemas.microsoft.com/office/drawing/2014/main" id="{3A8518B1-6BC6-4938-8D5C-D7CA055E4390}"/>
              </a:ext>
            </a:extLst>
          </p:cNvPr>
          <p:cNvSpPr txBox="1">
            <a:spLocks noChangeArrowheads="1"/>
          </p:cNvSpPr>
          <p:nvPr/>
        </p:nvSpPr>
        <p:spPr bwMode="auto">
          <a:xfrm>
            <a:off x="2728899" y="2559844"/>
            <a:ext cx="4450882" cy="76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sound in the faith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43AB85F4-E337-45E9-A5BD-43B20EC8C6CF}"/>
              </a:ext>
            </a:extLst>
          </p:cNvPr>
          <p:cNvSpPr txBox="1">
            <a:spLocks noChangeArrowheads="1"/>
          </p:cNvSpPr>
          <p:nvPr/>
        </p:nvSpPr>
        <p:spPr bwMode="auto">
          <a:xfrm>
            <a:off x="3437859" y="4562475"/>
            <a:ext cx="1512760" cy="79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6">
            <a:extLst>
              <a:ext uri="{FF2B5EF4-FFF2-40B4-BE49-F238E27FC236}">
                <a16:creationId xmlns:a16="http://schemas.microsoft.com/office/drawing/2014/main" id="{EA56F7F8-6BFF-40EE-B366-4306172B7B29}"/>
              </a:ext>
            </a:extLst>
          </p:cNvPr>
          <p:cNvSpPr>
            <a:spLocks noChangeArrowheads="1"/>
          </p:cNvSpPr>
          <p:nvPr/>
        </p:nvSpPr>
        <p:spPr bwMode="auto">
          <a:xfrm>
            <a:off x="4275116" y="247239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0" name="Rectangle 2" hidden="1">
            <a:extLst>
              <a:ext uri="{FF2B5EF4-FFF2-40B4-BE49-F238E27FC236}">
                <a16:creationId xmlns:a16="http://schemas.microsoft.com/office/drawing/2014/main" id="{46CEC49C-B0CE-4987-B7C1-B51800B1CD9F}"/>
              </a:ext>
            </a:extLst>
          </p:cNvPr>
          <p:cNvSpPr txBox="1">
            <a:spLocks noChangeArrowheads="1"/>
          </p:cNvSpPr>
          <p:nvPr/>
        </p:nvSpPr>
        <p:spPr bwMode="auto">
          <a:xfrm>
            <a:off x="869654" y="3209926"/>
            <a:ext cx="2021184" cy="79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rebuke</a:t>
            </a:r>
          </a:p>
        </p:txBody>
      </p:sp>
      <p:sp>
        <p:nvSpPr>
          <p:cNvPr id="12" name="Rectangle 2">
            <a:extLst>
              <a:ext uri="{FF2B5EF4-FFF2-40B4-BE49-F238E27FC236}">
                <a16:creationId xmlns:a16="http://schemas.microsoft.com/office/drawing/2014/main" id="{E8C47BB6-20B7-4D93-BB68-3D8C410BC122}"/>
              </a:ext>
            </a:extLst>
          </p:cNvPr>
          <p:cNvSpPr txBox="1">
            <a:spLocks noChangeArrowheads="1"/>
          </p:cNvSpPr>
          <p:nvPr/>
        </p:nvSpPr>
        <p:spPr bwMode="auto">
          <a:xfrm>
            <a:off x="4914900" y="3880485"/>
            <a:ext cx="3819525" cy="810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men who turn</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745536481"/>
      </p:ext>
    </p:extLst>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Horizontal)">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0" presetClass="entr" presetSubtype="0" fill="hold" grpId="0" nodeType="withEffect">
                                  <p:stCondLst>
                                    <p:cond delay="40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stCondLst>
                                            <p:cond delay="0"/>
                                          </p:stCondLst>
                                        </p:cTn>
                                        <p:tgtEl>
                                          <p:spTgt spid="11"/>
                                        </p:tgtEl>
                                      </p:cBhvr>
                                    </p:animEffect>
                                    <p:anim to="" calcmode="lin" valueType="num">
                                      <p:cBhvr>
                                        <p:cTn id="25"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9"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3000" fill="hold"/>
                                        <p:tgtEl>
                                          <p:spTgt spid="12"/>
                                        </p:tgtEl>
                                        <p:attrNameLst>
                                          <p:attrName>ppt_w</p:attrName>
                                        </p:attrNameLst>
                                      </p:cBhvr>
                                      <p:tavLst>
                                        <p:tav tm="0" fmla="#ppt_w*sin(2.5*pi*$)">
                                          <p:val>
                                            <p:fltVal val="0"/>
                                          </p:val>
                                        </p:tav>
                                        <p:tav tm="100000">
                                          <p:val>
                                            <p:fltVal val="1"/>
                                          </p:val>
                                        </p:tav>
                                      </p:tavLst>
                                    </p:anim>
                                    <p:anim calcmode="lin" valueType="num">
                                      <p:cBhvr>
                                        <p:cTn id="32" dur="3000" fill="hold"/>
                                        <p:tgtEl>
                                          <p:spTgt spid="12"/>
                                        </p:tgtEl>
                                        <p:attrNameLst>
                                          <p:attrName>ppt_h</p:attrName>
                                        </p:attrNameLst>
                                      </p:cBhvr>
                                      <p:tavLst>
                                        <p:tav tm="0">
                                          <p:val>
                                            <p:strVal val="#ppt_h"/>
                                          </p:val>
                                        </p:tav>
                                        <p:tav tm="100000">
                                          <p:val>
                                            <p:strVal val="#ppt_h"/>
                                          </p:val>
                                        </p:tav>
                                      </p:tavLst>
                                    </p:anim>
                                  </p:childTnLst>
                                </p:cTn>
                              </p:par>
                              <p:par>
                                <p:cTn id="33" presetID="19" presetClass="exit" presetSubtype="10" fill="hold" grpId="1" nodeType="withEffect">
                                  <p:stCondLst>
                                    <p:cond delay="3000"/>
                                  </p:stCondLst>
                                  <p:childTnLst>
                                    <p:anim calcmode="lin" valueType="num">
                                      <p:cBhvr>
                                        <p:cTn id="34" dur="3000"/>
                                        <p:tgtEl>
                                          <p:spTgt spid="12"/>
                                        </p:tgtEl>
                                        <p:attrNameLst>
                                          <p:attrName>ppt_h</p:attrName>
                                        </p:attrNameLst>
                                      </p:cBhvr>
                                      <p:tavLst>
                                        <p:tav tm="0">
                                          <p:val>
                                            <p:strVal val="ppt_h"/>
                                          </p:val>
                                        </p:tav>
                                        <p:tav tm="100000">
                                          <p:val>
                                            <p:strVal val="ppt_h"/>
                                          </p:val>
                                        </p:tav>
                                      </p:tavLst>
                                    </p:anim>
                                    <p:anim calcmode="lin" valueType="num">
                                      <p:cBhvr>
                                        <p:cTn id="35" dur="3000"/>
                                        <p:tgtEl>
                                          <p:spTgt spid="1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36" dur="1" fill="hold">
                                          <p:stCondLst>
                                            <p:cond delay="2999"/>
                                          </p:stCondLst>
                                        </p:cTn>
                                        <p:tgtEl>
                                          <p:spTgt spid="12"/>
                                        </p:tgtEl>
                                        <p:attrNameLst>
                                          <p:attrName>style.visibility</p:attrName>
                                        </p:attrNameLst>
                                      </p:cBhvr>
                                      <p:to>
                                        <p:strVal val="hidden"/>
                                      </p:to>
                                    </p:set>
                                  </p:childTnLst>
                                </p:cTn>
                              </p:par>
                            </p:childTnLst>
                          </p:cTn>
                        </p:par>
                        <p:par>
                          <p:cTn id="37" fill="hold">
                            <p:stCondLst>
                              <p:cond delay="6000"/>
                            </p:stCondLst>
                            <p:childTnLst>
                              <p:par>
                                <p:cTn id="38" presetID="22" presetClass="entr" presetSubtype="8"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par>
                                <p:cTn id="41" presetID="18" presetClass="emph" presetSubtype="0" fill="hold" grpId="1" nodeType="withEffect">
                                  <p:stCondLst>
                                    <p:cond delay="0"/>
                                  </p:stCondLst>
                                  <p:childTnLst>
                                    <p:set>
                                      <p:cBhvr override="childStyle">
                                        <p:cTn id="42" dur="500" fill="hold"/>
                                        <p:tgtEl>
                                          <p:spTgt spid="8"/>
                                        </p:tgtEl>
                                        <p:attrNameLst>
                                          <p:attrName>style.textDecorationUnderline</p:attrName>
                                        </p:attrNameLst>
                                      </p:cBhvr>
                                      <p:to>
                                        <p:strVal val="true"/>
                                      </p:to>
                                    </p:set>
                                  </p:childTnLst>
                                </p:cTn>
                              </p:par>
                              <p:par>
                                <p:cTn id="43" presetID="22" presetClass="entr" presetSubtype="8"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left)">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250"/>
                                        <p:tgtEl>
                                          <p:spTgt spid="4"/>
                                        </p:tgtEl>
                                      </p:cBhvr>
                                    </p:animEffect>
                                  </p:childTnLst>
                                </p:cTn>
                              </p:par>
                              <p:par>
                                <p:cTn id="51" presetID="42" presetClass="path" presetSubtype="0" accel="50000" decel="50000" fill="hold" grpId="2" nodeType="withEffect">
                                  <p:stCondLst>
                                    <p:cond delay="0"/>
                                  </p:stCondLst>
                                  <p:childTnLst>
                                    <p:animMotion origin="layout" path="M -4.44444E-6 5.55112E-17 L 0.01129 0.19444 " pathEditMode="relative" rAng="0" ptsTypes="AA">
                                      <p:cBhvr>
                                        <p:cTn id="52" dur="2000" fill="hold"/>
                                        <p:tgtEl>
                                          <p:spTgt spid="4"/>
                                        </p:tgtEl>
                                        <p:attrNameLst>
                                          <p:attrName>ppt_x</p:attrName>
                                          <p:attrName>ppt_y</p:attrName>
                                        </p:attrNameLst>
                                      </p:cBhvr>
                                      <p:rCtr x="556" y="9722"/>
                                    </p:animMotion>
                                  </p:childTnLst>
                                </p:cTn>
                              </p:par>
                              <p:par>
                                <p:cTn id="53" presetID="10" presetClass="exit" presetSubtype="0" fill="hold" grpId="1" nodeType="withEffect">
                                  <p:stCondLst>
                                    <p:cond delay="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7"/>
                                        </p:tgtEl>
                                      </p:cBhvr>
                                    </p:animEffect>
                                    <p:set>
                                      <p:cBhvr>
                                        <p:cTn id="64" dur="1" fill="hold">
                                          <p:stCondLst>
                                            <p:cond delay="499"/>
                                          </p:stCondLst>
                                        </p:cTn>
                                        <p:tgtEl>
                                          <p:spTgt spid="7"/>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1"/>
                                        </p:tgtEl>
                                      </p:cBhvr>
                                    </p:animEffect>
                                    <p:set>
                                      <p:cBhvr>
                                        <p:cTn id="7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3074" grpId="0"/>
      <p:bldP spid="3074" grpId="1"/>
      <p:bldP spid="4" grpId="0"/>
      <p:bldP spid="4" grpId="1"/>
      <p:bldP spid="4" grpId="2"/>
      <p:bldP spid="7" grpId="0"/>
      <p:bldP spid="7" grpId="1"/>
      <p:bldP spid="9" grpId="0"/>
      <p:bldP spid="9" grpId="1"/>
      <p:bldP spid="11" grpId="0"/>
      <p:bldP spid="11" grpId="1"/>
      <p:bldP spid="12" grpId="0"/>
      <p:bldP spid="12" grpId="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4185</TotalTime>
  <Words>2444</Words>
  <Application>Microsoft Office PowerPoint</Application>
  <PresentationFormat>On-screen Show (4:3)</PresentationFormat>
  <Paragraphs>366</Paragraphs>
  <Slides>33</Slides>
  <Notes>31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Calibri</vt:lpstr>
      <vt:lpstr>Default Design</vt:lpstr>
      <vt:lpstr>PowerPoint Presentation</vt:lpstr>
      <vt:lpstr>PowerPoint Presentation</vt:lpstr>
      <vt:lpstr>Till I come, give attention         to reading, to exhortation,  to doctrine. — 1st Timothy 4:13 </vt:lpstr>
      <vt:lpstr>Preach the word! Be ready in season and out of season. Convince, rebuke, exhort, with  all longsuffering and teaching.                — 2nd Timothy 4:2  </vt:lpstr>
      <vt:lpstr>PowerPoint Presentation</vt:lpstr>
      <vt:lpstr>Speak these things, exhort, and rebuke with all authority. Let no one despise you.              — Titus 2:15  </vt:lpstr>
      <vt:lpstr>"And He commanded us to preach to the people, and to testify that  it is He who was ordained by God to be Judge of the living and         the dead." — Acts 10:42 </vt:lpstr>
      <vt:lpstr>Those who are sinning rebuke in the presence of all, that the rest also may fear. — 1st Timothy 5:20 </vt:lpstr>
      <vt:lpstr>This testimony is true. Therefore rebuke them sharply, that they may be sound in the faith, not giving heed to Jewish fables and commandments of men who turn from the truth. — Titus 1:13-14 </vt:lpstr>
      <vt:lpstr>"Take heed to yourselves.                  If your brother sins against you, rebuke him; and if he repents, forgive him." — Luke 17:3 </vt:lpstr>
      <vt:lpstr>"'You shall not hate your brother in your heart. You shall surely rebuke your neighbor, and            not bear sin because of him.'"                 — Leviticus 19:17  </vt:lpstr>
      <vt:lpstr>"Nevertheless if you warn the wicked to turn from his way, and he does not turn from his way, he shall die in his iniquity; but you have delivered your soul."          — Ezekiel 33:9  </vt:lpstr>
      <vt:lpstr>Rebuke is more effective for a wise man Than a hundred blows on a fool. — Proverbs 17:10 </vt:lpstr>
      <vt:lpstr>It is better to hear the rebuke of the wise Than for a man to hear the song of fools. — Ecclesiastes 7:5</vt:lpstr>
      <vt:lpstr>Turn at my rebuke; Surely I will pour out my spirit on you; I will make my words known to you.     — Proverbs 1:23  </vt:lpstr>
      <vt:lpstr>"And when He has come, He will convict the world of sin, and of righteousness, and of judgment:" — John 16:8  </vt:lpstr>
      <vt:lpstr>Beware, brethren, lest there be in any of you an evil heart of unbelief in departing from the living God; but exhort one another daily, while it is called "Today," lest any of you be hardened through the deceitfulness of sin. For we have become partakers of Christ if we hold the beginning of our confidence steadfast to the end, while it is said: "Today, if you will hear His voice, Do not harden your hearts as in the rebellion." — Hebrews 3:12-15 </vt:lpstr>
      <vt:lpstr>And let us consider one another  in order to stir up love and       good works, not forsaking the assembling of ourselves together, as is the manner of some, but exhorting one another, and so much the more as you see the   Day approaching. — Hebrew 10:24-25 </vt:lpstr>
      <vt:lpstr>Now I myself am confident concerning you, my brethren,      that you also are full of goodness, filled with all knowledge, able also to admonish one another.                            — Romans 15:14  </vt:lpstr>
      <vt:lpstr>… strengthening the souls of the disciples, exhorting them to continue in the faith, and saying, "We must through many tribulations enter the          kingdom of God."                                         — Acts 14:22  </vt:lpstr>
      <vt:lpstr>And you have forgotten the exhortation which speaks to you  as to sons: "My son, do not despise the chastening of the LORD, Nor be discouraged when you are rebuked by Him; For whom the LORD loves He chastens, And scourges every son whom He receives."                                         — Hebrews 12:5-6 </vt:lpstr>
      <vt:lpstr>If you endure chastening, God deals with you as with sons; for what son is there whom a father does not chasten? But if you are without chastening, of which all have become partakers, then you are illegitimate and not sons.              — Hebrews 12:7-8  </vt:lpstr>
      <vt:lpstr>For you have need of endurance, so that after you have done the will of God, you may receive      the promise: — Hebrews 10:36 </vt:lpstr>
      <vt:lpstr>And so, after he had patiently endured, he obtained the promise — Hebrews 6:15  </vt:lpstr>
      <vt:lpstr>But the fruit of the Spirit is love, joy, peace, longsuffering, kindness, goodness, faithfulness, gentleness, self-control.      Against such there is no law.                 — Galatians 5:22-23  </vt:lpstr>
      <vt:lpstr>And let us not grow weary while doing good, for in due season we shall reap if we do not lose heart. Therefore, as we have opportunity, let us do good to all, especially to those who are of the household of faith. — Galatians 6:9-10 </vt:lpstr>
      <vt:lpstr>PowerPoint Presentation</vt:lpstr>
      <vt:lpstr>The LORD is not slack concerning His promise, as some count slackness, but is longsuffering toward us, not willing that any should perish but that all should come to repentance. — 2nd Peter 3:9 </vt:lpstr>
      <vt:lpstr>Therefore, beloved, looking forward to these things, be diligent to be found by Him in peace, without spot and blameless; and consider that the longsuffering of our LORD is salvation -- as also our beloved brother Paul, according to the wisdom given to him, has written  to you, … — 2nd Peter 3:14-15 </vt:lpstr>
      <vt:lpstr>PowerPoint Presentation</vt:lpstr>
      <vt:lpstr>PowerPoint Presentation</vt:lpstr>
      <vt:lpstr>PowerPoint Presentation</vt:lpstr>
      <vt:lpstr>Please visit  http://www.RonBert.com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361</cp:revision>
  <dcterms:created xsi:type="dcterms:W3CDTF">2014-04-12T23:55:49Z</dcterms:created>
  <dcterms:modified xsi:type="dcterms:W3CDTF">2020-09-28T17:24:55Z</dcterms:modified>
</cp:coreProperties>
</file>