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346" r:id="rId3"/>
    <p:sldId id="639" r:id="rId4"/>
    <p:sldId id="640" r:id="rId5"/>
    <p:sldId id="641" r:id="rId6"/>
    <p:sldId id="642" r:id="rId7"/>
    <p:sldId id="643" r:id="rId8"/>
    <p:sldId id="644" r:id="rId9"/>
    <p:sldId id="645" r:id="rId10"/>
    <p:sldId id="646" r:id="rId11"/>
    <p:sldId id="647" r:id="rId12"/>
    <p:sldId id="648" r:id="rId13"/>
    <p:sldId id="649" r:id="rId14"/>
    <p:sldId id="659" r:id="rId15"/>
    <p:sldId id="650" r:id="rId16"/>
    <p:sldId id="651" r:id="rId17"/>
    <p:sldId id="652" r:id="rId18"/>
    <p:sldId id="653" r:id="rId19"/>
    <p:sldId id="662" r:id="rId20"/>
    <p:sldId id="656" r:id="rId21"/>
    <p:sldId id="654" r:id="rId22"/>
    <p:sldId id="655" r:id="rId23"/>
    <p:sldId id="658" r:id="rId24"/>
    <p:sldId id="657" r:id="rId25"/>
    <p:sldId id="350" r:id="rId26"/>
    <p:sldId id="283" r:id="rId27"/>
    <p:sldId id="382"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CC9900"/>
    <a:srgbClr val="F6E5A0"/>
    <a:srgbClr val="FF9900"/>
    <a:srgbClr val="0066FF"/>
    <a:srgbClr val="EAB200"/>
    <a:srgbClr val="CC99FF"/>
    <a:srgbClr val="FF0066"/>
    <a:srgbClr val="000066"/>
    <a:srgbClr val="0083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40" autoAdjust="0"/>
    <p:restoredTop sz="83053" autoAdjust="0"/>
  </p:normalViewPr>
  <p:slideViewPr>
    <p:cSldViewPr snapToGrid="0">
      <p:cViewPr varScale="1">
        <p:scale>
          <a:sx n="79" d="100"/>
          <a:sy n="79" d="100"/>
        </p:scale>
        <p:origin x="1530"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D6F23A-767E-4F67-B8E7-473060D117A6}" type="datetimeFigureOut">
              <a:rPr lang="en-US" smtClean="0"/>
              <a:t>6/12/2021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51D9B6-958F-4022-8446-FFC7E7C9F731}" type="slidenum">
              <a:rPr lang="en-US" smtClean="0"/>
              <a:t>‹#›</a:t>
            </a:fld>
            <a:endParaRPr lang="en-US"/>
          </a:p>
        </p:txBody>
      </p:sp>
    </p:spTree>
    <p:extLst>
      <p:ext uri="{BB962C8B-B14F-4D97-AF65-F5344CB8AC3E}">
        <p14:creationId xmlns:p14="http://schemas.microsoft.com/office/powerpoint/2010/main" val="1698167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51D9B6-958F-4022-8446-FFC7E7C9F731}" type="slidenum">
              <a:rPr lang="en-US" smtClean="0"/>
              <a:t>1</a:t>
            </a:fld>
            <a:endParaRPr lang="en-US"/>
          </a:p>
        </p:txBody>
      </p:sp>
    </p:spTree>
    <p:extLst>
      <p:ext uri="{BB962C8B-B14F-4D97-AF65-F5344CB8AC3E}">
        <p14:creationId xmlns:p14="http://schemas.microsoft.com/office/powerpoint/2010/main" val="1038488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None can work their way into heaven, however, one can work their way out of heaven by not heeding to His words of truth. Without effort to know God, how can we be deemed His friend, accepting, fearfully begging, His consideration?</a:t>
            </a:r>
          </a:p>
        </p:txBody>
      </p:sp>
      <p:sp>
        <p:nvSpPr>
          <p:cNvPr id="4" name="Slide Number Placeholder 3"/>
          <p:cNvSpPr>
            <a:spLocks noGrp="1"/>
          </p:cNvSpPr>
          <p:nvPr>
            <p:ph type="sldNum" sz="quarter" idx="5"/>
          </p:nvPr>
        </p:nvSpPr>
        <p:spPr/>
        <p:txBody>
          <a:bodyPr/>
          <a:lstStyle/>
          <a:p>
            <a:fld id="{9C51D9B6-958F-4022-8446-FFC7E7C9F731}" type="slidenum">
              <a:rPr lang="en-US" smtClean="0"/>
              <a:t>10</a:t>
            </a:fld>
            <a:endParaRPr lang="en-US"/>
          </a:p>
        </p:txBody>
      </p:sp>
    </p:spTree>
    <p:extLst>
      <p:ext uri="{BB962C8B-B14F-4D97-AF65-F5344CB8AC3E}">
        <p14:creationId xmlns:p14="http://schemas.microsoft.com/office/powerpoint/2010/main" val="2474646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of us will be weighed on the balance of character in the brilliance of His unadulterated love.</a:t>
            </a:r>
          </a:p>
        </p:txBody>
      </p:sp>
      <p:sp>
        <p:nvSpPr>
          <p:cNvPr id="4" name="Slide Number Placeholder 3"/>
          <p:cNvSpPr>
            <a:spLocks noGrp="1"/>
          </p:cNvSpPr>
          <p:nvPr>
            <p:ph type="sldNum" sz="quarter" idx="5"/>
          </p:nvPr>
        </p:nvSpPr>
        <p:spPr/>
        <p:txBody>
          <a:bodyPr/>
          <a:lstStyle/>
          <a:p>
            <a:fld id="{9C51D9B6-958F-4022-8446-FFC7E7C9F731}" type="slidenum">
              <a:rPr lang="en-US" smtClean="0"/>
              <a:t>11</a:t>
            </a:fld>
            <a:endParaRPr lang="en-US"/>
          </a:p>
        </p:txBody>
      </p:sp>
    </p:spTree>
    <p:extLst>
      <p:ext uri="{BB962C8B-B14F-4D97-AF65-F5344CB8AC3E}">
        <p14:creationId xmlns:p14="http://schemas.microsoft.com/office/powerpoint/2010/main" val="3035081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Salvation is a test of patience and inner self-control to the cause He has put forth.</a:t>
            </a:r>
          </a:p>
        </p:txBody>
      </p:sp>
      <p:sp>
        <p:nvSpPr>
          <p:cNvPr id="4" name="Slide Number Placeholder 3"/>
          <p:cNvSpPr>
            <a:spLocks noGrp="1"/>
          </p:cNvSpPr>
          <p:nvPr>
            <p:ph type="sldNum" sz="quarter" idx="5"/>
          </p:nvPr>
        </p:nvSpPr>
        <p:spPr/>
        <p:txBody>
          <a:bodyPr/>
          <a:lstStyle/>
          <a:p>
            <a:fld id="{9C51D9B6-958F-4022-8446-FFC7E7C9F731}" type="slidenum">
              <a:rPr lang="en-US" smtClean="0"/>
              <a:t>12</a:t>
            </a:fld>
            <a:endParaRPr lang="en-US"/>
          </a:p>
        </p:txBody>
      </p:sp>
    </p:spTree>
    <p:extLst>
      <p:ext uri="{BB962C8B-B14F-4D97-AF65-F5344CB8AC3E}">
        <p14:creationId xmlns:p14="http://schemas.microsoft.com/office/powerpoint/2010/main" val="7753076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one of us has not miserably failed. Failure is a condition of continually coping. Not giving up is our success as we all ride failures.</a:t>
            </a:r>
          </a:p>
        </p:txBody>
      </p:sp>
      <p:sp>
        <p:nvSpPr>
          <p:cNvPr id="4" name="Slide Number Placeholder 3"/>
          <p:cNvSpPr>
            <a:spLocks noGrp="1"/>
          </p:cNvSpPr>
          <p:nvPr>
            <p:ph type="sldNum" sz="quarter" idx="5"/>
          </p:nvPr>
        </p:nvSpPr>
        <p:spPr/>
        <p:txBody>
          <a:bodyPr/>
          <a:lstStyle/>
          <a:p>
            <a:fld id="{9C51D9B6-958F-4022-8446-FFC7E7C9F731}" type="slidenum">
              <a:rPr lang="en-US" smtClean="0"/>
              <a:t>13</a:t>
            </a:fld>
            <a:endParaRPr lang="en-US"/>
          </a:p>
        </p:txBody>
      </p:sp>
    </p:spTree>
    <p:extLst>
      <p:ext uri="{BB962C8B-B14F-4D97-AF65-F5344CB8AC3E}">
        <p14:creationId xmlns:p14="http://schemas.microsoft.com/office/powerpoint/2010/main" val="2847589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one of us has not miserably failed. Failure is a condition of continually coping. Not giving up is our success as we all ride failures.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51D9B6-958F-4022-8446-FFC7E7C9F731}"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2636106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gift of life is such that no one can blame God for the internalizations we all develop. Love of what we have, or disgust of what we don’t have, causes a soul to either be thankful or just fester.</a:t>
            </a:r>
          </a:p>
        </p:txBody>
      </p:sp>
      <p:sp>
        <p:nvSpPr>
          <p:cNvPr id="4" name="Slide Number Placeholder 3"/>
          <p:cNvSpPr>
            <a:spLocks noGrp="1"/>
          </p:cNvSpPr>
          <p:nvPr>
            <p:ph type="sldNum" sz="quarter" idx="5"/>
          </p:nvPr>
        </p:nvSpPr>
        <p:spPr/>
        <p:txBody>
          <a:bodyPr/>
          <a:lstStyle/>
          <a:p>
            <a:fld id="{9C51D9B6-958F-4022-8446-FFC7E7C9F731}" type="slidenum">
              <a:rPr lang="en-US" smtClean="0"/>
              <a:t>15</a:t>
            </a:fld>
            <a:endParaRPr lang="en-US"/>
          </a:p>
        </p:txBody>
      </p:sp>
    </p:spTree>
    <p:extLst>
      <p:ext uri="{BB962C8B-B14F-4D97-AF65-F5344CB8AC3E}">
        <p14:creationId xmlns:p14="http://schemas.microsoft.com/office/powerpoint/2010/main" val="17006823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Sanity can only be found by marching ahead leaving mistakes gone past as to lessons learned. Regret is the conscience of repentance. Hope is the inspiration of faith.</a:t>
            </a:r>
          </a:p>
        </p:txBody>
      </p:sp>
      <p:sp>
        <p:nvSpPr>
          <p:cNvPr id="4" name="Slide Number Placeholder 3"/>
          <p:cNvSpPr>
            <a:spLocks noGrp="1"/>
          </p:cNvSpPr>
          <p:nvPr>
            <p:ph type="sldNum" sz="quarter" idx="5"/>
          </p:nvPr>
        </p:nvSpPr>
        <p:spPr/>
        <p:txBody>
          <a:bodyPr/>
          <a:lstStyle/>
          <a:p>
            <a:fld id="{9C51D9B6-958F-4022-8446-FFC7E7C9F731}" type="slidenum">
              <a:rPr lang="en-US" smtClean="0"/>
              <a:t>16</a:t>
            </a:fld>
            <a:endParaRPr lang="en-US"/>
          </a:p>
        </p:txBody>
      </p:sp>
    </p:spTree>
    <p:extLst>
      <p:ext uri="{BB962C8B-B14F-4D97-AF65-F5344CB8AC3E}">
        <p14:creationId xmlns:p14="http://schemas.microsoft.com/office/powerpoint/2010/main" val="15088244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God in us is what Jesus proclaimed as our creator savior. To stand on His strength delivers a transcendence wisdom.</a:t>
            </a:r>
          </a:p>
        </p:txBody>
      </p:sp>
      <p:sp>
        <p:nvSpPr>
          <p:cNvPr id="4" name="Slide Number Placeholder 3"/>
          <p:cNvSpPr>
            <a:spLocks noGrp="1"/>
          </p:cNvSpPr>
          <p:nvPr>
            <p:ph type="sldNum" sz="quarter" idx="5"/>
          </p:nvPr>
        </p:nvSpPr>
        <p:spPr/>
        <p:txBody>
          <a:bodyPr/>
          <a:lstStyle/>
          <a:p>
            <a:fld id="{9C51D9B6-958F-4022-8446-FFC7E7C9F731}" type="slidenum">
              <a:rPr lang="en-US" smtClean="0"/>
              <a:t>17</a:t>
            </a:fld>
            <a:endParaRPr lang="en-US"/>
          </a:p>
        </p:txBody>
      </p:sp>
    </p:spTree>
    <p:extLst>
      <p:ext uri="{BB962C8B-B14F-4D97-AF65-F5344CB8AC3E}">
        <p14:creationId xmlns:p14="http://schemas.microsoft.com/office/powerpoint/2010/main" val="24492014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divides a people is by not having a common understanding. It is said common sense is social wisdom. Humble questions of why there is evil instead of embracing evil defines a people, and whether a culture is noble or wicked.</a:t>
            </a:r>
          </a:p>
        </p:txBody>
      </p:sp>
      <p:sp>
        <p:nvSpPr>
          <p:cNvPr id="4" name="Slide Number Placeholder 3"/>
          <p:cNvSpPr>
            <a:spLocks noGrp="1"/>
          </p:cNvSpPr>
          <p:nvPr>
            <p:ph type="sldNum" sz="quarter" idx="5"/>
          </p:nvPr>
        </p:nvSpPr>
        <p:spPr/>
        <p:txBody>
          <a:bodyPr/>
          <a:lstStyle/>
          <a:p>
            <a:fld id="{9C51D9B6-958F-4022-8446-FFC7E7C9F731}" type="slidenum">
              <a:rPr lang="en-US" smtClean="0"/>
              <a:t>18</a:t>
            </a:fld>
            <a:endParaRPr lang="en-US"/>
          </a:p>
        </p:txBody>
      </p:sp>
    </p:spTree>
    <p:extLst>
      <p:ext uri="{BB962C8B-B14F-4D97-AF65-F5344CB8AC3E}">
        <p14:creationId xmlns:p14="http://schemas.microsoft.com/office/powerpoint/2010/main" val="32569524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God reigns over all false religions, no matter how bizarre or twisted the creations man chooses to worship. Artistic creations allure man’s outward senses where God looks to the desires of heart, to assess a soul. God is worshipped from the inside, not the outside.</a:t>
            </a:r>
          </a:p>
        </p:txBody>
      </p:sp>
      <p:sp>
        <p:nvSpPr>
          <p:cNvPr id="4" name="Slide Number Placeholder 3"/>
          <p:cNvSpPr>
            <a:spLocks noGrp="1"/>
          </p:cNvSpPr>
          <p:nvPr>
            <p:ph type="sldNum" sz="quarter" idx="5"/>
          </p:nvPr>
        </p:nvSpPr>
        <p:spPr/>
        <p:txBody>
          <a:bodyPr/>
          <a:lstStyle/>
          <a:p>
            <a:fld id="{9C51D9B6-958F-4022-8446-FFC7E7C9F731}" type="slidenum">
              <a:rPr lang="en-US" smtClean="0"/>
              <a:t>20</a:t>
            </a:fld>
            <a:endParaRPr lang="en-US"/>
          </a:p>
        </p:txBody>
      </p:sp>
    </p:spTree>
    <p:extLst>
      <p:ext uri="{BB962C8B-B14F-4D97-AF65-F5344CB8AC3E}">
        <p14:creationId xmlns:p14="http://schemas.microsoft.com/office/powerpoint/2010/main" val="1778807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4C9568-E3D6-45BA-A626-EF0F78B9350D}" type="slidenum">
              <a:rPr lang="en-US" smtClean="0"/>
              <a:t>2</a:t>
            </a:fld>
            <a:endParaRPr lang="en-US"/>
          </a:p>
        </p:txBody>
      </p:sp>
    </p:spTree>
    <p:extLst>
      <p:ext uri="{BB962C8B-B14F-4D97-AF65-F5344CB8AC3E}">
        <p14:creationId xmlns:p14="http://schemas.microsoft.com/office/powerpoint/2010/main" val="3770189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Material edifices pale in the glory of His majesty where earth is but dust passing in time.</a:t>
            </a:r>
          </a:p>
        </p:txBody>
      </p:sp>
      <p:sp>
        <p:nvSpPr>
          <p:cNvPr id="4" name="Slide Number Placeholder 3"/>
          <p:cNvSpPr>
            <a:spLocks noGrp="1"/>
          </p:cNvSpPr>
          <p:nvPr>
            <p:ph type="sldNum" sz="quarter" idx="5"/>
          </p:nvPr>
        </p:nvSpPr>
        <p:spPr/>
        <p:txBody>
          <a:bodyPr/>
          <a:lstStyle/>
          <a:p>
            <a:fld id="{9C51D9B6-958F-4022-8446-FFC7E7C9F731}" type="slidenum">
              <a:rPr lang="en-US" smtClean="0"/>
              <a:t>21</a:t>
            </a:fld>
            <a:endParaRPr lang="en-US"/>
          </a:p>
        </p:txBody>
      </p:sp>
    </p:spTree>
    <p:extLst>
      <p:ext uri="{BB962C8B-B14F-4D97-AF65-F5344CB8AC3E}">
        <p14:creationId xmlns:p14="http://schemas.microsoft.com/office/powerpoint/2010/main" val="20028712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Jesus Christ will find each of us before the door to eternity. To not call upon Him reduces a soul to not having an advocate as evil is expelled.</a:t>
            </a:r>
          </a:p>
          <a:p>
            <a:endParaRPr lang="en-US" dirty="0"/>
          </a:p>
          <a:p>
            <a:r>
              <a:rPr lang="en-US" dirty="0"/>
              <a:t>The only way to achieve success is to never give up on attempting to further clarity of thought. Drowning occurs when laziness passes the gumption to pursue what one can be sure of no matter the cost. Security is when insecurity is not an option. As Apollo 13 exposed the best of us, this quality to get it done shines on all that is great.</a:t>
            </a:r>
          </a:p>
        </p:txBody>
      </p:sp>
      <p:sp>
        <p:nvSpPr>
          <p:cNvPr id="4" name="Slide Number Placeholder 3"/>
          <p:cNvSpPr>
            <a:spLocks noGrp="1"/>
          </p:cNvSpPr>
          <p:nvPr>
            <p:ph type="sldNum" sz="quarter" idx="5"/>
          </p:nvPr>
        </p:nvSpPr>
        <p:spPr/>
        <p:txBody>
          <a:bodyPr/>
          <a:lstStyle/>
          <a:p>
            <a:fld id="{9C51D9B6-958F-4022-8446-FFC7E7C9F731}" type="slidenum">
              <a:rPr lang="en-US" smtClean="0"/>
              <a:t>22</a:t>
            </a:fld>
            <a:endParaRPr lang="en-US"/>
          </a:p>
        </p:txBody>
      </p:sp>
    </p:spTree>
    <p:extLst>
      <p:ext uri="{BB962C8B-B14F-4D97-AF65-F5344CB8AC3E}">
        <p14:creationId xmlns:p14="http://schemas.microsoft.com/office/powerpoint/2010/main" val="17759230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51D9B6-958F-4022-8446-FFC7E7C9F731}" type="slidenum">
              <a:rPr lang="en-US" smtClean="0"/>
              <a:t>23</a:t>
            </a:fld>
            <a:endParaRPr lang="en-US"/>
          </a:p>
        </p:txBody>
      </p:sp>
    </p:spTree>
    <p:extLst>
      <p:ext uri="{BB962C8B-B14F-4D97-AF65-F5344CB8AC3E}">
        <p14:creationId xmlns:p14="http://schemas.microsoft.com/office/powerpoint/2010/main" val="4630007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51D9B6-958F-4022-8446-FFC7E7C9F731}" type="slidenum">
              <a:rPr lang="en-US" smtClean="0"/>
              <a:t>24</a:t>
            </a:fld>
            <a:endParaRPr lang="en-US"/>
          </a:p>
        </p:txBody>
      </p:sp>
    </p:spTree>
    <p:extLst>
      <p:ext uri="{BB962C8B-B14F-4D97-AF65-F5344CB8AC3E}">
        <p14:creationId xmlns:p14="http://schemas.microsoft.com/office/powerpoint/2010/main" val="5575001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His Oneness all is, and we in Him</a:t>
            </a:r>
          </a:p>
        </p:txBody>
      </p:sp>
      <p:sp>
        <p:nvSpPr>
          <p:cNvPr id="4" name="Slide Number Placeholder 3"/>
          <p:cNvSpPr>
            <a:spLocks noGrp="1"/>
          </p:cNvSpPr>
          <p:nvPr>
            <p:ph type="sldNum" sz="quarter" idx="10"/>
          </p:nvPr>
        </p:nvSpPr>
        <p:spPr/>
        <p:txBody>
          <a:bodyPr/>
          <a:lstStyle/>
          <a:p>
            <a:fld id="{934C9568-E3D6-45BA-A626-EF0F78B9350D}" type="slidenum">
              <a:rPr lang="en-US" smtClean="0"/>
              <a:t>25</a:t>
            </a:fld>
            <a:endParaRPr lang="en-US"/>
          </a:p>
        </p:txBody>
      </p:sp>
    </p:spTree>
    <p:extLst>
      <p:ext uri="{BB962C8B-B14F-4D97-AF65-F5344CB8AC3E}">
        <p14:creationId xmlns:p14="http://schemas.microsoft.com/office/powerpoint/2010/main" val="4646507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Eternity never ends.</a:t>
            </a:r>
          </a:p>
        </p:txBody>
      </p:sp>
      <p:sp>
        <p:nvSpPr>
          <p:cNvPr id="4" name="Slide Number Placeholder 3"/>
          <p:cNvSpPr>
            <a:spLocks noGrp="1"/>
          </p:cNvSpPr>
          <p:nvPr>
            <p:ph type="sldNum" sz="quarter" idx="10"/>
          </p:nvPr>
        </p:nvSpPr>
        <p:spPr/>
        <p:txBody>
          <a:bodyPr/>
          <a:lstStyle/>
          <a:p>
            <a:fld id="{934C9568-E3D6-45BA-A626-EF0F78B9350D}" type="slidenum">
              <a:rPr lang="en-US" smtClean="0"/>
              <a:t>27</a:t>
            </a:fld>
            <a:endParaRPr lang="en-US"/>
          </a:p>
        </p:txBody>
      </p:sp>
    </p:spTree>
    <p:extLst>
      <p:ext uri="{BB962C8B-B14F-4D97-AF65-F5344CB8AC3E}">
        <p14:creationId xmlns:p14="http://schemas.microsoft.com/office/powerpoint/2010/main" val="3471667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51D9B6-958F-4022-8446-FFC7E7C9F731}" type="slidenum">
              <a:rPr lang="en-US" smtClean="0"/>
              <a:t>3</a:t>
            </a:fld>
            <a:endParaRPr lang="en-US"/>
          </a:p>
        </p:txBody>
      </p:sp>
    </p:spTree>
    <p:extLst>
      <p:ext uri="{BB962C8B-B14F-4D97-AF65-F5344CB8AC3E}">
        <p14:creationId xmlns:p14="http://schemas.microsoft.com/office/powerpoint/2010/main" val="3233693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Above all Jesus instructs us to know in God there is no division. In God is the whole of all truth.</a:t>
            </a:r>
          </a:p>
        </p:txBody>
      </p:sp>
      <p:sp>
        <p:nvSpPr>
          <p:cNvPr id="4" name="Slide Number Placeholder 3"/>
          <p:cNvSpPr>
            <a:spLocks noGrp="1"/>
          </p:cNvSpPr>
          <p:nvPr>
            <p:ph type="sldNum" sz="quarter" idx="5"/>
          </p:nvPr>
        </p:nvSpPr>
        <p:spPr/>
        <p:txBody>
          <a:bodyPr/>
          <a:lstStyle/>
          <a:p>
            <a:fld id="{9C51D9B6-958F-4022-8446-FFC7E7C9F731}" type="slidenum">
              <a:rPr lang="en-US" smtClean="0"/>
              <a:t>4</a:t>
            </a:fld>
            <a:endParaRPr lang="en-US"/>
          </a:p>
        </p:txBody>
      </p:sp>
    </p:spTree>
    <p:extLst>
      <p:ext uri="{BB962C8B-B14F-4D97-AF65-F5344CB8AC3E}">
        <p14:creationId xmlns:p14="http://schemas.microsoft.com/office/powerpoint/2010/main" val="506112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no schism in our love for God. No division in devotion. Humbled under His gift of life, how can one not love that which created all for our experience to wonder independently; exclusively to possess the power of thought unique to each identity.</a:t>
            </a:r>
          </a:p>
        </p:txBody>
      </p:sp>
      <p:sp>
        <p:nvSpPr>
          <p:cNvPr id="4" name="Slide Number Placeholder 3"/>
          <p:cNvSpPr>
            <a:spLocks noGrp="1"/>
          </p:cNvSpPr>
          <p:nvPr>
            <p:ph type="sldNum" sz="quarter" idx="5"/>
          </p:nvPr>
        </p:nvSpPr>
        <p:spPr/>
        <p:txBody>
          <a:bodyPr/>
          <a:lstStyle/>
          <a:p>
            <a:fld id="{9C51D9B6-958F-4022-8446-FFC7E7C9F731}" type="slidenum">
              <a:rPr lang="en-US" smtClean="0"/>
              <a:t>5</a:t>
            </a:fld>
            <a:endParaRPr lang="en-US"/>
          </a:p>
        </p:txBody>
      </p:sp>
    </p:spTree>
    <p:extLst>
      <p:ext uri="{BB962C8B-B14F-4D97-AF65-F5344CB8AC3E}">
        <p14:creationId xmlns:p14="http://schemas.microsoft.com/office/powerpoint/2010/main" val="1358928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the stars are of heights above earth’s ground, so does God’s presence permeate beyond all that is, from top to bottom at all there's to here’s. As God identifies with Himself, He looks to see the construct of each soul’s presence as well. What declares the whole truth of one is purpose of devotion. God watches as He asks we develop a character of service in observance of His ways.</a:t>
            </a:r>
          </a:p>
          <a:p>
            <a:endParaRPr lang="en-US" dirty="0"/>
          </a:p>
          <a:p>
            <a:r>
              <a:rPr lang="en-US" dirty="0"/>
              <a:t>Genesis 1:26 Then God said, "Let Us make man in Our image, according to Our likeness; let them have dominion over the fish of the sea, over the birds of the air, and over the cattle, over all the earth and over every creeping thing that creeps on the earth."</a:t>
            </a:r>
          </a:p>
          <a:p>
            <a:endParaRPr lang="en-US" dirty="0"/>
          </a:p>
          <a:p>
            <a:r>
              <a:rPr lang="en-US" dirty="0"/>
              <a:t>John 1:17 For the law was given through Moses, but grace and truth came through Jesus Christ.</a:t>
            </a:r>
          </a:p>
        </p:txBody>
      </p:sp>
      <p:sp>
        <p:nvSpPr>
          <p:cNvPr id="4" name="Slide Number Placeholder 3"/>
          <p:cNvSpPr>
            <a:spLocks noGrp="1"/>
          </p:cNvSpPr>
          <p:nvPr>
            <p:ph type="sldNum" sz="quarter" idx="5"/>
          </p:nvPr>
        </p:nvSpPr>
        <p:spPr/>
        <p:txBody>
          <a:bodyPr/>
          <a:lstStyle/>
          <a:p>
            <a:fld id="{9C51D9B6-958F-4022-8446-FFC7E7C9F731}" type="slidenum">
              <a:rPr lang="en-US" smtClean="0"/>
              <a:t>6</a:t>
            </a:fld>
            <a:endParaRPr lang="en-US"/>
          </a:p>
        </p:txBody>
      </p:sp>
    </p:spTree>
    <p:extLst>
      <p:ext uri="{BB962C8B-B14F-4D97-AF65-F5344CB8AC3E}">
        <p14:creationId xmlns:p14="http://schemas.microsoft.com/office/powerpoint/2010/main" val="2498529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fingerprints offer tiny infinite diversity, the face of truth spreads her gifts endlessly most prolifically.</a:t>
            </a:r>
          </a:p>
        </p:txBody>
      </p:sp>
      <p:sp>
        <p:nvSpPr>
          <p:cNvPr id="4" name="Slide Number Placeholder 3"/>
          <p:cNvSpPr>
            <a:spLocks noGrp="1"/>
          </p:cNvSpPr>
          <p:nvPr>
            <p:ph type="sldNum" sz="quarter" idx="5"/>
          </p:nvPr>
        </p:nvSpPr>
        <p:spPr/>
        <p:txBody>
          <a:bodyPr/>
          <a:lstStyle/>
          <a:p>
            <a:fld id="{9C51D9B6-958F-4022-8446-FFC7E7C9F731}" type="slidenum">
              <a:rPr lang="en-US" smtClean="0"/>
              <a:t>7</a:t>
            </a:fld>
            <a:endParaRPr lang="en-US"/>
          </a:p>
        </p:txBody>
      </p:sp>
    </p:spTree>
    <p:extLst>
      <p:ext uri="{BB962C8B-B14F-4D97-AF65-F5344CB8AC3E}">
        <p14:creationId xmlns:p14="http://schemas.microsoft.com/office/powerpoint/2010/main" val="4232610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Talent is something given to be discovered in the depths of each one’s character. Too often destructive vices or woes of living blur purpose, with the all to common breaths of despair, causing the </a:t>
            </a:r>
            <a:r>
              <a:rPr lang="en-US" dirty="0" err="1"/>
              <a:t>detrimentals</a:t>
            </a:r>
            <a:r>
              <a:rPr lang="en-US" dirty="0"/>
              <a:t> of death, instead of the invigorations of life. </a:t>
            </a:r>
          </a:p>
        </p:txBody>
      </p:sp>
      <p:sp>
        <p:nvSpPr>
          <p:cNvPr id="4" name="Slide Number Placeholder 3"/>
          <p:cNvSpPr>
            <a:spLocks noGrp="1"/>
          </p:cNvSpPr>
          <p:nvPr>
            <p:ph type="sldNum" sz="quarter" idx="5"/>
          </p:nvPr>
        </p:nvSpPr>
        <p:spPr/>
        <p:txBody>
          <a:bodyPr/>
          <a:lstStyle/>
          <a:p>
            <a:fld id="{9C51D9B6-958F-4022-8446-FFC7E7C9F731}" type="slidenum">
              <a:rPr lang="en-US" smtClean="0"/>
              <a:t>8</a:t>
            </a:fld>
            <a:endParaRPr lang="en-US"/>
          </a:p>
        </p:txBody>
      </p:sp>
    </p:spTree>
    <p:extLst>
      <p:ext uri="{BB962C8B-B14F-4D97-AF65-F5344CB8AC3E}">
        <p14:creationId xmlns:p14="http://schemas.microsoft.com/office/powerpoint/2010/main" val="1595289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Situational specific, it is what one desires or chooses that life dwells upon. God again watches to see if we consider Him in the heart of our thoughts. His truth is so available if one desires. His promise holds a reality far beyond what ever could be supplied through the complexly simple which displays before our limited senses.</a:t>
            </a:r>
          </a:p>
        </p:txBody>
      </p:sp>
      <p:sp>
        <p:nvSpPr>
          <p:cNvPr id="4" name="Slide Number Placeholder 3"/>
          <p:cNvSpPr>
            <a:spLocks noGrp="1"/>
          </p:cNvSpPr>
          <p:nvPr>
            <p:ph type="sldNum" sz="quarter" idx="5"/>
          </p:nvPr>
        </p:nvSpPr>
        <p:spPr/>
        <p:txBody>
          <a:bodyPr/>
          <a:lstStyle/>
          <a:p>
            <a:fld id="{9C51D9B6-958F-4022-8446-FFC7E7C9F731}" type="slidenum">
              <a:rPr lang="en-US" smtClean="0"/>
              <a:t>9</a:t>
            </a:fld>
            <a:endParaRPr lang="en-US"/>
          </a:p>
        </p:txBody>
      </p:sp>
    </p:spTree>
    <p:extLst>
      <p:ext uri="{BB962C8B-B14F-4D97-AF65-F5344CB8AC3E}">
        <p14:creationId xmlns:p14="http://schemas.microsoft.com/office/powerpoint/2010/main" val="1523471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F6EB10A-3DD7-45BD-BBDF-FD8A0A2A8E4E}" type="slidenum">
              <a:rPr lang="en-US" altLang="en-US"/>
              <a:pPr>
                <a:defRPr/>
              </a:pPr>
              <a:t>‹#›</a:t>
            </a:fld>
            <a:endParaRPr lang="en-US" altLang="en-US"/>
          </a:p>
        </p:txBody>
      </p:sp>
    </p:spTree>
    <p:extLst>
      <p:ext uri="{BB962C8B-B14F-4D97-AF65-F5344CB8AC3E}">
        <p14:creationId xmlns:p14="http://schemas.microsoft.com/office/powerpoint/2010/main" val="1331840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37824A2-A044-459C-8C29-9A1547F4FF42}" type="slidenum">
              <a:rPr lang="en-US" altLang="en-US"/>
              <a:pPr>
                <a:defRPr/>
              </a:pPr>
              <a:t>‹#›</a:t>
            </a:fld>
            <a:endParaRPr lang="en-US" altLang="en-US"/>
          </a:p>
        </p:txBody>
      </p:sp>
    </p:spTree>
    <p:extLst>
      <p:ext uri="{BB962C8B-B14F-4D97-AF65-F5344CB8AC3E}">
        <p14:creationId xmlns:p14="http://schemas.microsoft.com/office/powerpoint/2010/main" val="310042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1620BDB-6753-4138-846F-14F31A3FF789}" type="slidenum">
              <a:rPr lang="en-US" altLang="en-US"/>
              <a:pPr>
                <a:defRPr/>
              </a:pPr>
              <a:t>‹#›</a:t>
            </a:fld>
            <a:endParaRPr lang="en-US" altLang="en-US"/>
          </a:p>
        </p:txBody>
      </p:sp>
    </p:spTree>
    <p:extLst>
      <p:ext uri="{BB962C8B-B14F-4D97-AF65-F5344CB8AC3E}">
        <p14:creationId xmlns:p14="http://schemas.microsoft.com/office/powerpoint/2010/main" val="86680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01C34EB-C126-4C8C-B00B-02F61577C6AA}" type="slidenum">
              <a:rPr lang="en-US" altLang="en-US"/>
              <a:pPr>
                <a:defRPr/>
              </a:pPr>
              <a:t>‹#›</a:t>
            </a:fld>
            <a:endParaRPr lang="en-US" altLang="en-US"/>
          </a:p>
        </p:txBody>
      </p:sp>
    </p:spTree>
    <p:extLst>
      <p:ext uri="{BB962C8B-B14F-4D97-AF65-F5344CB8AC3E}">
        <p14:creationId xmlns:p14="http://schemas.microsoft.com/office/powerpoint/2010/main" val="86673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849F266-2820-49AC-BF44-6545556828F3}" type="slidenum">
              <a:rPr lang="en-US" altLang="en-US"/>
              <a:pPr>
                <a:defRPr/>
              </a:pPr>
              <a:t>‹#›</a:t>
            </a:fld>
            <a:endParaRPr lang="en-US" altLang="en-US"/>
          </a:p>
        </p:txBody>
      </p:sp>
    </p:spTree>
    <p:extLst>
      <p:ext uri="{BB962C8B-B14F-4D97-AF65-F5344CB8AC3E}">
        <p14:creationId xmlns:p14="http://schemas.microsoft.com/office/powerpoint/2010/main" val="34906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A27E15E-9FBB-4EAA-86E1-789AD9A10AEF}" type="slidenum">
              <a:rPr lang="en-US" altLang="en-US"/>
              <a:pPr>
                <a:defRPr/>
              </a:pPr>
              <a:t>‹#›</a:t>
            </a:fld>
            <a:endParaRPr lang="en-US" altLang="en-US"/>
          </a:p>
        </p:txBody>
      </p:sp>
    </p:spTree>
    <p:extLst>
      <p:ext uri="{BB962C8B-B14F-4D97-AF65-F5344CB8AC3E}">
        <p14:creationId xmlns:p14="http://schemas.microsoft.com/office/powerpoint/2010/main" val="2880765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3C6202E5-728F-4714-95D8-3EFAF51482D6}" type="slidenum">
              <a:rPr lang="en-US" altLang="en-US"/>
              <a:pPr>
                <a:defRPr/>
              </a:pPr>
              <a:t>‹#›</a:t>
            </a:fld>
            <a:endParaRPr lang="en-US" altLang="en-US"/>
          </a:p>
        </p:txBody>
      </p:sp>
    </p:spTree>
    <p:extLst>
      <p:ext uri="{BB962C8B-B14F-4D97-AF65-F5344CB8AC3E}">
        <p14:creationId xmlns:p14="http://schemas.microsoft.com/office/powerpoint/2010/main" val="128367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EA1F44A9-3753-4A25-A2D3-2D33A457DE44}" type="slidenum">
              <a:rPr lang="en-US" altLang="en-US"/>
              <a:pPr>
                <a:defRPr/>
              </a:pPr>
              <a:t>‹#›</a:t>
            </a:fld>
            <a:endParaRPr lang="en-US" altLang="en-US"/>
          </a:p>
        </p:txBody>
      </p:sp>
    </p:spTree>
    <p:extLst>
      <p:ext uri="{BB962C8B-B14F-4D97-AF65-F5344CB8AC3E}">
        <p14:creationId xmlns:p14="http://schemas.microsoft.com/office/powerpoint/2010/main" val="1081161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BF95842D-6D3F-4CA2-8989-B23EB5029824}" type="slidenum">
              <a:rPr lang="en-US" altLang="en-US"/>
              <a:pPr>
                <a:defRPr/>
              </a:pPr>
              <a:t>‹#›</a:t>
            </a:fld>
            <a:endParaRPr lang="en-US" altLang="en-US"/>
          </a:p>
        </p:txBody>
      </p:sp>
    </p:spTree>
    <p:extLst>
      <p:ext uri="{BB962C8B-B14F-4D97-AF65-F5344CB8AC3E}">
        <p14:creationId xmlns:p14="http://schemas.microsoft.com/office/powerpoint/2010/main" val="3071664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35A070B-7E2F-4945-A61F-4C7FB90D4C27}" type="slidenum">
              <a:rPr lang="en-US" altLang="en-US"/>
              <a:pPr>
                <a:defRPr/>
              </a:pPr>
              <a:t>‹#›</a:t>
            </a:fld>
            <a:endParaRPr lang="en-US" altLang="en-US"/>
          </a:p>
        </p:txBody>
      </p:sp>
    </p:spTree>
    <p:extLst>
      <p:ext uri="{BB962C8B-B14F-4D97-AF65-F5344CB8AC3E}">
        <p14:creationId xmlns:p14="http://schemas.microsoft.com/office/powerpoint/2010/main" val="3428190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2093DC5-B974-4C9F-8B24-E0B9FD137FCE}" type="slidenum">
              <a:rPr lang="en-US" altLang="en-US"/>
              <a:pPr>
                <a:defRPr/>
              </a:pPr>
              <a:t>‹#›</a:t>
            </a:fld>
            <a:endParaRPr lang="en-US" altLang="en-US"/>
          </a:p>
        </p:txBody>
      </p:sp>
    </p:spTree>
    <p:extLst>
      <p:ext uri="{BB962C8B-B14F-4D97-AF65-F5344CB8AC3E}">
        <p14:creationId xmlns:p14="http://schemas.microsoft.com/office/powerpoint/2010/main" val="1400475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A1E3BDCB-BB78-4C21-9848-55B699CC854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nezzy-46664.deviantart.com/art/An-Explosion-of-Sparkles-144725137" TargetMode="Externa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18" Type="http://schemas.openxmlformats.org/officeDocument/2006/relationships/image" Target="../media/image17.jpg"/><Relationship Id="rId3" Type="http://schemas.openxmlformats.org/officeDocument/2006/relationships/image" Target="../media/image1.png"/><Relationship Id="rId21" Type="http://schemas.openxmlformats.org/officeDocument/2006/relationships/image" Target="../media/image22.jpg"/><Relationship Id="rId7" Type="http://schemas.openxmlformats.org/officeDocument/2006/relationships/image" Target="../media/image6.png"/><Relationship Id="rId12" Type="http://schemas.openxmlformats.org/officeDocument/2006/relationships/image" Target="../media/image11.jpg"/><Relationship Id="rId17" Type="http://schemas.openxmlformats.org/officeDocument/2006/relationships/image" Target="../media/image16.jpg"/><Relationship Id="rId2" Type="http://schemas.openxmlformats.org/officeDocument/2006/relationships/notesSlide" Target="../notesSlides/notesSlide22.xml"/><Relationship Id="rId16" Type="http://schemas.openxmlformats.org/officeDocument/2006/relationships/image" Target="../media/image15.jpg"/><Relationship Id="rId20" Type="http://schemas.openxmlformats.org/officeDocument/2006/relationships/image" Target="../media/image20.jpg"/><Relationship Id="rId1" Type="http://schemas.openxmlformats.org/officeDocument/2006/relationships/slideLayout" Target="../slideLayouts/slideLayout2.xml"/><Relationship Id="rId6" Type="http://schemas.openxmlformats.org/officeDocument/2006/relationships/image" Target="../media/image5.jpg"/><Relationship Id="rId11" Type="http://schemas.openxmlformats.org/officeDocument/2006/relationships/image" Target="../media/image10.png"/><Relationship Id="rId5" Type="http://schemas.openxmlformats.org/officeDocument/2006/relationships/image" Target="../media/image4.jpg"/><Relationship Id="rId15" Type="http://schemas.openxmlformats.org/officeDocument/2006/relationships/image" Target="../media/image14.jpg"/><Relationship Id="rId10" Type="http://schemas.openxmlformats.org/officeDocument/2006/relationships/image" Target="../media/image9.png"/><Relationship Id="rId19" Type="http://schemas.openxmlformats.org/officeDocument/2006/relationships/image" Target="../media/image19.jpg"/><Relationship Id="rId4" Type="http://schemas.openxmlformats.org/officeDocument/2006/relationships/image" Target="../media/image3.jpg"/><Relationship Id="rId9" Type="http://schemas.openxmlformats.org/officeDocument/2006/relationships/image" Target="../media/image8.jpg"/><Relationship Id="rId14" Type="http://schemas.openxmlformats.org/officeDocument/2006/relationships/image" Target="../media/image13.jpg"/><Relationship Id="rId22" Type="http://schemas.openxmlformats.org/officeDocument/2006/relationships/image" Target="../media/image21.jpg"/></Relationships>
</file>

<file path=ppt/slides/_rels/slide24.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18" Type="http://schemas.openxmlformats.org/officeDocument/2006/relationships/image" Target="../media/image30.jpeg"/><Relationship Id="rId3" Type="http://schemas.openxmlformats.org/officeDocument/2006/relationships/image" Target="../media/image1.png"/><Relationship Id="rId21" Type="http://schemas.openxmlformats.org/officeDocument/2006/relationships/image" Target="../media/image33.jpeg"/><Relationship Id="rId7" Type="http://schemas.openxmlformats.org/officeDocument/2006/relationships/image" Target="../media/image24.jpeg"/><Relationship Id="rId12" Type="http://schemas.openxmlformats.org/officeDocument/2006/relationships/image" Target="../media/image26.jpeg"/><Relationship Id="rId17" Type="http://schemas.openxmlformats.org/officeDocument/2006/relationships/image" Target="../media/image29.jpeg"/><Relationship Id="rId2" Type="http://schemas.openxmlformats.org/officeDocument/2006/relationships/notesSlide" Target="../notesSlides/notesSlide23.xml"/><Relationship Id="rId16" Type="http://schemas.openxmlformats.org/officeDocument/2006/relationships/image" Target="../media/image28.jpeg"/><Relationship Id="rId20"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23.jpeg"/><Relationship Id="rId11" Type="http://schemas.openxmlformats.org/officeDocument/2006/relationships/image" Target="../media/image10.png"/><Relationship Id="rId5" Type="http://schemas.openxmlformats.org/officeDocument/2006/relationships/image" Target="../media/image4.jpg"/><Relationship Id="rId15" Type="http://schemas.openxmlformats.org/officeDocument/2006/relationships/image" Target="../media/image27.jpeg"/><Relationship Id="rId10" Type="http://schemas.openxmlformats.org/officeDocument/2006/relationships/image" Target="../media/image9.png"/><Relationship Id="rId19" Type="http://schemas.openxmlformats.org/officeDocument/2006/relationships/image" Target="../media/image31.jpeg"/><Relationship Id="rId4" Type="http://schemas.openxmlformats.org/officeDocument/2006/relationships/image" Target="../media/image3.jpg"/><Relationship Id="rId9" Type="http://schemas.openxmlformats.org/officeDocument/2006/relationships/image" Target="../media/image25.jpeg"/><Relationship Id="rId14" Type="http://schemas.openxmlformats.org/officeDocument/2006/relationships/image" Target="../media/image13.jpg"/><Relationship Id="rId22"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wallsbox.blogspot.com/2009/11/windows-7-no-logo-clean-blue-hd.html" TargetMode="External"/><Relationship Id="rId4" Type="http://schemas.openxmlformats.org/officeDocument/2006/relationships/image" Target="../media/image3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003C81-5ABE-4964-84BA-95D2590BFE91}"/>
              </a:ext>
            </a:extLst>
          </p:cNvPr>
          <p:cNvPicPr>
            <a:picLocks noChangeAspect="1"/>
          </p:cNvPicPr>
          <p:nvPr/>
        </p:nvPicPr>
        <p:blipFill rotWithShape="1">
          <a:blip r:embed="rId3">
            <a:extLst>
              <a:ext uri="{28A0092B-C50C-407E-A947-70E740481C1C}">
                <a14:useLocalDpi xmlns:a14="http://schemas.microsoft.com/office/drawing/2010/main" val="0"/>
              </a:ext>
            </a:extLst>
          </a:blip>
          <a:srcRect l="12264" r="15980"/>
          <a:stretch/>
        </p:blipFill>
        <p:spPr>
          <a:xfrm>
            <a:off x="1" y="0"/>
            <a:ext cx="9143999" cy="6858000"/>
          </a:xfrm>
          <a:prstGeom prst="rect">
            <a:avLst/>
          </a:prstGeom>
        </p:spPr>
      </p:pic>
      <p:sp>
        <p:nvSpPr>
          <p:cNvPr id="8" name="Title 1">
            <a:extLst>
              <a:ext uri="{FF2B5EF4-FFF2-40B4-BE49-F238E27FC236}">
                <a16:creationId xmlns:a16="http://schemas.microsoft.com/office/drawing/2014/main" id="{DD0DA4E4-6274-49D1-975C-8FD7DDD91C77}"/>
              </a:ext>
            </a:extLst>
          </p:cNvPr>
          <p:cNvSpPr txBox="1">
            <a:spLocks/>
          </p:cNvSpPr>
          <p:nvPr/>
        </p:nvSpPr>
        <p:spPr>
          <a:xfrm>
            <a:off x="410308" y="3657600"/>
            <a:ext cx="5369168"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rgbClr val="FFC0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according to his work</a:t>
            </a:r>
          </a:p>
        </p:txBody>
      </p:sp>
      <p:sp>
        <p:nvSpPr>
          <p:cNvPr id="3074" name="Rectangle 2"/>
          <p:cNvSpPr>
            <a:spLocks noGrp="1" noChangeArrowheads="1"/>
          </p:cNvSpPr>
          <p:nvPr>
            <p:ph type="title"/>
          </p:nvPr>
        </p:nvSpPr>
        <p:spPr>
          <a:xfrm>
            <a:off x="457200" y="2347119"/>
            <a:ext cx="8229600" cy="21637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Also to You, O LORD, belongs mercy; For You render to each one according to his work. </a:t>
            </a:r>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Psalms 62:12 </a:t>
            </a:r>
          </a:p>
        </p:txBody>
      </p:sp>
      <p:sp>
        <p:nvSpPr>
          <p:cNvPr id="4" name="Rectangle 2">
            <a:extLst>
              <a:ext uri="{FF2B5EF4-FFF2-40B4-BE49-F238E27FC236}">
                <a16:creationId xmlns:a16="http://schemas.microsoft.com/office/drawing/2014/main" id="{F9FB95CC-7D8C-4F7C-AA4C-1B22BB990C71}"/>
              </a:ext>
            </a:extLst>
          </p:cNvPr>
          <p:cNvSpPr txBox="1">
            <a:spLocks noChangeArrowheads="1"/>
          </p:cNvSpPr>
          <p:nvPr/>
        </p:nvSpPr>
        <p:spPr bwMode="auto">
          <a:xfrm>
            <a:off x="4455917" y="2333322"/>
            <a:ext cx="1567364" cy="8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LORD</a:t>
            </a:r>
          </a:p>
        </p:txBody>
      </p:sp>
      <p:sp>
        <p:nvSpPr>
          <p:cNvPr id="6" name="Rectangle 2">
            <a:extLst>
              <a:ext uri="{FF2B5EF4-FFF2-40B4-BE49-F238E27FC236}">
                <a16:creationId xmlns:a16="http://schemas.microsoft.com/office/drawing/2014/main" id="{95608582-BCD1-4023-9956-C7D9CB249FC7}"/>
              </a:ext>
            </a:extLst>
          </p:cNvPr>
          <p:cNvSpPr txBox="1">
            <a:spLocks noChangeArrowheads="1"/>
          </p:cNvSpPr>
          <p:nvPr/>
        </p:nvSpPr>
        <p:spPr bwMode="auto">
          <a:xfrm>
            <a:off x="3936880" y="3008045"/>
            <a:ext cx="4889709" cy="8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render to each one</a:t>
            </a:r>
          </a:p>
        </p:txBody>
      </p:sp>
      <p:sp>
        <p:nvSpPr>
          <p:cNvPr id="5" name="Rectangle 2" hidden="1">
            <a:extLst>
              <a:ext uri="{FF2B5EF4-FFF2-40B4-BE49-F238E27FC236}">
                <a16:creationId xmlns:a16="http://schemas.microsoft.com/office/drawing/2014/main" id="{88AC36B3-74D3-4B80-9B2B-6D38A82545B3}"/>
              </a:ext>
            </a:extLst>
          </p:cNvPr>
          <p:cNvSpPr txBox="1">
            <a:spLocks noChangeArrowheads="1"/>
          </p:cNvSpPr>
          <p:nvPr/>
        </p:nvSpPr>
        <p:spPr bwMode="auto">
          <a:xfrm>
            <a:off x="3258427" y="2434028"/>
            <a:ext cx="4889709" cy="8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render to each one</a:t>
            </a:r>
          </a:p>
        </p:txBody>
      </p:sp>
      <p:sp>
        <p:nvSpPr>
          <p:cNvPr id="9" name="Rectangle 2">
            <a:extLst>
              <a:ext uri="{FF2B5EF4-FFF2-40B4-BE49-F238E27FC236}">
                <a16:creationId xmlns:a16="http://schemas.microsoft.com/office/drawing/2014/main" id="{4DB9C176-7574-43A3-BAAC-A66EC30E66EE}"/>
              </a:ext>
            </a:extLst>
          </p:cNvPr>
          <p:cNvSpPr txBox="1">
            <a:spLocks noChangeArrowheads="1"/>
          </p:cNvSpPr>
          <p:nvPr/>
        </p:nvSpPr>
        <p:spPr bwMode="auto">
          <a:xfrm>
            <a:off x="365717" y="3722450"/>
            <a:ext cx="5469053" cy="75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3175" cmpd="sng">
                  <a:solidFill>
                    <a:srgbClr val="FFFFFF"/>
                  </a:solidFill>
                  <a:prstDash val="solid"/>
                  <a:miter lim="800000"/>
                </a:ln>
                <a:solidFill>
                  <a:srgbClr val="9933FF"/>
                </a:solidFill>
                <a:effectLst>
                  <a:glow rad="101600">
                    <a:schemeClr val="tx1"/>
                  </a:glow>
                  <a:outerShdw blurRad="50800" algn="tl" rotWithShape="0">
                    <a:srgbClr val="000000"/>
                  </a:outerShdw>
                </a:effectLst>
                <a:latin typeface="Calibri" panose="020F0502020204030204" pitchFamily="34" charset="0"/>
              </a:rPr>
              <a:t>according to his work</a:t>
            </a:r>
            <a:endParaRPr lang="en-US" altLang="en-US" b="1" i="1" kern="0" dirty="0">
              <a:ln w="3175" cmpd="sng">
                <a:solidFill>
                  <a:srgbClr val="FFFFFF"/>
                </a:solidFill>
                <a:prstDash val="solid"/>
                <a:miter lim="800000"/>
              </a:ln>
              <a:solidFill>
                <a:srgbClr val="9933FF"/>
              </a:solidFill>
              <a:effectLst>
                <a:glow rad="1016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22221026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xit" presetSubtype="0" fill="hold" grpId="1" nodeType="afterEffect">
                                  <p:stCondLst>
                                    <p:cond delay="0"/>
                                  </p:stCondLst>
                                  <p:childTnLst>
                                    <p:animEffect transition="out" filter="fade">
                                      <p:cBhvr>
                                        <p:cTn id="11" dur="250"/>
                                        <p:tgtEl>
                                          <p:spTgt spid="4"/>
                                        </p:tgtEl>
                                      </p:cBhvr>
                                    </p:animEffect>
                                    <p:set>
                                      <p:cBhvr>
                                        <p:cTn id="12" dur="1" fill="hold">
                                          <p:stCondLst>
                                            <p:cond delay="24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par>
                                <p:cTn id="18" presetID="18" presetClass="emph" presetSubtype="0" fill="hold" grpId="1" nodeType="withEffect">
                                  <p:stCondLst>
                                    <p:cond delay="0"/>
                                  </p:stCondLst>
                                  <p:childTnLst>
                                    <p:set>
                                      <p:cBhvr override="childStyle">
                                        <p:cTn id="19" dur="500" fill="hold"/>
                                        <p:tgtEl>
                                          <p:spTgt spid="8"/>
                                        </p:tgtEl>
                                        <p:attrNameLst>
                                          <p:attrName>style.textDecorationUnderline</p:attrName>
                                        </p:attrNameLst>
                                      </p:cBhvr>
                                      <p:to>
                                        <p:strVal val="true"/>
                                      </p:to>
                                    </p:set>
                                  </p:childTnLst>
                                </p:cTn>
                              </p:par>
                              <p:par>
                                <p:cTn id="20" presetID="22" presetClass="entr" presetSubtype="8"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250"/>
                                        <p:tgtEl>
                                          <p:spTgt spid="6"/>
                                        </p:tgtEl>
                                      </p:cBhvr>
                                    </p:animEffect>
                                  </p:childTnLst>
                                </p:cTn>
                              </p:par>
                              <p:par>
                                <p:cTn id="28" presetID="42" presetClass="path" presetSubtype="0" accel="50000" decel="50000" fill="hold" grpId="2" nodeType="withEffect">
                                  <p:stCondLst>
                                    <p:cond delay="0"/>
                                  </p:stCondLst>
                                  <p:childTnLst>
                                    <p:animMotion origin="layout" path="M 3.33333E-6 1.48148E-6 L -0.07448 -0.0838 " pathEditMode="relative" rAng="0" ptsTypes="AA">
                                      <p:cBhvr>
                                        <p:cTn id="29" dur="2000" fill="hold"/>
                                        <p:tgtEl>
                                          <p:spTgt spid="6"/>
                                        </p:tgtEl>
                                        <p:attrNameLst>
                                          <p:attrName>ppt_x</p:attrName>
                                          <p:attrName>ppt_y</p:attrName>
                                        </p:attrNameLst>
                                      </p:cBhvr>
                                      <p:rCtr x="-3733" y="-4190"/>
                                    </p:animMotion>
                                  </p:childTnLst>
                                </p:cTn>
                              </p:par>
                              <p:par>
                                <p:cTn id="30" presetID="10" presetClass="exit" presetSubtype="0" fill="hold" grpId="1" nodeType="withEffect">
                                  <p:stCondLst>
                                    <p:cond delay="0"/>
                                  </p:stCondLst>
                                  <p:childTnLst>
                                    <p:animEffect transition="out" filter="fade">
                                      <p:cBhvr>
                                        <p:cTn id="31" dur="1250"/>
                                        <p:tgtEl>
                                          <p:spTgt spid="3074"/>
                                        </p:tgtEl>
                                      </p:cBhvr>
                                    </p:animEffect>
                                    <p:set>
                                      <p:cBhvr>
                                        <p:cTn id="32" dur="1" fill="hold">
                                          <p:stCondLst>
                                            <p:cond delay="1249"/>
                                          </p:stCondLst>
                                        </p:cTn>
                                        <p:tgtEl>
                                          <p:spTgt spid="3074"/>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9"/>
                                        </p:tgtEl>
                                      </p:cBhvr>
                                    </p:animEffect>
                                    <p:set>
                                      <p:cBhvr>
                                        <p:cTn id="35" dur="1" fill="hold">
                                          <p:stCondLst>
                                            <p:cond delay="499"/>
                                          </p:stCondLst>
                                        </p:cTn>
                                        <p:tgtEl>
                                          <p:spTgt spid="9"/>
                                        </p:tgtEl>
                                        <p:attrNameLst>
                                          <p:attrName>style.visibility</p:attrName>
                                        </p:attrNameLst>
                                      </p:cBhvr>
                                      <p:to>
                                        <p:strVal val="hidden"/>
                                      </p:to>
                                    </p:set>
                                  </p:childTnLst>
                                </p:cTn>
                              </p:par>
                              <p:par>
                                <p:cTn id="36" presetID="10" presetClass="exit" presetSubtype="0" fill="hold" grpId="2" nodeType="withEffect">
                                  <p:stCondLst>
                                    <p:cond delay="0"/>
                                  </p:stCondLst>
                                  <p:childTnLst>
                                    <p:animEffect transition="out" filter="fade">
                                      <p:cBhvr>
                                        <p:cTn id="37" dur="500"/>
                                        <p:tgtEl>
                                          <p:spTgt spid="8"/>
                                        </p:tgtEl>
                                      </p:cBhvr>
                                    </p:animEffect>
                                    <p:set>
                                      <p:cBhvr>
                                        <p:cTn id="38"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8" grpId="2"/>
      <p:bldP spid="3074" grpId="0"/>
      <p:bldP spid="3074" grpId="1"/>
      <p:bldP spid="4" grpId="1"/>
      <p:bldP spid="6" grpId="0"/>
      <p:bldP spid="6" grpId="2"/>
      <p:bldP spid="9" grpId="0"/>
      <p:bldP spid="9"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6B9E94-913A-497B-9E0A-EE0E6EE59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74" name="Rectangle 2"/>
          <p:cNvSpPr>
            <a:spLocks noGrp="1" noChangeArrowheads="1"/>
          </p:cNvSpPr>
          <p:nvPr>
            <p:ph type="title"/>
          </p:nvPr>
        </p:nvSpPr>
        <p:spPr>
          <a:xfrm>
            <a:off x="412595" y="2375926"/>
            <a:ext cx="7715715" cy="22399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who "will render to each one according to his deeds": …              </a:t>
            </a:r>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Romans 2:6 </a:t>
            </a:r>
            <a:r>
              <a:rPr lang="en-US" altLang="en-US" sz="40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p>
        </p:txBody>
      </p:sp>
      <p:sp>
        <p:nvSpPr>
          <p:cNvPr id="4" name="Rectangle 2">
            <a:extLst>
              <a:ext uri="{FF2B5EF4-FFF2-40B4-BE49-F238E27FC236}">
                <a16:creationId xmlns:a16="http://schemas.microsoft.com/office/drawing/2014/main" id="{B81D4502-AFE6-4C7F-BE51-3629EE9F61D5}"/>
              </a:ext>
            </a:extLst>
          </p:cNvPr>
          <p:cNvSpPr txBox="1">
            <a:spLocks noChangeArrowheads="1"/>
          </p:cNvSpPr>
          <p:nvPr/>
        </p:nvSpPr>
        <p:spPr bwMode="auto">
          <a:xfrm>
            <a:off x="3258427" y="2434028"/>
            <a:ext cx="4889709" cy="8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render to each one</a:t>
            </a:r>
          </a:p>
        </p:txBody>
      </p:sp>
      <p:sp>
        <p:nvSpPr>
          <p:cNvPr id="5" name="Rectangle 2">
            <a:extLst>
              <a:ext uri="{FF2B5EF4-FFF2-40B4-BE49-F238E27FC236}">
                <a16:creationId xmlns:a16="http://schemas.microsoft.com/office/drawing/2014/main" id="{21A6F867-993F-4416-AC5E-8B7D367C3E07}"/>
              </a:ext>
            </a:extLst>
          </p:cNvPr>
          <p:cNvSpPr txBox="1">
            <a:spLocks noChangeArrowheads="1"/>
          </p:cNvSpPr>
          <p:nvPr/>
        </p:nvSpPr>
        <p:spPr bwMode="auto">
          <a:xfrm>
            <a:off x="6796948" y="2428997"/>
            <a:ext cx="1337481" cy="8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one</a:t>
            </a:r>
          </a:p>
        </p:txBody>
      </p:sp>
      <p:sp>
        <p:nvSpPr>
          <p:cNvPr id="7" name="Rectangle 2">
            <a:extLst>
              <a:ext uri="{FF2B5EF4-FFF2-40B4-BE49-F238E27FC236}">
                <a16:creationId xmlns:a16="http://schemas.microsoft.com/office/drawing/2014/main" id="{40A757BC-5392-471B-8355-C878325283C2}"/>
              </a:ext>
            </a:extLst>
          </p:cNvPr>
          <p:cNvSpPr txBox="1">
            <a:spLocks noChangeArrowheads="1"/>
          </p:cNvSpPr>
          <p:nvPr/>
        </p:nvSpPr>
        <p:spPr bwMode="auto">
          <a:xfrm>
            <a:off x="4767922" y="3190130"/>
            <a:ext cx="1856717" cy="676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deeds</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8" name="Rectangle 2">
            <a:extLst>
              <a:ext uri="{FF2B5EF4-FFF2-40B4-BE49-F238E27FC236}">
                <a16:creationId xmlns:a16="http://schemas.microsoft.com/office/drawing/2014/main" id="{95AC7CEF-DD7E-4272-94F1-6C90D4194C6C}"/>
              </a:ext>
            </a:extLst>
          </p:cNvPr>
          <p:cNvSpPr txBox="1">
            <a:spLocks noChangeArrowheads="1"/>
          </p:cNvSpPr>
          <p:nvPr/>
        </p:nvSpPr>
        <p:spPr bwMode="auto">
          <a:xfrm>
            <a:off x="4767922" y="3190130"/>
            <a:ext cx="1856717" cy="676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deeds</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6" name="Rectangle 2" hidden="1">
            <a:extLst>
              <a:ext uri="{FF2B5EF4-FFF2-40B4-BE49-F238E27FC236}">
                <a16:creationId xmlns:a16="http://schemas.microsoft.com/office/drawing/2014/main" id="{A718FE27-2134-4A9C-A060-EE30DA4CC4EF}"/>
              </a:ext>
            </a:extLst>
          </p:cNvPr>
          <p:cNvSpPr txBox="1">
            <a:spLocks noChangeArrowheads="1"/>
          </p:cNvSpPr>
          <p:nvPr/>
        </p:nvSpPr>
        <p:spPr bwMode="auto">
          <a:xfrm>
            <a:off x="4075598" y="2004803"/>
            <a:ext cx="1337481" cy="8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one</a:t>
            </a:r>
          </a:p>
        </p:txBody>
      </p:sp>
    </p:spTree>
    <p:extLst>
      <p:ext uri="{BB962C8B-B14F-4D97-AF65-F5344CB8AC3E}">
        <p14:creationId xmlns:p14="http://schemas.microsoft.com/office/powerpoint/2010/main" val="1139224129"/>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ppt_x</p:attrName>
                                        </p:attrNameLst>
                                      </p:cBhvr>
                                      <p:tavLst>
                                        <p:tav tm="0">
                                          <p:val>
                                            <p:strVal val="#ppt_x-#ppt_w/2"/>
                                          </p:val>
                                        </p:tav>
                                        <p:tav tm="100000">
                                          <p:val>
                                            <p:strVal val="#ppt_x"/>
                                          </p:val>
                                        </p:tav>
                                      </p:tavLst>
                                    </p:anim>
                                    <p:anim calcmode="lin" valueType="num">
                                      <p:cBhvr>
                                        <p:cTn id="8" dur="500" fill="hold"/>
                                        <p:tgtEl>
                                          <p:spTgt spid="3074"/>
                                        </p:tgtEl>
                                        <p:attrNameLst>
                                          <p:attrName>ppt_y</p:attrName>
                                        </p:attrNameLst>
                                      </p:cBhvr>
                                      <p:tavLst>
                                        <p:tav tm="0">
                                          <p:val>
                                            <p:strVal val="#ppt_y"/>
                                          </p:val>
                                        </p:tav>
                                        <p:tav tm="100000">
                                          <p:val>
                                            <p:strVal val="#ppt_y"/>
                                          </p:val>
                                        </p:tav>
                                      </p:tavLst>
                                    </p:anim>
                                    <p:anim calcmode="lin" valueType="num">
                                      <p:cBhvr>
                                        <p:cTn id="9" dur="500" fill="hold"/>
                                        <p:tgtEl>
                                          <p:spTgt spid="3074"/>
                                        </p:tgtEl>
                                        <p:attrNameLst>
                                          <p:attrName>ppt_w</p:attrName>
                                        </p:attrNameLst>
                                      </p:cBhvr>
                                      <p:tavLst>
                                        <p:tav tm="0">
                                          <p:val>
                                            <p:fltVal val="0"/>
                                          </p:val>
                                        </p:tav>
                                        <p:tav tm="100000">
                                          <p:val>
                                            <p:strVal val="#ppt_w"/>
                                          </p:val>
                                        </p:tav>
                                      </p:tavLst>
                                    </p:anim>
                                    <p:anim calcmode="lin" valueType="num">
                                      <p:cBhvr>
                                        <p:cTn id="10" dur="500" fill="hold"/>
                                        <p:tgtEl>
                                          <p:spTgt spid="3074"/>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0" presetClass="exit" presetSubtype="0" fill="hold" grpId="1" nodeType="afterEffect">
                                  <p:stCondLst>
                                    <p:cond delay="0"/>
                                  </p:stCondLst>
                                  <p:childTnLst>
                                    <p:animEffect transition="out" filter="fade">
                                      <p:cBhvr>
                                        <p:cTn id="13" dur="250"/>
                                        <p:tgtEl>
                                          <p:spTgt spid="4"/>
                                        </p:tgtEl>
                                      </p:cBhvr>
                                    </p:animEffect>
                                    <p:set>
                                      <p:cBhvr>
                                        <p:cTn id="14" dur="1" fill="hold">
                                          <p:stCondLst>
                                            <p:cond delay="24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50"/>
                                        <p:tgtEl>
                                          <p:spTgt spid="5"/>
                                        </p:tgtEl>
                                      </p:cBhvr>
                                    </p:animEffect>
                                  </p:childTnLst>
                                </p:cTn>
                              </p:par>
                              <p:par>
                                <p:cTn id="20" presetID="42" presetClass="path" presetSubtype="0" accel="50000" decel="50000" fill="hold" grpId="2" nodeType="withEffect">
                                  <p:stCondLst>
                                    <p:cond delay="0"/>
                                  </p:stCondLst>
                                  <p:childTnLst>
                                    <p:animMotion origin="layout" path="M -3.05556E-6 2.22222E-6 L -0.29757 -0.06227 " pathEditMode="relative" rAng="0" ptsTypes="AA">
                                      <p:cBhvr>
                                        <p:cTn id="21" dur="2000" fill="hold"/>
                                        <p:tgtEl>
                                          <p:spTgt spid="5"/>
                                        </p:tgtEl>
                                        <p:attrNameLst>
                                          <p:attrName>ppt_x</p:attrName>
                                          <p:attrName>ppt_y</p:attrName>
                                        </p:attrNameLst>
                                      </p:cBhvr>
                                      <p:rCtr x="-14878" y="-3125"/>
                                    </p:animMotion>
                                  </p:childTnLst>
                                </p:cTn>
                              </p:par>
                              <p:par>
                                <p:cTn id="22" presetID="10" presetClass="exit" presetSubtype="0" fill="hold" grpId="1" nodeType="withEffect">
                                  <p:stCondLst>
                                    <p:cond delay="0"/>
                                  </p:stCondLst>
                                  <p:childTnLst>
                                    <p:animEffect transition="out" filter="fade">
                                      <p:cBhvr>
                                        <p:cTn id="23" dur="1250"/>
                                        <p:tgtEl>
                                          <p:spTgt spid="3074"/>
                                        </p:tgtEl>
                                      </p:cBhvr>
                                    </p:animEffect>
                                    <p:set>
                                      <p:cBhvr>
                                        <p:cTn id="24" dur="1" fill="hold">
                                          <p:stCondLst>
                                            <p:cond delay="1249"/>
                                          </p:stCondLst>
                                        </p:cTn>
                                        <p:tgtEl>
                                          <p:spTgt spid="3074"/>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50"/>
                                        <p:tgtEl>
                                          <p:spTgt spid="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250"/>
                                        <p:tgtEl>
                                          <p:spTgt spid="8"/>
                                        </p:tgtEl>
                                      </p:cBhvr>
                                    </p:animEffect>
                                  </p:childTnLst>
                                </p:cTn>
                              </p:par>
                              <p:par>
                                <p:cTn id="31" presetID="42" presetClass="path" presetSubtype="0" accel="50000" decel="50000" fill="hold" grpId="2" nodeType="withEffect">
                                  <p:stCondLst>
                                    <p:cond delay="0"/>
                                  </p:stCondLst>
                                  <p:childTnLst>
                                    <p:animMotion origin="layout" path="M 3.33333E-6 -1.85185E-6 L -0.43264 0.17014 " pathEditMode="relative" rAng="0" ptsTypes="AA">
                                      <p:cBhvr>
                                        <p:cTn id="32" dur="2000" fill="hold"/>
                                        <p:tgtEl>
                                          <p:spTgt spid="7"/>
                                        </p:tgtEl>
                                        <p:attrNameLst>
                                          <p:attrName>ppt_x</p:attrName>
                                          <p:attrName>ppt_y</p:attrName>
                                        </p:attrNameLst>
                                      </p:cBhvr>
                                      <p:rCtr x="-21632" y="8495"/>
                                    </p:animMotion>
                                  </p:childTnLst>
                                </p:cTn>
                              </p:par>
                              <p:par>
                                <p:cTn id="33" presetID="42" presetClass="path" presetSubtype="0" accel="50000" decel="50000" fill="hold" grpId="2" nodeType="withEffect">
                                  <p:stCondLst>
                                    <p:cond delay="0"/>
                                  </p:stCondLst>
                                  <p:childTnLst>
                                    <p:animMotion origin="layout" path="M 3.33333E-6 -1.85185E-6 L -0.10591 0.17986 " pathEditMode="relative" rAng="0" ptsTypes="AA">
                                      <p:cBhvr>
                                        <p:cTn id="34" dur="2000" fill="hold"/>
                                        <p:tgtEl>
                                          <p:spTgt spid="8"/>
                                        </p:tgtEl>
                                        <p:attrNameLst>
                                          <p:attrName>ppt_x</p:attrName>
                                          <p:attrName>ppt_y</p:attrName>
                                        </p:attrNameLst>
                                      </p:cBhvr>
                                      <p:rCtr x="-5295" y="8981"/>
                                    </p:animMotion>
                                  </p:childTnLst>
                                </p:cTn>
                              </p:par>
                            </p:childTnLst>
                          </p:cTn>
                        </p:par>
                        <p:par>
                          <p:cTn id="35" fill="hold">
                            <p:stCondLst>
                              <p:cond delay="2000"/>
                            </p:stCondLst>
                            <p:childTnLst>
                              <p:par>
                                <p:cTn id="36" presetID="3" presetClass="emph" presetSubtype="2" fill="hold" grpId="3" nodeType="afterEffect">
                                  <p:stCondLst>
                                    <p:cond delay="0"/>
                                  </p:stCondLst>
                                  <p:childTnLst>
                                    <p:animClr clrSpc="rgb" dir="cw">
                                      <p:cBhvr override="childStyle">
                                        <p:cTn id="37" dur="2000" fill="hold"/>
                                        <p:tgtEl>
                                          <p:spTgt spid="7"/>
                                        </p:tgtEl>
                                        <p:attrNameLst>
                                          <p:attrName>style.color</p:attrName>
                                        </p:attrNameLst>
                                      </p:cBhvr>
                                      <p:to>
                                        <a:schemeClr val="bg1"/>
                                      </p:to>
                                    </p:animClr>
                                  </p:childTnLst>
                                </p:cTn>
                              </p:par>
                              <p:par>
                                <p:cTn id="38" presetID="3" presetClass="emph" presetSubtype="2" fill="hold" grpId="3" nodeType="withEffect">
                                  <p:stCondLst>
                                    <p:cond delay="0"/>
                                  </p:stCondLst>
                                  <p:childTnLst>
                                    <p:animClr clrSpc="rgb" dir="cw">
                                      <p:cBhvr override="childStyle">
                                        <p:cTn id="39" dur="2000" fill="hold"/>
                                        <p:tgtEl>
                                          <p:spTgt spid="8"/>
                                        </p:tgtEl>
                                        <p:attrNameLst>
                                          <p:attrName>style.color</p:attrName>
                                        </p:attrNameLst>
                                      </p:cBhvr>
                                      <p:to>
                                        <a:schemeClr val="tx1"/>
                                      </p:to>
                                    </p:animClr>
                                  </p:childTnLst>
                                </p:cTn>
                              </p:par>
                            </p:childTnLst>
                          </p:cTn>
                        </p:par>
                        <p:par>
                          <p:cTn id="40" fill="hold">
                            <p:stCondLst>
                              <p:cond delay="4000"/>
                            </p:stCondLst>
                            <p:childTnLst>
                              <p:par>
                                <p:cTn id="41" presetID="47" presetClass="exit" presetSubtype="0" fill="hold" grpId="1" nodeType="afterEffect">
                                  <p:stCondLst>
                                    <p:cond delay="500"/>
                                  </p:stCondLst>
                                  <p:childTnLst>
                                    <p:animEffect transition="out" filter="fade">
                                      <p:cBhvr>
                                        <p:cTn id="42" dur="1000"/>
                                        <p:tgtEl>
                                          <p:spTgt spid="7"/>
                                        </p:tgtEl>
                                      </p:cBhvr>
                                    </p:animEffect>
                                    <p:anim calcmode="lin" valueType="num">
                                      <p:cBhvr>
                                        <p:cTn id="43" dur="1000"/>
                                        <p:tgtEl>
                                          <p:spTgt spid="7"/>
                                        </p:tgtEl>
                                        <p:attrNameLst>
                                          <p:attrName>ppt_x</p:attrName>
                                        </p:attrNameLst>
                                      </p:cBhvr>
                                      <p:tavLst>
                                        <p:tav tm="0">
                                          <p:val>
                                            <p:strVal val="ppt_x"/>
                                          </p:val>
                                        </p:tav>
                                        <p:tav tm="100000">
                                          <p:val>
                                            <p:strVal val="ppt_x"/>
                                          </p:val>
                                        </p:tav>
                                      </p:tavLst>
                                    </p:anim>
                                    <p:anim calcmode="lin" valueType="num">
                                      <p:cBhvr>
                                        <p:cTn id="44" dur="1000"/>
                                        <p:tgtEl>
                                          <p:spTgt spid="7"/>
                                        </p:tgtEl>
                                        <p:attrNameLst>
                                          <p:attrName>ppt_y</p:attrName>
                                        </p:attrNameLst>
                                      </p:cBhvr>
                                      <p:tavLst>
                                        <p:tav tm="0">
                                          <p:val>
                                            <p:strVal val="ppt_y"/>
                                          </p:val>
                                        </p:tav>
                                        <p:tav tm="100000">
                                          <p:val>
                                            <p:strVal val="ppt_y-.1"/>
                                          </p:val>
                                        </p:tav>
                                      </p:tavLst>
                                    </p:anim>
                                    <p:set>
                                      <p:cBhvr>
                                        <p:cTn id="45" dur="1" fill="hold">
                                          <p:stCondLst>
                                            <p:cond delay="999"/>
                                          </p:stCondLst>
                                        </p:cTn>
                                        <p:tgtEl>
                                          <p:spTgt spid="7"/>
                                        </p:tgtEl>
                                        <p:attrNameLst>
                                          <p:attrName>style.visibility</p:attrName>
                                        </p:attrNameLst>
                                      </p:cBhvr>
                                      <p:to>
                                        <p:strVal val="hidden"/>
                                      </p:to>
                                    </p:set>
                                  </p:childTnLst>
                                </p:cTn>
                              </p:par>
                              <p:par>
                                <p:cTn id="46" presetID="42" presetClass="exit" presetSubtype="0" fill="hold" grpId="1" nodeType="withEffect">
                                  <p:stCondLst>
                                    <p:cond delay="500"/>
                                  </p:stCondLst>
                                  <p:childTnLst>
                                    <p:animEffect transition="out" filter="fade">
                                      <p:cBhvr>
                                        <p:cTn id="47" dur="1000"/>
                                        <p:tgtEl>
                                          <p:spTgt spid="8"/>
                                        </p:tgtEl>
                                      </p:cBhvr>
                                    </p:animEffect>
                                    <p:anim calcmode="lin" valueType="num">
                                      <p:cBhvr>
                                        <p:cTn id="48" dur="1000"/>
                                        <p:tgtEl>
                                          <p:spTgt spid="8"/>
                                        </p:tgtEl>
                                        <p:attrNameLst>
                                          <p:attrName>ppt_x</p:attrName>
                                        </p:attrNameLst>
                                      </p:cBhvr>
                                      <p:tavLst>
                                        <p:tav tm="0">
                                          <p:val>
                                            <p:strVal val="ppt_x"/>
                                          </p:val>
                                        </p:tav>
                                        <p:tav tm="100000">
                                          <p:val>
                                            <p:strVal val="ppt_x"/>
                                          </p:val>
                                        </p:tav>
                                      </p:tavLst>
                                    </p:anim>
                                    <p:anim calcmode="lin" valueType="num">
                                      <p:cBhvr>
                                        <p:cTn id="49" dur="1000"/>
                                        <p:tgtEl>
                                          <p:spTgt spid="8"/>
                                        </p:tgtEl>
                                        <p:attrNameLst>
                                          <p:attrName>ppt_y</p:attrName>
                                        </p:attrNameLst>
                                      </p:cBhvr>
                                      <p:tavLst>
                                        <p:tav tm="0">
                                          <p:val>
                                            <p:strVal val="ppt_y"/>
                                          </p:val>
                                        </p:tav>
                                        <p:tav tm="100000">
                                          <p:val>
                                            <p:strVal val="ppt_y+.1"/>
                                          </p:val>
                                        </p:tav>
                                      </p:tavLst>
                                    </p:anim>
                                    <p:set>
                                      <p:cBhvr>
                                        <p:cTn id="50"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4" grpId="1"/>
      <p:bldP spid="4" grpId="1"/>
      <p:bldP spid="5" grpId="0"/>
      <p:bldP spid="5" grpId="2"/>
      <p:bldP spid="7" grpId="0"/>
      <p:bldP spid="7" grpId="1"/>
      <p:bldP spid="7" grpId="2"/>
      <p:bldP spid="7" grpId="3"/>
      <p:bldP spid="8" grpId="0"/>
      <p:bldP spid="8" grpId="1"/>
      <p:bldP spid="8" grpId="2"/>
      <p:bldP spid="8" grpId="3"/>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BDBB28-54EF-462D-9E16-2F8A0ECEC4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4001" cy="6858000"/>
          </a:xfrm>
          <a:prstGeom prst="rect">
            <a:avLst/>
          </a:prstGeom>
        </p:spPr>
      </p:pic>
      <p:sp>
        <p:nvSpPr>
          <p:cNvPr id="6" name="Title 1">
            <a:extLst>
              <a:ext uri="{FF2B5EF4-FFF2-40B4-BE49-F238E27FC236}">
                <a16:creationId xmlns:a16="http://schemas.microsoft.com/office/drawing/2014/main" id="{3A4DB744-0E70-4B5B-BB85-BB9BA9F50766}"/>
              </a:ext>
            </a:extLst>
          </p:cNvPr>
          <p:cNvSpPr txBox="1">
            <a:spLocks/>
          </p:cNvSpPr>
          <p:nvPr/>
        </p:nvSpPr>
        <p:spPr>
          <a:xfrm>
            <a:off x="1550986" y="2743200"/>
            <a:ext cx="1286831" cy="7568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rgbClr val="FFC0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wait</a:t>
            </a:r>
          </a:p>
        </p:txBody>
      </p:sp>
      <p:sp>
        <p:nvSpPr>
          <p:cNvPr id="3074" name="Rectangle 2"/>
          <p:cNvSpPr>
            <a:spLocks noGrp="1" noChangeArrowheads="1"/>
          </p:cNvSpPr>
          <p:nvPr>
            <p:ph type="title"/>
          </p:nvPr>
        </p:nvSpPr>
        <p:spPr>
          <a:xfrm>
            <a:off x="457200" y="1981200"/>
            <a:ext cx="8229600" cy="22399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It is good that one should hope and wait quietly For the salvation of the LORD. </a:t>
            </a:r>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Lamentations 3:26 </a:t>
            </a:r>
          </a:p>
        </p:txBody>
      </p:sp>
      <p:sp>
        <p:nvSpPr>
          <p:cNvPr id="4" name="Rectangle 2">
            <a:extLst>
              <a:ext uri="{FF2B5EF4-FFF2-40B4-BE49-F238E27FC236}">
                <a16:creationId xmlns:a16="http://schemas.microsoft.com/office/drawing/2014/main" id="{72376E31-46DD-444F-97D3-B2BD3972E9A5}"/>
              </a:ext>
            </a:extLst>
          </p:cNvPr>
          <p:cNvSpPr txBox="1">
            <a:spLocks noChangeArrowheads="1"/>
          </p:cNvSpPr>
          <p:nvPr/>
        </p:nvSpPr>
        <p:spPr bwMode="auto">
          <a:xfrm>
            <a:off x="4075598" y="2004803"/>
            <a:ext cx="1337481" cy="8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one</a:t>
            </a:r>
          </a:p>
        </p:txBody>
      </p:sp>
      <p:sp>
        <p:nvSpPr>
          <p:cNvPr id="5" name="Rectangle 2" hidden="1">
            <a:extLst>
              <a:ext uri="{FF2B5EF4-FFF2-40B4-BE49-F238E27FC236}">
                <a16:creationId xmlns:a16="http://schemas.microsoft.com/office/drawing/2014/main" id="{555791E3-F602-4C58-A180-8A4997513327}"/>
              </a:ext>
            </a:extLst>
          </p:cNvPr>
          <p:cNvSpPr txBox="1">
            <a:spLocks noChangeArrowheads="1"/>
          </p:cNvSpPr>
          <p:nvPr/>
        </p:nvSpPr>
        <p:spPr bwMode="auto">
          <a:xfrm>
            <a:off x="6613125" y="1417796"/>
            <a:ext cx="1337481" cy="8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one</a:t>
            </a:r>
          </a:p>
        </p:txBody>
      </p:sp>
      <p:sp>
        <p:nvSpPr>
          <p:cNvPr id="7" name="Rectangle 2">
            <a:extLst>
              <a:ext uri="{FF2B5EF4-FFF2-40B4-BE49-F238E27FC236}">
                <a16:creationId xmlns:a16="http://schemas.microsoft.com/office/drawing/2014/main" id="{381746CA-2705-43E9-B41E-3D7424761F64}"/>
              </a:ext>
            </a:extLst>
          </p:cNvPr>
          <p:cNvSpPr txBox="1">
            <a:spLocks noChangeArrowheads="1"/>
          </p:cNvSpPr>
          <p:nvPr/>
        </p:nvSpPr>
        <p:spPr bwMode="auto">
          <a:xfrm>
            <a:off x="1499821" y="2721431"/>
            <a:ext cx="1386254" cy="75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3175" cmpd="sng">
                  <a:solidFill>
                    <a:srgbClr val="FFFFFF"/>
                  </a:solidFill>
                  <a:prstDash val="solid"/>
                  <a:miter lim="800000"/>
                </a:ln>
                <a:solidFill>
                  <a:srgbClr val="9933FF"/>
                </a:solidFill>
                <a:effectLst>
                  <a:glow rad="101600">
                    <a:schemeClr val="tx1"/>
                  </a:glow>
                  <a:outerShdw blurRad="50800" algn="tl" rotWithShape="0">
                    <a:srgbClr val="000000"/>
                  </a:outerShdw>
                </a:effectLst>
                <a:latin typeface="Calibri" panose="020F0502020204030204" pitchFamily="34" charset="0"/>
              </a:rPr>
              <a:t>wait</a:t>
            </a:r>
            <a:endParaRPr lang="en-US" altLang="en-US" b="1" i="1" kern="0" dirty="0">
              <a:ln w="3175" cmpd="sng">
                <a:solidFill>
                  <a:srgbClr val="FFFFFF"/>
                </a:solidFill>
                <a:prstDash val="solid"/>
                <a:miter lim="800000"/>
              </a:ln>
              <a:solidFill>
                <a:srgbClr val="9933FF"/>
              </a:solidFill>
              <a:effectLst>
                <a:glow rad="1016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20227254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074"/>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0" presetClass="exit" presetSubtype="0" fill="hold" grpId="3" nodeType="afterEffect">
                                  <p:stCondLst>
                                    <p:cond delay="0"/>
                                  </p:stCondLst>
                                  <p:childTnLst>
                                    <p:animEffect transition="out" filter="fade">
                                      <p:cBhvr>
                                        <p:cTn id="13" dur="250"/>
                                        <p:tgtEl>
                                          <p:spTgt spid="4"/>
                                        </p:tgtEl>
                                      </p:cBhvr>
                                    </p:animEffect>
                                    <p:set>
                                      <p:cBhvr>
                                        <p:cTn id="14" dur="1" fill="hold">
                                          <p:stCondLst>
                                            <p:cond delay="24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par>
                                <p:cTn id="20" presetID="18" presetClass="emph" presetSubtype="0" fill="hold" grpId="1" nodeType="withEffect">
                                  <p:stCondLst>
                                    <p:cond delay="0"/>
                                  </p:stCondLst>
                                  <p:childTnLst>
                                    <p:set>
                                      <p:cBhvr override="childStyle">
                                        <p:cTn id="21" dur="500" fill="hold"/>
                                        <p:tgtEl>
                                          <p:spTgt spid="6"/>
                                        </p:tgtEl>
                                        <p:attrNameLst>
                                          <p:attrName>style.textDecorationUnderline</p:attrName>
                                        </p:attrNameLst>
                                      </p:cBhvr>
                                      <p:to>
                                        <p:strVal val="true"/>
                                      </p:to>
                                    </p:set>
                                  </p:childTnLst>
                                </p:cTn>
                              </p:par>
                              <p:par>
                                <p:cTn id="22" presetID="22" presetClass="entr" presetSubtype="8"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250"/>
                                        <p:tgtEl>
                                          <p:spTgt spid="4"/>
                                        </p:tgtEl>
                                      </p:cBhvr>
                                    </p:animEffect>
                                  </p:childTnLst>
                                </p:cTn>
                              </p:par>
                              <p:par>
                                <p:cTn id="30" presetID="42" presetClass="path" presetSubtype="0" accel="50000" decel="50000" fill="hold" grpId="2" nodeType="withEffect">
                                  <p:stCondLst>
                                    <p:cond delay="0"/>
                                  </p:stCondLst>
                                  <p:childTnLst>
                                    <p:animMotion origin="layout" path="M 0 -2.22222E-6 L 0.27795 -0.08541 " pathEditMode="relative" rAng="0" ptsTypes="AA">
                                      <p:cBhvr>
                                        <p:cTn id="31" dur="2000" fill="hold"/>
                                        <p:tgtEl>
                                          <p:spTgt spid="4"/>
                                        </p:tgtEl>
                                        <p:attrNameLst>
                                          <p:attrName>ppt_x</p:attrName>
                                          <p:attrName>ppt_y</p:attrName>
                                        </p:attrNameLst>
                                      </p:cBhvr>
                                      <p:rCtr x="13889" y="-4282"/>
                                    </p:animMotion>
                                  </p:childTnLst>
                                </p:cTn>
                              </p:par>
                              <p:par>
                                <p:cTn id="32" presetID="10" presetClass="exit" presetSubtype="0" fill="hold" grpId="1" nodeType="withEffect">
                                  <p:stCondLst>
                                    <p:cond delay="0"/>
                                  </p:stCondLst>
                                  <p:childTnLst>
                                    <p:animEffect transition="out" filter="fade">
                                      <p:cBhvr>
                                        <p:cTn id="33" dur="1250"/>
                                        <p:tgtEl>
                                          <p:spTgt spid="3074"/>
                                        </p:tgtEl>
                                      </p:cBhvr>
                                    </p:animEffect>
                                    <p:set>
                                      <p:cBhvr>
                                        <p:cTn id="34" dur="1" fill="hold">
                                          <p:stCondLst>
                                            <p:cond delay="1249"/>
                                          </p:stCondLst>
                                        </p:cTn>
                                        <p:tgtEl>
                                          <p:spTgt spid="3074"/>
                                        </p:tgtEl>
                                        <p:attrNameLst>
                                          <p:attrName>style.visibility</p:attrName>
                                        </p:attrNameLst>
                                      </p:cBhvr>
                                      <p:to>
                                        <p:strVal val="hidden"/>
                                      </p:to>
                                    </p:set>
                                  </p:childTnLst>
                                </p:cTn>
                              </p:par>
                              <p:par>
                                <p:cTn id="35" presetID="10" presetClass="exit" presetSubtype="0" fill="hold" grpId="2" nodeType="withEffect">
                                  <p:stCondLst>
                                    <p:cond delay="0"/>
                                  </p:stCondLst>
                                  <p:childTnLst>
                                    <p:animEffect transition="out" filter="fade">
                                      <p:cBhvr>
                                        <p:cTn id="36" dur="500"/>
                                        <p:tgtEl>
                                          <p:spTgt spid="6"/>
                                        </p:tgtEl>
                                      </p:cBhvr>
                                    </p:animEffect>
                                    <p:set>
                                      <p:cBhvr>
                                        <p:cTn id="37" dur="1" fill="hold">
                                          <p:stCondLst>
                                            <p:cond delay="499"/>
                                          </p:stCondLst>
                                        </p:cTn>
                                        <p:tgtEl>
                                          <p:spTgt spid="6"/>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7"/>
                                        </p:tgtEl>
                                      </p:cBhvr>
                                    </p:animEffect>
                                    <p:set>
                                      <p:cBhvr>
                                        <p:cTn id="40"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6" grpId="2"/>
      <p:bldP spid="3074" grpId="0"/>
      <p:bldP spid="3074" grpId="1"/>
      <p:bldP spid="4" grpId="0"/>
      <p:bldP spid="4" grpId="2"/>
      <p:bldP spid="4" grpId="3"/>
      <p:bldP spid="7" grpId="0"/>
      <p:bldP spid="7"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6F18B9-E91A-49C5-80A3-B1646960DA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851" y="2822956"/>
            <a:ext cx="7162800" cy="4035044"/>
          </a:xfrm>
          <a:prstGeom prst="rect">
            <a:avLst/>
          </a:prstGeom>
        </p:spPr>
      </p:pic>
      <p:sp>
        <p:nvSpPr>
          <p:cNvPr id="3074" name="Rectangle 2"/>
          <p:cNvSpPr>
            <a:spLocks noGrp="1" noChangeArrowheads="1"/>
          </p:cNvSpPr>
          <p:nvPr>
            <p:ph type="title"/>
          </p:nvPr>
        </p:nvSpPr>
        <p:spPr>
          <a:xfrm>
            <a:off x="990600" y="685800"/>
            <a:ext cx="7162800" cy="22399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As it is written: "There is none righteous, no, not one; </a:t>
            </a:r>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Romans 3:10</a:t>
            </a:r>
            <a:r>
              <a:rPr lang="en-US" altLang="en-US" sz="40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p>
        </p:txBody>
      </p:sp>
      <p:sp>
        <p:nvSpPr>
          <p:cNvPr id="4" name="!!One">
            <a:extLst>
              <a:ext uri="{FF2B5EF4-FFF2-40B4-BE49-F238E27FC236}">
                <a16:creationId xmlns:a16="http://schemas.microsoft.com/office/drawing/2014/main" id="{47E21068-12F7-460C-AB3F-3BAC3EC41039}"/>
              </a:ext>
            </a:extLst>
          </p:cNvPr>
          <p:cNvSpPr txBox="1">
            <a:spLocks noChangeArrowheads="1"/>
          </p:cNvSpPr>
          <p:nvPr/>
        </p:nvSpPr>
        <p:spPr bwMode="auto">
          <a:xfrm>
            <a:off x="6613125" y="1417796"/>
            <a:ext cx="1337481" cy="8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one</a:t>
            </a:r>
          </a:p>
        </p:txBody>
      </p:sp>
      <p:sp>
        <p:nvSpPr>
          <p:cNvPr id="5" name="Rectangle 2" hidden="1">
            <a:extLst>
              <a:ext uri="{FF2B5EF4-FFF2-40B4-BE49-F238E27FC236}">
                <a16:creationId xmlns:a16="http://schemas.microsoft.com/office/drawing/2014/main" id="{650EDE86-F981-4FC5-A1C5-B529669DC193}"/>
              </a:ext>
            </a:extLst>
          </p:cNvPr>
          <p:cNvSpPr txBox="1">
            <a:spLocks noChangeArrowheads="1"/>
          </p:cNvSpPr>
          <p:nvPr/>
        </p:nvSpPr>
        <p:spPr bwMode="auto">
          <a:xfrm>
            <a:off x="916786" y="2703063"/>
            <a:ext cx="1068179" cy="8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one</a:t>
            </a:r>
          </a:p>
        </p:txBody>
      </p:sp>
      <p:sp>
        <p:nvSpPr>
          <p:cNvPr id="6" name="!!Not">
            <a:extLst>
              <a:ext uri="{FF2B5EF4-FFF2-40B4-BE49-F238E27FC236}">
                <a16:creationId xmlns:a16="http://schemas.microsoft.com/office/drawing/2014/main" id="{D7F6C072-6B77-4B8B-B39C-80A7ECEB6E67}"/>
              </a:ext>
            </a:extLst>
          </p:cNvPr>
          <p:cNvSpPr txBox="1">
            <a:spLocks noChangeArrowheads="1"/>
          </p:cNvSpPr>
          <p:nvPr/>
        </p:nvSpPr>
        <p:spPr bwMode="auto">
          <a:xfrm>
            <a:off x="5745260" y="1423983"/>
            <a:ext cx="1144193" cy="8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not</a:t>
            </a:r>
          </a:p>
        </p:txBody>
      </p:sp>
    </p:spTree>
    <p:extLst>
      <p:ext uri="{BB962C8B-B14F-4D97-AF65-F5344CB8AC3E}">
        <p14:creationId xmlns:p14="http://schemas.microsoft.com/office/powerpoint/2010/main" val="2598328856"/>
      </p:ext>
    </p:extLst>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strVal val="#ppt_w+.3"/>
                                          </p:val>
                                        </p:tav>
                                        <p:tav tm="100000">
                                          <p:val>
                                            <p:strVal val="#ppt_w"/>
                                          </p:val>
                                        </p:tav>
                                      </p:tavLst>
                                    </p:anim>
                                    <p:anim calcmode="lin" valueType="num">
                                      <p:cBhvr>
                                        <p:cTn id="8" dur="1000" fill="hold"/>
                                        <p:tgtEl>
                                          <p:spTgt spid="3074"/>
                                        </p:tgtEl>
                                        <p:attrNameLst>
                                          <p:attrName>ppt_h</p:attrName>
                                        </p:attrNameLst>
                                      </p:cBhvr>
                                      <p:tavLst>
                                        <p:tav tm="0">
                                          <p:val>
                                            <p:strVal val="#ppt_h"/>
                                          </p:val>
                                        </p:tav>
                                        <p:tav tm="100000">
                                          <p:val>
                                            <p:strVal val="#ppt_h"/>
                                          </p:val>
                                        </p:tav>
                                      </p:tavLst>
                                    </p:anim>
                                    <p:animEffect transition="in" filter="fade">
                                      <p:cBhvr>
                                        <p:cTn id="9" dur="1000"/>
                                        <p:tgtEl>
                                          <p:spTgt spid="3074"/>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6F18B9-E91A-49C5-80A3-B1646960DA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851" y="2822956"/>
            <a:ext cx="7162800" cy="4035044"/>
          </a:xfrm>
          <a:prstGeom prst="rect">
            <a:avLst/>
          </a:prstGeom>
        </p:spPr>
      </p:pic>
      <p:sp>
        <p:nvSpPr>
          <p:cNvPr id="3074" name="!!Not"/>
          <p:cNvSpPr>
            <a:spLocks noGrp="1" noChangeArrowheads="1"/>
          </p:cNvSpPr>
          <p:nvPr>
            <p:ph type="title"/>
          </p:nvPr>
        </p:nvSpPr>
        <p:spPr>
          <a:xfrm>
            <a:off x="7032914" y="2785004"/>
            <a:ext cx="1172737" cy="674649"/>
          </a:xfrm>
        </p:spPr>
        <p:txBody>
          <a:bodyPr>
            <a:scene3d>
              <a:camera prst="orthographicFront"/>
              <a:lightRig rig="flat" dir="t"/>
            </a:scene3d>
            <a:sp3d extrusionH="57150" prstMaterial="plastic">
              <a:bevelT w="38100" h="38100"/>
            </a:sp3d>
          </a:bodyPr>
          <a:lstStyle/>
          <a:p>
            <a:pPr eaLnBrk="1" hangingPunct="1"/>
            <a:r>
              <a:rPr lang="en-US" altLang="en-US" sz="48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a:t>
            </a:r>
            <a:r>
              <a:rPr lang="en-US" altLang="en-US"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6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p>
        </p:txBody>
      </p:sp>
      <p:sp>
        <p:nvSpPr>
          <p:cNvPr id="7" name="!!One">
            <a:extLst>
              <a:ext uri="{FF2B5EF4-FFF2-40B4-BE49-F238E27FC236}">
                <a16:creationId xmlns:a16="http://schemas.microsoft.com/office/drawing/2014/main" id="{F1307C49-816F-421E-A60C-11DF392AFA72}"/>
              </a:ext>
            </a:extLst>
          </p:cNvPr>
          <p:cNvSpPr txBox="1">
            <a:spLocks noChangeArrowheads="1"/>
          </p:cNvSpPr>
          <p:nvPr/>
        </p:nvSpPr>
        <p:spPr bwMode="auto">
          <a:xfrm>
            <a:off x="916786" y="2703063"/>
            <a:ext cx="1068179" cy="8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one</a:t>
            </a:r>
          </a:p>
        </p:txBody>
      </p:sp>
    </p:spTree>
    <p:extLst>
      <p:ext uri="{BB962C8B-B14F-4D97-AF65-F5344CB8AC3E}">
        <p14:creationId xmlns:p14="http://schemas.microsoft.com/office/powerpoint/2010/main" val="31225705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xit" presetSubtype="10" fill="hold" grpId="0" nodeType="withEffect">
                                  <p:stCondLst>
                                    <p:cond delay="0"/>
                                  </p:stCondLst>
                                  <p:childTnLst>
                                    <p:anim calcmode="lin" valueType="num">
                                      <p:cBhvr>
                                        <p:cTn id="6" dur="2000"/>
                                        <p:tgtEl>
                                          <p:spTgt spid="3074"/>
                                        </p:tgtEl>
                                        <p:attrNameLst>
                                          <p:attrName>ppt_h</p:attrName>
                                        </p:attrNameLst>
                                      </p:cBhvr>
                                      <p:tavLst>
                                        <p:tav tm="0">
                                          <p:val>
                                            <p:strVal val="ppt_h"/>
                                          </p:val>
                                        </p:tav>
                                        <p:tav tm="100000">
                                          <p:val>
                                            <p:strVal val="ppt_h"/>
                                          </p:val>
                                        </p:tav>
                                      </p:tavLst>
                                    </p:anim>
                                    <p:anim calcmode="lin" valueType="num">
                                      <p:cBhvr>
                                        <p:cTn id="7" dur="2000"/>
                                        <p:tgtEl>
                                          <p:spTgt spid="307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8" dur="1" fill="hold">
                                          <p:stCondLst>
                                            <p:cond delay="1999"/>
                                          </p:stCondLst>
                                        </p:cTn>
                                        <p:tgtEl>
                                          <p:spTgt spid="3074"/>
                                        </p:tgtEl>
                                        <p:attrNameLst>
                                          <p:attrName>style.visibility</p:attrName>
                                        </p:attrNameLst>
                                      </p:cBhvr>
                                      <p:to>
                                        <p:strVal val="hidden"/>
                                      </p:to>
                                    </p:set>
                                  </p:childTnLst>
                                </p:cTn>
                              </p:par>
                              <p:par>
                                <p:cTn id="9" presetID="42" presetClass="path" presetSubtype="0" accel="50000" decel="50000" fill="hold" grpId="1" nodeType="withEffect">
                                  <p:stCondLst>
                                    <p:cond delay="0"/>
                                  </p:stCondLst>
                                  <p:childTnLst>
                                    <p:animMotion origin="layout" path="M 2.77778E-7 -2.59259E-6 L -0.02101 0.15394 " pathEditMode="relative" rAng="0" ptsTypes="AA">
                                      <p:cBhvr>
                                        <p:cTn id="10" dur="2000" fill="hold"/>
                                        <p:tgtEl>
                                          <p:spTgt spid="3074"/>
                                        </p:tgtEl>
                                        <p:attrNameLst>
                                          <p:attrName>ppt_x</p:attrName>
                                          <p:attrName>ppt_y</p:attrName>
                                        </p:attrNameLst>
                                      </p:cBhvr>
                                      <p:rCtr x="-1059" y="76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4"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5FB815-FB45-42B0-878A-0BFE0471BBCF}"/>
              </a:ext>
            </a:extLst>
          </p:cNvPr>
          <p:cNvPicPr>
            <a:picLocks noChangeAspect="1"/>
          </p:cNvPicPr>
          <p:nvPr/>
        </p:nvPicPr>
        <p:blipFill rotWithShape="1">
          <a:blip r:embed="rId3">
            <a:extLst>
              <a:ext uri="{28A0092B-C50C-407E-A947-70E740481C1C}">
                <a14:useLocalDpi xmlns:a14="http://schemas.microsoft.com/office/drawing/2010/main" val="0"/>
              </a:ext>
            </a:extLst>
          </a:blip>
          <a:srcRect r="10964"/>
          <a:stretch/>
        </p:blipFill>
        <p:spPr>
          <a:xfrm>
            <a:off x="-1" y="0"/>
            <a:ext cx="9144001" cy="6858000"/>
          </a:xfrm>
          <a:prstGeom prst="rect">
            <a:avLst/>
          </a:prstGeom>
        </p:spPr>
      </p:pic>
      <p:sp>
        <p:nvSpPr>
          <p:cNvPr id="9" name="Title 1">
            <a:extLst>
              <a:ext uri="{FF2B5EF4-FFF2-40B4-BE49-F238E27FC236}">
                <a16:creationId xmlns:a16="http://schemas.microsoft.com/office/drawing/2014/main" id="{D6638459-FAFA-4430-85ED-F0C66E706DD3}"/>
              </a:ext>
            </a:extLst>
          </p:cNvPr>
          <p:cNvSpPr txBox="1">
            <a:spLocks/>
          </p:cNvSpPr>
          <p:nvPr/>
        </p:nvSpPr>
        <p:spPr>
          <a:xfrm>
            <a:off x="1736836" y="3287554"/>
            <a:ext cx="3954828"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20" b="1" dirty="0">
                <a:ln w="3175" cmpd="sng">
                  <a:solidFill>
                    <a:srgbClr val="FFFF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by his own desire</a:t>
            </a:r>
          </a:p>
        </p:txBody>
      </p:sp>
      <p:sp>
        <p:nvSpPr>
          <p:cNvPr id="3074" name="Rectangle 2"/>
          <p:cNvSpPr>
            <a:spLocks noGrp="1" noChangeArrowheads="1"/>
          </p:cNvSpPr>
          <p:nvPr>
            <p:ph type="title"/>
          </p:nvPr>
        </p:nvSpPr>
        <p:spPr>
          <a:xfrm>
            <a:off x="457200" y="289719"/>
            <a:ext cx="8229600" cy="6278562"/>
          </a:xfrm>
        </p:spPr>
        <p:txBody>
          <a:bodyPr>
            <a:scene3d>
              <a:camera prst="orthographicFront"/>
              <a:lightRig rig="flat" dir="t"/>
            </a:scene3d>
            <a:sp3d extrusionH="57150" prstMaterial="plastic">
              <a:bevelT w="38100" h="38100"/>
            </a:sp3d>
          </a:bodyPr>
          <a:lstStyle/>
          <a:p>
            <a:pPr eaLnBrk="1" hangingPunct="1"/>
            <a:r>
              <a:rPr lang="en-US" altLang="en-US" sz="40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Let no one say when he is tempted,  "I am tempted by God"; for God cannot be tempted by evil, nor does He Himself tempt anyone. But each one is tempted when he is drawn away by his own desires and enticed. Then, when desire has conceived, it gives birth to sin; and sin, when it is full-grown, brings forth death.                         </a:t>
            </a:r>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James 1:13-15 </a:t>
            </a:r>
            <a:r>
              <a:rPr lang="en-US" altLang="en-US" sz="40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p>
        </p:txBody>
      </p:sp>
      <p:sp>
        <p:nvSpPr>
          <p:cNvPr id="4" name="Rectangle 2">
            <a:extLst>
              <a:ext uri="{FF2B5EF4-FFF2-40B4-BE49-F238E27FC236}">
                <a16:creationId xmlns:a16="http://schemas.microsoft.com/office/drawing/2014/main" id="{6BF5B104-27C3-4E5E-8D34-781679E40D87}"/>
              </a:ext>
            </a:extLst>
          </p:cNvPr>
          <p:cNvSpPr txBox="1">
            <a:spLocks noChangeArrowheads="1"/>
          </p:cNvSpPr>
          <p:nvPr/>
        </p:nvSpPr>
        <p:spPr bwMode="auto">
          <a:xfrm>
            <a:off x="916786" y="2703063"/>
            <a:ext cx="1068179" cy="8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one</a:t>
            </a:r>
          </a:p>
        </p:txBody>
      </p:sp>
      <p:sp>
        <p:nvSpPr>
          <p:cNvPr id="5" name="Rectangle 2">
            <a:extLst>
              <a:ext uri="{FF2B5EF4-FFF2-40B4-BE49-F238E27FC236}">
                <a16:creationId xmlns:a16="http://schemas.microsoft.com/office/drawing/2014/main" id="{4A3679E4-D896-4385-B4AB-64E156661FA9}"/>
              </a:ext>
            </a:extLst>
          </p:cNvPr>
          <p:cNvSpPr txBox="1">
            <a:spLocks noChangeArrowheads="1"/>
          </p:cNvSpPr>
          <p:nvPr/>
        </p:nvSpPr>
        <p:spPr bwMode="auto">
          <a:xfrm>
            <a:off x="2429934" y="4534244"/>
            <a:ext cx="717303" cy="8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kern="0" dirty="0" err="1">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th</a:t>
            </a:r>
            <a:endParaRPr lang="en-US" altLang="en-US" sz="4000"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endParaRPr>
          </a:p>
        </p:txBody>
      </p:sp>
      <p:sp>
        <p:nvSpPr>
          <p:cNvPr id="6" name="Rectangle 2">
            <a:extLst>
              <a:ext uri="{FF2B5EF4-FFF2-40B4-BE49-F238E27FC236}">
                <a16:creationId xmlns:a16="http://schemas.microsoft.com/office/drawing/2014/main" id="{9501175C-20EA-43D2-9463-8FBBD1113972}"/>
              </a:ext>
            </a:extLst>
          </p:cNvPr>
          <p:cNvSpPr txBox="1">
            <a:spLocks noChangeArrowheads="1"/>
          </p:cNvSpPr>
          <p:nvPr/>
        </p:nvSpPr>
        <p:spPr bwMode="auto">
          <a:xfrm>
            <a:off x="4136065" y="5220586"/>
            <a:ext cx="907255" cy="683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kern="0" dirty="0" err="1">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ing</a:t>
            </a:r>
            <a:endParaRPr lang="en-US" altLang="en-US" sz="4000"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endParaRPr>
          </a:p>
        </p:txBody>
      </p:sp>
      <p:sp>
        <p:nvSpPr>
          <p:cNvPr id="10" name="Rectangle 2">
            <a:extLst>
              <a:ext uri="{FF2B5EF4-FFF2-40B4-BE49-F238E27FC236}">
                <a16:creationId xmlns:a16="http://schemas.microsoft.com/office/drawing/2014/main" id="{7423BB3F-77A5-4129-8197-19216D9FD404}"/>
              </a:ext>
            </a:extLst>
          </p:cNvPr>
          <p:cNvSpPr txBox="1">
            <a:spLocks noChangeArrowheads="1"/>
          </p:cNvSpPr>
          <p:nvPr/>
        </p:nvSpPr>
        <p:spPr bwMode="auto">
          <a:xfrm>
            <a:off x="1634741" y="3352734"/>
            <a:ext cx="4167192" cy="75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kern="0" dirty="0">
                <a:ln w="3175" cmpd="sng">
                  <a:solidFill>
                    <a:srgbClr val="FFFFFF"/>
                  </a:solidFill>
                  <a:prstDash val="solid"/>
                  <a:miter lim="800000"/>
                </a:ln>
                <a:solidFill>
                  <a:srgbClr val="9933FF"/>
                </a:solidFill>
                <a:effectLst>
                  <a:glow rad="101600">
                    <a:schemeClr val="tx1"/>
                  </a:glow>
                  <a:outerShdw blurRad="50800" algn="tl" rotWithShape="0">
                    <a:srgbClr val="000000"/>
                  </a:outerShdw>
                </a:effectLst>
                <a:latin typeface="Calibri" panose="020F0502020204030204" pitchFamily="34" charset="0"/>
              </a:rPr>
              <a:t>by his own desire</a:t>
            </a:r>
            <a:endParaRPr lang="en-US" altLang="en-US" sz="4000" b="1" i="1" kern="0" dirty="0">
              <a:ln w="3175" cmpd="sng">
                <a:solidFill>
                  <a:srgbClr val="FFFFFF"/>
                </a:solidFill>
                <a:prstDash val="solid"/>
                <a:miter lim="800000"/>
              </a:ln>
              <a:solidFill>
                <a:srgbClr val="9933FF"/>
              </a:solidFill>
              <a:effectLst>
                <a:glow rad="101600">
                  <a:schemeClr val="tx1"/>
                </a:glow>
                <a:outerShdw blurRad="50800" algn="tl" rotWithShape="0">
                  <a:srgbClr val="000000"/>
                </a:outerShdw>
              </a:effectLst>
              <a:latin typeface="Calibri" panose="020F0502020204030204" pitchFamily="34" charset="0"/>
            </a:endParaRPr>
          </a:p>
        </p:txBody>
      </p:sp>
      <p:sp>
        <p:nvSpPr>
          <p:cNvPr id="8" name="Rectangle 2" hidden="1">
            <a:extLst>
              <a:ext uri="{FF2B5EF4-FFF2-40B4-BE49-F238E27FC236}">
                <a16:creationId xmlns:a16="http://schemas.microsoft.com/office/drawing/2014/main" id="{85D06543-2128-4083-8080-9C45F36CC0CD}"/>
              </a:ext>
            </a:extLst>
          </p:cNvPr>
          <p:cNvSpPr txBox="1">
            <a:spLocks noChangeArrowheads="1"/>
          </p:cNvSpPr>
          <p:nvPr/>
        </p:nvSpPr>
        <p:spPr bwMode="auto">
          <a:xfrm>
            <a:off x="6101487" y="1329070"/>
            <a:ext cx="2514208" cy="8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one thing</a:t>
            </a:r>
          </a:p>
        </p:txBody>
      </p:sp>
    </p:spTree>
    <p:extLst>
      <p:ext uri="{BB962C8B-B14F-4D97-AF65-F5344CB8AC3E}">
        <p14:creationId xmlns:p14="http://schemas.microsoft.com/office/powerpoint/2010/main" val="28461232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heckerboard(across)">
                                      <p:cBhvr>
                                        <p:cTn id="7" dur="500"/>
                                        <p:tgtEl>
                                          <p:spTgt spid="3074"/>
                                        </p:tgtEl>
                                      </p:cBhvr>
                                    </p:animEffect>
                                  </p:childTnLst>
                                </p:cTn>
                              </p:par>
                            </p:childTnLst>
                          </p:cTn>
                        </p:par>
                        <p:par>
                          <p:cTn id="8" fill="hold">
                            <p:stCondLst>
                              <p:cond delay="500"/>
                            </p:stCondLst>
                            <p:childTnLst>
                              <p:par>
                                <p:cTn id="9" presetID="10" presetClass="exit" presetSubtype="0" fill="hold" grpId="4" nodeType="afterEffect">
                                  <p:stCondLst>
                                    <p:cond delay="0"/>
                                  </p:stCondLst>
                                  <p:childTnLst>
                                    <p:animEffect transition="out" filter="fade">
                                      <p:cBhvr>
                                        <p:cTn id="10" dur="250"/>
                                        <p:tgtEl>
                                          <p:spTgt spid="4"/>
                                        </p:tgtEl>
                                      </p:cBhvr>
                                    </p:animEffect>
                                    <p:set>
                                      <p:cBhvr>
                                        <p:cTn id="11" dur="1" fill="hold">
                                          <p:stCondLst>
                                            <p:cond delay="249"/>
                                          </p:stCondLst>
                                        </p:cTn>
                                        <p:tgtEl>
                                          <p:spTgt spid="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par>
                                <p:cTn id="17" presetID="18" presetClass="emph" presetSubtype="0" fill="hold" grpId="1" nodeType="withEffect">
                                  <p:stCondLst>
                                    <p:cond delay="0"/>
                                  </p:stCondLst>
                                  <p:childTnLst>
                                    <p:set>
                                      <p:cBhvr override="childStyle">
                                        <p:cTn id="18" dur="500" fill="hold"/>
                                        <p:tgtEl>
                                          <p:spTgt spid="9"/>
                                        </p:tgtEl>
                                        <p:attrNameLst>
                                          <p:attrName>style.textDecorationUnderline</p:attrName>
                                        </p:attrNameLst>
                                      </p:cBhvr>
                                      <p:to>
                                        <p:strVal val="true"/>
                                      </p:to>
                                    </p:set>
                                  </p:childTnLst>
                                </p:cTn>
                              </p:par>
                              <p:par>
                                <p:cTn id="19" presetID="22" presetClass="entr" presetSubtype="8"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250"/>
                                        <p:tgtEl>
                                          <p:spTgt spid="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250"/>
                                        <p:tgtEl>
                                          <p:spTgt spid="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250"/>
                                        <p:tgtEl>
                                          <p:spTgt spid="6"/>
                                        </p:tgtEl>
                                      </p:cBhvr>
                                    </p:animEffect>
                                  </p:childTnLst>
                                </p:cTn>
                              </p:par>
                              <p:par>
                                <p:cTn id="33" presetID="6" presetClass="emph" presetSubtype="0" fill="hold" grpId="3" nodeType="withEffect">
                                  <p:stCondLst>
                                    <p:cond delay="0"/>
                                  </p:stCondLst>
                                  <p:childTnLst>
                                    <p:animScale>
                                      <p:cBhvr>
                                        <p:cTn id="34" dur="2000" fill="hold"/>
                                        <p:tgtEl>
                                          <p:spTgt spid="4"/>
                                        </p:tgtEl>
                                      </p:cBhvr>
                                      <p:by x="108000" y="108000"/>
                                    </p:animScale>
                                  </p:childTnLst>
                                </p:cTn>
                              </p:par>
                              <p:par>
                                <p:cTn id="35" presetID="6" presetClass="emph" presetSubtype="0" fill="hold" grpId="3" nodeType="withEffect">
                                  <p:stCondLst>
                                    <p:cond delay="0"/>
                                  </p:stCondLst>
                                  <p:childTnLst>
                                    <p:animScale>
                                      <p:cBhvr>
                                        <p:cTn id="36" dur="2000" fill="hold"/>
                                        <p:tgtEl>
                                          <p:spTgt spid="5"/>
                                        </p:tgtEl>
                                      </p:cBhvr>
                                      <p:by x="108000" y="108000"/>
                                    </p:animScale>
                                  </p:childTnLst>
                                </p:cTn>
                              </p:par>
                              <p:par>
                                <p:cTn id="37" presetID="6" presetClass="emph" presetSubtype="0" fill="hold" grpId="3" nodeType="withEffect">
                                  <p:stCondLst>
                                    <p:cond delay="0"/>
                                  </p:stCondLst>
                                  <p:childTnLst>
                                    <p:animScale>
                                      <p:cBhvr>
                                        <p:cTn id="38" dur="2000" fill="hold"/>
                                        <p:tgtEl>
                                          <p:spTgt spid="6"/>
                                        </p:tgtEl>
                                      </p:cBhvr>
                                      <p:by x="108000" y="108000"/>
                                    </p:animScale>
                                  </p:childTnLst>
                                </p:cTn>
                              </p:par>
                              <p:par>
                                <p:cTn id="39" presetID="42" presetClass="path" presetSubtype="0" accel="50000" decel="50000" fill="hold" grpId="2" nodeType="withEffect">
                                  <p:stCondLst>
                                    <p:cond delay="0"/>
                                  </p:stCondLst>
                                  <p:childTnLst>
                                    <p:animMotion origin="layout" path="M -5.55556E-7 -4.07407E-6 L 0.57257 -0.20023 " pathEditMode="relative" rAng="0" ptsTypes="AA">
                                      <p:cBhvr>
                                        <p:cTn id="40" dur="2000" fill="hold"/>
                                        <p:tgtEl>
                                          <p:spTgt spid="4"/>
                                        </p:tgtEl>
                                        <p:attrNameLst>
                                          <p:attrName>ppt_x</p:attrName>
                                          <p:attrName>ppt_y</p:attrName>
                                        </p:attrNameLst>
                                      </p:cBhvr>
                                      <p:rCtr x="28628" y="-10023"/>
                                    </p:animMotion>
                                  </p:childTnLst>
                                </p:cTn>
                              </p:par>
                              <p:par>
                                <p:cTn id="41" presetID="42" presetClass="path" presetSubtype="0" accel="50000" decel="50000" fill="hold" grpId="2" nodeType="withEffect">
                                  <p:stCondLst>
                                    <p:cond delay="0"/>
                                  </p:stCondLst>
                                  <p:childTnLst>
                                    <p:animMotion origin="layout" path="M -4.72222E-6 -2.22222E-6 L 0.51667 -0.46782 " pathEditMode="relative" rAng="0" ptsTypes="AA">
                                      <p:cBhvr>
                                        <p:cTn id="42" dur="2000" fill="hold"/>
                                        <p:tgtEl>
                                          <p:spTgt spid="5"/>
                                        </p:tgtEl>
                                        <p:attrNameLst>
                                          <p:attrName>ppt_x</p:attrName>
                                          <p:attrName>ppt_y</p:attrName>
                                        </p:attrNameLst>
                                      </p:cBhvr>
                                      <p:rCtr x="25833" y="-23403"/>
                                    </p:animMotion>
                                  </p:childTnLst>
                                </p:cTn>
                              </p:par>
                              <p:par>
                                <p:cTn id="43" presetID="42" presetClass="path" presetSubtype="0" accel="50000" decel="50000" fill="hold" grpId="2" nodeType="withEffect">
                                  <p:stCondLst>
                                    <p:cond delay="0"/>
                                  </p:stCondLst>
                                  <p:childTnLst>
                                    <p:animMotion origin="layout" path="M 2.77778E-7 -1.11111E-6 L 0.38455 -0.55602 " pathEditMode="relative" rAng="0" ptsTypes="AA">
                                      <p:cBhvr>
                                        <p:cTn id="44" dur="2000" fill="hold"/>
                                        <p:tgtEl>
                                          <p:spTgt spid="6"/>
                                        </p:tgtEl>
                                        <p:attrNameLst>
                                          <p:attrName>ppt_x</p:attrName>
                                          <p:attrName>ppt_y</p:attrName>
                                        </p:attrNameLst>
                                      </p:cBhvr>
                                      <p:rCtr x="19219" y="-27801"/>
                                    </p:animMotion>
                                  </p:childTnLst>
                                </p:cTn>
                              </p:par>
                              <p:par>
                                <p:cTn id="45" presetID="10" presetClass="exit" presetSubtype="0" fill="hold" grpId="1" nodeType="withEffect">
                                  <p:stCondLst>
                                    <p:cond delay="0"/>
                                  </p:stCondLst>
                                  <p:childTnLst>
                                    <p:animEffect transition="out" filter="fade">
                                      <p:cBhvr>
                                        <p:cTn id="46" dur="1250"/>
                                        <p:tgtEl>
                                          <p:spTgt spid="3074"/>
                                        </p:tgtEl>
                                      </p:cBhvr>
                                    </p:animEffect>
                                    <p:set>
                                      <p:cBhvr>
                                        <p:cTn id="47" dur="1" fill="hold">
                                          <p:stCondLst>
                                            <p:cond delay="1249"/>
                                          </p:stCondLst>
                                        </p:cTn>
                                        <p:tgtEl>
                                          <p:spTgt spid="3074"/>
                                        </p:tgtEl>
                                        <p:attrNameLst>
                                          <p:attrName>style.visibility</p:attrName>
                                        </p:attrNameLst>
                                      </p:cBhvr>
                                      <p:to>
                                        <p:strVal val="hidden"/>
                                      </p:to>
                                    </p:set>
                                  </p:childTnLst>
                                </p:cTn>
                              </p:par>
                              <p:par>
                                <p:cTn id="48" presetID="10" presetClass="exit" presetSubtype="0" fill="hold" grpId="2" nodeType="withEffect">
                                  <p:stCondLst>
                                    <p:cond delay="0"/>
                                  </p:stCondLst>
                                  <p:childTnLst>
                                    <p:animEffect transition="out" filter="fade">
                                      <p:cBhvr>
                                        <p:cTn id="49" dur="500"/>
                                        <p:tgtEl>
                                          <p:spTgt spid="9"/>
                                        </p:tgtEl>
                                      </p:cBhvr>
                                    </p:animEffect>
                                    <p:set>
                                      <p:cBhvr>
                                        <p:cTn id="50" dur="1" fill="hold">
                                          <p:stCondLst>
                                            <p:cond delay="499"/>
                                          </p:stCondLst>
                                        </p:cTn>
                                        <p:tgtEl>
                                          <p:spTgt spid="9"/>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10"/>
                                        </p:tgtEl>
                                      </p:cBhvr>
                                    </p:animEffect>
                                    <p:set>
                                      <p:cBhvr>
                                        <p:cTn id="53"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9" grpId="2"/>
      <p:bldP spid="3074" grpId="0"/>
      <p:bldP spid="3074" grpId="1"/>
      <p:bldP spid="4" grpId="0"/>
      <p:bldP spid="4" grpId="2"/>
      <p:bldP spid="4" grpId="3"/>
      <p:bldP spid="4" grpId="4"/>
      <p:bldP spid="5" grpId="0"/>
      <p:bldP spid="5" grpId="2"/>
      <p:bldP spid="5" grpId="3"/>
      <p:bldP spid="6" grpId="0"/>
      <p:bldP spid="6" grpId="2"/>
      <p:bldP spid="6" grpId="3"/>
      <p:bldP spid="10" grpId="0"/>
      <p:bldP spid="10"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C3C8F4-218E-4F3F-BA04-4508A3681B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id="{C7CBC986-EAEA-49E9-A79B-EF7E1C0CAF2E}"/>
              </a:ext>
            </a:extLst>
          </p:cNvPr>
          <p:cNvSpPr txBox="1">
            <a:spLocks/>
          </p:cNvSpPr>
          <p:nvPr/>
        </p:nvSpPr>
        <p:spPr>
          <a:xfrm>
            <a:off x="4172901" y="2782729"/>
            <a:ext cx="2438721" cy="6476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reaching</a:t>
            </a:r>
          </a:p>
        </p:txBody>
      </p:sp>
      <p:sp>
        <p:nvSpPr>
          <p:cNvPr id="6" name="Title 1">
            <a:extLst>
              <a:ext uri="{FF2B5EF4-FFF2-40B4-BE49-F238E27FC236}">
                <a16:creationId xmlns:a16="http://schemas.microsoft.com/office/drawing/2014/main" id="{4B301484-2BD9-4768-A87D-CE21009D6CC3}"/>
              </a:ext>
            </a:extLst>
          </p:cNvPr>
          <p:cNvSpPr txBox="1">
            <a:spLocks/>
          </p:cNvSpPr>
          <p:nvPr/>
        </p:nvSpPr>
        <p:spPr>
          <a:xfrm>
            <a:off x="5229702" y="4129564"/>
            <a:ext cx="1318580" cy="6476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goal</a:t>
            </a:r>
          </a:p>
        </p:txBody>
      </p:sp>
      <p:sp>
        <p:nvSpPr>
          <p:cNvPr id="7" name="Title 1">
            <a:extLst>
              <a:ext uri="{FF2B5EF4-FFF2-40B4-BE49-F238E27FC236}">
                <a16:creationId xmlns:a16="http://schemas.microsoft.com/office/drawing/2014/main" id="{6FA87BFE-6635-44C0-85E2-246A5F43DC21}"/>
              </a:ext>
            </a:extLst>
          </p:cNvPr>
          <p:cNvSpPr txBox="1">
            <a:spLocks/>
          </p:cNvSpPr>
          <p:nvPr/>
        </p:nvSpPr>
        <p:spPr>
          <a:xfrm>
            <a:off x="854392" y="4794409"/>
            <a:ext cx="1410020" cy="6476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prize</a:t>
            </a:r>
          </a:p>
        </p:txBody>
      </p:sp>
      <p:sp>
        <p:nvSpPr>
          <p:cNvPr id="3074" name="Rectangle 2"/>
          <p:cNvSpPr>
            <a:spLocks noGrp="1" noChangeArrowheads="1"/>
          </p:cNvSpPr>
          <p:nvPr>
            <p:ph type="title"/>
          </p:nvPr>
        </p:nvSpPr>
        <p:spPr>
          <a:xfrm>
            <a:off x="457200" y="670719"/>
            <a:ext cx="8229600" cy="55165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Brethren, I do not count myself to have apprehended; but one thing I do, forgetting those things which are behind and reaching forward to those things which are ahead,   I press toward the goal for the prize of the upward call of God    in Christ Jesus. </a:t>
            </a:r>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Philippians 3:13-14 </a:t>
            </a:r>
          </a:p>
        </p:txBody>
      </p:sp>
      <p:sp>
        <p:nvSpPr>
          <p:cNvPr id="4" name="Rectangle 2">
            <a:extLst>
              <a:ext uri="{FF2B5EF4-FFF2-40B4-BE49-F238E27FC236}">
                <a16:creationId xmlns:a16="http://schemas.microsoft.com/office/drawing/2014/main" id="{761B83B2-4A27-4121-BE9F-98BC7459F956}"/>
              </a:ext>
            </a:extLst>
          </p:cNvPr>
          <p:cNvSpPr txBox="1">
            <a:spLocks noChangeArrowheads="1"/>
          </p:cNvSpPr>
          <p:nvPr/>
        </p:nvSpPr>
        <p:spPr bwMode="auto">
          <a:xfrm>
            <a:off x="6101487" y="1329070"/>
            <a:ext cx="2514208" cy="8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one thing</a:t>
            </a:r>
          </a:p>
        </p:txBody>
      </p:sp>
      <p:sp>
        <p:nvSpPr>
          <p:cNvPr id="10" name="Rectangle 2">
            <a:extLst>
              <a:ext uri="{FF2B5EF4-FFF2-40B4-BE49-F238E27FC236}">
                <a16:creationId xmlns:a16="http://schemas.microsoft.com/office/drawing/2014/main" id="{3DC673F2-C367-4671-A71B-CED422F59E50}"/>
              </a:ext>
            </a:extLst>
          </p:cNvPr>
          <p:cNvSpPr txBox="1">
            <a:spLocks noChangeArrowheads="1"/>
          </p:cNvSpPr>
          <p:nvPr/>
        </p:nvSpPr>
        <p:spPr bwMode="auto">
          <a:xfrm>
            <a:off x="3419479" y="4681881"/>
            <a:ext cx="3397050" cy="8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upward call</a:t>
            </a:r>
          </a:p>
        </p:txBody>
      </p:sp>
      <p:sp>
        <p:nvSpPr>
          <p:cNvPr id="9" name="Rectangle 2">
            <a:extLst>
              <a:ext uri="{FF2B5EF4-FFF2-40B4-BE49-F238E27FC236}">
                <a16:creationId xmlns:a16="http://schemas.microsoft.com/office/drawing/2014/main" id="{6E884F12-5174-4AAB-B86D-B25D7F657762}"/>
              </a:ext>
            </a:extLst>
          </p:cNvPr>
          <p:cNvSpPr txBox="1">
            <a:spLocks noChangeArrowheads="1"/>
          </p:cNvSpPr>
          <p:nvPr/>
        </p:nvSpPr>
        <p:spPr bwMode="auto">
          <a:xfrm>
            <a:off x="6425088" y="4680452"/>
            <a:ext cx="1893666" cy="8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of God</a:t>
            </a:r>
          </a:p>
        </p:txBody>
      </p:sp>
      <p:sp>
        <p:nvSpPr>
          <p:cNvPr id="11" name="Rectangle 2">
            <a:extLst>
              <a:ext uri="{FF2B5EF4-FFF2-40B4-BE49-F238E27FC236}">
                <a16:creationId xmlns:a16="http://schemas.microsoft.com/office/drawing/2014/main" id="{F9A483A3-95A8-4057-B218-D865D16716A8}"/>
              </a:ext>
            </a:extLst>
          </p:cNvPr>
          <p:cNvSpPr txBox="1">
            <a:spLocks noChangeArrowheads="1"/>
          </p:cNvSpPr>
          <p:nvPr/>
        </p:nvSpPr>
        <p:spPr bwMode="auto">
          <a:xfrm>
            <a:off x="838676" y="5413533"/>
            <a:ext cx="3520440" cy="720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in Christ Jesus</a:t>
            </a:r>
          </a:p>
        </p:txBody>
      </p:sp>
      <p:sp>
        <p:nvSpPr>
          <p:cNvPr id="8" name="Rectangle 2">
            <a:extLst>
              <a:ext uri="{FF2B5EF4-FFF2-40B4-BE49-F238E27FC236}">
                <a16:creationId xmlns:a16="http://schemas.microsoft.com/office/drawing/2014/main" id="{7EEBA221-5B21-4D5F-973D-A6D3E6C0AE50}"/>
              </a:ext>
            </a:extLst>
          </p:cNvPr>
          <p:cNvSpPr txBox="1">
            <a:spLocks noChangeArrowheads="1"/>
          </p:cNvSpPr>
          <p:nvPr/>
        </p:nvSpPr>
        <p:spPr bwMode="auto">
          <a:xfrm>
            <a:off x="4114800" y="1680369"/>
            <a:ext cx="3489960" cy="2251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of God</a:t>
            </a:r>
          </a:p>
          <a:p>
            <a:pPr eaLnBrk="1" hangingPunct="1"/>
            <a:r>
              <a:rPr lang="en-US" altLang="en-US"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upward call</a:t>
            </a:r>
          </a:p>
          <a:p>
            <a:pPr eaLnBrk="1" hangingPunct="1"/>
            <a:r>
              <a:rPr lang="en-US" altLang="en-US" b="1" kern="0" dirty="0">
                <a:ln w="17780" cmpd="sng">
                  <a:solidFill>
                    <a:srgbClr val="FFFFFF"/>
                  </a:solidFill>
                  <a:prstDash val="solid"/>
                  <a:miter lim="800000"/>
                </a:ln>
                <a:solidFill>
                  <a:schemeClr val="bg1"/>
                </a:solidFill>
                <a:effectLst>
                  <a:glow rad="76200">
                    <a:schemeClr val="tx1"/>
                  </a:glow>
                  <a:outerShdw blurRad="50800" algn="tl" rotWithShape="0">
                    <a:srgbClr val="000000"/>
                  </a:outerShdw>
                </a:effectLst>
                <a:latin typeface="Calibri" panose="020F0502020204030204" pitchFamily="34" charset="0"/>
              </a:rPr>
              <a:t>in</a:t>
            </a:r>
            <a:r>
              <a:rPr lang="en-US" altLang="en-US"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 Christ Jesus</a:t>
            </a:r>
          </a:p>
        </p:txBody>
      </p:sp>
      <p:sp>
        <p:nvSpPr>
          <p:cNvPr id="12" name="Rectangle 11">
            <a:extLst>
              <a:ext uri="{FF2B5EF4-FFF2-40B4-BE49-F238E27FC236}">
                <a16:creationId xmlns:a16="http://schemas.microsoft.com/office/drawing/2014/main" id="{6010EA61-7079-43EF-8013-CF82D342BBCE}"/>
              </a:ext>
            </a:extLst>
          </p:cNvPr>
          <p:cNvSpPr>
            <a:spLocks noChangeArrowheads="1"/>
          </p:cNvSpPr>
          <p:nvPr/>
        </p:nvSpPr>
        <p:spPr bwMode="auto">
          <a:xfrm>
            <a:off x="4054230" y="3000890"/>
            <a:ext cx="800100" cy="95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ln w="11430"/>
                <a:solidFill>
                  <a:schemeClr val="bg1"/>
                </a:solidFill>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in</a:t>
            </a:r>
          </a:p>
        </p:txBody>
      </p:sp>
      <p:sp>
        <p:nvSpPr>
          <p:cNvPr id="13" name="Title 1">
            <a:extLst>
              <a:ext uri="{FF2B5EF4-FFF2-40B4-BE49-F238E27FC236}">
                <a16:creationId xmlns:a16="http://schemas.microsoft.com/office/drawing/2014/main" id="{C42CD123-F126-4FC7-B523-0D4FB10EED35}"/>
              </a:ext>
            </a:extLst>
          </p:cNvPr>
          <p:cNvSpPr txBox="1">
            <a:spLocks/>
          </p:cNvSpPr>
          <p:nvPr/>
        </p:nvSpPr>
        <p:spPr>
          <a:xfrm>
            <a:off x="6146447" y="2229907"/>
            <a:ext cx="2438400" cy="75260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5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one accord</a:t>
            </a:r>
          </a:p>
        </p:txBody>
      </p:sp>
      <p:sp>
        <p:nvSpPr>
          <p:cNvPr id="14" name="Title 1">
            <a:extLst>
              <a:ext uri="{FF2B5EF4-FFF2-40B4-BE49-F238E27FC236}">
                <a16:creationId xmlns:a16="http://schemas.microsoft.com/office/drawing/2014/main" id="{FF057365-69CA-40E3-A2D5-B2EDCFC7349F}"/>
              </a:ext>
            </a:extLst>
          </p:cNvPr>
          <p:cNvSpPr txBox="1">
            <a:spLocks/>
          </p:cNvSpPr>
          <p:nvPr/>
        </p:nvSpPr>
        <p:spPr>
          <a:xfrm>
            <a:off x="964583" y="2740288"/>
            <a:ext cx="2184400" cy="80340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5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one mind</a:t>
            </a:r>
          </a:p>
        </p:txBody>
      </p:sp>
      <p:sp>
        <p:nvSpPr>
          <p:cNvPr id="15" name="Rectangle 2">
            <a:extLst>
              <a:ext uri="{FF2B5EF4-FFF2-40B4-BE49-F238E27FC236}">
                <a16:creationId xmlns:a16="http://schemas.microsoft.com/office/drawing/2014/main" id="{6253A7DD-16C3-4FB5-A869-724FAA1A7C3D}"/>
              </a:ext>
            </a:extLst>
          </p:cNvPr>
          <p:cNvSpPr txBox="1">
            <a:spLocks noChangeArrowheads="1"/>
          </p:cNvSpPr>
          <p:nvPr/>
        </p:nvSpPr>
        <p:spPr bwMode="auto">
          <a:xfrm>
            <a:off x="304799" y="106176"/>
            <a:ext cx="8551333"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500"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Therefore if there is any consolation in Christ, if any comfort of love, if any fellowship of the Spirit, if any affection and mercy, fulfill my joy by being like-minded, having the same love, being of one accord,  of one mind. Let nothing be done through selfish ambition or conceit, but in lowliness of mind let each esteem others better than himself. Let each of you look out not only for his own interests, but also for the interests of others. Let this mind be in you which was also in Christ Jesus, … </a:t>
            </a:r>
            <a:r>
              <a:rPr lang="en-US" altLang="en-US" sz="3200"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Philippians 2:1-5</a:t>
            </a:r>
          </a:p>
        </p:txBody>
      </p:sp>
      <p:sp>
        <p:nvSpPr>
          <p:cNvPr id="16" name="Rectangle 2">
            <a:extLst>
              <a:ext uri="{FF2B5EF4-FFF2-40B4-BE49-F238E27FC236}">
                <a16:creationId xmlns:a16="http://schemas.microsoft.com/office/drawing/2014/main" id="{4911F764-93D2-453D-8432-1F76B25135CA}"/>
              </a:ext>
            </a:extLst>
          </p:cNvPr>
          <p:cNvSpPr txBox="1">
            <a:spLocks noChangeArrowheads="1"/>
          </p:cNvSpPr>
          <p:nvPr/>
        </p:nvSpPr>
        <p:spPr bwMode="auto">
          <a:xfrm>
            <a:off x="304799" y="118533"/>
            <a:ext cx="8551333" cy="6553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500" b="1" kern="0" dirty="0">
                <a:ln w="3175" cmpd="sng">
                  <a:solidFill>
                    <a:schemeClr val="bg1">
                      <a:lumMod val="50000"/>
                    </a:schemeClr>
                  </a:solidFill>
                  <a:prstDash val="solid"/>
                  <a:miter lim="800000"/>
                </a:ln>
                <a:solidFill>
                  <a:sysClr val="windowText" lastClr="000000"/>
                </a:solidFill>
                <a:effectLst>
                  <a:glow rad="101600">
                    <a:schemeClr val="tx1"/>
                  </a:glow>
                  <a:outerShdw blurRad="50800" algn="tl" rotWithShape="0">
                    <a:srgbClr val="000000"/>
                  </a:outerShdw>
                </a:effectLst>
                <a:latin typeface="Calibri" panose="020F0502020204030204" pitchFamily="34" charset="0"/>
              </a:rPr>
              <a:t>Therefore if there is any consolation in Christ, if any comfort of love, if any fellowship of the Spirit, if any affection and mercy,</a:t>
            </a:r>
            <a:r>
              <a:rPr lang="en-US" altLang="en-US" sz="3500"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500" b="1" kern="0" dirty="0">
                <a:ln w="17780" cmpd="sng">
                  <a:solidFill>
                    <a:srgbClr val="FFFFFF"/>
                  </a:solidFill>
                  <a:prstDash val="solid"/>
                  <a:miter lim="800000"/>
                </a:ln>
                <a:solidFill>
                  <a:srgbClr val="FFC000"/>
                </a:solidFill>
                <a:effectLst>
                  <a:glow rad="101600">
                    <a:schemeClr val="tx1"/>
                  </a:glow>
                  <a:outerShdw blurRad="50800" algn="tl" rotWithShape="0">
                    <a:srgbClr val="000000"/>
                  </a:outerShdw>
                </a:effectLst>
                <a:latin typeface="Calibri" panose="020F0502020204030204" pitchFamily="34" charset="0"/>
              </a:rPr>
              <a:t>fulfill my joy by being like-minded, having the same love, being of one accord,  of one mind</a:t>
            </a:r>
            <a:r>
              <a:rPr lang="en-US" altLang="en-US" sz="3500" b="1" kern="0" dirty="0">
                <a:ln w="3175" cmpd="sng">
                  <a:solidFill>
                    <a:schemeClr val="bg1">
                      <a:lumMod val="50000"/>
                    </a:schemeClr>
                  </a:solidFill>
                  <a:prstDash val="solid"/>
                  <a:miter lim="800000"/>
                </a:ln>
                <a:solidFill>
                  <a:sysClr val="windowText" lastClr="000000"/>
                </a:solidFill>
                <a:effectLst>
                  <a:glow rad="101600">
                    <a:schemeClr val="tx1"/>
                  </a:glow>
                  <a:outerShdw blurRad="50800" algn="tl" rotWithShape="0">
                    <a:srgbClr val="000000"/>
                  </a:outerShdw>
                </a:effectLst>
                <a:latin typeface="Calibri" panose="020F0502020204030204" pitchFamily="34" charset="0"/>
              </a:rPr>
              <a:t>. Let nothing be done through selfish ambition or conceit, but in lowliness of mind let each esteem others better than himself. Let each of you look out not only for his own interests, but also for the interests of others. Let this mind be in you which was also in Christ Jesus, … </a:t>
            </a:r>
            <a:r>
              <a:rPr lang="en-US" altLang="en-US" sz="3200" b="1" kern="0" dirty="0">
                <a:ln w="3175" cmpd="sng">
                  <a:solidFill>
                    <a:schemeClr val="bg1">
                      <a:lumMod val="50000"/>
                    </a:schemeClr>
                  </a:solidFill>
                  <a:prstDash val="solid"/>
                  <a:miter lim="800000"/>
                </a:ln>
                <a:solidFill>
                  <a:sysClr val="windowText" lastClr="000000"/>
                </a:solidFill>
                <a:effectLst>
                  <a:glow rad="101600">
                    <a:schemeClr val="tx1"/>
                  </a:glow>
                  <a:outerShdw blurRad="50800" algn="tl" rotWithShape="0">
                    <a:srgbClr val="000000"/>
                  </a:outerShdw>
                </a:effectLst>
                <a:latin typeface="Calibri" panose="020F0502020204030204" pitchFamily="34" charset="0"/>
              </a:rPr>
              <a:t>— </a:t>
            </a:r>
            <a:r>
              <a:rPr lang="en-US" altLang="en-US" sz="3200" b="1" i="1" kern="0" dirty="0">
                <a:ln w="3175" cmpd="sng">
                  <a:solidFill>
                    <a:schemeClr val="bg1">
                      <a:lumMod val="50000"/>
                    </a:schemeClr>
                  </a:solidFill>
                  <a:prstDash val="solid"/>
                  <a:miter lim="800000"/>
                </a:ln>
                <a:solidFill>
                  <a:sysClr val="windowText" lastClr="000000"/>
                </a:solidFill>
                <a:effectLst>
                  <a:glow rad="101600">
                    <a:schemeClr val="tx1"/>
                  </a:glow>
                  <a:outerShdw blurRad="50800" algn="tl" rotWithShape="0">
                    <a:srgbClr val="000000"/>
                  </a:outerShdw>
                </a:effectLst>
                <a:latin typeface="Calibri" panose="020F0502020204030204" pitchFamily="34" charset="0"/>
              </a:rPr>
              <a:t>Philippians 2:1-5</a:t>
            </a:r>
          </a:p>
        </p:txBody>
      </p:sp>
      <p:sp>
        <p:nvSpPr>
          <p:cNvPr id="17" name="Rectangle 2">
            <a:extLst>
              <a:ext uri="{FF2B5EF4-FFF2-40B4-BE49-F238E27FC236}">
                <a16:creationId xmlns:a16="http://schemas.microsoft.com/office/drawing/2014/main" id="{E1008152-9332-496C-AF6D-E9B78C8804F4}"/>
              </a:ext>
            </a:extLst>
          </p:cNvPr>
          <p:cNvSpPr txBox="1">
            <a:spLocks noChangeArrowheads="1"/>
          </p:cNvSpPr>
          <p:nvPr/>
        </p:nvSpPr>
        <p:spPr bwMode="auto">
          <a:xfrm>
            <a:off x="2034313" y="3804486"/>
            <a:ext cx="311846" cy="748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500"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I</a:t>
            </a:r>
          </a:p>
        </p:txBody>
      </p:sp>
      <p:sp>
        <p:nvSpPr>
          <p:cNvPr id="19" name="Rectangle 2">
            <a:extLst>
              <a:ext uri="{FF2B5EF4-FFF2-40B4-BE49-F238E27FC236}">
                <a16:creationId xmlns:a16="http://schemas.microsoft.com/office/drawing/2014/main" id="{62088587-095E-48F0-8D01-AAE0BC0B9F91}"/>
              </a:ext>
            </a:extLst>
          </p:cNvPr>
          <p:cNvSpPr txBox="1">
            <a:spLocks noChangeArrowheads="1"/>
          </p:cNvSpPr>
          <p:nvPr/>
        </p:nvSpPr>
        <p:spPr bwMode="auto">
          <a:xfrm>
            <a:off x="4050854" y="5411830"/>
            <a:ext cx="696856" cy="748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500"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in</a:t>
            </a:r>
          </a:p>
        </p:txBody>
      </p:sp>
      <p:sp>
        <p:nvSpPr>
          <p:cNvPr id="20" name="Rectangle 2">
            <a:extLst>
              <a:ext uri="{FF2B5EF4-FFF2-40B4-BE49-F238E27FC236}">
                <a16:creationId xmlns:a16="http://schemas.microsoft.com/office/drawing/2014/main" id="{D0C1259D-210D-4684-B6B7-00119B37F69A}"/>
              </a:ext>
            </a:extLst>
          </p:cNvPr>
          <p:cNvSpPr txBox="1">
            <a:spLocks noChangeArrowheads="1"/>
          </p:cNvSpPr>
          <p:nvPr/>
        </p:nvSpPr>
        <p:spPr bwMode="auto">
          <a:xfrm>
            <a:off x="6088954" y="4877677"/>
            <a:ext cx="853267" cy="748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500"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the</a:t>
            </a:r>
          </a:p>
        </p:txBody>
      </p:sp>
      <p:sp>
        <p:nvSpPr>
          <p:cNvPr id="21" name="Rectangle 2">
            <a:extLst>
              <a:ext uri="{FF2B5EF4-FFF2-40B4-BE49-F238E27FC236}">
                <a16:creationId xmlns:a16="http://schemas.microsoft.com/office/drawing/2014/main" id="{F91AD07A-A63B-4AD4-A4DD-79CBA89F2B74}"/>
              </a:ext>
            </a:extLst>
          </p:cNvPr>
          <p:cNvSpPr txBox="1">
            <a:spLocks noChangeArrowheads="1"/>
          </p:cNvSpPr>
          <p:nvPr/>
        </p:nvSpPr>
        <p:spPr bwMode="auto">
          <a:xfrm>
            <a:off x="6880532" y="1674897"/>
            <a:ext cx="456225" cy="748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500"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m</a:t>
            </a:r>
          </a:p>
        </p:txBody>
      </p:sp>
      <p:sp>
        <p:nvSpPr>
          <p:cNvPr id="22" name="Rectangle 2">
            <a:extLst>
              <a:ext uri="{FF2B5EF4-FFF2-40B4-BE49-F238E27FC236}">
                <a16:creationId xmlns:a16="http://schemas.microsoft.com/office/drawing/2014/main" id="{D66FCD34-C026-4C86-9984-CF7DA644F49E}"/>
              </a:ext>
            </a:extLst>
          </p:cNvPr>
          <p:cNvSpPr txBox="1">
            <a:spLocks noChangeArrowheads="1"/>
          </p:cNvSpPr>
          <p:nvPr/>
        </p:nvSpPr>
        <p:spPr bwMode="auto">
          <a:xfrm>
            <a:off x="6165055" y="2208613"/>
            <a:ext cx="2446737" cy="75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500" b="1" kern="0" dirty="0">
                <a:ln w="3175" cmpd="sng">
                  <a:solidFill>
                    <a:srgbClr val="FFFFFF"/>
                  </a:solidFill>
                  <a:prstDash val="solid"/>
                  <a:miter lim="800000"/>
                </a:ln>
                <a:solidFill>
                  <a:srgbClr val="9933FF"/>
                </a:solidFill>
                <a:effectLst>
                  <a:glow rad="101600">
                    <a:schemeClr val="tx1"/>
                  </a:glow>
                  <a:outerShdw blurRad="50800" algn="tl" rotWithShape="0">
                    <a:srgbClr val="000000"/>
                  </a:outerShdw>
                </a:effectLst>
                <a:latin typeface="Calibri" panose="020F0502020204030204" pitchFamily="34" charset="0"/>
              </a:rPr>
              <a:t>one accord</a:t>
            </a:r>
            <a:endParaRPr lang="en-US" altLang="en-US" sz="3500" b="1" i="1" kern="0" dirty="0">
              <a:ln w="3175" cmpd="sng">
                <a:solidFill>
                  <a:srgbClr val="FFFFFF"/>
                </a:solidFill>
                <a:prstDash val="solid"/>
                <a:miter lim="800000"/>
              </a:ln>
              <a:solidFill>
                <a:srgbClr val="9933FF"/>
              </a:solidFill>
              <a:effectLst>
                <a:glow rad="101600">
                  <a:schemeClr val="tx1"/>
                </a:glow>
                <a:outerShdw blurRad="50800" algn="tl" rotWithShape="0">
                  <a:srgbClr val="000000"/>
                </a:outerShdw>
              </a:effectLst>
              <a:latin typeface="Calibri" panose="020F0502020204030204" pitchFamily="34" charset="0"/>
            </a:endParaRPr>
          </a:p>
        </p:txBody>
      </p:sp>
      <p:sp>
        <p:nvSpPr>
          <p:cNvPr id="23" name="Rectangle 2">
            <a:extLst>
              <a:ext uri="{FF2B5EF4-FFF2-40B4-BE49-F238E27FC236}">
                <a16:creationId xmlns:a16="http://schemas.microsoft.com/office/drawing/2014/main" id="{FB399CA9-7045-4491-AF63-E95C78B5514E}"/>
              </a:ext>
            </a:extLst>
          </p:cNvPr>
          <p:cNvSpPr txBox="1">
            <a:spLocks noChangeArrowheads="1"/>
          </p:cNvSpPr>
          <p:nvPr/>
        </p:nvSpPr>
        <p:spPr bwMode="auto">
          <a:xfrm>
            <a:off x="4280659" y="2712059"/>
            <a:ext cx="2230932" cy="75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3175" cmpd="sng">
                  <a:solidFill>
                    <a:srgbClr val="FFFFFF"/>
                  </a:solidFill>
                  <a:prstDash val="solid"/>
                  <a:miter lim="800000"/>
                </a:ln>
                <a:solidFill>
                  <a:srgbClr val="9933FF"/>
                </a:solidFill>
                <a:effectLst>
                  <a:glow rad="101600">
                    <a:schemeClr val="tx1"/>
                  </a:glow>
                  <a:outerShdw blurRad="50800" algn="tl" rotWithShape="0">
                    <a:srgbClr val="000000"/>
                  </a:outerShdw>
                </a:effectLst>
                <a:latin typeface="Calibri" panose="020F0502020204030204" pitchFamily="34" charset="0"/>
              </a:rPr>
              <a:t>reaching</a:t>
            </a:r>
            <a:endParaRPr lang="en-US" altLang="en-US" b="1" i="1" kern="0" dirty="0">
              <a:ln w="3175" cmpd="sng">
                <a:solidFill>
                  <a:srgbClr val="FFFFFF"/>
                </a:solidFill>
                <a:prstDash val="solid"/>
                <a:miter lim="800000"/>
              </a:ln>
              <a:solidFill>
                <a:srgbClr val="9933FF"/>
              </a:solidFill>
              <a:effectLst>
                <a:glow rad="101600">
                  <a:schemeClr val="tx1"/>
                </a:glow>
                <a:outerShdw blurRad="50800" algn="tl" rotWithShape="0">
                  <a:srgbClr val="000000"/>
                </a:outerShdw>
              </a:effectLst>
              <a:latin typeface="Calibri" panose="020F0502020204030204" pitchFamily="34" charset="0"/>
            </a:endParaRPr>
          </a:p>
        </p:txBody>
      </p:sp>
      <p:sp>
        <p:nvSpPr>
          <p:cNvPr id="24" name="Rectangle 2">
            <a:extLst>
              <a:ext uri="{FF2B5EF4-FFF2-40B4-BE49-F238E27FC236}">
                <a16:creationId xmlns:a16="http://schemas.microsoft.com/office/drawing/2014/main" id="{65CE47DD-837E-4CFA-BCCD-CA124247EBA5}"/>
              </a:ext>
            </a:extLst>
          </p:cNvPr>
          <p:cNvSpPr txBox="1">
            <a:spLocks noChangeArrowheads="1"/>
          </p:cNvSpPr>
          <p:nvPr/>
        </p:nvSpPr>
        <p:spPr bwMode="auto">
          <a:xfrm>
            <a:off x="5212053" y="4059096"/>
            <a:ext cx="1363895" cy="75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3175" cmpd="sng">
                  <a:solidFill>
                    <a:srgbClr val="FFFFFF"/>
                  </a:solidFill>
                  <a:prstDash val="solid"/>
                  <a:miter lim="800000"/>
                </a:ln>
                <a:solidFill>
                  <a:srgbClr val="9933FF"/>
                </a:solidFill>
                <a:effectLst>
                  <a:glow rad="101600">
                    <a:schemeClr val="tx1"/>
                  </a:glow>
                  <a:outerShdw blurRad="50800" algn="tl" rotWithShape="0">
                    <a:srgbClr val="000000"/>
                  </a:outerShdw>
                </a:effectLst>
                <a:latin typeface="Calibri" panose="020F0502020204030204" pitchFamily="34" charset="0"/>
              </a:rPr>
              <a:t>goal</a:t>
            </a:r>
            <a:endParaRPr lang="en-US" altLang="en-US" b="1" i="1" kern="0" dirty="0">
              <a:ln w="3175" cmpd="sng">
                <a:solidFill>
                  <a:srgbClr val="FFFFFF"/>
                </a:solidFill>
                <a:prstDash val="solid"/>
                <a:miter lim="800000"/>
              </a:ln>
              <a:solidFill>
                <a:srgbClr val="9933FF"/>
              </a:solidFill>
              <a:effectLst>
                <a:glow rad="101600">
                  <a:schemeClr val="tx1"/>
                </a:glow>
                <a:outerShdw blurRad="50800" algn="tl" rotWithShape="0">
                  <a:srgbClr val="000000"/>
                </a:outerShdw>
              </a:effectLst>
              <a:latin typeface="Calibri" panose="020F0502020204030204" pitchFamily="34" charset="0"/>
            </a:endParaRPr>
          </a:p>
        </p:txBody>
      </p:sp>
      <p:sp>
        <p:nvSpPr>
          <p:cNvPr id="25" name="Rectangle 2">
            <a:extLst>
              <a:ext uri="{FF2B5EF4-FFF2-40B4-BE49-F238E27FC236}">
                <a16:creationId xmlns:a16="http://schemas.microsoft.com/office/drawing/2014/main" id="{4C05D887-C8BE-493C-A3E7-DD5189B9D094}"/>
              </a:ext>
            </a:extLst>
          </p:cNvPr>
          <p:cNvSpPr txBox="1">
            <a:spLocks noChangeArrowheads="1"/>
          </p:cNvSpPr>
          <p:nvPr/>
        </p:nvSpPr>
        <p:spPr bwMode="auto">
          <a:xfrm>
            <a:off x="851860" y="4728225"/>
            <a:ext cx="1424053" cy="75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3175" cmpd="sng">
                  <a:solidFill>
                    <a:srgbClr val="FFFFFF"/>
                  </a:solidFill>
                  <a:prstDash val="solid"/>
                  <a:miter lim="800000"/>
                </a:ln>
                <a:solidFill>
                  <a:srgbClr val="9933FF"/>
                </a:solidFill>
                <a:effectLst>
                  <a:glow rad="101600">
                    <a:schemeClr val="tx1"/>
                  </a:glow>
                  <a:outerShdw blurRad="50800" algn="tl" rotWithShape="0">
                    <a:srgbClr val="000000"/>
                  </a:outerShdw>
                </a:effectLst>
                <a:latin typeface="Calibri" panose="020F0502020204030204" pitchFamily="34" charset="0"/>
              </a:rPr>
              <a:t>prize</a:t>
            </a:r>
            <a:endParaRPr lang="en-US" altLang="en-US" b="1" i="1" kern="0" dirty="0">
              <a:ln w="3175" cmpd="sng">
                <a:solidFill>
                  <a:srgbClr val="FFFFFF"/>
                </a:solidFill>
                <a:prstDash val="solid"/>
                <a:miter lim="800000"/>
              </a:ln>
              <a:solidFill>
                <a:srgbClr val="9933FF"/>
              </a:solidFill>
              <a:effectLst>
                <a:glow rad="101600">
                  <a:schemeClr val="tx1"/>
                </a:glow>
                <a:outerShdw blurRad="50800" algn="tl" rotWithShape="0">
                  <a:srgbClr val="000000"/>
                </a:outerShdw>
              </a:effectLst>
              <a:latin typeface="Calibri" panose="020F0502020204030204" pitchFamily="34" charset="0"/>
            </a:endParaRPr>
          </a:p>
        </p:txBody>
      </p:sp>
      <p:sp>
        <p:nvSpPr>
          <p:cNvPr id="26" name="Rectangle 2">
            <a:extLst>
              <a:ext uri="{FF2B5EF4-FFF2-40B4-BE49-F238E27FC236}">
                <a16:creationId xmlns:a16="http://schemas.microsoft.com/office/drawing/2014/main" id="{45E43AD9-967F-4CBB-A04A-22581C81C6A8}"/>
              </a:ext>
            </a:extLst>
          </p:cNvPr>
          <p:cNvSpPr txBox="1">
            <a:spLocks noChangeArrowheads="1"/>
          </p:cNvSpPr>
          <p:nvPr/>
        </p:nvSpPr>
        <p:spPr bwMode="auto">
          <a:xfrm>
            <a:off x="949915" y="2749119"/>
            <a:ext cx="2257698" cy="75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500" b="1" kern="0" dirty="0">
                <a:ln w="3175" cmpd="sng">
                  <a:solidFill>
                    <a:srgbClr val="FFFFFF"/>
                  </a:solidFill>
                  <a:prstDash val="solid"/>
                  <a:miter lim="800000"/>
                </a:ln>
                <a:solidFill>
                  <a:srgbClr val="9933FF"/>
                </a:solidFill>
                <a:effectLst>
                  <a:glow rad="101600">
                    <a:schemeClr val="tx1"/>
                  </a:glow>
                  <a:outerShdw blurRad="50800" algn="tl" rotWithShape="0">
                    <a:srgbClr val="000000"/>
                  </a:outerShdw>
                </a:effectLst>
                <a:latin typeface="Calibri" panose="020F0502020204030204" pitchFamily="34" charset="0"/>
              </a:rPr>
              <a:t>one mind</a:t>
            </a:r>
            <a:endParaRPr lang="en-US" altLang="en-US" sz="3500" b="1" i="1" kern="0" dirty="0">
              <a:ln w="3175" cmpd="sng">
                <a:solidFill>
                  <a:srgbClr val="FFFFFF"/>
                </a:solidFill>
                <a:prstDash val="solid"/>
                <a:miter lim="800000"/>
              </a:ln>
              <a:solidFill>
                <a:srgbClr val="9933FF"/>
              </a:solidFill>
              <a:effectLst>
                <a:glow rad="101600">
                  <a:schemeClr val="tx1"/>
                </a:glow>
                <a:outerShdw blurRad="50800" algn="tl" rotWithShape="0">
                  <a:srgbClr val="000000"/>
                </a:outerShdw>
              </a:effectLst>
              <a:latin typeface="Calibri" panose="020F0502020204030204" pitchFamily="34" charset="0"/>
            </a:endParaRPr>
          </a:p>
        </p:txBody>
      </p:sp>
      <p:sp>
        <p:nvSpPr>
          <p:cNvPr id="18" name="Rectangle 2" hidden="1">
            <a:extLst>
              <a:ext uri="{FF2B5EF4-FFF2-40B4-BE49-F238E27FC236}">
                <a16:creationId xmlns:a16="http://schemas.microsoft.com/office/drawing/2014/main" id="{C82679C0-F4DC-4941-9352-DD3F9840BF80}"/>
              </a:ext>
            </a:extLst>
          </p:cNvPr>
          <p:cNvSpPr txBox="1">
            <a:spLocks noChangeArrowheads="1"/>
          </p:cNvSpPr>
          <p:nvPr/>
        </p:nvSpPr>
        <p:spPr bwMode="auto">
          <a:xfrm>
            <a:off x="3767737" y="3574137"/>
            <a:ext cx="2347784" cy="8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I in them</a:t>
            </a:r>
          </a:p>
        </p:txBody>
      </p:sp>
    </p:spTree>
    <p:extLst>
      <p:ext uri="{BB962C8B-B14F-4D97-AF65-F5344CB8AC3E}">
        <p14:creationId xmlns:p14="http://schemas.microsoft.com/office/powerpoint/2010/main" val="2190938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75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1250"/>
                                        <p:tgtEl>
                                          <p:spTgt spid="3074"/>
                                        </p:tgtEl>
                                      </p:cBhvr>
                                    </p:animEffect>
                                  </p:childTnLst>
                                </p:cTn>
                              </p:par>
                            </p:childTnLst>
                          </p:cTn>
                        </p:par>
                        <p:par>
                          <p:cTn id="8" fill="hold">
                            <p:stCondLst>
                              <p:cond delay="2000"/>
                            </p:stCondLst>
                            <p:childTnLst>
                              <p:par>
                                <p:cTn id="9" presetID="10" presetClass="exit" presetSubtype="0" fill="hold" grpId="1" nodeType="afterEffect">
                                  <p:stCondLst>
                                    <p:cond delay="0"/>
                                  </p:stCondLst>
                                  <p:childTnLst>
                                    <p:animEffect transition="out" filter="fade">
                                      <p:cBhvr>
                                        <p:cTn id="10" dur="250"/>
                                        <p:tgtEl>
                                          <p:spTgt spid="4"/>
                                        </p:tgtEl>
                                      </p:cBhvr>
                                    </p:animEffect>
                                    <p:set>
                                      <p:cBhvr>
                                        <p:cTn id="11" dur="1" fill="hold">
                                          <p:stCondLst>
                                            <p:cond delay="249"/>
                                          </p:stCondLst>
                                        </p:cTn>
                                        <p:tgtEl>
                                          <p:spTgt spid="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par>
                                <p:cTn id="17" presetID="18" presetClass="emph" presetSubtype="0" fill="hold" grpId="1" nodeType="withEffect">
                                  <p:stCondLst>
                                    <p:cond delay="0"/>
                                  </p:stCondLst>
                                  <p:childTnLst>
                                    <p:set>
                                      <p:cBhvr override="childStyle">
                                        <p:cTn id="18" dur="500" fill="hold"/>
                                        <p:tgtEl>
                                          <p:spTgt spid="5"/>
                                        </p:tgtEl>
                                        <p:attrNameLst>
                                          <p:attrName>style.textDecorationUnderline</p:attrName>
                                        </p:attrNameLst>
                                      </p:cBhvr>
                                      <p:to>
                                        <p:strVal val="true"/>
                                      </p:to>
                                    </p:set>
                                  </p:childTnLst>
                                </p:cTn>
                              </p:par>
                              <p:par>
                                <p:cTn id="19" presetID="22" presetClass="entr" presetSubtype="8"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18" presetClass="emph" presetSubtype="0" fill="hold" grpId="1" nodeType="withEffect">
                                  <p:stCondLst>
                                    <p:cond delay="0"/>
                                  </p:stCondLst>
                                  <p:childTnLst>
                                    <p:set>
                                      <p:cBhvr override="childStyle">
                                        <p:cTn id="28" dur="500" fill="hold"/>
                                        <p:tgtEl>
                                          <p:spTgt spid="6"/>
                                        </p:tgtEl>
                                        <p:attrNameLst>
                                          <p:attrName>style.textDecorationUnderline</p:attrName>
                                        </p:attrNameLst>
                                      </p:cBhvr>
                                      <p:to>
                                        <p:strVal val="true"/>
                                      </p:to>
                                    </p:set>
                                  </p:childTnLst>
                                </p:cTn>
                              </p:par>
                              <p:par>
                                <p:cTn id="29" presetID="22" presetClass="entr" presetSubtype="8"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par>
                                <p:cTn id="37" presetID="18" presetClass="emph" presetSubtype="0" fill="hold" grpId="1" nodeType="withEffect">
                                  <p:stCondLst>
                                    <p:cond delay="0"/>
                                  </p:stCondLst>
                                  <p:childTnLst>
                                    <p:set>
                                      <p:cBhvr override="childStyle">
                                        <p:cTn id="38" dur="500" fill="hold"/>
                                        <p:tgtEl>
                                          <p:spTgt spid="7"/>
                                        </p:tgtEl>
                                        <p:attrNameLst>
                                          <p:attrName>style.textDecorationUnderline</p:attrName>
                                        </p:attrNameLst>
                                      </p:cBhvr>
                                      <p:to>
                                        <p:strVal val="true"/>
                                      </p:to>
                                    </p:set>
                                  </p:childTnLst>
                                </p:cTn>
                              </p:par>
                              <p:par>
                                <p:cTn id="39" presetID="22" presetClass="entr" presetSubtype="8"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wipe(left)">
                                      <p:cBhvr>
                                        <p:cTn id="41" dur="500"/>
                                        <p:tgtEl>
                                          <p:spTgt spid="2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250"/>
                                        <p:tgtEl>
                                          <p:spTgt spid="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250"/>
                                        <p:tgtEl>
                                          <p:spTgt spid="1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250"/>
                                        <p:tgtEl>
                                          <p:spTgt spid="11"/>
                                        </p:tgtEl>
                                      </p:cBhvr>
                                    </p:animEffect>
                                  </p:childTnLst>
                                </p:cTn>
                              </p:par>
                              <p:par>
                                <p:cTn id="53" presetID="42" presetClass="path" presetSubtype="0" accel="50000" decel="50000" fill="hold" grpId="2" nodeType="withEffect">
                                  <p:stCondLst>
                                    <p:cond delay="0"/>
                                  </p:stCondLst>
                                  <p:childTnLst>
                                    <p:animMotion origin="layout" path="M 3.61111E-6 1.48148E-6 L -0.16476 -0.43218 " pathEditMode="relative" rAng="0" ptsTypes="AA">
                                      <p:cBhvr>
                                        <p:cTn id="54" dur="2000" fill="hold"/>
                                        <p:tgtEl>
                                          <p:spTgt spid="9"/>
                                        </p:tgtEl>
                                        <p:attrNameLst>
                                          <p:attrName>ppt_x</p:attrName>
                                          <p:attrName>ppt_y</p:attrName>
                                        </p:attrNameLst>
                                      </p:cBhvr>
                                      <p:rCtr x="-8247" y="-21620"/>
                                    </p:animMotion>
                                  </p:childTnLst>
                                </p:cTn>
                              </p:par>
                              <p:par>
                                <p:cTn id="55" presetID="42" presetClass="path" presetSubtype="0" accel="50000" decel="50000" fill="hold" grpId="2" nodeType="withEffect">
                                  <p:stCondLst>
                                    <p:cond delay="0"/>
                                  </p:stCondLst>
                                  <p:childTnLst>
                                    <p:animMotion origin="layout" path="M -2.22222E-6 1.11022E-16 L 0.08108 -0.33472 " pathEditMode="relative" rAng="0" ptsTypes="AA">
                                      <p:cBhvr>
                                        <p:cTn id="56" dur="2000" fill="hold"/>
                                        <p:tgtEl>
                                          <p:spTgt spid="10"/>
                                        </p:tgtEl>
                                        <p:attrNameLst>
                                          <p:attrName>ppt_x</p:attrName>
                                          <p:attrName>ppt_y</p:attrName>
                                        </p:attrNameLst>
                                      </p:cBhvr>
                                      <p:rCtr x="4045" y="-16736"/>
                                    </p:animMotion>
                                  </p:childTnLst>
                                </p:cTn>
                              </p:par>
                              <p:par>
                                <p:cTn id="57" presetID="42" presetClass="path" presetSubtype="0" accel="50000" decel="50000" fill="hold" grpId="2" nodeType="withEffect">
                                  <p:stCondLst>
                                    <p:cond delay="0"/>
                                  </p:stCondLst>
                                  <p:childTnLst>
                                    <p:animMotion origin="layout" path="M -1.38889E-6 1.85185E-6 L 0.3566 -0.33519 " pathEditMode="relative" rAng="0" ptsTypes="AA">
                                      <p:cBhvr>
                                        <p:cTn id="58" dur="2000" fill="hold"/>
                                        <p:tgtEl>
                                          <p:spTgt spid="11"/>
                                        </p:tgtEl>
                                        <p:attrNameLst>
                                          <p:attrName>ppt_x</p:attrName>
                                          <p:attrName>ppt_y</p:attrName>
                                        </p:attrNameLst>
                                      </p:cBhvr>
                                      <p:rCtr x="17830" y="-16759"/>
                                    </p:animMotion>
                                  </p:childTnLst>
                                </p:cTn>
                              </p:par>
                              <p:par>
                                <p:cTn id="59" presetID="10" presetClass="exit" presetSubtype="0" fill="hold" grpId="1" nodeType="withEffect">
                                  <p:stCondLst>
                                    <p:cond delay="0"/>
                                  </p:stCondLst>
                                  <p:childTnLst>
                                    <p:animEffect transition="out" filter="fade">
                                      <p:cBhvr>
                                        <p:cTn id="60" dur="1250"/>
                                        <p:tgtEl>
                                          <p:spTgt spid="3074"/>
                                        </p:tgtEl>
                                      </p:cBhvr>
                                    </p:animEffect>
                                    <p:set>
                                      <p:cBhvr>
                                        <p:cTn id="61" dur="1" fill="hold">
                                          <p:stCondLst>
                                            <p:cond delay="1249"/>
                                          </p:stCondLst>
                                        </p:cTn>
                                        <p:tgtEl>
                                          <p:spTgt spid="3074"/>
                                        </p:tgtEl>
                                        <p:attrNameLst>
                                          <p:attrName>style.visibility</p:attrName>
                                        </p:attrNameLst>
                                      </p:cBhvr>
                                      <p:to>
                                        <p:strVal val="hidden"/>
                                      </p:to>
                                    </p:set>
                                  </p:childTnLst>
                                </p:cTn>
                              </p:par>
                              <p:par>
                                <p:cTn id="62" presetID="10" presetClass="exit" presetSubtype="0" fill="hold" grpId="2" nodeType="withEffect">
                                  <p:stCondLst>
                                    <p:cond delay="0"/>
                                  </p:stCondLst>
                                  <p:childTnLst>
                                    <p:animEffect transition="out" filter="fade">
                                      <p:cBhvr>
                                        <p:cTn id="63" dur="500"/>
                                        <p:tgtEl>
                                          <p:spTgt spid="5"/>
                                        </p:tgtEl>
                                      </p:cBhvr>
                                    </p:animEffect>
                                    <p:set>
                                      <p:cBhvr>
                                        <p:cTn id="64" dur="1" fill="hold">
                                          <p:stCondLst>
                                            <p:cond delay="499"/>
                                          </p:stCondLst>
                                        </p:cTn>
                                        <p:tgtEl>
                                          <p:spTgt spid="5"/>
                                        </p:tgtEl>
                                        <p:attrNameLst>
                                          <p:attrName>style.visibility</p:attrName>
                                        </p:attrNameLst>
                                      </p:cBhvr>
                                      <p:to>
                                        <p:strVal val="hidden"/>
                                      </p:to>
                                    </p:set>
                                  </p:childTnLst>
                                </p:cTn>
                              </p:par>
                              <p:par>
                                <p:cTn id="65" presetID="10" presetClass="exit" presetSubtype="0" fill="hold" grpId="2" nodeType="withEffect">
                                  <p:stCondLst>
                                    <p:cond delay="0"/>
                                  </p:stCondLst>
                                  <p:childTnLst>
                                    <p:animEffect transition="out" filter="fade">
                                      <p:cBhvr>
                                        <p:cTn id="66" dur="500"/>
                                        <p:tgtEl>
                                          <p:spTgt spid="6"/>
                                        </p:tgtEl>
                                      </p:cBhvr>
                                    </p:animEffect>
                                    <p:set>
                                      <p:cBhvr>
                                        <p:cTn id="67" dur="1" fill="hold">
                                          <p:stCondLst>
                                            <p:cond delay="499"/>
                                          </p:stCondLst>
                                        </p:cTn>
                                        <p:tgtEl>
                                          <p:spTgt spid="6"/>
                                        </p:tgtEl>
                                        <p:attrNameLst>
                                          <p:attrName>style.visibility</p:attrName>
                                        </p:attrNameLst>
                                      </p:cBhvr>
                                      <p:to>
                                        <p:strVal val="hidden"/>
                                      </p:to>
                                    </p:set>
                                  </p:childTnLst>
                                </p:cTn>
                              </p:par>
                              <p:par>
                                <p:cTn id="68" presetID="10" presetClass="exit" presetSubtype="0" fill="hold" grpId="2" nodeType="withEffect">
                                  <p:stCondLst>
                                    <p:cond delay="0"/>
                                  </p:stCondLst>
                                  <p:childTnLst>
                                    <p:animEffect transition="out" filter="fade">
                                      <p:cBhvr>
                                        <p:cTn id="69" dur="500"/>
                                        <p:tgtEl>
                                          <p:spTgt spid="7"/>
                                        </p:tgtEl>
                                      </p:cBhvr>
                                    </p:animEffect>
                                    <p:set>
                                      <p:cBhvr>
                                        <p:cTn id="70" dur="1" fill="hold">
                                          <p:stCondLst>
                                            <p:cond delay="499"/>
                                          </p:stCondLst>
                                        </p:cTn>
                                        <p:tgtEl>
                                          <p:spTgt spid="7"/>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23"/>
                                        </p:tgtEl>
                                      </p:cBhvr>
                                    </p:animEffect>
                                    <p:set>
                                      <p:cBhvr>
                                        <p:cTn id="73" dur="1" fill="hold">
                                          <p:stCondLst>
                                            <p:cond delay="499"/>
                                          </p:stCondLst>
                                        </p:cTn>
                                        <p:tgtEl>
                                          <p:spTgt spid="23"/>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500"/>
                                        <p:tgtEl>
                                          <p:spTgt spid="24"/>
                                        </p:tgtEl>
                                      </p:cBhvr>
                                    </p:animEffect>
                                    <p:set>
                                      <p:cBhvr>
                                        <p:cTn id="76" dur="1" fill="hold">
                                          <p:stCondLst>
                                            <p:cond delay="499"/>
                                          </p:stCondLst>
                                        </p:cTn>
                                        <p:tgtEl>
                                          <p:spTgt spid="24"/>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25"/>
                                        </p:tgtEl>
                                      </p:cBhvr>
                                    </p:animEffect>
                                    <p:set>
                                      <p:cBhvr>
                                        <p:cTn id="79" dur="1" fill="hold">
                                          <p:stCondLst>
                                            <p:cond delay="499"/>
                                          </p:stCondLst>
                                        </p:cTn>
                                        <p:tgtEl>
                                          <p:spTgt spid="25"/>
                                        </p:tgtEl>
                                        <p:attrNameLst>
                                          <p:attrName>style.visibility</p:attrName>
                                        </p:attrNameLst>
                                      </p:cBhvr>
                                      <p:to>
                                        <p:strVal val="hidden"/>
                                      </p:to>
                                    </p:set>
                                  </p:childTnLst>
                                </p:cTn>
                              </p:par>
                            </p:childTnLst>
                          </p:cTn>
                        </p:par>
                        <p:par>
                          <p:cTn id="80" fill="hold">
                            <p:stCondLst>
                              <p:cond delay="2000"/>
                            </p:stCondLst>
                            <p:childTnLst>
                              <p:par>
                                <p:cTn id="81" presetID="0"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dissolve">
                                      <p:cBhvr>
                                        <p:cTn id="83" dur="500">
                                          <p:stCondLst>
                                            <p:cond delay="0"/>
                                          </p:stCondLst>
                                        </p:cTn>
                                        <p:tgtEl>
                                          <p:spTgt spid="12"/>
                                        </p:tgtEl>
                                      </p:cBhvr>
                                    </p:animEffect>
                                    <p:anim to="" calcmode="lin" valueType="num">
                                      <p:cBhvr>
                                        <p:cTn id="84" dur="500" fill="hold">
                                          <p:stCondLst>
                                            <p:cond delay="0"/>
                                          </p:stCondLst>
                                        </p:cTn>
                                        <p:tgtEl>
                                          <p:spTgt spid="12"/>
                                        </p:tgtEl>
                                        <p:attrNameLst>
                                          <p:attrName>ppt_w</p:attrName>
                                        </p:attrNameLst>
                                      </p:cBhvr>
                                      <p:tavLst>
                                        <p:tav tm="0">
                                          <p:val>
                                            <p:strVal val="#ppt_w*4"/>
                                          </p:val>
                                        </p:tav>
                                        <p:tav tm="100000">
                                          <p:val>
                                            <p:strVal val="#ppt_w"/>
                                          </p:val>
                                        </p:tav>
                                      </p:tavLst>
                                    </p:anim>
                                    <p:anim to="" calcmode="lin" valueType="num">
                                      <p:cBhvr>
                                        <p:cTn id="85" dur="500" fill="hold">
                                          <p:stCondLst>
                                            <p:cond delay="0"/>
                                          </p:stCondLst>
                                        </p:cTn>
                                        <p:tgtEl>
                                          <p:spTgt spid="12"/>
                                        </p:tgtEl>
                                        <p:attrNameLst>
                                          <p:attrName>ppt_h</p:attrName>
                                        </p:attrNameLst>
                                      </p:cBhvr>
                                      <p:tavLst>
                                        <p:tav tm="0">
                                          <p:val>
                                            <p:strVal val="#ppt_h*4"/>
                                          </p:val>
                                        </p:tav>
                                        <p:tav tm="100000">
                                          <p:val>
                                            <p:strVal val="#ppt_h"/>
                                          </p:val>
                                        </p:tav>
                                      </p:tavLst>
                                    </p:anim>
                                  </p:childTnLst>
                                </p:cTn>
                              </p:par>
                            </p:childTnLst>
                          </p:cTn>
                        </p:par>
                        <p:par>
                          <p:cTn id="86" fill="hold">
                            <p:stCondLst>
                              <p:cond delay="2500"/>
                            </p:stCondLst>
                            <p:childTnLst>
                              <p:par>
                                <p:cTn id="87" presetID="10" presetClass="entr" presetSubtype="0" fill="hold" grpId="1" nodeType="afterEffect">
                                  <p:stCondLst>
                                    <p:cond delay="0"/>
                                  </p:stCondLst>
                                  <p:childTnLst>
                                    <p:set>
                                      <p:cBhvr>
                                        <p:cTn id="88" dur="1" fill="hold">
                                          <p:stCondLst>
                                            <p:cond delay="0"/>
                                          </p:stCondLst>
                                        </p:cTn>
                                        <p:tgtEl>
                                          <p:spTgt spid="8"/>
                                        </p:tgtEl>
                                        <p:attrNameLst>
                                          <p:attrName>style.visibility</p:attrName>
                                        </p:attrNameLst>
                                      </p:cBhvr>
                                      <p:to>
                                        <p:strVal val="visible"/>
                                      </p:to>
                                    </p:set>
                                    <p:animEffect transition="in" filter="fade">
                                      <p:cBhvr>
                                        <p:cTn id="89" dur="250"/>
                                        <p:tgtEl>
                                          <p:spTgt spid="8"/>
                                        </p:tgtEl>
                                      </p:cBhvr>
                                    </p:animEffect>
                                  </p:childTnLst>
                                </p:cTn>
                              </p:par>
                              <p:par>
                                <p:cTn id="90" presetID="10" presetClass="exit" presetSubtype="0" fill="hold" grpId="3" nodeType="withEffect">
                                  <p:stCondLst>
                                    <p:cond delay="0"/>
                                  </p:stCondLst>
                                  <p:childTnLst>
                                    <p:animEffect transition="out" filter="fade">
                                      <p:cBhvr>
                                        <p:cTn id="91" dur="500"/>
                                        <p:tgtEl>
                                          <p:spTgt spid="9"/>
                                        </p:tgtEl>
                                      </p:cBhvr>
                                    </p:animEffect>
                                    <p:set>
                                      <p:cBhvr>
                                        <p:cTn id="92" dur="1" fill="hold">
                                          <p:stCondLst>
                                            <p:cond delay="499"/>
                                          </p:stCondLst>
                                        </p:cTn>
                                        <p:tgtEl>
                                          <p:spTgt spid="9"/>
                                        </p:tgtEl>
                                        <p:attrNameLst>
                                          <p:attrName>style.visibility</p:attrName>
                                        </p:attrNameLst>
                                      </p:cBhvr>
                                      <p:to>
                                        <p:strVal val="hidden"/>
                                      </p:to>
                                    </p:set>
                                  </p:childTnLst>
                                </p:cTn>
                              </p:par>
                              <p:par>
                                <p:cTn id="93" presetID="10" presetClass="exit" presetSubtype="0" fill="hold" grpId="3" nodeType="withEffect">
                                  <p:stCondLst>
                                    <p:cond delay="0"/>
                                  </p:stCondLst>
                                  <p:childTnLst>
                                    <p:animEffect transition="out" filter="fade">
                                      <p:cBhvr>
                                        <p:cTn id="94" dur="500"/>
                                        <p:tgtEl>
                                          <p:spTgt spid="10"/>
                                        </p:tgtEl>
                                      </p:cBhvr>
                                    </p:animEffect>
                                    <p:set>
                                      <p:cBhvr>
                                        <p:cTn id="95" dur="1" fill="hold">
                                          <p:stCondLst>
                                            <p:cond delay="499"/>
                                          </p:stCondLst>
                                        </p:cTn>
                                        <p:tgtEl>
                                          <p:spTgt spid="10"/>
                                        </p:tgtEl>
                                        <p:attrNameLst>
                                          <p:attrName>style.visibility</p:attrName>
                                        </p:attrNameLst>
                                      </p:cBhvr>
                                      <p:to>
                                        <p:strVal val="hidden"/>
                                      </p:to>
                                    </p:set>
                                  </p:childTnLst>
                                </p:cTn>
                              </p:par>
                              <p:par>
                                <p:cTn id="96" presetID="10" presetClass="exit" presetSubtype="0" fill="hold" grpId="3" nodeType="withEffect">
                                  <p:stCondLst>
                                    <p:cond delay="0"/>
                                  </p:stCondLst>
                                  <p:childTnLst>
                                    <p:animEffect transition="out" filter="fade">
                                      <p:cBhvr>
                                        <p:cTn id="97" dur="500"/>
                                        <p:tgtEl>
                                          <p:spTgt spid="11"/>
                                        </p:tgtEl>
                                      </p:cBhvr>
                                    </p:animEffect>
                                    <p:set>
                                      <p:cBhvr>
                                        <p:cTn id="98" dur="1" fill="hold">
                                          <p:stCondLst>
                                            <p:cond delay="499"/>
                                          </p:stCondLst>
                                        </p:cTn>
                                        <p:tgtEl>
                                          <p:spTgt spid="11"/>
                                        </p:tgtEl>
                                        <p:attrNameLst>
                                          <p:attrName>style.visibility</p:attrName>
                                        </p:attrNameLst>
                                      </p:cBhvr>
                                      <p:to>
                                        <p:strVal val="hidden"/>
                                      </p:to>
                                    </p:set>
                                  </p:childTnLst>
                                </p:cTn>
                              </p:par>
                              <p:par>
                                <p:cTn id="99" presetID="10" presetClass="exit" presetSubtype="0" fill="hold" grpId="1" nodeType="withEffect">
                                  <p:stCondLst>
                                    <p:cond delay="0"/>
                                  </p:stCondLst>
                                  <p:childTnLst>
                                    <p:animEffect transition="out" filter="fade">
                                      <p:cBhvr>
                                        <p:cTn id="100" dur="500"/>
                                        <p:tgtEl>
                                          <p:spTgt spid="12"/>
                                        </p:tgtEl>
                                      </p:cBhvr>
                                    </p:animEffect>
                                    <p:set>
                                      <p:cBhvr>
                                        <p:cTn id="101" dur="1" fill="hold">
                                          <p:stCondLst>
                                            <p:cond delay="499"/>
                                          </p:stCondLst>
                                        </p:cTn>
                                        <p:tgtEl>
                                          <p:spTgt spid="12"/>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0" presetClass="path" presetSubtype="0" accel="50000" decel="50000" fill="hold" grpId="0" nodeType="clickEffect">
                                  <p:stCondLst>
                                    <p:cond delay="0"/>
                                  </p:stCondLst>
                                  <p:childTnLst>
                                    <p:animMotion origin="layout" path="M 1.38889E-6 -0.00023 C -0.02604 -0.00833 -0.05208 -0.01643 -0.0717 -0.03495 C -0.09149 -0.05278 -0.10712 -0.07477 -0.11754 -0.11042 C -0.12813 -0.1463 -0.1342 -0.19468 -0.13802 -0.2493 C -0.14184 -0.30393 -0.14045 -0.37083 -0.14045 -0.43796 " pathEditMode="relative" rAng="0" ptsTypes="AAAAA">
                                      <p:cBhvr>
                                        <p:cTn id="105" dur="1750" fill="hold"/>
                                        <p:tgtEl>
                                          <p:spTgt spid="8"/>
                                        </p:tgtEl>
                                        <p:attrNameLst>
                                          <p:attrName>ppt_x</p:attrName>
                                          <p:attrName>ppt_y</p:attrName>
                                        </p:attrNameLst>
                                      </p:cBhvr>
                                      <p:rCtr x="-7031" y="-21898"/>
                                    </p:animMotion>
                                  </p:childTnLst>
                                </p:cTn>
                              </p:par>
                              <p:par>
                                <p:cTn id="106" presetID="23" presetClass="exit" presetSubtype="32" fill="hold" grpId="2" nodeType="withEffect">
                                  <p:stCondLst>
                                    <p:cond delay="0"/>
                                  </p:stCondLst>
                                  <p:childTnLst>
                                    <p:anim calcmode="lin" valueType="num">
                                      <p:cBhvr>
                                        <p:cTn id="107" dur="1750"/>
                                        <p:tgtEl>
                                          <p:spTgt spid="8"/>
                                        </p:tgtEl>
                                        <p:attrNameLst>
                                          <p:attrName>ppt_w</p:attrName>
                                        </p:attrNameLst>
                                      </p:cBhvr>
                                      <p:tavLst>
                                        <p:tav tm="0">
                                          <p:val>
                                            <p:strVal val="ppt_w"/>
                                          </p:val>
                                        </p:tav>
                                        <p:tav tm="100000">
                                          <p:val>
                                            <p:fltVal val="0"/>
                                          </p:val>
                                        </p:tav>
                                      </p:tavLst>
                                    </p:anim>
                                    <p:anim calcmode="lin" valueType="num">
                                      <p:cBhvr>
                                        <p:cTn id="108" dur="1750"/>
                                        <p:tgtEl>
                                          <p:spTgt spid="8"/>
                                        </p:tgtEl>
                                        <p:attrNameLst>
                                          <p:attrName>ppt_h</p:attrName>
                                        </p:attrNameLst>
                                      </p:cBhvr>
                                      <p:tavLst>
                                        <p:tav tm="0">
                                          <p:val>
                                            <p:strVal val="ppt_h"/>
                                          </p:val>
                                        </p:tav>
                                        <p:tav tm="100000">
                                          <p:val>
                                            <p:fltVal val="0"/>
                                          </p:val>
                                        </p:tav>
                                      </p:tavLst>
                                    </p:anim>
                                    <p:set>
                                      <p:cBhvr>
                                        <p:cTn id="109" dur="1" fill="hold">
                                          <p:stCondLst>
                                            <p:cond delay="1749"/>
                                          </p:stCondLst>
                                        </p:cTn>
                                        <p:tgtEl>
                                          <p:spTgt spid="8"/>
                                        </p:tgtEl>
                                        <p:attrNameLst>
                                          <p:attrName>style.visibility</p:attrName>
                                        </p:attrNameLst>
                                      </p:cBhvr>
                                      <p:to>
                                        <p:strVal val="hidden"/>
                                      </p:to>
                                    </p:set>
                                  </p:childTnLst>
                                </p:cTn>
                              </p:par>
                              <p:par>
                                <p:cTn id="110" presetID="6" presetClass="entr" presetSubtype="16" fill="hold" grpId="0" nodeType="withEffect">
                                  <p:stCondLst>
                                    <p:cond delay="0"/>
                                  </p:stCondLst>
                                  <p:childTnLst>
                                    <p:set>
                                      <p:cBhvr>
                                        <p:cTn id="111" dur="1" fill="hold">
                                          <p:stCondLst>
                                            <p:cond delay="0"/>
                                          </p:stCondLst>
                                        </p:cTn>
                                        <p:tgtEl>
                                          <p:spTgt spid="15"/>
                                        </p:tgtEl>
                                        <p:attrNameLst>
                                          <p:attrName>style.visibility</p:attrName>
                                        </p:attrNameLst>
                                      </p:cBhvr>
                                      <p:to>
                                        <p:strVal val="visible"/>
                                      </p:to>
                                    </p:set>
                                    <p:animEffect transition="in" filter="circle(in)">
                                      <p:cBhvr>
                                        <p:cTn id="112" dur="1000"/>
                                        <p:tgtEl>
                                          <p:spTgt spid="15"/>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16"/>
                                        </p:tgtEl>
                                        <p:attrNameLst>
                                          <p:attrName>style.visibility</p:attrName>
                                        </p:attrNameLst>
                                      </p:cBhvr>
                                      <p:to>
                                        <p:strVal val="visible"/>
                                      </p:to>
                                    </p:set>
                                    <p:animEffect transition="in" filter="fade">
                                      <p:cBhvr>
                                        <p:cTn id="117" dur="500"/>
                                        <p:tgtEl>
                                          <p:spTgt spid="16"/>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left)">
                                      <p:cBhvr>
                                        <p:cTn id="122" dur="500"/>
                                        <p:tgtEl>
                                          <p:spTgt spid="13"/>
                                        </p:tgtEl>
                                      </p:cBhvr>
                                    </p:animEffect>
                                  </p:childTnLst>
                                </p:cTn>
                              </p:par>
                              <p:par>
                                <p:cTn id="123" presetID="18" presetClass="emph" presetSubtype="0" fill="hold" grpId="1" nodeType="withEffect">
                                  <p:stCondLst>
                                    <p:cond delay="0"/>
                                  </p:stCondLst>
                                  <p:childTnLst>
                                    <p:set>
                                      <p:cBhvr override="childStyle">
                                        <p:cTn id="124" dur="500" fill="hold"/>
                                        <p:tgtEl>
                                          <p:spTgt spid="13"/>
                                        </p:tgtEl>
                                        <p:attrNameLst>
                                          <p:attrName>style.textDecorationUnderline</p:attrName>
                                        </p:attrNameLst>
                                      </p:cBhvr>
                                      <p:to>
                                        <p:strVal val="true"/>
                                      </p:to>
                                    </p:set>
                                  </p:childTnLst>
                                </p:cTn>
                              </p:par>
                              <p:par>
                                <p:cTn id="125" presetID="22" presetClass="entr" presetSubtype="8" fill="hold" grpId="0" nodeType="withEffect">
                                  <p:stCondLst>
                                    <p:cond delay="0"/>
                                  </p:stCondLst>
                                  <p:childTnLst>
                                    <p:set>
                                      <p:cBhvr>
                                        <p:cTn id="126" dur="1" fill="hold">
                                          <p:stCondLst>
                                            <p:cond delay="0"/>
                                          </p:stCondLst>
                                        </p:cTn>
                                        <p:tgtEl>
                                          <p:spTgt spid="22"/>
                                        </p:tgtEl>
                                        <p:attrNameLst>
                                          <p:attrName>style.visibility</p:attrName>
                                        </p:attrNameLst>
                                      </p:cBhvr>
                                      <p:to>
                                        <p:strVal val="visible"/>
                                      </p:to>
                                    </p:set>
                                    <p:animEffect transition="in" filter="wipe(left)">
                                      <p:cBhvr>
                                        <p:cTn id="127" dur="500"/>
                                        <p:tgtEl>
                                          <p:spTgt spid="22"/>
                                        </p:tgtEl>
                                      </p:cBhvr>
                                    </p:animEffect>
                                  </p:childTnLst>
                                </p:cTn>
                              </p:par>
                              <p:par>
                                <p:cTn id="128" presetID="22" presetClass="entr" presetSubtype="8" fill="hold" grpId="0" nodeType="withEffect">
                                  <p:stCondLst>
                                    <p:cond delay="400"/>
                                  </p:stCondLst>
                                  <p:childTnLst>
                                    <p:set>
                                      <p:cBhvr>
                                        <p:cTn id="129" dur="1" fill="hold">
                                          <p:stCondLst>
                                            <p:cond delay="0"/>
                                          </p:stCondLst>
                                        </p:cTn>
                                        <p:tgtEl>
                                          <p:spTgt spid="14"/>
                                        </p:tgtEl>
                                        <p:attrNameLst>
                                          <p:attrName>style.visibility</p:attrName>
                                        </p:attrNameLst>
                                      </p:cBhvr>
                                      <p:to>
                                        <p:strVal val="visible"/>
                                      </p:to>
                                    </p:set>
                                    <p:animEffect transition="in" filter="wipe(left)">
                                      <p:cBhvr>
                                        <p:cTn id="130" dur="500"/>
                                        <p:tgtEl>
                                          <p:spTgt spid="14"/>
                                        </p:tgtEl>
                                      </p:cBhvr>
                                    </p:animEffect>
                                  </p:childTnLst>
                                </p:cTn>
                              </p:par>
                              <p:par>
                                <p:cTn id="131" presetID="18" presetClass="emph" presetSubtype="0" fill="hold" grpId="1" nodeType="withEffect">
                                  <p:stCondLst>
                                    <p:cond delay="400"/>
                                  </p:stCondLst>
                                  <p:childTnLst>
                                    <p:set>
                                      <p:cBhvr override="childStyle">
                                        <p:cTn id="132" dur="500" fill="hold"/>
                                        <p:tgtEl>
                                          <p:spTgt spid="14"/>
                                        </p:tgtEl>
                                        <p:attrNameLst>
                                          <p:attrName>style.textDecorationUnderline</p:attrName>
                                        </p:attrNameLst>
                                      </p:cBhvr>
                                      <p:to>
                                        <p:strVal val="true"/>
                                      </p:to>
                                    </p:set>
                                  </p:childTnLst>
                                </p:cTn>
                              </p:par>
                              <p:par>
                                <p:cTn id="133" presetID="22" presetClass="entr" presetSubtype="8" fill="hold" grpId="0" nodeType="withEffect">
                                  <p:stCondLst>
                                    <p:cond delay="400"/>
                                  </p:stCondLst>
                                  <p:childTnLst>
                                    <p:set>
                                      <p:cBhvr>
                                        <p:cTn id="134" dur="1" fill="hold">
                                          <p:stCondLst>
                                            <p:cond delay="0"/>
                                          </p:stCondLst>
                                        </p:cTn>
                                        <p:tgtEl>
                                          <p:spTgt spid="26"/>
                                        </p:tgtEl>
                                        <p:attrNameLst>
                                          <p:attrName>style.visibility</p:attrName>
                                        </p:attrNameLst>
                                      </p:cBhvr>
                                      <p:to>
                                        <p:strVal val="visible"/>
                                      </p:to>
                                    </p:set>
                                    <p:animEffect transition="in" filter="wipe(left)">
                                      <p:cBhvr>
                                        <p:cTn id="135" dur="500"/>
                                        <p:tgtEl>
                                          <p:spTgt spid="26"/>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grpId="0" nodeType="clickEffect">
                                  <p:stCondLst>
                                    <p:cond delay="40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250"/>
                                        <p:tgtEl>
                                          <p:spTgt spid="17"/>
                                        </p:tgtEl>
                                      </p:cBhvr>
                                    </p:animEffect>
                                  </p:childTnLst>
                                </p:cTn>
                              </p:par>
                              <p:par>
                                <p:cTn id="141" presetID="10" presetClass="entr" presetSubtype="0" fill="hold" grpId="0" nodeType="withEffect">
                                  <p:stCondLst>
                                    <p:cond delay="400"/>
                                  </p:stCondLst>
                                  <p:childTnLst>
                                    <p:set>
                                      <p:cBhvr>
                                        <p:cTn id="142" dur="1" fill="hold">
                                          <p:stCondLst>
                                            <p:cond delay="0"/>
                                          </p:stCondLst>
                                        </p:cTn>
                                        <p:tgtEl>
                                          <p:spTgt spid="19"/>
                                        </p:tgtEl>
                                        <p:attrNameLst>
                                          <p:attrName>style.visibility</p:attrName>
                                        </p:attrNameLst>
                                      </p:cBhvr>
                                      <p:to>
                                        <p:strVal val="visible"/>
                                      </p:to>
                                    </p:set>
                                    <p:animEffect transition="in" filter="fade">
                                      <p:cBhvr>
                                        <p:cTn id="143" dur="250"/>
                                        <p:tgtEl>
                                          <p:spTgt spid="19"/>
                                        </p:tgtEl>
                                      </p:cBhvr>
                                    </p:animEffect>
                                  </p:childTnLst>
                                </p:cTn>
                              </p:par>
                              <p:par>
                                <p:cTn id="144" presetID="10" presetClass="entr" presetSubtype="0" fill="hold" grpId="0" nodeType="withEffect">
                                  <p:stCondLst>
                                    <p:cond delay="400"/>
                                  </p:stCondLst>
                                  <p:childTnLst>
                                    <p:set>
                                      <p:cBhvr>
                                        <p:cTn id="145" dur="1" fill="hold">
                                          <p:stCondLst>
                                            <p:cond delay="0"/>
                                          </p:stCondLst>
                                        </p:cTn>
                                        <p:tgtEl>
                                          <p:spTgt spid="20"/>
                                        </p:tgtEl>
                                        <p:attrNameLst>
                                          <p:attrName>style.visibility</p:attrName>
                                        </p:attrNameLst>
                                      </p:cBhvr>
                                      <p:to>
                                        <p:strVal val="visible"/>
                                      </p:to>
                                    </p:set>
                                    <p:animEffect transition="in" filter="fade">
                                      <p:cBhvr>
                                        <p:cTn id="146" dur="250"/>
                                        <p:tgtEl>
                                          <p:spTgt spid="20"/>
                                        </p:tgtEl>
                                      </p:cBhvr>
                                    </p:animEffect>
                                  </p:childTnLst>
                                </p:cTn>
                              </p:par>
                              <p:par>
                                <p:cTn id="147" presetID="10" presetClass="entr" presetSubtype="0" fill="hold" grpId="0" nodeType="withEffect">
                                  <p:stCondLst>
                                    <p:cond delay="400"/>
                                  </p:stCondLst>
                                  <p:childTnLst>
                                    <p:set>
                                      <p:cBhvr>
                                        <p:cTn id="148" dur="1" fill="hold">
                                          <p:stCondLst>
                                            <p:cond delay="0"/>
                                          </p:stCondLst>
                                        </p:cTn>
                                        <p:tgtEl>
                                          <p:spTgt spid="21"/>
                                        </p:tgtEl>
                                        <p:attrNameLst>
                                          <p:attrName>style.visibility</p:attrName>
                                        </p:attrNameLst>
                                      </p:cBhvr>
                                      <p:to>
                                        <p:strVal val="visible"/>
                                      </p:to>
                                    </p:set>
                                    <p:animEffect transition="in" filter="fade">
                                      <p:cBhvr>
                                        <p:cTn id="149" dur="250"/>
                                        <p:tgtEl>
                                          <p:spTgt spid="21"/>
                                        </p:tgtEl>
                                      </p:cBhvr>
                                    </p:animEffect>
                                  </p:childTnLst>
                                </p:cTn>
                              </p:par>
                              <p:par>
                                <p:cTn id="150" presetID="6" presetClass="emph" presetSubtype="0" fill="hold" grpId="2" nodeType="withEffect">
                                  <p:stCondLst>
                                    <p:cond delay="400"/>
                                  </p:stCondLst>
                                  <p:childTnLst>
                                    <p:animScale>
                                      <p:cBhvr>
                                        <p:cTn id="151" dur="2000" fill="hold"/>
                                        <p:tgtEl>
                                          <p:spTgt spid="17"/>
                                        </p:tgtEl>
                                      </p:cBhvr>
                                      <p:by x="107000" y="107000"/>
                                    </p:animScale>
                                  </p:childTnLst>
                                </p:cTn>
                              </p:par>
                              <p:par>
                                <p:cTn id="152" presetID="6" presetClass="emph" presetSubtype="0" fill="hold" grpId="2" nodeType="withEffect">
                                  <p:stCondLst>
                                    <p:cond delay="400"/>
                                  </p:stCondLst>
                                  <p:childTnLst>
                                    <p:animScale>
                                      <p:cBhvr>
                                        <p:cTn id="153" dur="2000" fill="hold"/>
                                        <p:tgtEl>
                                          <p:spTgt spid="19"/>
                                        </p:tgtEl>
                                      </p:cBhvr>
                                      <p:by x="107000" y="107000"/>
                                    </p:animScale>
                                  </p:childTnLst>
                                </p:cTn>
                              </p:par>
                              <p:par>
                                <p:cTn id="154" presetID="6" presetClass="emph" presetSubtype="0" fill="hold" grpId="2" nodeType="withEffect">
                                  <p:stCondLst>
                                    <p:cond delay="400"/>
                                  </p:stCondLst>
                                  <p:childTnLst>
                                    <p:animScale>
                                      <p:cBhvr>
                                        <p:cTn id="155" dur="2000" fill="hold"/>
                                        <p:tgtEl>
                                          <p:spTgt spid="20"/>
                                        </p:tgtEl>
                                      </p:cBhvr>
                                      <p:by x="107000" y="107000"/>
                                    </p:animScale>
                                  </p:childTnLst>
                                </p:cTn>
                              </p:par>
                              <p:par>
                                <p:cTn id="156" presetID="6" presetClass="emph" presetSubtype="0" fill="hold" grpId="2" nodeType="withEffect">
                                  <p:stCondLst>
                                    <p:cond delay="400"/>
                                  </p:stCondLst>
                                  <p:childTnLst>
                                    <p:animScale>
                                      <p:cBhvr>
                                        <p:cTn id="157" dur="2000" fill="hold"/>
                                        <p:tgtEl>
                                          <p:spTgt spid="21"/>
                                        </p:tgtEl>
                                      </p:cBhvr>
                                      <p:by x="107000" y="107000"/>
                                    </p:animScale>
                                  </p:childTnLst>
                                </p:cTn>
                              </p:par>
                              <p:par>
                                <p:cTn id="158" presetID="42" presetClass="path" presetSubtype="0" accel="50000" decel="50000" fill="hold" grpId="1" nodeType="withEffect">
                                  <p:stCondLst>
                                    <p:cond delay="400"/>
                                  </p:stCondLst>
                                  <p:childTnLst>
                                    <p:animMotion origin="layout" path="M 2.77778E-7 7.40741E-7 L 0.21059 -0.02801 " pathEditMode="relative" rAng="0" ptsTypes="AA">
                                      <p:cBhvr>
                                        <p:cTn id="159" dur="2000" fill="hold"/>
                                        <p:tgtEl>
                                          <p:spTgt spid="17"/>
                                        </p:tgtEl>
                                        <p:attrNameLst>
                                          <p:attrName>ppt_x</p:attrName>
                                          <p:attrName>ppt_y</p:attrName>
                                        </p:attrNameLst>
                                      </p:cBhvr>
                                      <p:rCtr x="10521" y="-1412"/>
                                    </p:animMotion>
                                  </p:childTnLst>
                                </p:cTn>
                              </p:par>
                              <p:par>
                                <p:cTn id="160" presetID="42" presetClass="path" presetSubtype="0" accel="50000" decel="50000" fill="hold" grpId="1" nodeType="withEffect">
                                  <p:stCondLst>
                                    <p:cond delay="400"/>
                                  </p:stCondLst>
                                  <p:childTnLst>
                                    <p:animMotion origin="layout" path="M 3.61111E-6 1.11022E-16 L 0.00833 -0.26319 " pathEditMode="relative" rAng="0" ptsTypes="AA">
                                      <p:cBhvr>
                                        <p:cTn id="161" dur="2000" fill="hold"/>
                                        <p:tgtEl>
                                          <p:spTgt spid="19"/>
                                        </p:tgtEl>
                                        <p:attrNameLst>
                                          <p:attrName>ppt_x</p:attrName>
                                          <p:attrName>ppt_y</p:attrName>
                                        </p:attrNameLst>
                                      </p:cBhvr>
                                      <p:rCtr x="417" y="-13171"/>
                                    </p:animMotion>
                                  </p:childTnLst>
                                </p:cTn>
                              </p:par>
                              <p:par>
                                <p:cTn id="162" presetID="42" presetClass="path" presetSubtype="0" accel="50000" decel="50000" fill="hold" grpId="1" nodeType="withEffect">
                                  <p:stCondLst>
                                    <p:cond delay="400"/>
                                  </p:stCondLst>
                                  <p:childTnLst>
                                    <p:animMotion origin="layout" path="M 0 -7.40741E-7 L -0.15347 -0.18449 " pathEditMode="relative" rAng="0" ptsTypes="AA">
                                      <p:cBhvr>
                                        <p:cTn id="163" dur="2000" fill="hold"/>
                                        <p:tgtEl>
                                          <p:spTgt spid="20"/>
                                        </p:tgtEl>
                                        <p:attrNameLst>
                                          <p:attrName>ppt_x</p:attrName>
                                          <p:attrName>ppt_y</p:attrName>
                                        </p:attrNameLst>
                                      </p:cBhvr>
                                      <p:rCtr x="-7674" y="-9236"/>
                                    </p:animMotion>
                                  </p:childTnLst>
                                </p:cTn>
                              </p:par>
                              <p:par>
                                <p:cTn id="164" presetID="42" presetClass="path" presetSubtype="0" accel="50000" decel="50000" fill="hold" grpId="1" nodeType="withEffect">
                                  <p:stCondLst>
                                    <p:cond delay="400"/>
                                  </p:stCondLst>
                                  <p:childTnLst>
                                    <p:animMotion origin="layout" path="M -5.55556E-7 -2.59259E-6 L -0.16076 0.28195 " pathEditMode="relative" rAng="0" ptsTypes="AA">
                                      <p:cBhvr>
                                        <p:cTn id="165" dur="2000" fill="hold"/>
                                        <p:tgtEl>
                                          <p:spTgt spid="21"/>
                                        </p:tgtEl>
                                        <p:attrNameLst>
                                          <p:attrName>ppt_x</p:attrName>
                                          <p:attrName>ppt_y</p:attrName>
                                        </p:attrNameLst>
                                      </p:cBhvr>
                                      <p:rCtr x="-8038" y="14097"/>
                                    </p:animMotion>
                                  </p:childTnLst>
                                </p:cTn>
                              </p:par>
                              <p:par>
                                <p:cTn id="166" presetID="6" presetClass="exit" presetSubtype="16" fill="hold" grpId="1" nodeType="withEffect">
                                  <p:stCondLst>
                                    <p:cond delay="400"/>
                                  </p:stCondLst>
                                  <p:childTnLst>
                                    <p:animEffect transition="out" filter="circle(in)">
                                      <p:cBhvr>
                                        <p:cTn id="167" dur="1750"/>
                                        <p:tgtEl>
                                          <p:spTgt spid="15"/>
                                        </p:tgtEl>
                                      </p:cBhvr>
                                    </p:animEffect>
                                    <p:set>
                                      <p:cBhvr>
                                        <p:cTn id="168" dur="1" fill="hold">
                                          <p:stCondLst>
                                            <p:cond delay="1749"/>
                                          </p:stCondLst>
                                        </p:cTn>
                                        <p:tgtEl>
                                          <p:spTgt spid="15"/>
                                        </p:tgtEl>
                                        <p:attrNameLst>
                                          <p:attrName>style.visibility</p:attrName>
                                        </p:attrNameLst>
                                      </p:cBhvr>
                                      <p:to>
                                        <p:strVal val="hidden"/>
                                      </p:to>
                                    </p:set>
                                  </p:childTnLst>
                                </p:cTn>
                              </p:par>
                              <p:par>
                                <p:cTn id="169" presetID="10" presetClass="exit" presetSubtype="0" fill="hold" grpId="1" nodeType="withEffect">
                                  <p:stCondLst>
                                    <p:cond delay="0"/>
                                  </p:stCondLst>
                                  <p:childTnLst>
                                    <p:animEffect transition="out" filter="fade">
                                      <p:cBhvr>
                                        <p:cTn id="170" dur="500"/>
                                        <p:tgtEl>
                                          <p:spTgt spid="16"/>
                                        </p:tgtEl>
                                      </p:cBhvr>
                                    </p:animEffect>
                                    <p:set>
                                      <p:cBhvr>
                                        <p:cTn id="171" dur="1" fill="hold">
                                          <p:stCondLst>
                                            <p:cond delay="499"/>
                                          </p:stCondLst>
                                        </p:cTn>
                                        <p:tgtEl>
                                          <p:spTgt spid="16"/>
                                        </p:tgtEl>
                                        <p:attrNameLst>
                                          <p:attrName>style.visibility</p:attrName>
                                        </p:attrNameLst>
                                      </p:cBhvr>
                                      <p:to>
                                        <p:strVal val="hidden"/>
                                      </p:to>
                                    </p:set>
                                  </p:childTnLst>
                                </p:cTn>
                              </p:par>
                              <p:par>
                                <p:cTn id="172" presetID="10" presetClass="exit" presetSubtype="0" fill="hold" grpId="2" nodeType="withEffect">
                                  <p:stCondLst>
                                    <p:cond delay="400"/>
                                  </p:stCondLst>
                                  <p:childTnLst>
                                    <p:animEffect transition="out" filter="fade">
                                      <p:cBhvr>
                                        <p:cTn id="173" dur="250"/>
                                        <p:tgtEl>
                                          <p:spTgt spid="13"/>
                                        </p:tgtEl>
                                      </p:cBhvr>
                                    </p:animEffect>
                                    <p:set>
                                      <p:cBhvr>
                                        <p:cTn id="174" dur="1" fill="hold">
                                          <p:stCondLst>
                                            <p:cond delay="249"/>
                                          </p:stCondLst>
                                        </p:cTn>
                                        <p:tgtEl>
                                          <p:spTgt spid="13"/>
                                        </p:tgtEl>
                                        <p:attrNameLst>
                                          <p:attrName>style.visibility</p:attrName>
                                        </p:attrNameLst>
                                      </p:cBhvr>
                                      <p:to>
                                        <p:strVal val="hidden"/>
                                      </p:to>
                                    </p:set>
                                  </p:childTnLst>
                                </p:cTn>
                              </p:par>
                              <p:par>
                                <p:cTn id="175" presetID="10" presetClass="exit" presetSubtype="0" fill="hold" grpId="2" nodeType="withEffect">
                                  <p:stCondLst>
                                    <p:cond delay="400"/>
                                  </p:stCondLst>
                                  <p:childTnLst>
                                    <p:animEffect transition="out" filter="fade">
                                      <p:cBhvr>
                                        <p:cTn id="176" dur="250"/>
                                        <p:tgtEl>
                                          <p:spTgt spid="14"/>
                                        </p:tgtEl>
                                      </p:cBhvr>
                                    </p:animEffect>
                                    <p:set>
                                      <p:cBhvr>
                                        <p:cTn id="177" dur="1" fill="hold">
                                          <p:stCondLst>
                                            <p:cond delay="249"/>
                                          </p:stCondLst>
                                        </p:cTn>
                                        <p:tgtEl>
                                          <p:spTgt spid="14"/>
                                        </p:tgtEl>
                                        <p:attrNameLst>
                                          <p:attrName>style.visibility</p:attrName>
                                        </p:attrNameLst>
                                      </p:cBhvr>
                                      <p:to>
                                        <p:strVal val="hidden"/>
                                      </p:to>
                                    </p:set>
                                  </p:childTnLst>
                                </p:cTn>
                              </p:par>
                              <p:par>
                                <p:cTn id="178" presetID="10" presetClass="exit" presetSubtype="0" fill="hold" grpId="1" nodeType="withEffect">
                                  <p:stCondLst>
                                    <p:cond delay="0"/>
                                  </p:stCondLst>
                                  <p:childTnLst>
                                    <p:animEffect transition="out" filter="fade">
                                      <p:cBhvr>
                                        <p:cTn id="179" dur="500"/>
                                        <p:tgtEl>
                                          <p:spTgt spid="22"/>
                                        </p:tgtEl>
                                      </p:cBhvr>
                                    </p:animEffect>
                                    <p:set>
                                      <p:cBhvr>
                                        <p:cTn id="180" dur="1" fill="hold">
                                          <p:stCondLst>
                                            <p:cond delay="499"/>
                                          </p:stCondLst>
                                        </p:cTn>
                                        <p:tgtEl>
                                          <p:spTgt spid="22"/>
                                        </p:tgtEl>
                                        <p:attrNameLst>
                                          <p:attrName>style.visibility</p:attrName>
                                        </p:attrNameLst>
                                      </p:cBhvr>
                                      <p:to>
                                        <p:strVal val="hidden"/>
                                      </p:to>
                                    </p:set>
                                  </p:childTnLst>
                                </p:cTn>
                              </p:par>
                              <p:par>
                                <p:cTn id="181" presetID="10" presetClass="exit" presetSubtype="0" fill="hold" grpId="1" nodeType="withEffect">
                                  <p:stCondLst>
                                    <p:cond delay="0"/>
                                  </p:stCondLst>
                                  <p:childTnLst>
                                    <p:animEffect transition="out" filter="fade">
                                      <p:cBhvr>
                                        <p:cTn id="182" dur="500"/>
                                        <p:tgtEl>
                                          <p:spTgt spid="26"/>
                                        </p:tgtEl>
                                      </p:cBhvr>
                                    </p:animEffect>
                                    <p:set>
                                      <p:cBhvr>
                                        <p:cTn id="183"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2"/>
      <p:bldP spid="6" grpId="0"/>
      <p:bldP spid="6" grpId="1"/>
      <p:bldP spid="6" grpId="2"/>
      <p:bldP spid="7" grpId="0"/>
      <p:bldP spid="7" grpId="1"/>
      <p:bldP spid="7" grpId="2"/>
      <p:bldP spid="3074" grpId="0"/>
      <p:bldP spid="3074" grpId="1"/>
      <p:bldP spid="4" grpId="1"/>
      <p:bldP spid="10" grpId="0"/>
      <p:bldP spid="10" grpId="2"/>
      <p:bldP spid="10" grpId="3"/>
      <p:bldP spid="9" grpId="0"/>
      <p:bldP spid="9" grpId="2"/>
      <p:bldP spid="9" grpId="3"/>
      <p:bldP spid="11" grpId="0"/>
      <p:bldP spid="11" grpId="2"/>
      <p:bldP spid="11" grpId="3"/>
      <p:bldP spid="8" grpId="0"/>
      <p:bldP spid="8" grpId="1"/>
      <p:bldP spid="8" grpId="2"/>
      <p:bldP spid="12" grpId="0"/>
      <p:bldP spid="12" grpId="1"/>
      <p:bldP spid="13" grpId="0"/>
      <p:bldP spid="13" grpId="1"/>
      <p:bldP spid="13" grpId="2"/>
      <p:bldP spid="14" grpId="0"/>
      <p:bldP spid="14" grpId="1"/>
      <p:bldP spid="14" grpId="2"/>
      <p:bldP spid="15" grpId="0"/>
      <p:bldP spid="15" grpId="1"/>
      <p:bldP spid="16" grpId="0"/>
      <p:bldP spid="16" grpId="1"/>
      <p:bldP spid="17" grpId="0"/>
      <p:bldP spid="17" grpId="1"/>
      <p:bldP spid="17" grpId="2"/>
      <p:bldP spid="19" grpId="0"/>
      <p:bldP spid="19" grpId="1"/>
      <p:bldP spid="19" grpId="2"/>
      <p:bldP spid="20" grpId="0"/>
      <p:bldP spid="20" grpId="1"/>
      <p:bldP spid="20" grpId="2"/>
      <p:bldP spid="21" grpId="0"/>
      <p:bldP spid="21" grpId="1"/>
      <p:bldP spid="21" grpId="2"/>
      <p:bldP spid="22" grpId="0"/>
      <p:bldP spid="22" grpId="1"/>
      <p:bldP spid="23" grpId="0"/>
      <p:bldP spid="23" grpId="1"/>
      <p:bldP spid="24" grpId="0"/>
      <p:bldP spid="24" grpId="1"/>
      <p:bldP spid="25" grpId="0"/>
      <p:bldP spid="25" grpId="1"/>
      <p:bldP spid="26" grpId="0"/>
      <p:bldP spid="26"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62F2A2-B91B-4FC1-9CB1-511250910F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074" name="Rectangle 2"/>
          <p:cNvSpPr>
            <a:spLocks noGrp="1" noChangeArrowheads="1"/>
          </p:cNvSpPr>
          <p:nvPr>
            <p:ph type="title"/>
          </p:nvPr>
        </p:nvSpPr>
        <p:spPr>
          <a:xfrm>
            <a:off x="457200" y="274638"/>
            <a:ext cx="8229600" cy="6278562"/>
          </a:xfrm>
        </p:spPr>
        <p:txBody>
          <a:bodyPr>
            <a:scene3d>
              <a:camera prst="orthographicFront"/>
              <a:lightRig rig="flat" dir="t"/>
            </a:scene3d>
            <a:sp3d extrusionH="57150" prstMaterial="plastic">
              <a:bevelT w="38100" h="38100"/>
            </a:sp3d>
          </a:bodyPr>
          <a:lstStyle/>
          <a:p>
            <a:pPr eaLnBrk="1" hangingPunct="1"/>
            <a:r>
              <a:rPr lang="en-US" altLang="en-US" sz="38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that they all may be one, as You, Father, are in Me, and I in You; that they also may be one in Us, that the world may believe that You sent Me. And the glory which You gave Me I have given them, that they may be one just as We are one: I in them, and You in Me; that they may be made perfect in one, and that the world may know that You have sent Me, and have loved them as You have loved Me." </a:t>
            </a:r>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John 17:21-23 </a:t>
            </a:r>
          </a:p>
        </p:txBody>
      </p:sp>
      <p:sp>
        <p:nvSpPr>
          <p:cNvPr id="20" name="Title 1">
            <a:extLst>
              <a:ext uri="{FF2B5EF4-FFF2-40B4-BE49-F238E27FC236}">
                <a16:creationId xmlns:a16="http://schemas.microsoft.com/office/drawing/2014/main" id="{20A8AC53-A429-4B56-8B12-83BECF56CE11}"/>
              </a:ext>
            </a:extLst>
          </p:cNvPr>
          <p:cNvSpPr txBox="1">
            <a:spLocks/>
          </p:cNvSpPr>
          <p:nvPr/>
        </p:nvSpPr>
        <p:spPr>
          <a:xfrm>
            <a:off x="4081827" y="2844494"/>
            <a:ext cx="1085585" cy="64058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8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one</a:t>
            </a:r>
          </a:p>
        </p:txBody>
      </p:sp>
      <p:sp>
        <p:nvSpPr>
          <p:cNvPr id="4" name="Rectangle 2">
            <a:extLst>
              <a:ext uri="{FF2B5EF4-FFF2-40B4-BE49-F238E27FC236}">
                <a16:creationId xmlns:a16="http://schemas.microsoft.com/office/drawing/2014/main" id="{559EC0ED-8E4E-4C94-BF5E-6B14853936E4}"/>
              </a:ext>
            </a:extLst>
          </p:cNvPr>
          <p:cNvSpPr txBox="1">
            <a:spLocks noChangeArrowheads="1"/>
          </p:cNvSpPr>
          <p:nvPr/>
        </p:nvSpPr>
        <p:spPr bwMode="auto">
          <a:xfrm>
            <a:off x="272387" y="503434"/>
            <a:ext cx="8633717" cy="5870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altLang="en-US" sz="3800"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may be one in Us</a:t>
            </a:r>
          </a:p>
          <a:p>
            <a:pPr algn="l" eaLnBrk="1" hangingPunct="1"/>
            <a:r>
              <a:rPr lang="en-US" altLang="en-US" sz="3800"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I in You</a:t>
            </a:r>
          </a:p>
          <a:p>
            <a:pPr algn="l" eaLnBrk="1" hangingPunct="1"/>
            <a:endParaRPr lang="en-US" altLang="en-US" sz="2800"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ndParaRPr>
          </a:p>
          <a:p>
            <a:pPr algn="l" eaLnBrk="1" hangingPunct="1"/>
            <a:endParaRPr lang="en-US" altLang="en-US" sz="2800"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ndParaRPr>
          </a:p>
          <a:p>
            <a:pPr algn="l" eaLnBrk="1" hangingPunct="1"/>
            <a:r>
              <a:rPr lang="en-US" altLang="en-US" sz="3800"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be made perfect in one</a:t>
            </a:r>
          </a:p>
          <a:p>
            <a:pPr algn="l" eaLnBrk="1" hangingPunct="1"/>
            <a:r>
              <a:rPr lang="en-US" altLang="en-US" sz="3800"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believe that You sent Me</a:t>
            </a:r>
          </a:p>
          <a:p>
            <a:pPr algn="l" eaLnBrk="1" hangingPunct="1"/>
            <a:r>
              <a:rPr lang="en-US" altLang="en-US" sz="3800"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I in them, and You in Me</a:t>
            </a:r>
          </a:p>
          <a:p>
            <a:pPr algn="l" eaLnBrk="1" hangingPunct="1"/>
            <a:endParaRPr lang="en-US" altLang="en-US" sz="2800"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ndParaRPr>
          </a:p>
          <a:p>
            <a:pPr algn="l" eaLnBrk="1" hangingPunct="1"/>
            <a:endParaRPr lang="en-US" altLang="en-US" sz="2800"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ndParaRPr>
          </a:p>
          <a:p>
            <a:pPr algn="l" eaLnBrk="1" hangingPunct="1"/>
            <a:r>
              <a:rPr lang="en-US" altLang="en-US" sz="3800"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be one just as We are one</a:t>
            </a:r>
          </a:p>
        </p:txBody>
      </p:sp>
      <p:sp>
        <p:nvSpPr>
          <p:cNvPr id="5" name="Arrow: Bent-Up 9">
            <a:extLst>
              <a:ext uri="{FF2B5EF4-FFF2-40B4-BE49-F238E27FC236}">
                <a16:creationId xmlns:a16="http://schemas.microsoft.com/office/drawing/2014/main" id="{88A50275-D982-46B0-B441-1E4DBA343C07}"/>
              </a:ext>
            </a:extLst>
          </p:cNvPr>
          <p:cNvSpPr/>
          <p:nvPr/>
        </p:nvSpPr>
        <p:spPr>
          <a:xfrm rot="5400000">
            <a:off x="3459772" y="1503865"/>
            <a:ext cx="329068" cy="304800"/>
          </a:xfrm>
          <a:prstGeom prst="bentUpArrow">
            <a:avLst>
              <a:gd name="adj1" fmla="val 25000"/>
              <a:gd name="adj2" fmla="val 32031"/>
              <a:gd name="adj3" fmla="val 35156"/>
            </a:avLst>
          </a:prstGeom>
          <a:solidFill>
            <a:srgbClr val="2FA6FF"/>
          </a:solidFill>
          <a:ln w="9525">
            <a:solidFill>
              <a:schemeClr val="bg1"/>
            </a:solidFill>
          </a:ln>
          <a:effectLst>
            <a:glow rad="38100">
              <a:schemeClr val="tx1"/>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Bent-Up 9">
            <a:extLst>
              <a:ext uri="{FF2B5EF4-FFF2-40B4-BE49-F238E27FC236}">
                <a16:creationId xmlns:a16="http://schemas.microsoft.com/office/drawing/2014/main" id="{417B10AA-2C64-4443-A33F-31B88DAF1E78}"/>
              </a:ext>
            </a:extLst>
          </p:cNvPr>
          <p:cNvSpPr/>
          <p:nvPr/>
        </p:nvSpPr>
        <p:spPr>
          <a:xfrm rot="5400000">
            <a:off x="2367951" y="3510086"/>
            <a:ext cx="329068" cy="304800"/>
          </a:xfrm>
          <a:prstGeom prst="bentUpArrow">
            <a:avLst>
              <a:gd name="adj1" fmla="val 25000"/>
              <a:gd name="adj2" fmla="val 32031"/>
              <a:gd name="adj3" fmla="val 35156"/>
            </a:avLst>
          </a:prstGeom>
          <a:solidFill>
            <a:srgbClr val="2FA6FF"/>
          </a:solidFill>
          <a:ln w="9525">
            <a:solidFill>
              <a:schemeClr val="bg1"/>
            </a:solidFill>
          </a:ln>
          <a:effectLst>
            <a:glow rad="38100">
              <a:schemeClr val="tx1"/>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Bent-Up 9">
            <a:extLst>
              <a:ext uri="{FF2B5EF4-FFF2-40B4-BE49-F238E27FC236}">
                <a16:creationId xmlns:a16="http://schemas.microsoft.com/office/drawing/2014/main" id="{4108BF88-0C73-47FE-9BEA-AB28FF15F99E}"/>
              </a:ext>
            </a:extLst>
          </p:cNvPr>
          <p:cNvSpPr/>
          <p:nvPr/>
        </p:nvSpPr>
        <p:spPr>
          <a:xfrm rot="5400000">
            <a:off x="3145873" y="4110587"/>
            <a:ext cx="329068" cy="304800"/>
          </a:xfrm>
          <a:prstGeom prst="bentUpArrow">
            <a:avLst>
              <a:gd name="adj1" fmla="val 25000"/>
              <a:gd name="adj2" fmla="val 32031"/>
              <a:gd name="adj3" fmla="val 35156"/>
            </a:avLst>
          </a:prstGeom>
          <a:solidFill>
            <a:srgbClr val="2FA6FF"/>
          </a:solidFill>
          <a:ln w="9525">
            <a:solidFill>
              <a:schemeClr val="bg1"/>
            </a:solidFill>
          </a:ln>
          <a:effectLst>
            <a:glow rad="38100">
              <a:schemeClr val="tx1"/>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rrow: Up-Down 1">
            <a:extLst>
              <a:ext uri="{FF2B5EF4-FFF2-40B4-BE49-F238E27FC236}">
                <a16:creationId xmlns:a16="http://schemas.microsoft.com/office/drawing/2014/main" id="{4ECB6792-A24D-4258-98DF-6D165FCD94F8}"/>
              </a:ext>
            </a:extLst>
          </p:cNvPr>
          <p:cNvSpPr/>
          <p:nvPr/>
        </p:nvSpPr>
        <p:spPr>
          <a:xfrm>
            <a:off x="5936776" y="4666212"/>
            <a:ext cx="272955" cy="790330"/>
          </a:xfrm>
          <a:prstGeom prst="upDownArrow">
            <a:avLst>
              <a:gd name="adj1" fmla="val 41878"/>
              <a:gd name="adj2" fmla="val 50000"/>
            </a:avLst>
          </a:prstGeom>
          <a:solidFill>
            <a:srgbClr val="2FA6FF"/>
          </a:solidFill>
          <a:ln w="9525">
            <a:solidFill>
              <a:schemeClr val="bg1"/>
            </a:solidFill>
          </a:ln>
          <a:effectLst>
            <a:glow rad="38100">
              <a:schemeClr val="tx1"/>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2">
            <a:extLst>
              <a:ext uri="{FF2B5EF4-FFF2-40B4-BE49-F238E27FC236}">
                <a16:creationId xmlns:a16="http://schemas.microsoft.com/office/drawing/2014/main" id="{793A3A71-26C7-4B12-B937-E6106D63E67F}"/>
              </a:ext>
            </a:extLst>
          </p:cNvPr>
          <p:cNvSpPr txBox="1">
            <a:spLocks noChangeArrowheads="1"/>
          </p:cNvSpPr>
          <p:nvPr/>
        </p:nvSpPr>
        <p:spPr bwMode="auto">
          <a:xfrm>
            <a:off x="2721166" y="1251571"/>
            <a:ext cx="3785631" cy="8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may be one in Us</a:t>
            </a:r>
          </a:p>
        </p:txBody>
      </p:sp>
      <p:sp>
        <p:nvSpPr>
          <p:cNvPr id="10" name="Rectangle 2">
            <a:extLst>
              <a:ext uri="{FF2B5EF4-FFF2-40B4-BE49-F238E27FC236}">
                <a16:creationId xmlns:a16="http://schemas.microsoft.com/office/drawing/2014/main" id="{CB28424E-4B50-4D9F-85DC-2DDF47A6D11B}"/>
              </a:ext>
            </a:extLst>
          </p:cNvPr>
          <p:cNvSpPr txBox="1">
            <a:spLocks noChangeArrowheads="1"/>
          </p:cNvSpPr>
          <p:nvPr/>
        </p:nvSpPr>
        <p:spPr bwMode="auto">
          <a:xfrm>
            <a:off x="5380104" y="678693"/>
            <a:ext cx="1857679" cy="8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I in You</a:t>
            </a:r>
          </a:p>
        </p:txBody>
      </p:sp>
      <p:sp>
        <p:nvSpPr>
          <p:cNvPr id="11" name="Rectangle 2">
            <a:extLst>
              <a:ext uri="{FF2B5EF4-FFF2-40B4-BE49-F238E27FC236}">
                <a16:creationId xmlns:a16="http://schemas.microsoft.com/office/drawing/2014/main" id="{2919AB08-59BF-412A-AE3D-8399C656C130}"/>
              </a:ext>
            </a:extLst>
          </p:cNvPr>
          <p:cNvSpPr txBox="1">
            <a:spLocks noChangeArrowheads="1"/>
          </p:cNvSpPr>
          <p:nvPr/>
        </p:nvSpPr>
        <p:spPr bwMode="auto">
          <a:xfrm>
            <a:off x="4358898" y="4151389"/>
            <a:ext cx="4253909" cy="8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be made perfect in</a:t>
            </a:r>
          </a:p>
        </p:txBody>
      </p:sp>
      <p:sp>
        <p:nvSpPr>
          <p:cNvPr id="12" name="Rectangle 2">
            <a:extLst>
              <a:ext uri="{FF2B5EF4-FFF2-40B4-BE49-F238E27FC236}">
                <a16:creationId xmlns:a16="http://schemas.microsoft.com/office/drawing/2014/main" id="{3ABD8D7C-A8B1-42EC-B6A3-EF4480FE2D82}"/>
              </a:ext>
            </a:extLst>
          </p:cNvPr>
          <p:cNvSpPr txBox="1">
            <a:spLocks noChangeArrowheads="1"/>
          </p:cNvSpPr>
          <p:nvPr/>
        </p:nvSpPr>
        <p:spPr bwMode="auto">
          <a:xfrm>
            <a:off x="488014" y="4793829"/>
            <a:ext cx="1053448" cy="712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one</a:t>
            </a:r>
          </a:p>
        </p:txBody>
      </p:sp>
      <p:sp>
        <p:nvSpPr>
          <p:cNvPr id="13" name="Rectangle 2">
            <a:extLst>
              <a:ext uri="{FF2B5EF4-FFF2-40B4-BE49-F238E27FC236}">
                <a16:creationId xmlns:a16="http://schemas.microsoft.com/office/drawing/2014/main" id="{EC8A9A98-F32E-4FFB-AC7C-9353766A2645}"/>
              </a:ext>
            </a:extLst>
          </p:cNvPr>
          <p:cNvSpPr txBox="1">
            <a:spLocks noChangeArrowheads="1"/>
          </p:cNvSpPr>
          <p:nvPr/>
        </p:nvSpPr>
        <p:spPr bwMode="auto">
          <a:xfrm>
            <a:off x="3003733" y="1833083"/>
            <a:ext cx="5255045" cy="8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believe that You sent Me</a:t>
            </a:r>
          </a:p>
        </p:txBody>
      </p:sp>
      <p:sp>
        <p:nvSpPr>
          <p:cNvPr id="14" name="Rectangle 2">
            <a:extLst>
              <a:ext uri="{FF2B5EF4-FFF2-40B4-BE49-F238E27FC236}">
                <a16:creationId xmlns:a16="http://schemas.microsoft.com/office/drawing/2014/main" id="{FA5C21A1-381C-493D-AE44-F3938710380C}"/>
              </a:ext>
            </a:extLst>
          </p:cNvPr>
          <p:cNvSpPr txBox="1">
            <a:spLocks noChangeArrowheads="1"/>
          </p:cNvSpPr>
          <p:nvPr/>
        </p:nvSpPr>
        <p:spPr bwMode="auto">
          <a:xfrm>
            <a:off x="3900574" y="3571366"/>
            <a:ext cx="4435626" cy="8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I in them, and You in</a:t>
            </a:r>
          </a:p>
        </p:txBody>
      </p:sp>
      <p:sp>
        <p:nvSpPr>
          <p:cNvPr id="15" name="Rectangle 2">
            <a:extLst>
              <a:ext uri="{FF2B5EF4-FFF2-40B4-BE49-F238E27FC236}">
                <a16:creationId xmlns:a16="http://schemas.microsoft.com/office/drawing/2014/main" id="{1D1FD703-2142-42E1-BC97-097ED51B9BCE}"/>
              </a:ext>
            </a:extLst>
          </p:cNvPr>
          <p:cNvSpPr txBox="1">
            <a:spLocks noChangeArrowheads="1"/>
          </p:cNvSpPr>
          <p:nvPr/>
        </p:nvSpPr>
        <p:spPr bwMode="auto">
          <a:xfrm>
            <a:off x="650883" y="4151388"/>
            <a:ext cx="910229" cy="8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Me</a:t>
            </a:r>
          </a:p>
        </p:txBody>
      </p:sp>
      <p:sp>
        <p:nvSpPr>
          <p:cNvPr id="16" name="Rectangle 2">
            <a:extLst>
              <a:ext uri="{FF2B5EF4-FFF2-40B4-BE49-F238E27FC236}">
                <a16:creationId xmlns:a16="http://schemas.microsoft.com/office/drawing/2014/main" id="{1E84969E-2168-4CB6-A90F-E971AC1126CB}"/>
              </a:ext>
            </a:extLst>
          </p:cNvPr>
          <p:cNvSpPr txBox="1">
            <a:spLocks noChangeArrowheads="1"/>
          </p:cNvSpPr>
          <p:nvPr/>
        </p:nvSpPr>
        <p:spPr bwMode="auto">
          <a:xfrm>
            <a:off x="5949588" y="2990521"/>
            <a:ext cx="2638481" cy="8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be one just</a:t>
            </a:r>
          </a:p>
        </p:txBody>
      </p:sp>
      <p:sp>
        <p:nvSpPr>
          <p:cNvPr id="17" name="Rectangle 2">
            <a:extLst>
              <a:ext uri="{FF2B5EF4-FFF2-40B4-BE49-F238E27FC236}">
                <a16:creationId xmlns:a16="http://schemas.microsoft.com/office/drawing/2014/main" id="{19B5AF8B-515C-4AC2-A1F1-0CBA45C9FBC7}"/>
              </a:ext>
            </a:extLst>
          </p:cNvPr>
          <p:cNvSpPr txBox="1">
            <a:spLocks noChangeArrowheads="1"/>
          </p:cNvSpPr>
          <p:nvPr/>
        </p:nvSpPr>
        <p:spPr bwMode="auto">
          <a:xfrm>
            <a:off x="820615" y="3574294"/>
            <a:ext cx="3106616" cy="8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as We are one</a:t>
            </a:r>
          </a:p>
        </p:txBody>
      </p:sp>
      <p:sp>
        <p:nvSpPr>
          <p:cNvPr id="18" name="Rectangle 2">
            <a:extLst>
              <a:ext uri="{FF2B5EF4-FFF2-40B4-BE49-F238E27FC236}">
                <a16:creationId xmlns:a16="http://schemas.microsoft.com/office/drawing/2014/main" id="{1764EF58-0FEA-4D50-9AFD-25A160EE6A2F}"/>
              </a:ext>
            </a:extLst>
          </p:cNvPr>
          <p:cNvSpPr txBox="1">
            <a:spLocks noChangeArrowheads="1"/>
          </p:cNvSpPr>
          <p:nvPr/>
        </p:nvSpPr>
        <p:spPr bwMode="auto">
          <a:xfrm>
            <a:off x="3767737" y="3574137"/>
            <a:ext cx="2347784" cy="8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I in them</a:t>
            </a:r>
          </a:p>
        </p:txBody>
      </p:sp>
      <p:sp>
        <p:nvSpPr>
          <p:cNvPr id="19" name="Rectangle 2">
            <a:extLst>
              <a:ext uri="{FF2B5EF4-FFF2-40B4-BE49-F238E27FC236}">
                <a16:creationId xmlns:a16="http://schemas.microsoft.com/office/drawing/2014/main" id="{60568202-4007-44CB-9CE5-43CF0190CA72}"/>
              </a:ext>
            </a:extLst>
          </p:cNvPr>
          <p:cNvSpPr txBox="1">
            <a:spLocks noChangeArrowheads="1"/>
          </p:cNvSpPr>
          <p:nvPr/>
        </p:nvSpPr>
        <p:spPr bwMode="auto">
          <a:xfrm>
            <a:off x="4026067" y="2822408"/>
            <a:ext cx="1207483" cy="650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kern="0" dirty="0">
                <a:ln w="3175" cmpd="sng">
                  <a:solidFill>
                    <a:srgbClr val="FFFFFF"/>
                  </a:solidFill>
                  <a:prstDash val="solid"/>
                  <a:miter lim="800000"/>
                </a:ln>
                <a:solidFill>
                  <a:srgbClr val="9933FF"/>
                </a:solidFill>
                <a:effectLst>
                  <a:glow rad="76200">
                    <a:schemeClr val="tx1"/>
                  </a:glow>
                  <a:outerShdw blurRad="50800" algn="tl" rotWithShape="0">
                    <a:srgbClr val="000000"/>
                  </a:outerShdw>
                </a:effectLst>
                <a:latin typeface="Calibri" panose="020F0502020204030204" pitchFamily="34" charset="0"/>
              </a:rPr>
              <a:t>one</a:t>
            </a:r>
            <a:endParaRPr lang="en-US" altLang="en-US" sz="3800" b="1" i="1" kern="0" dirty="0">
              <a:ln w="3175" cmpd="sng">
                <a:solidFill>
                  <a:srgbClr val="FFFFFF"/>
                </a:solidFill>
                <a:prstDash val="solid"/>
                <a:miter lim="800000"/>
              </a:ln>
              <a:solidFill>
                <a:srgbClr val="9933FF"/>
              </a:solidFill>
              <a:effectLst>
                <a:glow rad="76200">
                  <a:schemeClr val="tx1"/>
                </a:glow>
                <a:outerShdw blurRad="50800" algn="tl" rotWithShape="0">
                  <a:srgbClr val="000000"/>
                </a:outerShdw>
              </a:effectLst>
              <a:latin typeface="Calibri" panose="020F0502020204030204" pitchFamily="34" charset="0"/>
            </a:endParaRPr>
          </a:p>
        </p:txBody>
      </p:sp>
      <p:sp>
        <p:nvSpPr>
          <p:cNvPr id="21" name="Rectangle 6">
            <a:extLst>
              <a:ext uri="{FF2B5EF4-FFF2-40B4-BE49-F238E27FC236}">
                <a16:creationId xmlns:a16="http://schemas.microsoft.com/office/drawing/2014/main" id="{24727980-B78E-42C9-B812-F5946DC15A31}"/>
              </a:ext>
            </a:extLst>
          </p:cNvPr>
          <p:cNvSpPr>
            <a:spLocks noChangeArrowheads="1"/>
          </p:cNvSpPr>
          <p:nvPr/>
        </p:nvSpPr>
        <p:spPr bwMode="auto">
          <a:xfrm>
            <a:off x="3591286" y="2761774"/>
            <a:ext cx="725920" cy="782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800" b="1" dirty="0">
                <a:ln w="11430"/>
                <a:solidFill>
                  <a:schemeClr val="bg1"/>
                </a:solidFill>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in</a:t>
            </a:r>
          </a:p>
        </p:txBody>
      </p:sp>
    </p:spTree>
    <p:extLst>
      <p:ext uri="{BB962C8B-B14F-4D97-AF65-F5344CB8AC3E}">
        <p14:creationId xmlns:p14="http://schemas.microsoft.com/office/powerpoint/2010/main" val="33540668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750"/>
                                  </p:stCondLst>
                                  <p:childTnLst>
                                    <p:set>
                                      <p:cBhvr>
                                        <p:cTn id="6" dur="1" fill="hold">
                                          <p:stCondLst>
                                            <p:cond delay="0"/>
                                          </p:stCondLst>
                                        </p:cTn>
                                        <p:tgtEl>
                                          <p:spTgt spid="3074"/>
                                        </p:tgtEl>
                                        <p:attrNameLst>
                                          <p:attrName>style.visibility</p:attrName>
                                        </p:attrNameLst>
                                      </p:cBhvr>
                                      <p:to>
                                        <p:strVal val="visible"/>
                                      </p:to>
                                    </p:set>
                                    <p:animScale>
                                      <p:cBhvr>
                                        <p:cTn id="7" dur="1000" decel="50000" fill="hold">
                                          <p:stCondLst>
                                            <p:cond delay="0"/>
                                          </p:stCondLst>
                                        </p:cTn>
                                        <p:tgtEl>
                                          <p:spTgt spid="30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074"/>
                                        </p:tgtEl>
                                        <p:attrNameLst>
                                          <p:attrName>ppt_x</p:attrName>
                                          <p:attrName>ppt_y</p:attrName>
                                        </p:attrNameLst>
                                      </p:cBhvr>
                                    </p:animMotion>
                                    <p:animEffect transition="in" filter="fade">
                                      <p:cBhvr>
                                        <p:cTn id="9" dur="1000"/>
                                        <p:tgtEl>
                                          <p:spTgt spid="3074"/>
                                        </p:tgtEl>
                                      </p:cBhvr>
                                    </p:animEffect>
                                  </p:childTnLst>
                                </p:cTn>
                              </p:par>
                            </p:childTnLst>
                          </p:cTn>
                        </p:par>
                        <p:par>
                          <p:cTn id="10" fill="hold">
                            <p:stCondLst>
                              <p:cond delay="1750"/>
                            </p:stCondLst>
                            <p:childTnLst>
                              <p:par>
                                <p:cTn id="11" presetID="10" presetClass="exit" presetSubtype="0" fill="hold" grpId="0" nodeType="afterEffect">
                                  <p:stCondLst>
                                    <p:cond delay="0"/>
                                  </p:stCondLst>
                                  <p:childTnLst>
                                    <p:animEffect transition="out" filter="fade">
                                      <p:cBhvr>
                                        <p:cTn id="12" dur="250"/>
                                        <p:tgtEl>
                                          <p:spTgt spid="18"/>
                                        </p:tgtEl>
                                      </p:cBhvr>
                                    </p:animEffect>
                                    <p:set>
                                      <p:cBhvr>
                                        <p:cTn id="13" dur="1" fill="hold">
                                          <p:stCondLst>
                                            <p:cond delay="249"/>
                                          </p:stCondLst>
                                        </p:cTn>
                                        <p:tgtEl>
                                          <p:spTgt spid="18"/>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25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25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250"/>
                                        <p:tgtEl>
                                          <p:spTgt spid="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25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25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250"/>
                                        <p:tgtEl>
                                          <p:spTgt spid="1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250"/>
                                        <p:tgtEl>
                                          <p:spTgt spid="1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250"/>
                                        <p:tgtEl>
                                          <p:spTgt spid="1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250"/>
                                        <p:tgtEl>
                                          <p:spTgt spid="17"/>
                                        </p:tgtEl>
                                      </p:cBhvr>
                                    </p:animEffect>
                                  </p:childTnLst>
                                </p:cTn>
                              </p:par>
                              <p:par>
                                <p:cTn id="43" presetID="42" presetClass="path" presetSubtype="0" accel="50000" decel="50000" fill="hold" grpId="2" nodeType="withEffect">
                                  <p:stCondLst>
                                    <p:cond delay="0"/>
                                  </p:stCondLst>
                                  <p:childTnLst>
                                    <p:animMotion origin="layout" path="M -3.88889E-6 1.48148E-6 L -0.27656 -0.07801 " pathEditMode="relative" rAng="0" ptsTypes="AA">
                                      <p:cBhvr>
                                        <p:cTn id="44" dur="2000" fill="hold"/>
                                        <p:tgtEl>
                                          <p:spTgt spid="9"/>
                                        </p:tgtEl>
                                        <p:attrNameLst>
                                          <p:attrName>ppt_x</p:attrName>
                                          <p:attrName>ppt_y</p:attrName>
                                        </p:attrNameLst>
                                      </p:cBhvr>
                                      <p:rCtr x="-13837" y="-3912"/>
                                    </p:animMotion>
                                  </p:childTnLst>
                                </p:cTn>
                              </p:par>
                              <p:par>
                                <p:cTn id="45" presetID="42" presetClass="path" presetSubtype="0" accel="50000" decel="50000" fill="hold" grpId="2" nodeType="withEffect">
                                  <p:stCondLst>
                                    <p:cond delay="0"/>
                                  </p:stCondLst>
                                  <p:childTnLst>
                                    <p:animMotion origin="layout" path="M -5.55556E-7 4.81481E-6 L -0.17639 0.0905 " pathEditMode="relative" rAng="0" ptsTypes="AA">
                                      <p:cBhvr>
                                        <p:cTn id="46" dur="2000" fill="hold"/>
                                        <p:tgtEl>
                                          <p:spTgt spid="10"/>
                                        </p:tgtEl>
                                        <p:attrNameLst>
                                          <p:attrName>ppt_x</p:attrName>
                                          <p:attrName>ppt_y</p:attrName>
                                        </p:attrNameLst>
                                      </p:cBhvr>
                                      <p:rCtr x="-8819" y="4514"/>
                                    </p:animMotion>
                                  </p:childTnLst>
                                </p:cTn>
                              </p:par>
                              <p:par>
                                <p:cTn id="47" presetID="42" presetClass="path" presetSubtype="0" accel="50000" decel="50000" fill="hold" grpId="2" nodeType="withEffect">
                                  <p:stCondLst>
                                    <p:cond delay="0"/>
                                  </p:stCondLst>
                                  <p:childTnLst>
                                    <p:animMotion origin="layout" path="M -1.38889E-6 4.81481E-6 L -0.46285 -0.20718 " pathEditMode="relative" rAng="0" ptsTypes="AA">
                                      <p:cBhvr>
                                        <p:cTn id="48" dur="2000" fill="hold"/>
                                        <p:tgtEl>
                                          <p:spTgt spid="11"/>
                                        </p:tgtEl>
                                        <p:attrNameLst>
                                          <p:attrName>ppt_x</p:attrName>
                                          <p:attrName>ppt_y</p:attrName>
                                        </p:attrNameLst>
                                      </p:cBhvr>
                                      <p:rCtr x="-23142" y="-10370"/>
                                    </p:animMotion>
                                  </p:childTnLst>
                                </p:cTn>
                              </p:par>
                              <p:par>
                                <p:cTn id="49" presetID="42" presetClass="path" presetSubtype="0" accel="50000" decel="50000" fill="hold" grpId="2" nodeType="withEffect">
                                  <p:stCondLst>
                                    <p:cond delay="0"/>
                                  </p:stCondLst>
                                  <p:childTnLst>
                                    <p:animMotion origin="layout" path="M 2.5E-6 4.07407E-6 L 0.39583 -0.29167 " pathEditMode="relative" rAng="0" ptsTypes="AA">
                                      <p:cBhvr>
                                        <p:cTn id="50" dur="2000" fill="hold"/>
                                        <p:tgtEl>
                                          <p:spTgt spid="12"/>
                                        </p:tgtEl>
                                        <p:attrNameLst>
                                          <p:attrName>ppt_x</p:attrName>
                                          <p:attrName>ppt_y</p:attrName>
                                        </p:attrNameLst>
                                      </p:cBhvr>
                                      <p:rCtr x="19792" y="-14583"/>
                                    </p:animMotion>
                                  </p:childTnLst>
                                </p:cTn>
                              </p:par>
                              <p:par>
                                <p:cTn id="51" presetID="42" presetClass="path" presetSubtype="0" accel="50000" decel="50000" fill="hold" grpId="2" nodeType="withEffect">
                                  <p:stCondLst>
                                    <p:cond delay="0"/>
                                  </p:stCondLst>
                                  <p:childTnLst>
                                    <p:animMotion origin="layout" path="M 1.38889E-6 -2.22222E-6 L -0.03021 0.21459 " pathEditMode="relative" rAng="0" ptsTypes="AA">
                                      <p:cBhvr>
                                        <p:cTn id="52" dur="2000" fill="hold"/>
                                        <p:tgtEl>
                                          <p:spTgt spid="13"/>
                                        </p:tgtEl>
                                        <p:attrNameLst>
                                          <p:attrName>ppt_x</p:attrName>
                                          <p:attrName>ppt_y</p:attrName>
                                        </p:attrNameLst>
                                      </p:cBhvr>
                                      <p:rCtr x="-1510" y="10718"/>
                                    </p:animMotion>
                                  </p:childTnLst>
                                </p:cTn>
                              </p:par>
                              <p:par>
                                <p:cTn id="53" presetID="42" presetClass="path" presetSubtype="0" accel="50000" decel="50000" fill="hold" grpId="2" nodeType="withEffect">
                                  <p:stCondLst>
                                    <p:cond delay="0"/>
                                  </p:stCondLst>
                                  <p:childTnLst>
                                    <p:animMotion origin="layout" path="M 2.77778E-6 -4.44444E-6 L -0.04254 0.04607 " pathEditMode="relative" rAng="0" ptsTypes="AA">
                                      <p:cBhvr>
                                        <p:cTn id="54" dur="2000" fill="hold"/>
                                        <p:tgtEl>
                                          <p:spTgt spid="14"/>
                                        </p:tgtEl>
                                        <p:attrNameLst>
                                          <p:attrName>ppt_x</p:attrName>
                                          <p:attrName>ppt_y</p:attrName>
                                        </p:attrNameLst>
                                      </p:cBhvr>
                                      <p:rCtr x="-2135" y="2292"/>
                                    </p:animMotion>
                                  </p:childTnLst>
                                </p:cTn>
                              </p:par>
                              <p:par>
                                <p:cTn id="55" presetID="42" presetClass="path" presetSubtype="0" accel="50000" decel="50000" fill="hold" grpId="2" nodeType="withEffect">
                                  <p:stCondLst>
                                    <p:cond delay="0"/>
                                  </p:stCondLst>
                                  <p:childTnLst>
                                    <p:animMotion origin="layout" path="M -3.33333E-6 4.81481E-6 L 0.78021 -0.03843 " pathEditMode="relative" rAng="0" ptsTypes="AA">
                                      <p:cBhvr>
                                        <p:cTn id="56" dur="2000" fill="hold"/>
                                        <p:tgtEl>
                                          <p:spTgt spid="15"/>
                                        </p:tgtEl>
                                        <p:attrNameLst>
                                          <p:attrName>ppt_x</p:attrName>
                                          <p:attrName>ppt_y</p:attrName>
                                        </p:attrNameLst>
                                      </p:cBhvr>
                                      <p:rCtr x="39010" y="-1921"/>
                                    </p:animMotion>
                                  </p:childTnLst>
                                </p:cTn>
                              </p:par>
                              <p:par>
                                <p:cTn id="57" presetID="42" presetClass="path" presetSubtype="0" accel="50000" decel="50000" fill="hold" grpId="2" nodeType="withEffect">
                                  <p:stCondLst>
                                    <p:cond delay="0"/>
                                  </p:stCondLst>
                                  <p:childTnLst>
                                    <p:animMotion origin="layout" path="M 4.72222E-6 -2.22222E-6 L -0.28612 0.33959 " pathEditMode="relative" rAng="0" ptsTypes="AA">
                                      <p:cBhvr>
                                        <p:cTn id="58" dur="2000" fill="hold"/>
                                        <p:tgtEl>
                                          <p:spTgt spid="16"/>
                                        </p:tgtEl>
                                        <p:attrNameLst>
                                          <p:attrName>ppt_x</p:attrName>
                                          <p:attrName>ppt_y</p:attrName>
                                        </p:attrNameLst>
                                      </p:cBhvr>
                                      <p:rCtr x="-14306" y="16968"/>
                                    </p:animMotion>
                                  </p:childTnLst>
                                </p:cTn>
                              </p:par>
                              <p:par>
                                <p:cTn id="59" presetID="42" presetClass="path" presetSubtype="0" accel="50000" decel="50000" fill="hold" grpId="2" nodeType="withEffect">
                                  <p:stCondLst>
                                    <p:cond delay="0"/>
                                  </p:stCondLst>
                                  <p:childTnLst>
                                    <p:animMotion origin="layout" path="M 1.38889E-6 2.59259E-6 L 0.53889 0.2544 " pathEditMode="relative" rAng="0" ptsTypes="AA">
                                      <p:cBhvr>
                                        <p:cTn id="60" dur="2000" fill="hold"/>
                                        <p:tgtEl>
                                          <p:spTgt spid="17"/>
                                        </p:tgtEl>
                                        <p:attrNameLst>
                                          <p:attrName>ppt_x</p:attrName>
                                          <p:attrName>ppt_y</p:attrName>
                                        </p:attrNameLst>
                                      </p:cBhvr>
                                      <p:rCtr x="26944" y="12708"/>
                                    </p:animMotion>
                                  </p:childTnLst>
                                </p:cTn>
                              </p:par>
                              <p:par>
                                <p:cTn id="61" presetID="10" presetClass="exit" presetSubtype="0" fill="hold" grpId="1" nodeType="withEffect">
                                  <p:stCondLst>
                                    <p:cond delay="0"/>
                                  </p:stCondLst>
                                  <p:childTnLst>
                                    <p:animEffect transition="out" filter="fade">
                                      <p:cBhvr>
                                        <p:cTn id="62" dur="1250"/>
                                        <p:tgtEl>
                                          <p:spTgt spid="3074"/>
                                        </p:tgtEl>
                                      </p:cBhvr>
                                    </p:animEffect>
                                    <p:set>
                                      <p:cBhvr>
                                        <p:cTn id="63" dur="1" fill="hold">
                                          <p:stCondLst>
                                            <p:cond delay="1249"/>
                                          </p:stCondLst>
                                        </p:cTn>
                                        <p:tgtEl>
                                          <p:spTgt spid="3074"/>
                                        </p:tgtEl>
                                        <p:attrNameLst>
                                          <p:attrName>style.visibility</p:attrName>
                                        </p:attrNameLst>
                                      </p:cBhvr>
                                      <p:to>
                                        <p:strVal val="hidden"/>
                                      </p:to>
                                    </p:set>
                                  </p:childTnLst>
                                </p:cTn>
                              </p:par>
                            </p:childTnLst>
                          </p:cTn>
                        </p:par>
                        <p:par>
                          <p:cTn id="64" fill="hold">
                            <p:stCondLst>
                              <p:cond delay="2000"/>
                            </p:stCondLst>
                            <p:childTnLst>
                              <p:par>
                                <p:cTn id="65" presetID="10" presetClass="entr" presetSubtype="0" fill="hold" grpId="0" nodeType="after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fade">
                                      <p:cBhvr>
                                        <p:cTn id="67" dur="250"/>
                                        <p:tgtEl>
                                          <p:spTgt spid="4"/>
                                        </p:tgtEl>
                                      </p:cBhvr>
                                    </p:animEffect>
                                  </p:childTnLst>
                                </p:cTn>
                              </p:par>
                              <p:par>
                                <p:cTn id="68" presetID="10" presetClass="exit" presetSubtype="0" fill="hold" grpId="1" nodeType="withEffect">
                                  <p:stCondLst>
                                    <p:cond delay="0"/>
                                  </p:stCondLst>
                                  <p:childTnLst>
                                    <p:animEffect transition="out" filter="fade">
                                      <p:cBhvr>
                                        <p:cTn id="69" dur="500"/>
                                        <p:tgtEl>
                                          <p:spTgt spid="9"/>
                                        </p:tgtEl>
                                      </p:cBhvr>
                                    </p:animEffect>
                                    <p:set>
                                      <p:cBhvr>
                                        <p:cTn id="70" dur="1" fill="hold">
                                          <p:stCondLst>
                                            <p:cond delay="499"/>
                                          </p:stCondLst>
                                        </p:cTn>
                                        <p:tgtEl>
                                          <p:spTgt spid="9"/>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10"/>
                                        </p:tgtEl>
                                      </p:cBhvr>
                                    </p:animEffect>
                                    <p:set>
                                      <p:cBhvr>
                                        <p:cTn id="73" dur="1" fill="hold">
                                          <p:stCondLst>
                                            <p:cond delay="499"/>
                                          </p:stCondLst>
                                        </p:cTn>
                                        <p:tgtEl>
                                          <p:spTgt spid="10"/>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500"/>
                                        <p:tgtEl>
                                          <p:spTgt spid="11"/>
                                        </p:tgtEl>
                                      </p:cBhvr>
                                    </p:animEffect>
                                    <p:set>
                                      <p:cBhvr>
                                        <p:cTn id="76" dur="1" fill="hold">
                                          <p:stCondLst>
                                            <p:cond delay="499"/>
                                          </p:stCondLst>
                                        </p:cTn>
                                        <p:tgtEl>
                                          <p:spTgt spid="11"/>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12"/>
                                        </p:tgtEl>
                                      </p:cBhvr>
                                    </p:animEffect>
                                    <p:set>
                                      <p:cBhvr>
                                        <p:cTn id="79" dur="1" fill="hold">
                                          <p:stCondLst>
                                            <p:cond delay="499"/>
                                          </p:stCondLst>
                                        </p:cTn>
                                        <p:tgtEl>
                                          <p:spTgt spid="12"/>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13"/>
                                        </p:tgtEl>
                                      </p:cBhvr>
                                    </p:animEffect>
                                    <p:set>
                                      <p:cBhvr>
                                        <p:cTn id="82" dur="1" fill="hold">
                                          <p:stCondLst>
                                            <p:cond delay="499"/>
                                          </p:stCondLst>
                                        </p:cTn>
                                        <p:tgtEl>
                                          <p:spTgt spid="13"/>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14"/>
                                        </p:tgtEl>
                                      </p:cBhvr>
                                    </p:animEffect>
                                    <p:set>
                                      <p:cBhvr>
                                        <p:cTn id="85" dur="1" fill="hold">
                                          <p:stCondLst>
                                            <p:cond delay="499"/>
                                          </p:stCondLst>
                                        </p:cTn>
                                        <p:tgtEl>
                                          <p:spTgt spid="14"/>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500"/>
                                        <p:tgtEl>
                                          <p:spTgt spid="15"/>
                                        </p:tgtEl>
                                      </p:cBhvr>
                                    </p:animEffect>
                                    <p:set>
                                      <p:cBhvr>
                                        <p:cTn id="88" dur="1" fill="hold">
                                          <p:stCondLst>
                                            <p:cond delay="499"/>
                                          </p:stCondLst>
                                        </p:cTn>
                                        <p:tgtEl>
                                          <p:spTgt spid="15"/>
                                        </p:tgtEl>
                                        <p:attrNameLst>
                                          <p:attrName>style.visibility</p:attrName>
                                        </p:attrNameLst>
                                      </p:cBhvr>
                                      <p:to>
                                        <p:strVal val="hidden"/>
                                      </p:to>
                                    </p:set>
                                  </p:childTnLst>
                                </p:cTn>
                              </p:par>
                              <p:par>
                                <p:cTn id="89" presetID="10" presetClass="exit" presetSubtype="0" fill="hold" grpId="1" nodeType="withEffect">
                                  <p:stCondLst>
                                    <p:cond delay="0"/>
                                  </p:stCondLst>
                                  <p:childTnLst>
                                    <p:animEffect transition="out" filter="fade">
                                      <p:cBhvr>
                                        <p:cTn id="90" dur="500"/>
                                        <p:tgtEl>
                                          <p:spTgt spid="16"/>
                                        </p:tgtEl>
                                      </p:cBhvr>
                                    </p:animEffect>
                                    <p:set>
                                      <p:cBhvr>
                                        <p:cTn id="91" dur="1" fill="hold">
                                          <p:stCondLst>
                                            <p:cond delay="499"/>
                                          </p:stCondLst>
                                        </p:cTn>
                                        <p:tgtEl>
                                          <p:spTgt spid="16"/>
                                        </p:tgtEl>
                                        <p:attrNameLst>
                                          <p:attrName>style.visibility</p:attrName>
                                        </p:attrNameLst>
                                      </p:cBhvr>
                                      <p:to>
                                        <p:strVal val="hidden"/>
                                      </p:to>
                                    </p:set>
                                  </p:childTnLst>
                                </p:cTn>
                              </p:par>
                              <p:par>
                                <p:cTn id="92" presetID="10" presetClass="exit" presetSubtype="0" fill="hold" grpId="1" nodeType="withEffect">
                                  <p:stCondLst>
                                    <p:cond delay="0"/>
                                  </p:stCondLst>
                                  <p:childTnLst>
                                    <p:animEffect transition="out" filter="fade">
                                      <p:cBhvr>
                                        <p:cTn id="93" dur="500"/>
                                        <p:tgtEl>
                                          <p:spTgt spid="17"/>
                                        </p:tgtEl>
                                      </p:cBhvr>
                                    </p:animEffect>
                                    <p:set>
                                      <p:cBhvr>
                                        <p:cTn id="94" dur="1" fill="hold">
                                          <p:stCondLst>
                                            <p:cond delay="499"/>
                                          </p:stCondLst>
                                        </p:cTn>
                                        <p:tgtEl>
                                          <p:spTgt spid="17"/>
                                        </p:tgtEl>
                                        <p:attrNameLst>
                                          <p:attrName>style.visibility</p:attrName>
                                        </p:attrNameLst>
                                      </p:cBhvr>
                                      <p:to>
                                        <p:strVal val="hidden"/>
                                      </p:to>
                                    </p:set>
                                  </p:childTnLst>
                                </p:cTn>
                              </p:par>
                            </p:childTnLst>
                          </p:cTn>
                        </p:par>
                        <p:par>
                          <p:cTn id="95" fill="hold">
                            <p:stCondLst>
                              <p:cond delay="2500"/>
                            </p:stCondLst>
                            <p:childTnLst>
                              <p:par>
                                <p:cTn id="96" presetID="22" presetClass="entr" presetSubtype="8" fill="hold" grpId="0" nodeType="afterEffect">
                                  <p:stCondLst>
                                    <p:cond delay="0"/>
                                  </p:stCondLst>
                                  <p:childTnLst>
                                    <p:set>
                                      <p:cBhvr>
                                        <p:cTn id="97" dur="1" fill="hold">
                                          <p:stCondLst>
                                            <p:cond delay="0"/>
                                          </p:stCondLst>
                                        </p:cTn>
                                        <p:tgtEl>
                                          <p:spTgt spid="5"/>
                                        </p:tgtEl>
                                        <p:attrNameLst>
                                          <p:attrName>style.visibility</p:attrName>
                                        </p:attrNameLst>
                                      </p:cBhvr>
                                      <p:to>
                                        <p:strVal val="visible"/>
                                      </p:to>
                                    </p:set>
                                    <p:animEffect transition="in" filter="wipe(left)">
                                      <p:cBhvr>
                                        <p:cTn id="98" dur="500"/>
                                        <p:tgtEl>
                                          <p:spTgt spid="5"/>
                                        </p:tgtEl>
                                      </p:cBhvr>
                                    </p:animEffect>
                                  </p:childTnLst>
                                </p:cTn>
                              </p:par>
                              <p:par>
                                <p:cTn id="99" presetID="22" presetClass="entr" presetSubtype="8" fill="hold" grpId="0" nodeType="withEffect">
                                  <p:stCondLst>
                                    <p:cond delay="250"/>
                                  </p:stCondLst>
                                  <p:childTnLst>
                                    <p:set>
                                      <p:cBhvr>
                                        <p:cTn id="100" dur="1" fill="hold">
                                          <p:stCondLst>
                                            <p:cond delay="0"/>
                                          </p:stCondLst>
                                        </p:cTn>
                                        <p:tgtEl>
                                          <p:spTgt spid="6"/>
                                        </p:tgtEl>
                                        <p:attrNameLst>
                                          <p:attrName>style.visibility</p:attrName>
                                        </p:attrNameLst>
                                      </p:cBhvr>
                                      <p:to>
                                        <p:strVal val="visible"/>
                                      </p:to>
                                    </p:set>
                                    <p:animEffect transition="in" filter="wipe(left)">
                                      <p:cBhvr>
                                        <p:cTn id="101" dur="500"/>
                                        <p:tgtEl>
                                          <p:spTgt spid="6"/>
                                        </p:tgtEl>
                                      </p:cBhvr>
                                    </p:animEffect>
                                  </p:childTnLst>
                                </p:cTn>
                              </p:par>
                              <p:par>
                                <p:cTn id="102" presetID="16" presetClass="entr" presetSubtype="21" fill="hold" grpId="0" nodeType="withEffect">
                                  <p:stCondLst>
                                    <p:cond delay="500"/>
                                  </p:stCondLst>
                                  <p:childTnLst>
                                    <p:set>
                                      <p:cBhvr>
                                        <p:cTn id="103" dur="1" fill="hold">
                                          <p:stCondLst>
                                            <p:cond delay="0"/>
                                          </p:stCondLst>
                                        </p:cTn>
                                        <p:tgtEl>
                                          <p:spTgt spid="7"/>
                                        </p:tgtEl>
                                        <p:attrNameLst>
                                          <p:attrName>style.visibility</p:attrName>
                                        </p:attrNameLst>
                                      </p:cBhvr>
                                      <p:to>
                                        <p:strVal val="visible"/>
                                      </p:to>
                                    </p:set>
                                    <p:animEffect transition="in" filter="barn(inVertical)">
                                      <p:cBhvr>
                                        <p:cTn id="104" dur="500"/>
                                        <p:tgtEl>
                                          <p:spTgt spid="7"/>
                                        </p:tgtEl>
                                      </p:cBhvr>
                                    </p:animEffect>
                                  </p:childTnLst>
                                </p:cTn>
                              </p:par>
                              <p:par>
                                <p:cTn id="105" presetID="16" presetClass="entr" presetSubtype="42" fill="hold" grpId="0" nodeType="withEffect">
                                  <p:stCondLst>
                                    <p:cond delay="750"/>
                                  </p:stCondLst>
                                  <p:childTnLst>
                                    <p:set>
                                      <p:cBhvr>
                                        <p:cTn id="106" dur="1" fill="hold">
                                          <p:stCondLst>
                                            <p:cond delay="0"/>
                                          </p:stCondLst>
                                        </p:cTn>
                                        <p:tgtEl>
                                          <p:spTgt spid="2"/>
                                        </p:tgtEl>
                                        <p:attrNameLst>
                                          <p:attrName>style.visibility</p:attrName>
                                        </p:attrNameLst>
                                      </p:cBhvr>
                                      <p:to>
                                        <p:strVal val="visible"/>
                                      </p:to>
                                    </p:set>
                                    <p:animEffect transition="in" filter="barn(outHorizontal)">
                                      <p:cBhvr>
                                        <p:cTn id="107" dur="500"/>
                                        <p:tgtEl>
                                          <p:spTgt spid="2"/>
                                        </p:tgtEl>
                                      </p:cBhvr>
                                    </p:animEffect>
                                  </p:childTnLst>
                                </p:cTn>
                              </p:par>
                            </p:childTnLst>
                          </p:cTn>
                        </p:par>
                        <p:par>
                          <p:cTn id="108" fill="hold">
                            <p:stCondLst>
                              <p:cond delay="3750"/>
                            </p:stCondLst>
                            <p:childTnLst>
                              <p:par>
                                <p:cTn id="109" presetID="10" presetClass="exit" presetSubtype="0" fill="hold" grpId="3" nodeType="afterEffect">
                                  <p:stCondLst>
                                    <p:cond delay="0"/>
                                  </p:stCondLst>
                                  <p:childTnLst>
                                    <p:animEffect transition="out" filter="fade">
                                      <p:cBhvr>
                                        <p:cTn id="110" dur="250"/>
                                        <p:tgtEl>
                                          <p:spTgt spid="18"/>
                                        </p:tgtEl>
                                      </p:cBhvr>
                                    </p:animEffect>
                                    <p:set>
                                      <p:cBhvr>
                                        <p:cTn id="111" dur="1" fill="hold">
                                          <p:stCondLst>
                                            <p:cond delay="249"/>
                                          </p:stCondLst>
                                        </p:cTn>
                                        <p:tgtEl>
                                          <p:spTgt spid="18"/>
                                        </p:tgtEl>
                                        <p:attrNameLst>
                                          <p:attrName>style.visibility</p:attrName>
                                        </p:attrNameLst>
                                      </p:cBhvr>
                                      <p:to>
                                        <p:strVal val="hidden"/>
                                      </p:to>
                                    </p:set>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grpId="0" nodeType="clickEffect">
                                  <p:stCondLst>
                                    <p:cond delay="0"/>
                                  </p:stCondLst>
                                  <p:childTnLst>
                                    <p:set>
                                      <p:cBhvr>
                                        <p:cTn id="115" dur="1" fill="hold">
                                          <p:stCondLst>
                                            <p:cond delay="0"/>
                                          </p:stCondLst>
                                        </p:cTn>
                                        <p:tgtEl>
                                          <p:spTgt spid="20"/>
                                        </p:tgtEl>
                                        <p:attrNameLst>
                                          <p:attrName>style.visibility</p:attrName>
                                        </p:attrNameLst>
                                      </p:cBhvr>
                                      <p:to>
                                        <p:strVal val="visible"/>
                                      </p:to>
                                    </p:set>
                                    <p:animEffect transition="in" filter="wipe(left)">
                                      <p:cBhvr>
                                        <p:cTn id="116" dur="500"/>
                                        <p:tgtEl>
                                          <p:spTgt spid="20"/>
                                        </p:tgtEl>
                                      </p:cBhvr>
                                    </p:animEffect>
                                  </p:childTnLst>
                                </p:cTn>
                              </p:par>
                              <p:par>
                                <p:cTn id="117" presetID="18" presetClass="emph" presetSubtype="0" fill="hold" grpId="1" nodeType="withEffect">
                                  <p:stCondLst>
                                    <p:cond delay="0"/>
                                  </p:stCondLst>
                                  <p:childTnLst>
                                    <p:set>
                                      <p:cBhvr override="childStyle">
                                        <p:cTn id="118" dur="500" fill="hold"/>
                                        <p:tgtEl>
                                          <p:spTgt spid="20"/>
                                        </p:tgtEl>
                                        <p:attrNameLst>
                                          <p:attrName>style.textDecorationUnderline</p:attrName>
                                        </p:attrNameLst>
                                      </p:cBhvr>
                                      <p:to>
                                        <p:strVal val="true"/>
                                      </p:to>
                                    </p:set>
                                  </p:childTnLst>
                                </p:cTn>
                              </p:par>
                              <p:par>
                                <p:cTn id="119" presetID="22" presetClass="entr" presetSubtype="8" fill="hold" grpId="0" nodeType="withEffect">
                                  <p:stCondLst>
                                    <p:cond delay="0"/>
                                  </p:stCondLst>
                                  <p:childTnLst>
                                    <p:set>
                                      <p:cBhvr>
                                        <p:cTn id="120" dur="1" fill="hold">
                                          <p:stCondLst>
                                            <p:cond delay="0"/>
                                          </p:stCondLst>
                                        </p:cTn>
                                        <p:tgtEl>
                                          <p:spTgt spid="19"/>
                                        </p:tgtEl>
                                        <p:attrNameLst>
                                          <p:attrName>style.visibility</p:attrName>
                                        </p:attrNameLst>
                                      </p:cBhvr>
                                      <p:to>
                                        <p:strVal val="visible"/>
                                      </p:to>
                                    </p:set>
                                    <p:animEffect transition="in" filter="wipe(left)">
                                      <p:cBhvr>
                                        <p:cTn id="121" dur="500"/>
                                        <p:tgtEl>
                                          <p:spTgt spid="19"/>
                                        </p:tgtEl>
                                      </p:cBhvr>
                                    </p:animEffect>
                                  </p:childTnLst>
                                </p:cTn>
                              </p:par>
                            </p:childTnLst>
                          </p:cTn>
                        </p:par>
                        <p:par>
                          <p:cTn id="122" fill="hold">
                            <p:stCondLst>
                              <p:cond delay="500"/>
                            </p:stCondLst>
                            <p:childTnLst>
                              <p:par>
                                <p:cTn id="123" presetID="0" presetClass="entr" presetSubtype="0" fill="hold" grpId="0" nodeType="afterEffect">
                                  <p:stCondLst>
                                    <p:cond delay="0"/>
                                  </p:stCondLst>
                                  <p:childTnLst>
                                    <p:set>
                                      <p:cBhvr>
                                        <p:cTn id="124" dur="1" fill="hold">
                                          <p:stCondLst>
                                            <p:cond delay="0"/>
                                          </p:stCondLst>
                                        </p:cTn>
                                        <p:tgtEl>
                                          <p:spTgt spid="21"/>
                                        </p:tgtEl>
                                        <p:attrNameLst>
                                          <p:attrName>style.visibility</p:attrName>
                                        </p:attrNameLst>
                                      </p:cBhvr>
                                      <p:to>
                                        <p:strVal val="visible"/>
                                      </p:to>
                                    </p:set>
                                    <p:animEffect transition="in" filter="dissolve">
                                      <p:cBhvr>
                                        <p:cTn id="125" dur="500">
                                          <p:stCondLst>
                                            <p:cond delay="0"/>
                                          </p:stCondLst>
                                        </p:cTn>
                                        <p:tgtEl>
                                          <p:spTgt spid="21"/>
                                        </p:tgtEl>
                                      </p:cBhvr>
                                    </p:animEffect>
                                    <p:anim to="" calcmode="lin" valueType="num">
                                      <p:cBhvr>
                                        <p:cTn id="126" dur="500" fill="hold">
                                          <p:stCondLst>
                                            <p:cond delay="0"/>
                                          </p:stCondLst>
                                        </p:cTn>
                                        <p:tgtEl>
                                          <p:spTgt spid="21"/>
                                        </p:tgtEl>
                                        <p:attrNameLst>
                                          <p:attrName>ppt_w</p:attrName>
                                        </p:attrNameLst>
                                      </p:cBhvr>
                                      <p:tavLst>
                                        <p:tav tm="0">
                                          <p:val>
                                            <p:strVal val="#ppt_w*4"/>
                                          </p:val>
                                        </p:tav>
                                        <p:tav tm="100000">
                                          <p:val>
                                            <p:strVal val="#ppt_w"/>
                                          </p:val>
                                        </p:tav>
                                      </p:tavLst>
                                    </p:anim>
                                    <p:anim to="" calcmode="lin" valueType="num">
                                      <p:cBhvr>
                                        <p:cTn id="127" dur="500" fill="hold">
                                          <p:stCondLst>
                                            <p:cond delay="0"/>
                                          </p:stCondLst>
                                        </p:cTn>
                                        <p:tgtEl>
                                          <p:spTgt spid="21"/>
                                        </p:tgtEl>
                                        <p:attrNameLst>
                                          <p:attrName>ppt_h</p:attrName>
                                        </p:attrNameLst>
                                      </p:cBhvr>
                                      <p:tavLst>
                                        <p:tav tm="0">
                                          <p:val>
                                            <p:strVal val="#ppt_h*4"/>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4" grpId="1"/>
      <p:bldP spid="20" grpId="0"/>
      <p:bldP spid="20" grpId="1"/>
      <p:bldP spid="4" grpId="0"/>
      <p:bldP spid="5" grpId="0" animBg="1"/>
      <p:bldP spid="6" grpId="0" animBg="1"/>
      <p:bldP spid="7" grpId="0" animBg="1"/>
      <p:bldP spid="2" grpId="0" animBg="1"/>
      <p:bldP spid="9" grpId="0"/>
      <p:bldP spid="9" grpId="1"/>
      <p:bldP spid="9" grpId="2"/>
      <p:bldP spid="10" grpId="0"/>
      <p:bldP spid="10" grpId="1"/>
      <p:bldP spid="10" grpId="2"/>
      <p:bldP spid="11" grpId="0"/>
      <p:bldP spid="11" grpId="1"/>
      <p:bldP spid="11" grpId="2"/>
      <p:bldP spid="12" grpId="0"/>
      <p:bldP spid="12" grpId="1"/>
      <p:bldP spid="12" grpId="2"/>
      <p:bldP spid="13" grpId="0"/>
      <p:bldP spid="13" grpId="1"/>
      <p:bldP spid="13" grpId="2"/>
      <p:bldP spid="14" grpId="0"/>
      <p:bldP spid="14" grpId="1"/>
      <p:bldP spid="14" grpId="2"/>
      <p:bldP spid="15" grpId="0"/>
      <p:bldP spid="15" grpId="1"/>
      <p:bldP spid="15" grpId="2"/>
      <p:bldP spid="16" grpId="0"/>
      <p:bldP spid="16" grpId="1"/>
      <p:bldP spid="16" grpId="2"/>
      <p:bldP spid="17" grpId="0"/>
      <p:bldP spid="17" grpId="1"/>
      <p:bldP spid="17" grpId="2"/>
      <p:bldP spid="18" grpId="0"/>
      <p:bldP spid="18" grpId="3"/>
      <p:bldP spid="19"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025E1-E0B8-4A5E-941F-E41E60F5B7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a:extLst>
              <a:ext uri="{FF2B5EF4-FFF2-40B4-BE49-F238E27FC236}">
                <a16:creationId xmlns:a16="http://schemas.microsoft.com/office/drawing/2014/main" id="{9479DB2E-D1CB-4DB0-A2E1-10EE07D62158}"/>
              </a:ext>
            </a:extLst>
          </p:cNvPr>
          <p:cNvSpPr txBox="1">
            <a:spLocks/>
          </p:cNvSpPr>
          <p:nvPr/>
        </p:nvSpPr>
        <p:spPr>
          <a:xfrm>
            <a:off x="726140" y="1627094"/>
            <a:ext cx="2888525"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rgbClr val="FFFF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one accord</a:t>
            </a:r>
          </a:p>
        </p:txBody>
      </p:sp>
      <p:sp>
        <p:nvSpPr>
          <p:cNvPr id="10" name="Title 1">
            <a:extLst>
              <a:ext uri="{FF2B5EF4-FFF2-40B4-BE49-F238E27FC236}">
                <a16:creationId xmlns:a16="http://schemas.microsoft.com/office/drawing/2014/main" id="{924BD264-3648-4637-ABAE-F12AD4C71331}"/>
              </a:ext>
            </a:extLst>
          </p:cNvPr>
          <p:cNvSpPr txBox="1">
            <a:spLocks/>
          </p:cNvSpPr>
          <p:nvPr/>
        </p:nvSpPr>
        <p:spPr>
          <a:xfrm>
            <a:off x="6355694" y="4309362"/>
            <a:ext cx="1490031"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rgbClr val="FFFF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Why</a:t>
            </a:r>
          </a:p>
        </p:txBody>
      </p:sp>
      <p:sp>
        <p:nvSpPr>
          <p:cNvPr id="11" name="Title 1">
            <a:extLst>
              <a:ext uri="{FF2B5EF4-FFF2-40B4-BE49-F238E27FC236}">
                <a16:creationId xmlns:a16="http://schemas.microsoft.com/office/drawing/2014/main" id="{7F493F3D-C0AE-45FE-A7F2-C41EA289B4BA}"/>
              </a:ext>
            </a:extLst>
          </p:cNvPr>
          <p:cNvSpPr txBox="1">
            <a:spLocks/>
          </p:cNvSpPr>
          <p:nvPr/>
        </p:nvSpPr>
        <p:spPr>
          <a:xfrm>
            <a:off x="6591440" y="5065619"/>
            <a:ext cx="1987572" cy="7471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rgbClr val="FFFF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people</a:t>
            </a:r>
          </a:p>
        </p:txBody>
      </p:sp>
      <p:sp>
        <p:nvSpPr>
          <p:cNvPr id="12" name="Title 1">
            <a:extLst>
              <a:ext uri="{FF2B5EF4-FFF2-40B4-BE49-F238E27FC236}">
                <a16:creationId xmlns:a16="http://schemas.microsoft.com/office/drawing/2014/main" id="{7939111E-D995-4A30-BB3B-7431B8A8193A}"/>
              </a:ext>
            </a:extLst>
          </p:cNvPr>
          <p:cNvSpPr txBox="1">
            <a:spLocks/>
          </p:cNvSpPr>
          <p:nvPr/>
        </p:nvSpPr>
        <p:spPr>
          <a:xfrm>
            <a:off x="882741" y="5652528"/>
            <a:ext cx="3993777"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rgbClr val="FFFF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plot vain things</a:t>
            </a:r>
          </a:p>
        </p:txBody>
      </p:sp>
      <p:sp>
        <p:nvSpPr>
          <p:cNvPr id="13" name="Title 1">
            <a:extLst>
              <a:ext uri="{FF2B5EF4-FFF2-40B4-BE49-F238E27FC236}">
                <a16:creationId xmlns:a16="http://schemas.microsoft.com/office/drawing/2014/main" id="{FE9EF563-C0B1-44AF-9FAA-91D0FD1602D8}"/>
              </a:ext>
            </a:extLst>
          </p:cNvPr>
          <p:cNvSpPr txBox="1">
            <a:spLocks/>
          </p:cNvSpPr>
          <p:nvPr/>
        </p:nvSpPr>
        <p:spPr>
          <a:xfrm>
            <a:off x="598824" y="4984097"/>
            <a:ext cx="4092659"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rgbClr val="FFFF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the nations rage</a:t>
            </a:r>
          </a:p>
        </p:txBody>
      </p:sp>
      <p:sp>
        <p:nvSpPr>
          <p:cNvPr id="3074" name="Rectangle 2"/>
          <p:cNvSpPr>
            <a:spLocks noGrp="1" noChangeArrowheads="1"/>
          </p:cNvSpPr>
          <p:nvPr>
            <p:ph type="title"/>
          </p:nvPr>
        </p:nvSpPr>
        <p:spPr>
          <a:xfrm>
            <a:off x="457200" y="274638"/>
            <a:ext cx="8229600" cy="62785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So when they heard that, they raised their voice to God with   one accord and said: "Lord, You are God, who made heaven and earth and the sea, and all that is in them, who by the mouth of Your servant David have said: 'Why did the nations rage, And the people plot vain things?'" </a:t>
            </a:r>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Acts 4:24-25</a:t>
            </a:r>
          </a:p>
        </p:txBody>
      </p:sp>
      <p:sp>
        <p:nvSpPr>
          <p:cNvPr id="9" name="Rectangle 2">
            <a:extLst>
              <a:ext uri="{FF2B5EF4-FFF2-40B4-BE49-F238E27FC236}">
                <a16:creationId xmlns:a16="http://schemas.microsoft.com/office/drawing/2014/main" id="{1B31E409-46BE-4697-BE38-D612884FE6FB}"/>
              </a:ext>
            </a:extLst>
          </p:cNvPr>
          <p:cNvSpPr txBox="1">
            <a:spLocks noChangeArrowheads="1"/>
          </p:cNvSpPr>
          <p:nvPr/>
        </p:nvSpPr>
        <p:spPr bwMode="auto">
          <a:xfrm>
            <a:off x="233526" y="1506071"/>
            <a:ext cx="3908167" cy="1275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ts val="4500"/>
              </a:lnSpc>
            </a:pPr>
            <a:r>
              <a:rPr lang="en-US" altLang="en-US" b="1" dirty="0">
                <a:ln w="17780" cmpd="sng">
                  <a:solidFill>
                    <a:srgbClr val="FFFFFF"/>
                  </a:solidFill>
                  <a:prstDash val="solid"/>
                  <a:miter lim="800000"/>
                </a:ln>
                <a:solidFill>
                  <a:schemeClr val="bg1"/>
                </a:solidFill>
                <a:effectLst>
                  <a:glow rad="63500">
                    <a:schemeClr val="tx1"/>
                  </a:glow>
                  <a:outerShdw blurRad="50800" algn="tl" rotWithShape="0">
                    <a:srgbClr val="000000"/>
                  </a:outerShdw>
                </a:effectLst>
                <a:latin typeface="Calibri" panose="020F0502020204030204" pitchFamily="34" charset="0"/>
              </a:rPr>
              <a:t>common</a:t>
            </a:r>
          </a:p>
          <a:p>
            <a:pPr eaLnBrk="1" hangingPunct="1">
              <a:lnSpc>
                <a:spcPts val="4500"/>
              </a:lnSpc>
            </a:pPr>
            <a:r>
              <a:rPr lang="en-US" altLang="en-US" b="1" kern="0" dirty="0">
                <a:ln w="17780" cmpd="sng">
                  <a:solidFill>
                    <a:srgbClr val="FFFFFF"/>
                  </a:solidFill>
                  <a:prstDash val="solid"/>
                  <a:miter lim="800000"/>
                </a:ln>
                <a:solidFill>
                  <a:schemeClr val="bg1"/>
                </a:solidFill>
                <a:effectLst>
                  <a:glow rad="63500">
                    <a:schemeClr val="tx1"/>
                  </a:glow>
                  <a:outerShdw blurRad="50800" algn="tl" rotWithShape="0">
                    <a:srgbClr val="000000"/>
                  </a:outerShdw>
                </a:effectLst>
                <a:latin typeface="Calibri" panose="020F0502020204030204" pitchFamily="34" charset="0"/>
              </a:rPr>
              <a:t>understanding</a:t>
            </a:r>
          </a:p>
        </p:txBody>
      </p:sp>
      <p:sp>
        <p:nvSpPr>
          <p:cNvPr id="5" name="Rectangle 2">
            <a:extLst>
              <a:ext uri="{FF2B5EF4-FFF2-40B4-BE49-F238E27FC236}">
                <a16:creationId xmlns:a16="http://schemas.microsoft.com/office/drawing/2014/main" id="{D4F1D99B-BAC5-4867-98F1-DA1F39B97E41}"/>
              </a:ext>
            </a:extLst>
          </p:cNvPr>
          <p:cNvSpPr txBox="1">
            <a:spLocks noChangeArrowheads="1"/>
          </p:cNvSpPr>
          <p:nvPr/>
        </p:nvSpPr>
        <p:spPr bwMode="auto">
          <a:xfrm>
            <a:off x="1535843" y="2323198"/>
            <a:ext cx="1386680" cy="8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God</a:t>
            </a:r>
          </a:p>
        </p:txBody>
      </p:sp>
      <p:sp>
        <p:nvSpPr>
          <p:cNvPr id="6" name="Rectangle 2">
            <a:extLst>
              <a:ext uri="{FF2B5EF4-FFF2-40B4-BE49-F238E27FC236}">
                <a16:creationId xmlns:a16="http://schemas.microsoft.com/office/drawing/2014/main" id="{3950D362-B457-4618-BE8F-4BFC803153A8}"/>
              </a:ext>
            </a:extLst>
          </p:cNvPr>
          <p:cNvSpPr txBox="1">
            <a:spLocks noChangeArrowheads="1"/>
          </p:cNvSpPr>
          <p:nvPr/>
        </p:nvSpPr>
        <p:spPr bwMode="auto">
          <a:xfrm>
            <a:off x="5660870" y="978517"/>
            <a:ext cx="1386680" cy="8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God</a:t>
            </a:r>
          </a:p>
        </p:txBody>
      </p:sp>
      <p:sp>
        <p:nvSpPr>
          <p:cNvPr id="14" name="Rectangle 2">
            <a:extLst>
              <a:ext uri="{FF2B5EF4-FFF2-40B4-BE49-F238E27FC236}">
                <a16:creationId xmlns:a16="http://schemas.microsoft.com/office/drawing/2014/main" id="{CF57BE4D-3E48-42A2-9BF9-C2791C80C315}"/>
              </a:ext>
            </a:extLst>
          </p:cNvPr>
          <p:cNvSpPr txBox="1">
            <a:spLocks noChangeArrowheads="1"/>
          </p:cNvSpPr>
          <p:nvPr/>
        </p:nvSpPr>
        <p:spPr bwMode="auto">
          <a:xfrm>
            <a:off x="704534" y="1690549"/>
            <a:ext cx="2941160" cy="75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3175" cmpd="sng">
                  <a:solidFill>
                    <a:srgbClr val="FFFFFF"/>
                  </a:solidFill>
                  <a:prstDash val="solid"/>
                  <a:miter lim="800000"/>
                </a:ln>
                <a:solidFill>
                  <a:srgbClr val="9933FF"/>
                </a:solidFill>
                <a:effectLst>
                  <a:glow rad="101600">
                    <a:schemeClr val="tx1"/>
                  </a:glow>
                  <a:outerShdw blurRad="50800" algn="tl" rotWithShape="0">
                    <a:srgbClr val="000000"/>
                  </a:outerShdw>
                </a:effectLst>
                <a:latin typeface="Calibri" panose="020F0502020204030204" pitchFamily="34" charset="0"/>
              </a:rPr>
              <a:t>one accord</a:t>
            </a:r>
            <a:endParaRPr lang="en-US" altLang="en-US" b="1" i="1" kern="0" dirty="0">
              <a:ln w="3175" cmpd="sng">
                <a:solidFill>
                  <a:srgbClr val="FFFFFF"/>
                </a:solidFill>
                <a:prstDash val="solid"/>
                <a:miter lim="800000"/>
              </a:ln>
              <a:solidFill>
                <a:srgbClr val="9933FF"/>
              </a:solidFill>
              <a:effectLst>
                <a:glow rad="101600">
                  <a:schemeClr val="tx1"/>
                </a:glow>
                <a:outerShdw blurRad="50800" algn="tl" rotWithShape="0">
                  <a:srgbClr val="000000"/>
                </a:outerShdw>
              </a:effectLst>
              <a:latin typeface="Calibri" panose="020F0502020204030204" pitchFamily="34" charset="0"/>
            </a:endParaRPr>
          </a:p>
        </p:txBody>
      </p:sp>
      <p:sp>
        <p:nvSpPr>
          <p:cNvPr id="15" name="Rectangle 2">
            <a:extLst>
              <a:ext uri="{FF2B5EF4-FFF2-40B4-BE49-F238E27FC236}">
                <a16:creationId xmlns:a16="http://schemas.microsoft.com/office/drawing/2014/main" id="{23A860C6-E095-40A3-9E51-C0C9B51DE5B2}"/>
              </a:ext>
            </a:extLst>
          </p:cNvPr>
          <p:cNvSpPr txBox="1">
            <a:spLocks noChangeArrowheads="1"/>
          </p:cNvSpPr>
          <p:nvPr/>
        </p:nvSpPr>
        <p:spPr bwMode="auto">
          <a:xfrm>
            <a:off x="508621" y="5047245"/>
            <a:ext cx="4285051" cy="75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3175" cmpd="sng">
                  <a:solidFill>
                    <a:srgbClr val="FFFFFF"/>
                  </a:solidFill>
                  <a:prstDash val="solid"/>
                  <a:miter lim="800000"/>
                </a:ln>
                <a:solidFill>
                  <a:srgbClr val="9933FF"/>
                </a:solidFill>
                <a:effectLst>
                  <a:glow rad="101600">
                    <a:schemeClr val="tx1"/>
                  </a:glow>
                  <a:outerShdw blurRad="50800" algn="tl" rotWithShape="0">
                    <a:srgbClr val="000000"/>
                  </a:outerShdw>
                </a:effectLst>
                <a:latin typeface="Calibri" panose="020F0502020204030204" pitchFamily="34" charset="0"/>
              </a:rPr>
              <a:t>the nations rage</a:t>
            </a:r>
            <a:endParaRPr lang="en-US" altLang="en-US" b="1" i="1" kern="0" dirty="0">
              <a:ln w="3175" cmpd="sng">
                <a:solidFill>
                  <a:srgbClr val="FFFFFF"/>
                </a:solidFill>
                <a:prstDash val="solid"/>
                <a:miter lim="800000"/>
              </a:ln>
              <a:solidFill>
                <a:srgbClr val="9933FF"/>
              </a:solidFill>
              <a:effectLst>
                <a:glow rad="101600">
                  <a:schemeClr val="tx1"/>
                </a:glow>
                <a:outerShdw blurRad="50800" algn="tl" rotWithShape="0">
                  <a:srgbClr val="000000"/>
                </a:outerShdw>
              </a:effectLst>
              <a:latin typeface="Calibri" panose="020F0502020204030204" pitchFamily="34" charset="0"/>
            </a:endParaRPr>
          </a:p>
        </p:txBody>
      </p:sp>
      <p:sp>
        <p:nvSpPr>
          <p:cNvPr id="16" name="Rectangle 2">
            <a:extLst>
              <a:ext uri="{FF2B5EF4-FFF2-40B4-BE49-F238E27FC236}">
                <a16:creationId xmlns:a16="http://schemas.microsoft.com/office/drawing/2014/main" id="{FD08D722-2F16-4F7C-BF40-F198A4DD1B3A}"/>
              </a:ext>
            </a:extLst>
          </p:cNvPr>
          <p:cNvSpPr txBox="1">
            <a:spLocks noChangeArrowheads="1"/>
          </p:cNvSpPr>
          <p:nvPr/>
        </p:nvSpPr>
        <p:spPr bwMode="auto">
          <a:xfrm>
            <a:off x="841130" y="5721788"/>
            <a:ext cx="4077233" cy="75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3175" cmpd="sng">
                  <a:solidFill>
                    <a:srgbClr val="FFFFFF"/>
                  </a:solidFill>
                  <a:prstDash val="solid"/>
                  <a:miter lim="800000"/>
                </a:ln>
                <a:solidFill>
                  <a:srgbClr val="9933FF"/>
                </a:solidFill>
                <a:effectLst>
                  <a:glow rad="101600">
                    <a:schemeClr val="tx1"/>
                  </a:glow>
                  <a:outerShdw blurRad="50800" algn="tl" rotWithShape="0">
                    <a:srgbClr val="000000"/>
                  </a:outerShdw>
                </a:effectLst>
                <a:latin typeface="Calibri" panose="020F0502020204030204" pitchFamily="34" charset="0"/>
              </a:rPr>
              <a:t>plot vain things</a:t>
            </a:r>
            <a:endParaRPr lang="en-US" altLang="en-US" b="1" i="1" kern="0" dirty="0">
              <a:ln w="3175" cmpd="sng">
                <a:solidFill>
                  <a:srgbClr val="FFFFFF"/>
                </a:solidFill>
                <a:prstDash val="solid"/>
                <a:miter lim="800000"/>
              </a:ln>
              <a:solidFill>
                <a:srgbClr val="9933FF"/>
              </a:solidFill>
              <a:effectLst>
                <a:glow rad="101600">
                  <a:schemeClr val="tx1"/>
                </a:glow>
                <a:outerShdw blurRad="50800" algn="tl" rotWithShape="0">
                  <a:srgbClr val="000000"/>
                </a:outerShdw>
              </a:effectLst>
              <a:latin typeface="Calibri" panose="020F0502020204030204" pitchFamily="34" charset="0"/>
            </a:endParaRPr>
          </a:p>
        </p:txBody>
      </p:sp>
      <p:sp>
        <p:nvSpPr>
          <p:cNvPr id="17" name="Rectangle 2">
            <a:extLst>
              <a:ext uri="{FF2B5EF4-FFF2-40B4-BE49-F238E27FC236}">
                <a16:creationId xmlns:a16="http://schemas.microsoft.com/office/drawing/2014/main" id="{0FDEB413-114B-4529-ACBA-C8485C5DF794}"/>
              </a:ext>
            </a:extLst>
          </p:cNvPr>
          <p:cNvSpPr txBox="1">
            <a:spLocks noChangeArrowheads="1"/>
          </p:cNvSpPr>
          <p:nvPr/>
        </p:nvSpPr>
        <p:spPr bwMode="auto">
          <a:xfrm>
            <a:off x="6435653" y="4377465"/>
            <a:ext cx="1315404" cy="75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3175" cmpd="sng">
                  <a:solidFill>
                    <a:srgbClr val="FFFFFF"/>
                  </a:solidFill>
                  <a:prstDash val="solid"/>
                  <a:miter lim="800000"/>
                </a:ln>
                <a:solidFill>
                  <a:srgbClr val="9933FF"/>
                </a:solidFill>
                <a:effectLst>
                  <a:glow rad="101600">
                    <a:schemeClr val="tx1"/>
                  </a:glow>
                  <a:outerShdw blurRad="50800" algn="tl" rotWithShape="0">
                    <a:srgbClr val="000000"/>
                  </a:outerShdw>
                </a:effectLst>
                <a:latin typeface="Calibri" panose="020F0502020204030204" pitchFamily="34" charset="0"/>
              </a:rPr>
              <a:t>Why</a:t>
            </a:r>
            <a:endParaRPr lang="en-US" altLang="en-US" b="1" i="1" kern="0" dirty="0">
              <a:ln w="3175" cmpd="sng">
                <a:solidFill>
                  <a:srgbClr val="FFFFFF"/>
                </a:solidFill>
                <a:prstDash val="solid"/>
                <a:miter lim="800000"/>
              </a:ln>
              <a:solidFill>
                <a:srgbClr val="9933FF"/>
              </a:solidFill>
              <a:effectLst>
                <a:glow rad="101600">
                  <a:schemeClr val="tx1"/>
                </a:glow>
                <a:outerShdw blurRad="50800" algn="tl" rotWithShape="0">
                  <a:srgbClr val="000000"/>
                </a:outerShdw>
              </a:effectLst>
              <a:latin typeface="Calibri" panose="020F0502020204030204" pitchFamily="34" charset="0"/>
            </a:endParaRPr>
          </a:p>
        </p:txBody>
      </p:sp>
      <p:sp>
        <p:nvSpPr>
          <p:cNvPr id="18" name="Rectangle 2">
            <a:extLst>
              <a:ext uri="{FF2B5EF4-FFF2-40B4-BE49-F238E27FC236}">
                <a16:creationId xmlns:a16="http://schemas.microsoft.com/office/drawing/2014/main" id="{7A094AF0-6A7D-436C-B59C-6B1A503D39A1}"/>
              </a:ext>
            </a:extLst>
          </p:cNvPr>
          <p:cNvSpPr txBox="1">
            <a:spLocks noChangeArrowheads="1"/>
          </p:cNvSpPr>
          <p:nvPr/>
        </p:nvSpPr>
        <p:spPr bwMode="auto">
          <a:xfrm>
            <a:off x="6628751" y="5044431"/>
            <a:ext cx="1911150" cy="75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3175" cmpd="sng">
                  <a:solidFill>
                    <a:srgbClr val="FFFFFF"/>
                  </a:solidFill>
                  <a:prstDash val="solid"/>
                  <a:miter lim="800000"/>
                </a:ln>
                <a:solidFill>
                  <a:srgbClr val="9933FF"/>
                </a:solidFill>
                <a:effectLst>
                  <a:glow rad="101600">
                    <a:schemeClr val="tx1"/>
                  </a:glow>
                  <a:outerShdw blurRad="50800" algn="tl" rotWithShape="0">
                    <a:srgbClr val="000000"/>
                  </a:outerShdw>
                </a:effectLst>
                <a:latin typeface="Calibri" panose="020F0502020204030204" pitchFamily="34" charset="0"/>
              </a:rPr>
              <a:t>people</a:t>
            </a:r>
            <a:endParaRPr lang="en-US" altLang="en-US" b="1" i="1" kern="0" dirty="0">
              <a:ln w="3175" cmpd="sng">
                <a:solidFill>
                  <a:srgbClr val="FFFFFF"/>
                </a:solidFill>
                <a:prstDash val="solid"/>
                <a:miter lim="800000"/>
              </a:ln>
              <a:solidFill>
                <a:srgbClr val="9933FF"/>
              </a:solidFill>
              <a:effectLst>
                <a:glow rad="101600">
                  <a:schemeClr val="tx1"/>
                </a:glow>
                <a:outerShdw blurRad="50800" algn="tl" rotWithShape="0">
                  <a:srgbClr val="000000"/>
                </a:outerShdw>
              </a:effectLst>
              <a:latin typeface="Calibri" panose="020F0502020204030204" pitchFamily="34" charset="0"/>
            </a:endParaRPr>
          </a:p>
        </p:txBody>
      </p:sp>
      <p:sp>
        <p:nvSpPr>
          <p:cNvPr id="7" name="Rectangle 2" hidden="1">
            <a:extLst>
              <a:ext uri="{FF2B5EF4-FFF2-40B4-BE49-F238E27FC236}">
                <a16:creationId xmlns:a16="http://schemas.microsoft.com/office/drawing/2014/main" id="{D0705B52-07E5-4075-BAB7-B1DB90719F9F}"/>
              </a:ext>
            </a:extLst>
          </p:cNvPr>
          <p:cNvSpPr txBox="1">
            <a:spLocks noChangeArrowheads="1"/>
          </p:cNvSpPr>
          <p:nvPr/>
        </p:nvSpPr>
        <p:spPr bwMode="auto">
          <a:xfrm>
            <a:off x="5280043" y="309474"/>
            <a:ext cx="1191622" cy="8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900"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God</a:t>
            </a:r>
          </a:p>
        </p:txBody>
      </p:sp>
    </p:spTree>
    <p:extLst>
      <p:ext uri="{BB962C8B-B14F-4D97-AF65-F5344CB8AC3E}">
        <p14:creationId xmlns:p14="http://schemas.microsoft.com/office/powerpoint/2010/main" val="54182945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800" decel="100000"/>
                                        <p:tgtEl>
                                          <p:spTgt spid="3074"/>
                                        </p:tgtEl>
                                      </p:cBhvr>
                                    </p:animEffect>
                                    <p:anim calcmode="lin" valueType="num">
                                      <p:cBhvr>
                                        <p:cTn id="8" dur="800" decel="100000" fill="hold"/>
                                        <p:tgtEl>
                                          <p:spTgt spid="3074"/>
                                        </p:tgtEl>
                                        <p:attrNameLst>
                                          <p:attrName>style.rotation</p:attrName>
                                        </p:attrNameLst>
                                      </p:cBhvr>
                                      <p:tavLst>
                                        <p:tav tm="0">
                                          <p:val>
                                            <p:fltVal val="-90"/>
                                          </p:val>
                                        </p:tav>
                                        <p:tav tm="100000">
                                          <p:val>
                                            <p:fltVal val="0"/>
                                          </p:val>
                                        </p:tav>
                                      </p:tavLst>
                                    </p:anim>
                                    <p:anim calcmode="lin" valueType="num">
                                      <p:cBhvr>
                                        <p:cTn id="9" dur="800" decel="100000" fill="hold"/>
                                        <p:tgtEl>
                                          <p:spTgt spid="3074"/>
                                        </p:tgtEl>
                                        <p:attrNameLst>
                                          <p:attrName>ppt_x</p:attrName>
                                        </p:attrNameLst>
                                      </p:cBhvr>
                                      <p:tavLst>
                                        <p:tav tm="0">
                                          <p:val>
                                            <p:strVal val="#ppt_x+0.4"/>
                                          </p:val>
                                        </p:tav>
                                        <p:tav tm="100000">
                                          <p:val>
                                            <p:strVal val="#ppt_x-0.05"/>
                                          </p:val>
                                        </p:tav>
                                      </p:tavLst>
                                    </p:anim>
                                    <p:anim calcmode="lin" valueType="num">
                                      <p:cBhvr>
                                        <p:cTn id="10" dur="800" decel="100000" fill="hold"/>
                                        <p:tgtEl>
                                          <p:spTgt spid="307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07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07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par>
                                <p:cTn id="18" presetID="18" presetClass="emph" presetSubtype="0" fill="hold" grpId="1" nodeType="withEffect">
                                  <p:stCondLst>
                                    <p:cond delay="0"/>
                                  </p:stCondLst>
                                  <p:childTnLst>
                                    <p:set>
                                      <p:cBhvr override="childStyle">
                                        <p:cTn id="19" dur="500" fill="hold"/>
                                        <p:tgtEl>
                                          <p:spTgt spid="8"/>
                                        </p:tgtEl>
                                        <p:attrNameLst>
                                          <p:attrName>style.textDecorationUnderline</p:attrName>
                                        </p:attrNameLst>
                                      </p:cBhvr>
                                      <p:to>
                                        <p:strVal val="true"/>
                                      </p:to>
                                    </p:set>
                                  </p:childTnLst>
                                </p:cTn>
                              </p:par>
                              <p:par>
                                <p:cTn id="20" presetID="22" presetClass="entr" presetSubtype="8"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childTnLst>
                                </p:cTn>
                              </p:par>
                            </p:childTnLst>
                          </p:cTn>
                        </p:par>
                        <p:par>
                          <p:cTn id="29" fill="hold">
                            <p:stCondLst>
                              <p:cond delay="500"/>
                            </p:stCondLst>
                            <p:childTnLst>
                              <p:par>
                                <p:cTn id="30" presetID="10" presetClass="exit" presetSubtype="0" fill="hold" grpId="2" nodeType="afterEffect">
                                  <p:stCondLst>
                                    <p:cond delay="0"/>
                                  </p:stCondLst>
                                  <p:childTnLst>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14"/>
                                        </p:tgtEl>
                                      </p:cBhvr>
                                    </p:animEffect>
                                    <p:set>
                                      <p:cBhvr>
                                        <p:cTn id="35" dur="1" fill="hold">
                                          <p:stCondLst>
                                            <p:cond delay="499"/>
                                          </p:stCondLst>
                                        </p:cTn>
                                        <p:tgtEl>
                                          <p:spTgt spid="14"/>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par>
                                <p:cTn id="41" presetID="18" presetClass="emph" presetSubtype="0" fill="hold" grpId="1" nodeType="withEffect">
                                  <p:stCondLst>
                                    <p:cond delay="0"/>
                                  </p:stCondLst>
                                  <p:childTnLst>
                                    <p:set>
                                      <p:cBhvr override="childStyle">
                                        <p:cTn id="42" dur="500" fill="hold"/>
                                        <p:tgtEl>
                                          <p:spTgt spid="10"/>
                                        </p:tgtEl>
                                        <p:attrNameLst>
                                          <p:attrName>style.textDecorationUnderline</p:attrName>
                                        </p:attrNameLst>
                                      </p:cBhvr>
                                      <p:to>
                                        <p:strVal val="true"/>
                                      </p:to>
                                    </p:set>
                                  </p:childTnLst>
                                </p:cTn>
                              </p:par>
                              <p:par>
                                <p:cTn id="43" presetID="22" presetClass="entr" presetSubtype="8"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left)">
                                      <p:cBhvr>
                                        <p:cTn id="45" dur="500"/>
                                        <p:tgtEl>
                                          <p:spTgt spid="17"/>
                                        </p:tgtEl>
                                      </p:cBhvr>
                                    </p:animEffect>
                                  </p:childTnLst>
                                </p:cTn>
                              </p:par>
                              <p:par>
                                <p:cTn id="46" presetID="22" presetClass="entr" presetSubtype="8" fill="hold" grpId="0" nodeType="withEffect">
                                  <p:stCondLst>
                                    <p:cond delay="400"/>
                                  </p:stCondLst>
                                  <p:childTnLst>
                                    <p:set>
                                      <p:cBhvr>
                                        <p:cTn id="47" dur="1" fill="hold">
                                          <p:stCondLst>
                                            <p:cond delay="0"/>
                                          </p:stCondLst>
                                        </p:cTn>
                                        <p:tgtEl>
                                          <p:spTgt spid="11"/>
                                        </p:tgtEl>
                                        <p:attrNameLst>
                                          <p:attrName>style.visibility</p:attrName>
                                        </p:attrNameLst>
                                      </p:cBhvr>
                                      <p:to>
                                        <p:strVal val="visible"/>
                                      </p:to>
                                    </p:set>
                                    <p:animEffect transition="in" filter="wipe(left)">
                                      <p:cBhvr>
                                        <p:cTn id="48" dur="500"/>
                                        <p:tgtEl>
                                          <p:spTgt spid="11"/>
                                        </p:tgtEl>
                                      </p:cBhvr>
                                    </p:animEffect>
                                  </p:childTnLst>
                                </p:cTn>
                              </p:par>
                              <p:par>
                                <p:cTn id="49" presetID="18" presetClass="emph" presetSubtype="0" fill="hold" grpId="1" nodeType="withEffect">
                                  <p:stCondLst>
                                    <p:cond delay="400"/>
                                  </p:stCondLst>
                                  <p:childTnLst>
                                    <p:set>
                                      <p:cBhvr override="childStyle">
                                        <p:cTn id="50" dur="500" fill="hold"/>
                                        <p:tgtEl>
                                          <p:spTgt spid="11"/>
                                        </p:tgtEl>
                                        <p:attrNameLst>
                                          <p:attrName>style.textDecorationUnderline</p:attrName>
                                        </p:attrNameLst>
                                      </p:cBhvr>
                                      <p:to>
                                        <p:strVal val="true"/>
                                      </p:to>
                                    </p:set>
                                  </p:childTnLst>
                                </p:cTn>
                              </p:par>
                              <p:par>
                                <p:cTn id="51" presetID="22" presetClass="entr" presetSubtype="8" fill="hold" grpId="0" nodeType="withEffect">
                                  <p:stCondLst>
                                    <p:cond delay="400"/>
                                  </p:stCondLst>
                                  <p:childTnLst>
                                    <p:set>
                                      <p:cBhvr>
                                        <p:cTn id="52" dur="1" fill="hold">
                                          <p:stCondLst>
                                            <p:cond delay="0"/>
                                          </p:stCondLst>
                                        </p:cTn>
                                        <p:tgtEl>
                                          <p:spTgt spid="18"/>
                                        </p:tgtEl>
                                        <p:attrNameLst>
                                          <p:attrName>style.visibility</p:attrName>
                                        </p:attrNameLst>
                                      </p:cBhvr>
                                      <p:to>
                                        <p:strVal val="visible"/>
                                      </p:to>
                                    </p:set>
                                    <p:animEffect transition="in" filter="wipe(left)">
                                      <p:cBhvr>
                                        <p:cTn id="53" dur="500"/>
                                        <p:tgtEl>
                                          <p:spTgt spid="18"/>
                                        </p:tgtEl>
                                      </p:cBhvr>
                                    </p:animEffect>
                                  </p:childTnLst>
                                </p:cTn>
                              </p:par>
                              <p:par>
                                <p:cTn id="54" presetID="22" presetClass="entr" presetSubtype="8" fill="hold" grpId="0" nodeType="withEffect">
                                  <p:stCondLst>
                                    <p:cond delay="800"/>
                                  </p:stCondLst>
                                  <p:childTnLst>
                                    <p:set>
                                      <p:cBhvr>
                                        <p:cTn id="55" dur="1" fill="hold">
                                          <p:stCondLst>
                                            <p:cond delay="0"/>
                                          </p:stCondLst>
                                        </p:cTn>
                                        <p:tgtEl>
                                          <p:spTgt spid="12"/>
                                        </p:tgtEl>
                                        <p:attrNameLst>
                                          <p:attrName>style.visibility</p:attrName>
                                        </p:attrNameLst>
                                      </p:cBhvr>
                                      <p:to>
                                        <p:strVal val="visible"/>
                                      </p:to>
                                    </p:set>
                                    <p:animEffect transition="in" filter="wipe(left)">
                                      <p:cBhvr>
                                        <p:cTn id="56" dur="600"/>
                                        <p:tgtEl>
                                          <p:spTgt spid="12"/>
                                        </p:tgtEl>
                                      </p:cBhvr>
                                    </p:animEffect>
                                  </p:childTnLst>
                                </p:cTn>
                              </p:par>
                              <p:par>
                                <p:cTn id="57" presetID="18" presetClass="emph" presetSubtype="0" fill="hold" grpId="1" nodeType="withEffect">
                                  <p:stCondLst>
                                    <p:cond delay="800"/>
                                  </p:stCondLst>
                                  <p:childTnLst>
                                    <p:set>
                                      <p:cBhvr override="childStyle">
                                        <p:cTn id="58" dur="600" fill="hold"/>
                                        <p:tgtEl>
                                          <p:spTgt spid="12"/>
                                        </p:tgtEl>
                                        <p:attrNameLst>
                                          <p:attrName>style.textDecorationUnderline</p:attrName>
                                        </p:attrNameLst>
                                      </p:cBhvr>
                                      <p:to>
                                        <p:strVal val="true"/>
                                      </p:to>
                                    </p:set>
                                  </p:childTnLst>
                                </p:cTn>
                              </p:par>
                              <p:par>
                                <p:cTn id="59" presetID="22" presetClass="entr" presetSubtype="8" fill="hold" grpId="0" nodeType="withEffect">
                                  <p:stCondLst>
                                    <p:cond delay="800"/>
                                  </p:stCondLst>
                                  <p:childTnLst>
                                    <p:set>
                                      <p:cBhvr>
                                        <p:cTn id="60" dur="1" fill="hold">
                                          <p:stCondLst>
                                            <p:cond delay="0"/>
                                          </p:stCondLst>
                                        </p:cTn>
                                        <p:tgtEl>
                                          <p:spTgt spid="16"/>
                                        </p:tgtEl>
                                        <p:attrNameLst>
                                          <p:attrName>style.visibility</p:attrName>
                                        </p:attrNameLst>
                                      </p:cBhvr>
                                      <p:to>
                                        <p:strVal val="visible"/>
                                      </p:to>
                                    </p:set>
                                    <p:animEffect transition="in" filter="wipe(left)">
                                      <p:cBhvr>
                                        <p:cTn id="61" dur="500"/>
                                        <p:tgtEl>
                                          <p:spTgt spid="16"/>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400"/>
                                  </p:stCondLst>
                                  <p:childTnLst>
                                    <p:set>
                                      <p:cBhvr>
                                        <p:cTn id="65" dur="1" fill="hold">
                                          <p:stCondLst>
                                            <p:cond delay="0"/>
                                          </p:stCondLst>
                                        </p:cTn>
                                        <p:tgtEl>
                                          <p:spTgt spid="13"/>
                                        </p:tgtEl>
                                        <p:attrNameLst>
                                          <p:attrName>style.visibility</p:attrName>
                                        </p:attrNameLst>
                                      </p:cBhvr>
                                      <p:to>
                                        <p:strVal val="visible"/>
                                      </p:to>
                                    </p:set>
                                    <p:animEffect transition="in" filter="wipe(left)">
                                      <p:cBhvr>
                                        <p:cTn id="66" dur="600"/>
                                        <p:tgtEl>
                                          <p:spTgt spid="13"/>
                                        </p:tgtEl>
                                      </p:cBhvr>
                                    </p:animEffect>
                                  </p:childTnLst>
                                </p:cTn>
                              </p:par>
                              <p:par>
                                <p:cTn id="67" presetID="18" presetClass="emph" presetSubtype="0" fill="hold" grpId="1" nodeType="withEffect">
                                  <p:stCondLst>
                                    <p:cond delay="400"/>
                                  </p:stCondLst>
                                  <p:childTnLst>
                                    <p:set>
                                      <p:cBhvr override="childStyle">
                                        <p:cTn id="68" dur="600" fill="hold"/>
                                        <p:tgtEl>
                                          <p:spTgt spid="13"/>
                                        </p:tgtEl>
                                        <p:attrNameLst>
                                          <p:attrName>style.textDecorationUnderline</p:attrName>
                                        </p:attrNameLst>
                                      </p:cBhvr>
                                      <p:to>
                                        <p:strVal val="true"/>
                                      </p:to>
                                    </p:set>
                                  </p:childTnLst>
                                </p:cTn>
                              </p:par>
                              <p:par>
                                <p:cTn id="69" presetID="22" presetClass="entr" presetSubtype="8" fill="hold" grpId="0" nodeType="withEffect">
                                  <p:stCondLst>
                                    <p:cond delay="40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par>
                                <p:cTn id="72" presetID="16" presetClass="exit" presetSubtype="21" fill="hold" grpId="2" nodeType="withEffect">
                                  <p:stCondLst>
                                    <p:cond delay="0"/>
                                  </p:stCondLst>
                                  <p:childTnLst>
                                    <p:animEffect transition="out" filter="barn(inVertical)">
                                      <p:cBhvr>
                                        <p:cTn id="73" dur="500"/>
                                        <p:tgtEl>
                                          <p:spTgt spid="11"/>
                                        </p:tgtEl>
                                      </p:cBhvr>
                                    </p:animEffect>
                                    <p:set>
                                      <p:cBhvr>
                                        <p:cTn id="74" dur="1" fill="hold">
                                          <p:stCondLst>
                                            <p:cond delay="499"/>
                                          </p:stCondLst>
                                        </p:cTn>
                                        <p:tgtEl>
                                          <p:spTgt spid="11"/>
                                        </p:tgtEl>
                                        <p:attrNameLst>
                                          <p:attrName>style.visibility</p:attrName>
                                        </p:attrNameLst>
                                      </p:cBhvr>
                                      <p:to>
                                        <p:strVal val="hidden"/>
                                      </p:to>
                                    </p:set>
                                  </p:childTnLst>
                                </p:cTn>
                              </p:par>
                              <p:par>
                                <p:cTn id="75" presetID="16" presetClass="exit" presetSubtype="21" fill="hold" grpId="2" nodeType="withEffect">
                                  <p:stCondLst>
                                    <p:cond delay="0"/>
                                  </p:stCondLst>
                                  <p:childTnLst>
                                    <p:animEffect transition="out" filter="barn(inVertical)">
                                      <p:cBhvr>
                                        <p:cTn id="76" dur="500"/>
                                        <p:tgtEl>
                                          <p:spTgt spid="12"/>
                                        </p:tgtEl>
                                      </p:cBhvr>
                                    </p:animEffect>
                                    <p:set>
                                      <p:cBhvr>
                                        <p:cTn id="77" dur="1" fill="hold">
                                          <p:stCondLst>
                                            <p:cond delay="499"/>
                                          </p:stCondLst>
                                        </p:cTn>
                                        <p:tgtEl>
                                          <p:spTgt spid="12"/>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18"/>
                                        </p:tgtEl>
                                      </p:cBhvr>
                                    </p:animEffect>
                                    <p:set>
                                      <p:cBhvr>
                                        <p:cTn id="80" dur="1" fill="hold">
                                          <p:stCondLst>
                                            <p:cond delay="499"/>
                                          </p:stCondLst>
                                        </p:cTn>
                                        <p:tgtEl>
                                          <p:spTgt spid="18"/>
                                        </p:tgtEl>
                                        <p:attrNameLst>
                                          <p:attrName>style.visibility</p:attrName>
                                        </p:attrNameLst>
                                      </p:cBhvr>
                                      <p:to>
                                        <p:strVal val="hidden"/>
                                      </p:to>
                                    </p:set>
                                  </p:childTnLst>
                                </p:cTn>
                              </p:par>
                              <p:par>
                                <p:cTn id="81" presetID="10" presetClass="exit" presetSubtype="0" fill="hold" grpId="1" nodeType="withEffect">
                                  <p:stCondLst>
                                    <p:cond delay="0"/>
                                  </p:stCondLst>
                                  <p:childTnLst>
                                    <p:animEffect transition="out" filter="fade">
                                      <p:cBhvr>
                                        <p:cTn id="82" dur="500"/>
                                        <p:tgtEl>
                                          <p:spTgt spid="16"/>
                                        </p:tgtEl>
                                      </p:cBhvr>
                                    </p:animEffect>
                                    <p:set>
                                      <p:cBhvr>
                                        <p:cTn id="83" dur="1" fill="hold">
                                          <p:stCondLst>
                                            <p:cond delay="499"/>
                                          </p:stCondLst>
                                        </p:cTn>
                                        <p:tgtEl>
                                          <p:spTgt spid="16"/>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2" nodeType="clickEffect">
                                  <p:stCondLst>
                                    <p:cond delay="0"/>
                                  </p:stCondLst>
                                  <p:childTnLst>
                                    <p:set>
                                      <p:cBhvr>
                                        <p:cTn id="87" dur="1" fill="hold">
                                          <p:stCondLst>
                                            <p:cond delay="0"/>
                                          </p:stCondLst>
                                        </p:cTn>
                                        <p:tgtEl>
                                          <p:spTgt spid="5"/>
                                        </p:tgtEl>
                                        <p:attrNameLst>
                                          <p:attrName>style.visibility</p:attrName>
                                        </p:attrNameLst>
                                      </p:cBhvr>
                                      <p:to>
                                        <p:strVal val="visible"/>
                                      </p:to>
                                    </p:set>
                                    <p:animEffect transition="in" filter="fade">
                                      <p:cBhvr>
                                        <p:cTn id="88" dur="250"/>
                                        <p:tgtEl>
                                          <p:spTgt spid="5"/>
                                        </p:tgtEl>
                                      </p:cBhvr>
                                    </p:animEffect>
                                  </p:childTnLst>
                                </p:cTn>
                              </p:par>
                              <p:par>
                                <p:cTn id="89" presetID="10" presetClass="entr" presetSubtype="0" fill="hold" grpId="2" nodeType="with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250"/>
                                        <p:tgtEl>
                                          <p:spTgt spid="6"/>
                                        </p:tgtEl>
                                      </p:cBhvr>
                                    </p:animEffect>
                                  </p:childTnLst>
                                </p:cTn>
                              </p:par>
                              <p:par>
                                <p:cTn id="92" presetID="0" presetClass="path" presetSubtype="0" accel="50000" decel="50000" fill="hold" grpId="0" nodeType="withEffect">
                                  <p:stCondLst>
                                    <p:cond delay="250"/>
                                  </p:stCondLst>
                                  <p:childTnLst>
                                    <p:animMotion origin="layout" path="M -0.00069 -0.00093 C -0.00729 0.0537 -0.01406 0.1081 -0.01024 0.16481 C -0.00642 0.22176 0 0.29398 0.02222 0.34143 C 0.04462 0.38912 0.08108 0.4287 0.12344 0.45069 C 0.1658 0.47268 0.23524 0.48842 0.27674 0.47338 C 0.3184 0.45833 0.35764 0.42708 0.37326 0.36088 C 0.38889 0.29444 0.39115 0.18634 0.39618 0.08287 C 0.40035 -0.03218 0.39653 -0.21366 0.39757 -0.29259 " pathEditMode="relative" rAng="0" ptsTypes="AAAAAAAA">
                                      <p:cBhvr>
                                        <p:cTn id="93" dur="2250" fill="hold"/>
                                        <p:tgtEl>
                                          <p:spTgt spid="5"/>
                                        </p:tgtEl>
                                        <p:attrNameLst>
                                          <p:attrName>ppt_x</p:attrName>
                                          <p:attrName>ppt_y</p:attrName>
                                        </p:attrNameLst>
                                      </p:cBhvr>
                                      <p:rCtr x="19410" y="9421"/>
                                    </p:animMotion>
                                  </p:childTnLst>
                                </p:cTn>
                              </p:par>
                              <p:par>
                                <p:cTn id="94" presetID="0" presetClass="path" presetSubtype="0" accel="50000" decel="50000" fill="hold" grpId="0" nodeType="withEffect">
                                  <p:stCondLst>
                                    <p:cond delay="250"/>
                                  </p:stCondLst>
                                  <p:childTnLst>
                                    <p:animMotion origin="layout" path="M -0.00069 -0.00023 C 0.01893 0.02477 0.03768 0.05047 0.05834 0.09699 C 0.07899 0.14306 0.12153 0.21227 0.13299 0.27246 C 0.14514 0.33287 0.15573 0.41019 0.14879 0.46736 C 0.14132 0.52454 0.12049 0.59861 0.09323 0.62963 C 0.06615 0.66065 0.01441 0.66551 -0.01562 0.65394 C -0.04479 0.64236 -0.07621 0.60672 -0.08455 0.56019 C -0.09288 0.51412 -0.08489 0.42732 -0.07864 0.35533 C -0.07187 0.28195 -0.07205 0.20093 -0.06632 0.12269 C -0.06076 0.04561 -0.05694 -0.02384 -0.05347 -0.09722 " pathEditMode="relative" rAng="0" ptsTypes="AAAAAAAAAA">
                                      <p:cBhvr>
                                        <p:cTn id="95" dur="2250" fill="hold"/>
                                        <p:tgtEl>
                                          <p:spTgt spid="6"/>
                                        </p:tgtEl>
                                        <p:attrNameLst>
                                          <p:attrName>ppt_x</p:attrName>
                                          <p:attrName>ppt_y</p:attrName>
                                        </p:attrNameLst>
                                      </p:cBhvr>
                                      <p:rCtr x="3212" y="28148"/>
                                    </p:animMotion>
                                  </p:childTnLst>
                                </p:cTn>
                              </p:par>
                              <p:par>
                                <p:cTn id="96" presetID="10" presetClass="exit" presetSubtype="0" fill="hold" grpId="1" nodeType="withEffect">
                                  <p:stCondLst>
                                    <p:cond delay="0"/>
                                  </p:stCondLst>
                                  <p:childTnLst>
                                    <p:animEffect transition="out" filter="fade">
                                      <p:cBhvr>
                                        <p:cTn id="97" dur="1250"/>
                                        <p:tgtEl>
                                          <p:spTgt spid="3074"/>
                                        </p:tgtEl>
                                      </p:cBhvr>
                                    </p:animEffect>
                                    <p:set>
                                      <p:cBhvr>
                                        <p:cTn id="98" dur="1" fill="hold">
                                          <p:stCondLst>
                                            <p:cond delay="1249"/>
                                          </p:stCondLst>
                                        </p:cTn>
                                        <p:tgtEl>
                                          <p:spTgt spid="3074"/>
                                        </p:tgtEl>
                                        <p:attrNameLst>
                                          <p:attrName>style.visibility</p:attrName>
                                        </p:attrNameLst>
                                      </p:cBhvr>
                                      <p:to>
                                        <p:strVal val="hidden"/>
                                      </p:to>
                                    </p:set>
                                  </p:childTnLst>
                                </p:cTn>
                              </p:par>
                              <p:par>
                                <p:cTn id="99" presetID="23" presetClass="exit" presetSubtype="16" fill="hold" grpId="1" nodeType="withEffect">
                                  <p:stCondLst>
                                    <p:cond delay="0"/>
                                  </p:stCondLst>
                                  <p:childTnLst>
                                    <p:anim calcmode="lin" valueType="num">
                                      <p:cBhvr>
                                        <p:cTn id="100" dur="1000"/>
                                        <p:tgtEl>
                                          <p:spTgt spid="9"/>
                                        </p:tgtEl>
                                        <p:attrNameLst>
                                          <p:attrName>ppt_w</p:attrName>
                                        </p:attrNameLst>
                                      </p:cBhvr>
                                      <p:tavLst>
                                        <p:tav tm="0">
                                          <p:val>
                                            <p:strVal val="ppt_w"/>
                                          </p:val>
                                        </p:tav>
                                        <p:tav tm="100000">
                                          <p:val>
                                            <p:strVal val="4*ppt_w"/>
                                          </p:val>
                                        </p:tav>
                                      </p:tavLst>
                                    </p:anim>
                                    <p:anim calcmode="lin" valueType="num">
                                      <p:cBhvr>
                                        <p:cTn id="101" dur="1000"/>
                                        <p:tgtEl>
                                          <p:spTgt spid="9"/>
                                        </p:tgtEl>
                                        <p:attrNameLst>
                                          <p:attrName>ppt_h</p:attrName>
                                        </p:attrNameLst>
                                      </p:cBhvr>
                                      <p:tavLst>
                                        <p:tav tm="0">
                                          <p:val>
                                            <p:strVal val="ppt_h"/>
                                          </p:val>
                                        </p:tav>
                                        <p:tav tm="100000">
                                          <p:val>
                                            <p:strVal val="4*ppt_h"/>
                                          </p:val>
                                        </p:tav>
                                      </p:tavLst>
                                    </p:anim>
                                    <p:set>
                                      <p:cBhvr>
                                        <p:cTn id="102" dur="1" fill="hold">
                                          <p:stCondLst>
                                            <p:cond delay="999"/>
                                          </p:stCondLst>
                                        </p:cTn>
                                        <p:tgtEl>
                                          <p:spTgt spid="9"/>
                                        </p:tgtEl>
                                        <p:attrNameLst>
                                          <p:attrName>style.visibility</p:attrName>
                                        </p:attrNameLst>
                                      </p:cBhvr>
                                      <p:to>
                                        <p:strVal val="hidden"/>
                                      </p:to>
                                    </p:set>
                                  </p:childTnLst>
                                </p:cTn>
                              </p:par>
                              <p:par>
                                <p:cTn id="103" presetID="10" presetClass="exit" presetSubtype="0" fill="hold" grpId="2" nodeType="withEffect">
                                  <p:stCondLst>
                                    <p:cond delay="0"/>
                                  </p:stCondLst>
                                  <p:childTnLst>
                                    <p:animEffect transition="out" filter="fade">
                                      <p:cBhvr>
                                        <p:cTn id="104" dur="1000"/>
                                        <p:tgtEl>
                                          <p:spTgt spid="9"/>
                                        </p:tgtEl>
                                      </p:cBhvr>
                                    </p:animEffect>
                                    <p:set>
                                      <p:cBhvr>
                                        <p:cTn id="105" dur="1" fill="hold">
                                          <p:stCondLst>
                                            <p:cond delay="999"/>
                                          </p:stCondLst>
                                        </p:cTn>
                                        <p:tgtEl>
                                          <p:spTgt spid="9"/>
                                        </p:tgtEl>
                                        <p:attrNameLst>
                                          <p:attrName>style.visibility</p:attrName>
                                        </p:attrNameLst>
                                      </p:cBhvr>
                                      <p:to>
                                        <p:strVal val="hidden"/>
                                      </p:to>
                                    </p:set>
                                  </p:childTnLst>
                                </p:cTn>
                              </p:par>
                              <p:par>
                                <p:cTn id="106" presetID="8" presetClass="emph" presetSubtype="0" fill="hold" grpId="4" nodeType="withEffect">
                                  <p:stCondLst>
                                    <p:cond delay="0"/>
                                  </p:stCondLst>
                                  <p:childTnLst>
                                    <p:animRot by="-1500000">
                                      <p:cBhvr>
                                        <p:cTn id="107" dur="1000" fill="hold"/>
                                        <p:tgtEl>
                                          <p:spTgt spid="9"/>
                                        </p:tgtEl>
                                        <p:attrNameLst>
                                          <p:attrName>r</p:attrName>
                                        </p:attrNameLst>
                                      </p:cBhvr>
                                    </p:animRot>
                                  </p:childTnLst>
                                </p:cTn>
                              </p:par>
                              <p:par>
                                <p:cTn id="108" presetID="42" presetClass="path" presetSubtype="0" accel="50000" decel="50000" fill="hold" grpId="3" nodeType="withEffect">
                                  <p:stCondLst>
                                    <p:cond delay="0"/>
                                  </p:stCondLst>
                                  <p:childTnLst>
                                    <p:animMotion origin="layout" path="M 3.88889E-6 5.55112E-17 L 0.31076 0.23426 " pathEditMode="relative" rAng="0" ptsTypes="AA">
                                      <p:cBhvr>
                                        <p:cTn id="109" dur="1000" fill="hold"/>
                                        <p:tgtEl>
                                          <p:spTgt spid="9"/>
                                        </p:tgtEl>
                                        <p:attrNameLst>
                                          <p:attrName>ppt_x</p:attrName>
                                          <p:attrName>ppt_y</p:attrName>
                                        </p:attrNameLst>
                                      </p:cBhvr>
                                      <p:rCtr x="15538" y="11713"/>
                                    </p:animMotion>
                                  </p:childTnLst>
                                </p:cTn>
                              </p:par>
                              <p:par>
                                <p:cTn id="110" presetID="10" presetClass="exit" presetSubtype="0" fill="hold" grpId="2" nodeType="withEffect">
                                  <p:stCondLst>
                                    <p:cond delay="0"/>
                                  </p:stCondLst>
                                  <p:childTnLst>
                                    <p:animEffect transition="out" filter="fade">
                                      <p:cBhvr>
                                        <p:cTn id="111" dur="500"/>
                                        <p:tgtEl>
                                          <p:spTgt spid="10"/>
                                        </p:tgtEl>
                                      </p:cBhvr>
                                    </p:animEffect>
                                    <p:set>
                                      <p:cBhvr>
                                        <p:cTn id="112" dur="1" fill="hold">
                                          <p:stCondLst>
                                            <p:cond delay="499"/>
                                          </p:stCondLst>
                                        </p:cTn>
                                        <p:tgtEl>
                                          <p:spTgt spid="10"/>
                                        </p:tgtEl>
                                        <p:attrNameLst>
                                          <p:attrName>style.visibility</p:attrName>
                                        </p:attrNameLst>
                                      </p:cBhvr>
                                      <p:to>
                                        <p:strVal val="hidden"/>
                                      </p:to>
                                    </p:set>
                                  </p:childTnLst>
                                </p:cTn>
                              </p:par>
                              <p:par>
                                <p:cTn id="113" presetID="10" presetClass="exit" presetSubtype="0" fill="hold" grpId="2" nodeType="withEffect">
                                  <p:stCondLst>
                                    <p:cond delay="0"/>
                                  </p:stCondLst>
                                  <p:childTnLst>
                                    <p:animEffect transition="out" filter="fade">
                                      <p:cBhvr>
                                        <p:cTn id="114" dur="500"/>
                                        <p:tgtEl>
                                          <p:spTgt spid="13"/>
                                        </p:tgtEl>
                                      </p:cBhvr>
                                    </p:animEffect>
                                    <p:set>
                                      <p:cBhvr>
                                        <p:cTn id="115" dur="1" fill="hold">
                                          <p:stCondLst>
                                            <p:cond delay="499"/>
                                          </p:stCondLst>
                                        </p:cTn>
                                        <p:tgtEl>
                                          <p:spTgt spid="13"/>
                                        </p:tgtEl>
                                        <p:attrNameLst>
                                          <p:attrName>style.visibility</p:attrName>
                                        </p:attrNameLst>
                                      </p:cBhvr>
                                      <p:to>
                                        <p:strVal val="hidden"/>
                                      </p:to>
                                    </p:set>
                                  </p:childTnLst>
                                </p:cTn>
                              </p:par>
                              <p:par>
                                <p:cTn id="116" presetID="10" presetClass="exit" presetSubtype="0" fill="hold" grpId="1" nodeType="withEffect">
                                  <p:stCondLst>
                                    <p:cond delay="0"/>
                                  </p:stCondLst>
                                  <p:childTnLst>
                                    <p:animEffect transition="out" filter="fade">
                                      <p:cBhvr>
                                        <p:cTn id="117" dur="500"/>
                                        <p:tgtEl>
                                          <p:spTgt spid="17"/>
                                        </p:tgtEl>
                                      </p:cBhvr>
                                    </p:animEffect>
                                    <p:set>
                                      <p:cBhvr>
                                        <p:cTn id="118" dur="1" fill="hold">
                                          <p:stCondLst>
                                            <p:cond delay="499"/>
                                          </p:stCondLst>
                                        </p:cTn>
                                        <p:tgtEl>
                                          <p:spTgt spid="17"/>
                                        </p:tgtEl>
                                        <p:attrNameLst>
                                          <p:attrName>style.visibility</p:attrName>
                                        </p:attrNameLst>
                                      </p:cBhvr>
                                      <p:to>
                                        <p:strVal val="hidden"/>
                                      </p:to>
                                    </p:set>
                                  </p:childTnLst>
                                </p:cTn>
                              </p:par>
                              <p:par>
                                <p:cTn id="119" presetID="10" presetClass="exit" presetSubtype="0" fill="hold" grpId="1" nodeType="withEffect">
                                  <p:stCondLst>
                                    <p:cond delay="0"/>
                                  </p:stCondLst>
                                  <p:childTnLst>
                                    <p:animEffect transition="out" filter="fade">
                                      <p:cBhvr>
                                        <p:cTn id="120" dur="500"/>
                                        <p:tgtEl>
                                          <p:spTgt spid="15"/>
                                        </p:tgtEl>
                                      </p:cBhvr>
                                    </p:animEffect>
                                    <p:set>
                                      <p:cBhvr>
                                        <p:cTn id="121" dur="1" fill="hold">
                                          <p:stCondLst>
                                            <p:cond delay="499"/>
                                          </p:stCondLst>
                                        </p:cTn>
                                        <p:tgtEl>
                                          <p:spTgt spid="15"/>
                                        </p:tgtEl>
                                        <p:attrNameLst>
                                          <p:attrName>style.visibility</p:attrName>
                                        </p:attrNameLst>
                                      </p:cBhvr>
                                      <p:to>
                                        <p:strVal val="hidden"/>
                                      </p:to>
                                    </p:set>
                                  </p:childTnLst>
                                </p:cTn>
                              </p:par>
                            </p:childTnLst>
                          </p:cTn>
                        </p:par>
                        <p:par>
                          <p:cTn id="122" fill="hold">
                            <p:stCondLst>
                              <p:cond delay="2500"/>
                            </p:stCondLst>
                            <p:childTnLst>
                              <p:par>
                                <p:cTn id="123" presetID="10" presetClass="exit" presetSubtype="0" fill="hold" grpId="3" nodeType="afterEffect">
                                  <p:stCondLst>
                                    <p:cond delay="0"/>
                                  </p:stCondLst>
                                  <p:childTnLst>
                                    <p:animEffect transition="out" filter="fade">
                                      <p:cBhvr>
                                        <p:cTn id="124" dur="250"/>
                                        <p:tgtEl>
                                          <p:spTgt spid="6"/>
                                        </p:tgtEl>
                                      </p:cBhvr>
                                    </p:animEffect>
                                    <p:set>
                                      <p:cBhvr>
                                        <p:cTn id="125" dur="1" fill="hold">
                                          <p:stCondLst>
                                            <p:cond delay="24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8" grpId="2"/>
      <p:bldP spid="10" grpId="0"/>
      <p:bldP spid="10" grpId="1"/>
      <p:bldP spid="10" grpId="2"/>
      <p:bldP spid="11" grpId="0"/>
      <p:bldP spid="11" grpId="1"/>
      <p:bldP spid="11" grpId="2"/>
      <p:bldP spid="12" grpId="0"/>
      <p:bldP spid="12" grpId="1"/>
      <p:bldP spid="12" grpId="2"/>
      <p:bldP spid="13" grpId="0"/>
      <p:bldP spid="13" grpId="1"/>
      <p:bldP spid="13" grpId="2"/>
      <p:bldP spid="3074" grpId="0"/>
      <p:bldP spid="3074" grpId="1"/>
      <p:bldP spid="9" grpId="0"/>
      <p:bldP spid="9" grpId="1"/>
      <p:bldP spid="9" grpId="2"/>
      <p:bldP spid="9" grpId="3"/>
      <p:bldP spid="9" grpId="4"/>
      <p:bldP spid="5" grpId="0"/>
      <p:bldP spid="5" grpId="2"/>
      <p:bldP spid="6" grpId="0"/>
      <p:bldP spid="6" grpId="2"/>
      <p:bldP spid="6" grpId="3"/>
      <p:bldP spid="14" grpId="0"/>
      <p:bldP spid="14" grpId="1"/>
      <p:bldP spid="15" grpId="0"/>
      <p:bldP spid="15" grpId="1"/>
      <p:bldP spid="16" grpId="0"/>
      <p:bldP spid="16" grpId="1"/>
      <p:bldP spid="17" grpId="0"/>
      <p:bldP spid="17" grpId="1"/>
      <p:bldP spid="18" grpId="0"/>
      <p:bldP spid="18"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15CFB9-ABA5-4872-8B3D-48511F42B0ED}"/>
              </a:ext>
            </a:extLst>
          </p:cNvPr>
          <p:cNvPicPr>
            <a:picLocks noChangeAspect="1"/>
          </p:cNvPicPr>
          <p:nvPr/>
        </p:nvPicPr>
        <p:blipFill rotWithShape="1">
          <a:blip r:embed="rId2">
            <a:extLst>
              <a:ext uri="{28A0092B-C50C-407E-A947-70E740481C1C}">
                <a14:useLocalDpi xmlns:a14="http://schemas.microsoft.com/office/drawing/2010/main" val="0"/>
              </a:ext>
            </a:extLst>
          </a:blip>
          <a:srcRect l="7895"/>
          <a:stretch/>
        </p:blipFill>
        <p:spPr>
          <a:xfrm>
            <a:off x="0" y="0"/>
            <a:ext cx="9144000" cy="6858000"/>
          </a:xfrm>
          <a:prstGeom prst="rect">
            <a:avLst/>
          </a:prstGeom>
        </p:spPr>
      </p:pic>
      <p:sp>
        <p:nvSpPr>
          <p:cNvPr id="4" name="Rectangle 2">
            <a:extLst>
              <a:ext uri="{FF2B5EF4-FFF2-40B4-BE49-F238E27FC236}">
                <a16:creationId xmlns:a16="http://schemas.microsoft.com/office/drawing/2014/main" id="{49E750DA-CD44-46F3-B18B-F50DC9DD8F44}"/>
              </a:ext>
            </a:extLst>
          </p:cNvPr>
          <p:cNvSpPr txBox="1">
            <a:spLocks noChangeArrowheads="1"/>
          </p:cNvSpPr>
          <p:nvPr/>
        </p:nvSpPr>
        <p:spPr bwMode="auto">
          <a:xfrm>
            <a:off x="377952" y="1938528"/>
            <a:ext cx="8229600" cy="3556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For I wish that all men were even as I myself. But each one has his own gift from God, one in this manner and another in that.               </a:t>
            </a:r>
            <a:r>
              <a:rPr lang="en-US" altLang="en-US" sz="3200"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1</a:t>
            </a:r>
            <a:r>
              <a:rPr lang="en-US" altLang="en-US" sz="3200" b="1" i="1" kern="0" baseline="3000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st</a:t>
            </a:r>
            <a:r>
              <a:rPr lang="en-US" altLang="en-US" sz="3200" b="1" i="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Corinthians 7:7</a:t>
            </a:r>
            <a:r>
              <a:rPr lang="en-US" altLang="en-US" sz="4000" b="1" i="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p>
        </p:txBody>
      </p:sp>
      <p:sp>
        <p:nvSpPr>
          <p:cNvPr id="7" name="Heart 6">
            <a:extLst>
              <a:ext uri="{FF2B5EF4-FFF2-40B4-BE49-F238E27FC236}">
                <a16:creationId xmlns:a16="http://schemas.microsoft.com/office/drawing/2014/main" id="{2105C485-CA6C-490C-B712-D101BA18DB54}"/>
              </a:ext>
            </a:extLst>
          </p:cNvPr>
          <p:cNvSpPr/>
          <p:nvPr/>
        </p:nvSpPr>
        <p:spPr>
          <a:xfrm>
            <a:off x="5076664" y="241741"/>
            <a:ext cx="1632857" cy="1071155"/>
          </a:xfrm>
          <a:prstGeom prst="hear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2">
            <a:extLst>
              <a:ext uri="{FF2B5EF4-FFF2-40B4-BE49-F238E27FC236}">
                <a16:creationId xmlns:a16="http://schemas.microsoft.com/office/drawing/2014/main" id="{6C5D8E32-89FB-433E-ADD1-A6F7921EFAE1}"/>
              </a:ext>
            </a:extLst>
          </p:cNvPr>
          <p:cNvSpPr txBox="1">
            <a:spLocks noChangeArrowheads="1"/>
          </p:cNvSpPr>
          <p:nvPr/>
        </p:nvSpPr>
        <p:spPr bwMode="auto">
          <a:xfrm>
            <a:off x="5277545" y="311972"/>
            <a:ext cx="1191622" cy="8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God</a:t>
            </a:r>
          </a:p>
        </p:txBody>
      </p:sp>
      <p:sp>
        <p:nvSpPr>
          <p:cNvPr id="8" name="Rectangle 2" hidden="1">
            <a:extLst>
              <a:ext uri="{FF2B5EF4-FFF2-40B4-BE49-F238E27FC236}">
                <a16:creationId xmlns:a16="http://schemas.microsoft.com/office/drawing/2014/main" id="{4DA8325C-4159-4B91-B095-4BB9518F62AF}"/>
              </a:ext>
            </a:extLst>
          </p:cNvPr>
          <p:cNvSpPr txBox="1">
            <a:spLocks noChangeArrowheads="1"/>
          </p:cNvSpPr>
          <p:nvPr/>
        </p:nvSpPr>
        <p:spPr bwMode="auto">
          <a:xfrm>
            <a:off x="5280043" y="309474"/>
            <a:ext cx="1191622" cy="8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900"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God</a:t>
            </a:r>
          </a:p>
        </p:txBody>
      </p:sp>
      <p:sp>
        <p:nvSpPr>
          <p:cNvPr id="9" name="Oval 44">
            <a:extLst>
              <a:ext uri="{FF2B5EF4-FFF2-40B4-BE49-F238E27FC236}">
                <a16:creationId xmlns:a16="http://schemas.microsoft.com/office/drawing/2014/main" id="{823C0126-AAAA-4F18-BDF1-2B089D75229F}"/>
              </a:ext>
            </a:extLst>
          </p:cNvPr>
          <p:cNvSpPr/>
          <p:nvPr/>
        </p:nvSpPr>
        <p:spPr>
          <a:xfrm>
            <a:off x="914399" y="3380198"/>
            <a:ext cx="2178122" cy="795107"/>
          </a:xfrm>
          <a:prstGeom prst="ellipse">
            <a:avLst/>
          </a:prstGeom>
          <a:noFill/>
          <a:ln w="57150" cap="flat" cmpd="sng" algn="ctr">
            <a:solidFill>
              <a:srgbClr val="66FF33"/>
            </a:solidFill>
            <a:prstDash val="solid"/>
          </a:ln>
          <a:effectLst>
            <a:glow rad="38100">
              <a:schemeClr val="tx1"/>
            </a:glo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w="57150">
                <a:solidFill>
                  <a:prstClr val="black"/>
                </a:solidFill>
              </a:ln>
              <a:solidFill>
                <a:srgbClr val="66FF33"/>
              </a:solidFill>
              <a:effectLst/>
              <a:uLnTx/>
              <a:uFillTx/>
              <a:latin typeface="Arial"/>
              <a:ea typeface="+mn-ea"/>
              <a:cs typeface="+mn-cs"/>
            </a:endParaRPr>
          </a:p>
        </p:txBody>
      </p:sp>
    </p:spTree>
    <p:extLst>
      <p:ext uri="{BB962C8B-B14F-4D97-AF65-F5344CB8AC3E}">
        <p14:creationId xmlns:p14="http://schemas.microsoft.com/office/powerpoint/2010/main" val="598428513"/>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75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4"/>
                                        </p:tgtEl>
                                        <p:attrNameLst>
                                          <p:attrName>ppt_y</p:attrName>
                                        </p:attrNameLst>
                                      </p:cBhvr>
                                      <p:tavLst>
                                        <p:tav tm="0" fmla="#ppt_y+(sin(-2*pi*(1-$))*-#ppt_x+cos(-2*pi*(1-$))*(1-#ppt_y))*(1-$)">
                                          <p:val>
                                            <p:fltVal val="0"/>
                                          </p:val>
                                        </p:tav>
                                        <p:tav tm="100000">
                                          <p:val>
                                            <p:fltVal val="1"/>
                                          </p:val>
                                        </p:tav>
                                      </p:tavLst>
                                    </p:anim>
                                  </p:childTnLst>
                                </p:cTn>
                              </p:par>
                              <p:par>
                                <p:cTn id="16" presetID="42" presetClass="path" presetSubtype="0" accel="50000" decel="50000" fill="hold" grpId="1" nodeType="withEffect">
                                  <p:stCondLst>
                                    <p:cond delay="0"/>
                                  </p:stCondLst>
                                  <p:childTnLst>
                                    <p:animMotion origin="layout" path="M 2.5E-6 -2.96296E-6 L -0.11788 0.44028 " pathEditMode="relative" rAng="0" ptsTypes="AA">
                                      <p:cBhvr>
                                        <p:cTn id="17" dur="1500" fill="hold"/>
                                        <p:tgtEl>
                                          <p:spTgt spid="6"/>
                                        </p:tgtEl>
                                        <p:attrNameLst>
                                          <p:attrName>ppt_x</p:attrName>
                                          <p:attrName>ppt_y</p:attrName>
                                        </p:attrNameLst>
                                      </p:cBhvr>
                                      <p:rCtr x="-5903" y="22014"/>
                                    </p:animMotion>
                                  </p:childTnLst>
                                </p:cTn>
                              </p:par>
                              <p:par>
                                <p:cTn id="18" presetID="23" presetClass="exit" presetSubtype="32" fill="hold" grpId="1" nodeType="withEffect">
                                  <p:stCondLst>
                                    <p:cond delay="500"/>
                                  </p:stCondLst>
                                  <p:childTnLst>
                                    <p:anim calcmode="lin" valueType="num">
                                      <p:cBhvr>
                                        <p:cTn id="19" dur="500"/>
                                        <p:tgtEl>
                                          <p:spTgt spid="7"/>
                                        </p:tgtEl>
                                        <p:attrNameLst>
                                          <p:attrName>ppt_w</p:attrName>
                                        </p:attrNameLst>
                                      </p:cBhvr>
                                      <p:tavLst>
                                        <p:tav tm="0">
                                          <p:val>
                                            <p:strVal val="ppt_w"/>
                                          </p:val>
                                        </p:tav>
                                        <p:tav tm="100000">
                                          <p:val>
                                            <p:fltVal val="0"/>
                                          </p:val>
                                        </p:tav>
                                      </p:tavLst>
                                    </p:anim>
                                    <p:anim calcmode="lin" valueType="num">
                                      <p:cBhvr>
                                        <p:cTn id="20" dur="500"/>
                                        <p:tgtEl>
                                          <p:spTgt spid="7"/>
                                        </p:tgtEl>
                                        <p:attrNameLst>
                                          <p:attrName>ppt_h</p:attrName>
                                        </p:attrNameLst>
                                      </p:cBhvr>
                                      <p:tavLst>
                                        <p:tav tm="0">
                                          <p:val>
                                            <p:strVal val="ppt_h"/>
                                          </p:val>
                                        </p:tav>
                                        <p:tav tm="100000">
                                          <p:val>
                                            <p:fltVal val="0"/>
                                          </p:val>
                                        </p:tav>
                                      </p:tavLst>
                                    </p:anim>
                                    <p:set>
                                      <p:cBhvr>
                                        <p:cTn id="21" dur="1" fill="hold">
                                          <p:stCondLst>
                                            <p:cond delay="499"/>
                                          </p:stCondLst>
                                        </p:cTn>
                                        <p:tgtEl>
                                          <p:spTgt spid="7"/>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stCondLst>
                                            <p:cond delay="0"/>
                                          </p:stCondLst>
                                        </p:cTn>
                                        <p:tgtEl>
                                          <p:spTgt spid="9"/>
                                        </p:tgtEl>
                                      </p:cBhvr>
                                    </p:animEffect>
                                    <p:anim to="" calcmode="lin" valueType="num">
                                      <p:cBhvr>
                                        <p:cTn id="27" dur="500" fill="hold">
                                          <p:stCondLst>
                                            <p:cond delay="0"/>
                                          </p:stCondLst>
                                        </p:cTn>
                                        <p:tgtEl>
                                          <p:spTgt spid="9"/>
                                        </p:tgtEl>
                                        <p:attrNameLst>
                                          <p:attrName>ppt_w</p:attrName>
                                        </p:attrNameLst>
                                      </p:cBhvr>
                                      <p:tavLst>
                                        <p:tav tm="0">
                                          <p:val>
                                            <p:strVal val="#ppt_w*4"/>
                                          </p:val>
                                        </p:tav>
                                        <p:tav tm="100000">
                                          <p:val>
                                            <p:strVal val="#ppt_w"/>
                                          </p:val>
                                        </p:tav>
                                      </p:tavLst>
                                    </p:anim>
                                    <p:anim to="" calcmode="lin" valueType="num">
                                      <p:cBhvr>
                                        <p:cTn id="28" dur="500" fill="hold">
                                          <p:stCondLst>
                                            <p:cond delay="0"/>
                                          </p:stCondLst>
                                        </p:cTn>
                                        <p:tgtEl>
                                          <p:spTgt spid="9"/>
                                        </p:tgtEl>
                                        <p:attrNameLst>
                                          <p:attrName>ppt_h</p:attrName>
                                        </p:attrNameLst>
                                      </p:cBhvr>
                                      <p:tavLst>
                                        <p:tav tm="0">
                                          <p:val>
                                            <p:strVal val="#ppt_h*4"/>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6" presetClass="emph" presetSubtype="0" fill="hold" grpId="2" nodeType="clickEffect">
                                  <p:stCondLst>
                                    <p:cond delay="0"/>
                                  </p:stCondLst>
                                  <p:childTnLst>
                                    <p:animScale>
                                      <p:cBhvr>
                                        <p:cTn id="32" dur="2000" fill="hold"/>
                                        <p:tgtEl>
                                          <p:spTgt spid="6"/>
                                        </p:tgtEl>
                                      </p:cBhvr>
                                      <p:by x="87000" y="87000"/>
                                    </p:animScale>
                                  </p:childTnLst>
                                </p:cTn>
                              </p:par>
                              <p:par>
                                <p:cTn id="33" presetID="42" presetClass="path" presetSubtype="0" accel="50000" decel="50000" fill="hold" grpId="3" nodeType="withEffect">
                                  <p:stCondLst>
                                    <p:cond delay="0"/>
                                  </p:stCondLst>
                                  <p:childTnLst>
                                    <p:animMotion origin="layout" path="M -0.11788 0.44028 L 2.5E-6 -2.96296E-6 " pathEditMode="relative" rAng="0" ptsTypes="AA">
                                      <p:cBhvr>
                                        <p:cTn id="34" dur="2000" fill="hold"/>
                                        <p:tgtEl>
                                          <p:spTgt spid="6"/>
                                        </p:tgtEl>
                                        <p:attrNameLst>
                                          <p:attrName>ppt_x</p:attrName>
                                          <p:attrName>ppt_y</p:attrName>
                                        </p:attrNameLst>
                                      </p:cBhvr>
                                      <p:rCtr x="5885" y="-22014"/>
                                    </p:animMotion>
                                  </p:childTnLst>
                                </p:cTn>
                              </p:par>
                              <p:par>
                                <p:cTn id="35" presetID="10" presetClass="exit" presetSubtype="0" fill="hold" grpId="1" nodeType="withEffect">
                                  <p:stCondLst>
                                    <p:cond delay="0"/>
                                  </p:stCondLst>
                                  <p:childTnLst>
                                    <p:animEffect transition="out" filter="fade">
                                      <p:cBhvr>
                                        <p:cTn id="36" dur="1250"/>
                                        <p:tgtEl>
                                          <p:spTgt spid="4"/>
                                        </p:tgtEl>
                                      </p:cBhvr>
                                    </p:animEffect>
                                    <p:set>
                                      <p:cBhvr>
                                        <p:cTn id="37" dur="1" fill="hold">
                                          <p:stCondLst>
                                            <p:cond delay="1249"/>
                                          </p:stCondLst>
                                        </p:cTn>
                                        <p:tgtEl>
                                          <p:spTgt spid="4"/>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9"/>
                                        </p:tgtEl>
                                      </p:cBhvr>
                                    </p:animEffect>
                                    <p:set>
                                      <p:cBhvr>
                                        <p:cTn id="40"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7" grpId="0" animBg="1"/>
      <p:bldP spid="7" grpId="1" animBg="1"/>
      <p:bldP spid="6" grpId="1"/>
      <p:bldP spid="6" grpId="2"/>
      <p:bldP spid="6" grpId="3"/>
      <p:bldP spid="9" grpId="0" animBg="1"/>
      <p:bldP spid="9"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8E42BC-B838-4EC1-BAEC-AB1396D8EA3A}"/>
              </a:ext>
            </a:extLst>
          </p:cNvPr>
          <p:cNvPicPr>
            <a:picLocks noChangeAspect="1"/>
          </p:cNvPicPr>
          <p:nvPr/>
        </p:nvPicPr>
        <p:blipFill rotWithShape="1">
          <a:blip r:embed="rId3">
            <a:extLst>
              <a:ext uri="{28A0092B-C50C-407E-A947-70E740481C1C}">
                <a14:useLocalDpi xmlns:a14="http://schemas.microsoft.com/office/drawing/2010/main" val="0"/>
              </a:ext>
            </a:extLst>
          </a:blip>
          <a:srcRect l="9937" r="9937"/>
          <a:stretch/>
        </p:blipFill>
        <p:spPr>
          <a:xfrm>
            <a:off x="-33670" y="0"/>
            <a:ext cx="9177670" cy="6856552"/>
          </a:xfrm>
          <a:prstGeom prst="rect">
            <a:avLst/>
          </a:prstGeom>
        </p:spPr>
      </p:pic>
      <p:sp>
        <p:nvSpPr>
          <p:cNvPr id="4" name="Rectangle 4"/>
          <p:cNvSpPr>
            <a:spLocks noChangeArrowheads="1"/>
          </p:cNvSpPr>
          <p:nvPr/>
        </p:nvSpPr>
        <p:spPr bwMode="auto">
          <a:xfrm>
            <a:off x="685800" y="225879"/>
            <a:ext cx="49530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6600" b="1" spc="50" dirty="0">
                <a:ln w="11430"/>
                <a:blipFill dpi="0"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a:stretch>
                </a:blipFill>
                <a:effectLst>
                  <a:glow rad="63500">
                    <a:schemeClr val="tx1"/>
                  </a:glow>
                  <a:outerShdw blurRad="76200" dist="50800" dir="5400000" algn="tl" rotWithShape="0">
                    <a:srgbClr val="000000">
                      <a:alpha val="65000"/>
                    </a:srgbClr>
                  </a:outerShdw>
                </a:effectLst>
                <a:latin typeface="Calibri" panose="020F0502020204030204" pitchFamily="34" charset="0"/>
              </a:rPr>
              <a:t>ONE</a:t>
            </a:r>
            <a:endParaRPr lang="en-US" sz="16600" b="1" i="1" spc="50" dirty="0">
              <a:ln w="11430"/>
              <a:blipFill dpi="0"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a:stretch>
              </a:blipFill>
              <a:effectLst>
                <a:glow rad="63500">
                  <a:schemeClr val="tx1"/>
                </a:glow>
                <a:outerShdw blurRad="76200" dist="50800" dir="5400000" algn="tl" rotWithShape="0">
                  <a:srgbClr val="000000">
                    <a:alpha val="65000"/>
                  </a:srgbClr>
                </a:outerShdw>
              </a:effectLst>
              <a:latin typeface="Calibri" panose="020F0502020204030204" pitchFamily="34" charset="0"/>
            </a:endParaRPr>
          </a:p>
        </p:txBody>
      </p:sp>
      <p:sp>
        <p:nvSpPr>
          <p:cNvPr id="5" name="Rectangle 12"/>
          <p:cNvSpPr>
            <a:spLocks noChangeArrowheads="1"/>
          </p:cNvSpPr>
          <p:nvPr/>
        </p:nvSpPr>
        <p:spPr bwMode="auto">
          <a:xfrm>
            <a:off x="609599" y="3867150"/>
            <a:ext cx="3088193"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6000" b="1" spc="50" dirty="0">
                <a:ln w="11430"/>
                <a:blipFill dpi="0"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a:stretch>
                </a:blipFill>
                <a:effectLst>
                  <a:glow rad="63500">
                    <a:schemeClr val="tx1"/>
                  </a:glow>
                  <a:outerShdw blurRad="76200" dist="50800" dir="5400000" algn="tl" rotWithShape="0">
                    <a:srgbClr val="000000">
                      <a:alpha val="65000"/>
                    </a:srgbClr>
                  </a:outerShdw>
                </a:effectLst>
                <a:latin typeface="Calibri" panose="020F0502020204030204" pitchFamily="34" charset="0"/>
              </a:rPr>
              <a:t>Ron Bert</a:t>
            </a:r>
            <a:endParaRPr lang="en-US" altLang="en-US" sz="6000" b="1" i="1" spc="50" dirty="0">
              <a:ln w="11430"/>
              <a:blipFill dpi="0"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a:stretch>
              </a:blipFill>
              <a:effectLst>
                <a:glow rad="63500">
                  <a:schemeClr val="tx1"/>
                </a:glow>
                <a:outerShdw blurRad="76200" dist="50800" dir="5400000" algn="tl" rotWithShape="0">
                  <a:srgbClr val="000000">
                    <a:alpha val="65000"/>
                  </a:srgbClr>
                </a:outerShdw>
              </a:effectLst>
              <a:latin typeface="Calibri" panose="020F0502020204030204" pitchFamily="34" charset="0"/>
            </a:endParaRPr>
          </a:p>
        </p:txBody>
      </p:sp>
      <p:sp>
        <p:nvSpPr>
          <p:cNvPr id="6" name="Rectangle 12"/>
          <p:cNvSpPr>
            <a:spLocks noChangeArrowheads="1"/>
          </p:cNvSpPr>
          <p:nvPr/>
        </p:nvSpPr>
        <p:spPr bwMode="auto">
          <a:xfrm>
            <a:off x="2971800" y="4844143"/>
            <a:ext cx="57912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r>
              <a:rPr lang="en-US" altLang="en-US" sz="4400" b="1" spc="50" dirty="0">
                <a:ln w="11430"/>
                <a:blipFill dpi="0"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a:stretch>
                </a:blipFill>
                <a:effectLst>
                  <a:glow rad="63500">
                    <a:schemeClr val="tx1"/>
                  </a:glow>
                  <a:outerShdw blurRad="76200" dist="50800" dir="5400000" algn="tl" rotWithShape="0">
                    <a:srgbClr val="000000">
                      <a:alpha val="65000"/>
                    </a:srgbClr>
                  </a:outerShdw>
                </a:effectLst>
                <a:latin typeface="Calibri" panose="020F0502020204030204" pitchFamily="34" charset="0"/>
              </a:rPr>
              <a:t>June 6, 2021</a:t>
            </a:r>
            <a:endParaRPr lang="en-US" altLang="en-US" sz="4400" b="1" i="1" spc="50" dirty="0">
              <a:ln w="11430"/>
              <a:blipFill dpi="0"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a:stretch>
              </a:blipFill>
              <a:effectLst>
                <a:glow rad="63500">
                  <a:schemeClr val="tx1"/>
                </a:glow>
                <a:outerShdw blurRad="76200" dist="50800" dir="5400000" algn="tl" rotWithShape="0">
                  <a:srgbClr val="000000">
                    <a:alpha val="65000"/>
                  </a:srgbClr>
                </a:outerShdw>
              </a:effectLst>
              <a:latin typeface="Calibri" panose="020F0502020204030204" pitchFamily="34" charset="0"/>
            </a:endParaRPr>
          </a:p>
        </p:txBody>
      </p:sp>
    </p:spTree>
    <p:extLst>
      <p:ext uri="{BB962C8B-B14F-4D97-AF65-F5344CB8AC3E}">
        <p14:creationId xmlns:p14="http://schemas.microsoft.com/office/powerpoint/2010/main" val="1093339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stCondLst>
                                            <p:cond delay="0"/>
                                          </p:stCondLst>
                                        </p:cTn>
                                        <p:tgtEl>
                                          <p:spTgt spid="4"/>
                                        </p:tgtEl>
                                      </p:cBhvr>
                                    </p:animEffect>
                                    <p:anim to="" calcmode="lin" valueType="num">
                                      <p:cBhvr>
                                        <p:cTn id="8" dur="500" fill="hold">
                                          <p:stCondLst>
                                            <p:cond delay="0"/>
                                          </p:stCondLst>
                                        </p:cTn>
                                        <p:tgtEl>
                                          <p:spTgt spid="4"/>
                                        </p:tgtEl>
                                        <p:attrNameLst>
                                          <p:attrName>ppt_w</p:attrName>
                                        </p:attrNameLst>
                                      </p:cBhvr>
                                      <p:tavLst>
                                        <p:tav tm="0">
                                          <p:val>
                                            <p:strVal val="#ppt_w*4"/>
                                          </p:val>
                                        </p:tav>
                                        <p:tav tm="100000">
                                          <p:val>
                                            <p:strVal val="#ppt_w"/>
                                          </p:val>
                                        </p:tav>
                                      </p:tavLst>
                                    </p:anim>
                                    <p:anim to="" calcmode="lin" valueType="num">
                                      <p:cBhvr>
                                        <p:cTn id="9" dur="500" fill="hold">
                                          <p:stCondLst>
                                            <p:cond delay="0"/>
                                          </p:stCondLst>
                                        </p:cTn>
                                        <p:tgtEl>
                                          <p:spTgt spid="4"/>
                                        </p:tgtEl>
                                        <p:attrNameLst>
                                          <p:attrName>ppt_h</p:attrName>
                                        </p:attrNameLst>
                                      </p:cBhvr>
                                      <p:tavLst>
                                        <p:tav tm="0">
                                          <p:val>
                                            <p:strVal val="#ppt_h*4"/>
                                          </p:val>
                                        </p:tav>
                                        <p:tav tm="100000">
                                          <p:val>
                                            <p:strVal val="#ppt_h"/>
                                          </p:val>
                                        </p:tav>
                                      </p:tavLst>
                                    </p:anim>
                                  </p:childTnLst>
                                </p:cTn>
                              </p:par>
                            </p:childTnLst>
                          </p:cTn>
                        </p:par>
                        <p:par>
                          <p:cTn id="10" fill="hold">
                            <p:stCondLst>
                              <p:cond delay="500"/>
                            </p:stCondLst>
                            <p:childTnLst>
                              <p:par>
                                <p:cTn id="11" presetID="39" presetClass="entr" presetSubtype="0" accel="10000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4" dur="10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15" dur="10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39" presetClass="entr" presetSubtype="0" accel="10000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21" dur="10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22" dur="10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0" presetClass="exit" presetSubtype="0" fill="hold" grpId="1" nodeType="clickEffect">
                                  <p:stCondLst>
                                    <p:cond delay="0"/>
                                  </p:stCondLst>
                                  <p:childTnLst>
                                    <p:set>
                                      <p:cBhvr>
                                        <p:cTn id="27" dur="1" fill="hold">
                                          <p:stCondLst>
                                            <p:cond delay="999"/>
                                          </p:stCondLst>
                                        </p:cTn>
                                        <p:tgtEl>
                                          <p:spTgt spid="4"/>
                                        </p:tgtEl>
                                        <p:attrNameLst>
                                          <p:attrName>style.visibility</p:attrName>
                                        </p:attrNameLst>
                                      </p:cBhvr>
                                      <p:to>
                                        <p:strVal val="hidden"/>
                                      </p:to>
                                    </p:set>
                                    <p:animEffect transition="out" filter="dissolve">
                                      <p:cBhvr>
                                        <p:cTn id="28" dur="1000">
                                          <p:stCondLst>
                                            <p:cond delay="0"/>
                                          </p:stCondLst>
                                        </p:cTn>
                                        <p:tgtEl>
                                          <p:spTgt spid="4"/>
                                        </p:tgtEl>
                                      </p:cBhvr>
                                    </p:animEffect>
                                    <p:anim to="" calcmode="lin" valueType="num">
                                      <p:cBhvr>
                                        <p:cTn id="29" dur="1000" fill="hold">
                                          <p:stCondLst>
                                            <p:cond delay="0"/>
                                          </p:stCondLst>
                                        </p:cTn>
                                        <p:tgtEl>
                                          <p:spTgt spid="4"/>
                                        </p:tgtEl>
                                        <p:attrNameLst>
                                          <p:attrName>ppt_w</p:attrName>
                                        </p:attrNameLst>
                                      </p:cBhvr>
                                      <p:tavLst>
                                        <p:tav tm="0">
                                          <p:val>
                                            <p:strVal val="#ppt_w"/>
                                          </p:val>
                                        </p:tav>
                                        <p:tav tm="100000">
                                          <p:val>
                                            <p:strVal val="#ppt_w*4"/>
                                          </p:val>
                                        </p:tav>
                                      </p:tavLst>
                                    </p:anim>
                                    <p:anim to="" calcmode="lin" valueType="num">
                                      <p:cBhvr>
                                        <p:cTn id="30" dur="1000" fill="hold">
                                          <p:stCondLst>
                                            <p:cond delay="0"/>
                                          </p:stCondLst>
                                        </p:cTn>
                                        <p:tgtEl>
                                          <p:spTgt spid="4"/>
                                        </p:tgtEl>
                                        <p:attrNameLst>
                                          <p:attrName>ppt_h</p:attrName>
                                        </p:attrNameLst>
                                      </p:cBhvr>
                                      <p:tavLst>
                                        <p:tav tm="0">
                                          <p:val>
                                            <p:strVal val="#ppt_h"/>
                                          </p:val>
                                        </p:tav>
                                        <p:tav tm="100000">
                                          <p:val>
                                            <p:strVal val="#ppt_h*4"/>
                                          </p:val>
                                        </p:tav>
                                      </p:tavLst>
                                    </p:anim>
                                  </p:childTnLst>
                                </p:cTn>
                              </p:par>
                              <p:par>
                                <p:cTn id="31" presetID="42" presetClass="path" presetSubtype="0" accel="50000" decel="50000" fill="hold" grpId="2" nodeType="withEffect">
                                  <p:stCondLst>
                                    <p:cond delay="0"/>
                                  </p:stCondLst>
                                  <p:childTnLst>
                                    <p:animMotion origin="layout" path="M -3.33333E-6 1.85185E-6 L 0.15417 0.28935 " pathEditMode="relative" rAng="0" ptsTypes="AA">
                                      <p:cBhvr>
                                        <p:cTn id="32" dur="1000" fill="hold"/>
                                        <p:tgtEl>
                                          <p:spTgt spid="4"/>
                                        </p:tgtEl>
                                        <p:attrNameLst>
                                          <p:attrName>ppt_x</p:attrName>
                                          <p:attrName>ppt_y</p:attrName>
                                        </p:attrNameLst>
                                      </p:cBhvr>
                                      <p:rCtr x="7708" y="14468"/>
                                    </p:animMotion>
                                  </p:childTnLst>
                                </p:cTn>
                              </p:par>
                              <p:par>
                                <p:cTn id="33" presetID="9" presetClass="exit" presetSubtype="0" fill="hold" grpId="1" nodeType="withEffect">
                                  <p:stCondLst>
                                    <p:cond delay="500"/>
                                  </p:stCondLst>
                                  <p:childTnLst>
                                    <p:animEffect transition="out" filter="dissolve">
                                      <p:cBhvr>
                                        <p:cTn id="34" dur="1500"/>
                                        <p:tgtEl>
                                          <p:spTgt spid="5"/>
                                        </p:tgtEl>
                                      </p:cBhvr>
                                    </p:animEffect>
                                    <p:set>
                                      <p:cBhvr>
                                        <p:cTn id="35" dur="1" fill="hold">
                                          <p:stCondLst>
                                            <p:cond delay="1499"/>
                                          </p:stCondLst>
                                        </p:cTn>
                                        <p:tgtEl>
                                          <p:spTgt spid="5"/>
                                        </p:tgtEl>
                                        <p:attrNameLst>
                                          <p:attrName>style.visibility</p:attrName>
                                        </p:attrNameLst>
                                      </p:cBhvr>
                                      <p:to>
                                        <p:strVal val="hidden"/>
                                      </p:to>
                                    </p:set>
                                  </p:childTnLst>
                                </p:cTn>
                              </p:par>
                              <p:par>
                                <p:cTn id="36" presetID="0" presetClass="path" presetSubtype="0" accel="50000" decel="50000" fill="hold" grpId="2" nodeType="withEffect">
                                  <p:stCondLst>
                                    <p:cond delay="500"/>
                                  </p:stCondLst>
                                  <p:childTnLst>
                                    <p:animMotion origin="layout" path="M 3.33333E-6 3.33333E-6 L 0.36996 -0.49236 " pathEditMode="relative" rAng="0" ptsTypes="AA">
                                      <p:cBhvr>
                                        <p:cTn id="37" dur="1500" fill="hold"/>
                                        <p:tgtEl>
                                          <p:spTgt spid="5"/>
                                        </p:tgtEl>
                                        <p:attrNameLst>
                                          <p:attrName>ppt_x</p:attrName>
                                          <p:attrName>ppt_y</p:attrName>
                                        </p:attrNameLst>
                                      </p:cBhvr>
                                      <p:rCtr x="18490" y="-24630"/>
                                    </p:animMotion>
                                  </p:childTnLst>
                                </p:cTn>
                              </p:par>
                              <p:par>
                                <p:cTn id="38" presetID="31" presetClass="exit" presetSubtype="0" fill="hold" grpId="1" nodeType="withEffect">
                                  <p:stCondLst>
                                    <p:cond delay="1250"/>
                                  </p:stCondLst>
                                  <p:childTnLst>
                                    <p:anim calcmode="lin" valueType="num">
                                      <p:cBhvr>
                                        <p:cTn id="39" dur="1000"/>
                                        <p:tgtEl>
                                          <p:spTgt spid="6"/>
                                        </p:tgtEl>
                                        <p:attrNameLst>
                                          <p:attrName>ppt_w</p:attrName>
                                        </p:attrNameLst>
                                      </p:cBhvr>
                                      <p:tavLst>
                                        <p:tav tm="0">
                                          <p:val>
                                            <p:strVal val="ppt_w"/>
                                          </p:val>
                                        </p:tav>
                                        <p:tav tm="100000">
                                          <p:val>
                                            <p:fltVal val="0"/>
                                          </p:val>
                                        </p:tav>
                                      </p:tavLst>
                                    </p:anim>
                                    <p:anim calcmode="lin" valueType="num">
                                      <p:cBhvr>
                                        <p:cTn id="40" dur="1000"/>
                                        <p:tgtEl>
                                          <p:spTgt spid="6"/>
                                        </p:tgtEl>
                                        <p:attrNameLst>
                                          <p:attrName>ppt_h</p:attrName>
                                        </p:attrNameLst>
                                      </p:cBhvr>
                                      <p:tavLst>
                                        <p:tav tm="0">
                                          <p:val>
                                            <p:strVal val="ppt_h"/>
                                          </p:val>
                                        </p:tav>
                                        <p:tav tm="100000">
                                          <p:val>
                                            <p:fltVal val="0"/>
                                          </p:val>
                                        </p:tav>
                                      </p:tavLst>
                                    </p:anim>
                                    <p:anim calcmode="lin" valueType="num">
                                      <p:cBhvr>
                                        <p:cTn id="41" dur="1000"/>
                                        <p:tgtEl>
                                          <p:spTgt spid="6"/>
                                        </p:tgtEl>
                                        <p:attrNameLst>
                                          <p:attrName>style.rotation</p:attrName>
                                        </p:attrNameLst>
                                      </p:cBhvr>
                                      <p:tavLst>
                                        <p:tav tm="0">
                                          <p:val>
                                            <p:fltVal val="0"/>
                                          </p:val>
                                        </p:tav>
                                        <p:tav tm="100000">
                                          <p:val>
                                            <p:fltVal val="90"/>
                                          </p:val>
                                        </p:tav>
                                      </p:tavLst>
                                    </p:anim>
                                    <p:animEffect transition="out" filter="fade">
                                      <p:cBhvr>
                                        <p:cTn id="42" dur="1000"/>
                                        <p:tgtEl>
                                          <p:spTgt spid="6"/>
                                        </p:tgtEl>
                                      </p:cBhvr>
                                    </p:animEffect>
                                    <p:set>
                                      <p:cBhvr>
                                        <p:cTn id="43" dur="1" fill="hold">
                                          <p:stCondLst>
                                            <p:cond delay="999"/>
                                          </p:stCondLst>
                                        </p:cTn>
                                        <p:tgtEl>
                                          <p:spTgt spid="6"/>
                                        </p:tgtEl>
                                        <p:attrNameLst>
                                          <p:attrName>style.visibility</p:attrName>
                                        </p:attrNameLst>
                                      </p:cBhvr>
                                      <p:to>
                                        <p:strVal val="hidden"/>
                                      </p:to>
                                    </p:set>
                                  </p:childTnLst>
                                </p:cTn>
                              </p:par>
                              <p:par>
                                <p:cTn id="44" presetID="42" presetClass="path" presetSubtype="0" accel="50000" decel="50000" fill="hold" grpId="2" nodeType="withEffect">
                                  <p:stCondLst>
                                    <p:cond delay="1250"/>
                                  </p:stCondLst>
                                  <p:childTnLst>
                                    <p:animMotion origin="layout" path="M 3.33333E-6 2.22222E-6 L -0.03907 -0.6419 " pathEditMode="relative" rAng="0" ptsTypes="AA">
                                      <p:cBhvr>
                                        <p:cTn id="45" dur="1000" fill="hold"/>
                                        <p:tgtEl>
                                          <p:spTgt spid="6"/>
                                        </p:tgtEl>
                                        <p:attrNameLst>
                                          <p:attrName>ppt_x</p:attrName>
                                          <p:attrName>ppt_y</p:attrName>
                                        </p:attrNameLst>
                                      </p:cBhvr>
                                      <p:rCtr x="-1962" y="-321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5" grpId="0"/>
      <p:bldP spid="5" grpId="1"/>
      <p:bldP spid="5" grpId="2"/>
      <p:bldP spid="6" grpId="0"/>
      <p:bldP spid="6" grpId="1"/>
      <p:bldP spid="6" grpId="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74BBFE1-14E1-449D-BA33-7EE881352E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2">
            <a:extLst>
              <a:ext uri="{FF2B5EF4-FFF2-40B4-BE49-F238E27FC236}">
                <a16:creationId xmlns:a16="http://schemas.microsoft.com/office/drawing/2014/main" id="{880F3742-80D8-4240-86C3-515C49678010}"/>
              </a:ext>
            </a:extLst>
          </p:cNvPr>
          <p:cNvSpPr>
            <a:spLocks noGrp="1" noChangeArrowheads="1"/>
          </p:cNvSpPr>
          <p:nvPr>
            <p:ph type="title"/>
          </p:nvPr>
        </p:nvSpPr>
        <p:spPr>
          <a:xfrm>
            <a:off x="281354" y="274638"/>
            <a:ext cx="8616461" cy="6278562"/>
          </a:xfrm>
        </p:spPr>
        <p:txBody>
          <a:bodyPr>
            <a:scene3d>
              <a:camera prst="orthographicFront"/>
              <a:lightRig rig="flat" dir="t"/>
            </a:scene3d>
            <a:sp3d extrusionH="57150" prstMaterial="plastic">
              <a:bevelT w="38100" h="38100"/>
            </a:sp3d>
          </a:bodyPr>
          <a:lstStyle/>
          <a:p>
            <a:pPr eaLnBrk="1" hangingPunct="1"/>
            <a:r>
              <a:rPr lang="en-US" altLang="en-US" sz="39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yet for us there is one God, the Father, of whom are all things, and we for Him; and one Lord Jesus Christ, through whom are all things, and through whom we live. </a:t>
            </a:r>
            <a:r>
              <a:rPr lang="en-US" altLang="en-US" sz="3900" b="1"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However</a:t>
            </a:r>
            <a:r>
              <a:rPr lang="en-US" altLang="en-US" sz="39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there is not in everyone that knowledge; for some, with consciousness of the idol, until now eat it as a thing offered to an idol; and their conscience, being weak, is defiled. </a:t>
            </a:r>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1</a:t>
            </a:r>
            <a:r>
              <a:rPr lang="en-US" altLang="en-US" sz="3200" b="1" i="1" baseline="3000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st</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Corinthians 8:6-7 </a:t>
            </a:r>
            <a:r>
              <a:rPr lang="en-US" altLang="en-US" sz="40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p>
        </p:txBody>
      </p:sp>
      <p:sp>
        <p:nvSpPr>
          <p:cNvPr id="7" name="Rectangle 2">
            <a:extLst>
              <a:ext uri="{FF2B5EF4-FFF2-40B4-BE49-F238E27FC236}">
                <a16:creationId xmlns:a16="http://schemas.microsoft.com/office/drawing/2014/main" id="{DFADFF35-7A48-40F8-A600-84B945E2E76E}"/>
              </a:ext>
            </a:extLst>
          </p:cNvPr>
          <p:cNvSpPr txBox="1">
            <a:spLocks noChangeArrowheads="1"/>
          </p:cNvSpPr>
          <p:nvPr/>
        </p:nvSpPr>
        <p:spPr bwMode="auto">
          <a:xfrm>
            <a:off x="5266063" y="3426246"/>
            <a:ext cx="3651950" cy="1924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900" b="1" kern="0" dirty="0">
                <a:ln w="17780" cmpd="sng">
                  <a:solidFill>
                    <a:srgbClr val="FFFFFF"/>
                  </a:solidFill>
                  <a:prstDash val="solid"/>
                  <a:miter lim="800000"/>
                </a:ln>
                <a:solidFill>
                  <a:schemeClr val="bg1">
                    <a:lumMod val="50000"/>
                  </a:schemeClr>
                </a:solidFill>
                <a:effectLst>
                  <a:glow rad="101600">
                    <a:schemeClr val="tx1"/>
                  </a:glow>
                  <a:outerShdw blurRad="50800" algn="tl" rotWithShape="0">
                    <a:srgbClr val="000000"/>
                  </a:outerShdw>
                </a:effectLst>
                <a:latin typeface="Calibri" panose="020F0502020204030204" pitchFamily="34" charset="0"/>
              </a:rPr>
              <a:t>true </a:t>
            </a:r>
          </a:p>
          <a:p>
            <a:pPr eaLnBrk="1" hangingPunct="1"/>
            <a:r>
              <a:rPr lang="en-US" altLang="en-US" sz="3900" b="1" kern="0" dirty="0">
                <a:ln w="17780" cmpd="sng">
                  <a:solidFill>
                    <a:srgbClr val="FFFFFF"/>
                  </a:solidFill>
                  <a:prstDash val="solid"/>
                  <a:miter lim="800000"/>
                </a:ln>
                <a:solidFill>
                  <a:schemeClr val="bg1">
                    <a:lumMod val="50000"/>
                  </a:schemeClr>
                </a:solidFill>
                <a:effectLst>
                  <a:glow rad="101600">
                    <a:schemeClr val="tx1"/>
                  </a:glow>
                  <a:outerShdw blurRad="50800" algn="tl" rotWithShape="0">
                    <a:srgbClr val="000000"/>
                  </a:outerShdw>
                </a:effectLst>
                <a:latin typeface="Calibri" panose="020F0502020204030204" pitchFamily="34" charset="0"/>
              </a:rPr>
              <a:t>knowledge</a:t>
            </a:r>
          </a:p>
          <a:p>
            <a:pPr eaLnBrk="1" hangingPunct="1"/>
            <a:r>
              <a:rPr lang="en-US" altLang="en-US" sz="3900" b="1" kern="0" dirty="0">
                <a:ln w="17780" cmpd="sng">
                  <a:solidFill>
                    <a:srgbClr val="FFFFFF"/>
                  </a:solidFill>
                  <a:prstDash val="solid"/>
                  <a:miter lim="800000"/>
                </a:ln>
                <a:solidFill>
                  <a:schemeClr val="bg1">
                    <a:lumMod val="50000"/>
                  </a:schemeClr>
                </a:solidFill>
                <a:effectLst>
                  <a:glow rad="101600">
                    <a:schemeClr val="tx1"/>
                  </a:glow>
                  <a:outerShdw blurRad="50800" algn="tl" rotWithShape="0">
                    <a:srgbClr val="000000"/>
                  </a:outerShdw>
                </a:effectLst>
                <a:latin typeface="Calibri" panose="020F0502020204030204" pitchFamily="34" charset="0"/>
              </a:rPr>
              <a:t> not in everyone</a:t>
            </a:r>
            <a:endParaRPr lang="en-US" altLang="en-US" sz="4000" b="1" i="1" kern="0" dirty="0">
              <a:ln w="17780" cmpd="sng">
                <a:solidFill>
                  <a:srgbClr val="FFFFFF"/>
                </a:solidFill>
                <a:prstDash val="solid"/>
                <a:miter lim="800000"/>
              </a:ln>
              <a:solidFill>
                <a:schemeClr val="bg1">
                  <a:lumMod val="50000"/>
                </a:schemeClr>
              </a:solidFill>
              <a:effectLst>
                <a:glow rad="101600">
                  <a:schemeClr val="tx1"/>
                </a:glow>
                <a:outerShdw blurRad="50800" algn="tl" rotWithShape="0">
                  <a:srgbClr val="000000"/>
                </a:outerShdw>
              </a:effectLst>
              <a:latin typeface="Calibri" panose="020F0502020204030204" pitchFamily="34" charset="0"/>
            </a:endParaRPr>
          </a:p>
        </p:txBody>
      </p:sp>
      <p:sp>
        <p:nvSpPr>
          <p:cNvPr id="9" name="Rectangle 2">
            <a:extLst>
              <a:ext uri="{FF2B5EF4-FFF2-40B4-BE49-F238E27FC236}">
                <a16:creationId xmlns:a16="http://schemas.microsoft.com/office/drawing/2014/main" id="{F1CCE7A8-8455-47B2-9F03-F5C68607008D}"/>
              </a:ext>
            </a:extLst>
          </p:cNvPr>
          <p:cNvSpPr txBox="1">
            <a:spLocks noChangeArrowheads="1"/>
          </p:cNvSpPr>
          <p:nvPr/>
        </p:nvSpPr>
        <p:spPr bwMode="auto">
          <a:xfrm>
            <a:off x="244631" y="2463323"/>
            <a:ext cx="3291783" cy="1965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contourW="12700" prstMaterial="plastic">
              <a:bevelT w="38100" h="38100"/>
              <a:contourClr>
                <a:srgbClr val="F6E5A0"/>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900" b="1" dirty="0">
                <a:solidFill>
                  <a:srgbClr val="CC9900"/>
                </a:solidFill>
                <a:effectLst>
                  <a:glow rad="127000">
                    <a:schemeClr val="tx1"/>
                  </a:glow>
                </a:effectLst>
                <a:latin typeface="Calibri" panose="020F0502020204030204" pitchFamily="34" charset="0"/>
                <a:ea typeface="+mn-ea"/>
                <a:cs typeface="Calibri" panose="020F0502020204030204" pitchFamily="34" charset="0"/>
              </a:rPr>
              <a:t>one Lord</a:t>
            </a:r>
          </a:p>
          <a:p>
            <a:pPr eaLnBrk="1" hangingPunct="1"/>
            <a:r>
              <a:rPr lang="en-US" altLang="en-US" sz="3900" b="1" dirty="0">
                <a:solidFill>
                  <a:srgbClr val="CC9900"/>
                </a:solidFill>
                <a:effectLst>
                  <a:glow rad="127000">
                    <a:schemeClr val="tx1"/>
                  </a:glow>
                </a:effectLst>
                <a:latin typeface="Calibri" panose="020F0502020204030204" pitchFamily="34" charset="0"/>
                <a:ea typeface="+mn-ea"/>
                <a:cs typeface="Calibri" panose="020F0502020204030204" pitchFamily="34" charset="0"/>
              </a:rPr>
              <a:t> Jesus Christ</a:t>
            </a:r>
          </a:p>
          <a:p>
            <a:pPr eaLnBrk="1" hangingPunct="1"/>
            <a:r>
              <a:rPr lang="en-US" altLang="en-US" sz="3900" b="1" dirty="0">
                <a:solidFill>
                  <a:srgbClr val="CC9900"/>
                </a:solidFill>
                <a:effectLst>
                  <a:glow rad="127000">
                    <a:schemeClr val="tx1"/>
                  </a:glow>
                </a:effectLst>
                <a:latin typeface="Calibri" panose="020F0502020204030204" pitchFamily="34" charset="0"/>
                <a:ea typeface="+mn-ea"/>
                <a:cs typeface="Calibri" panose="020F0502020204030204" pitchFamily="34" charset="0"/>
              </a:rPr>
              <a:t>whom we live </a:t>
            </a:r>
          </a:p>
        </p:txBody>
      </p:sp>
      <p:sp>
        <p:nvSpPr>
          <p:cNvPr id="8" name="Rectangle 2">
            <a:extLst>
              <a:ext uri="{FF2B5EF4-FFF2-40B4-BE49-F238E27FC236}">
                <a16:creationId xmlns:a16="http://schemas.microsoft.com/office/drawing/2014/main" id="{E80C0600-DCB3-4981-A859-41D4DB21C5E4}"/>
              </a:ext>
            </a:extLst>
          </p:cNvPr>
          <p:cNvSpPr txBox="1">
            <a:spLocks noChangeArrowheads="1"/>
          </p:cNvSpPr>
          <p:nvPr/>
        </p:nvSpPr>
        <p:spPr bwMode="auto">
          <a:xfrm>
            <a:off x="114265" y="107550"/>
            <a:ext cx="4611971" cy="2018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900" b="1" kern="0" dirty="0">
                <a:ln w="17780" cmpd="sng">
                  <a:solidFill>
                    <a:srgbClr val="FFFFFF"/>
                  </a:solidFill>
                  <a:prstDash val="solid"/>
                  <a:miter lim="800000"/>
                </a:ln>
                <a:solidFill>
                  <a:schemeClr val="bg1"/>
                </a:solidFill>
                <a:effectLst>
                  <a:glow rad="101600">
                    <a:schemeClr val="tx1"/>
                  </a:glow>
                  <a:outerShdw blurRad="50800" algn="tl" rotWithShape="0">
                    <a:srgbClr val="000000"/>
                  </a:outerShdw>
                </a:effectLst>
                <a:latin typeface="Calibri" panose="020F0502020204030204" pitchFamily="34" charset="0"/>
              </a:rPr>
              <a:t>one God, the Father</a:t>
            </a:r>
          </a:p>
          <a:p>
            <a:pPr eaLnBrk="1" hangingPunct="1"/>
            <a:r>
              <a:rPr lang="en-US" altLang="en-US" sz="3900" b="1" kern="0" dirty="0">
                <a:ln w="17780" cmpd="sng">
                  <a:solidFill>
                    <a:srgbClr val="FFFFFF"/>
                  </a:solidFill>
                  <a:prstDash val="solid"/>
                  <a:miter lim="800000"/>
                </a:ln>
                <a:solidFill>
                  <a:schemeClr val="bg1"/>
                </a:solidFill>
                <a:effectLst>
                  <a:glow rad="101600">
                    <a:schemeClr val="tx1"/>
                  </a:glow>
                  <a:outerShdw blurRad="50800" algn="tl" rotWithShape="0">
                    <a:srgbClr val="000000"/>
                  </a:outerShdw>
                </a:effectLst>
                <a:latin typeface="Calibri" panose="020F0502020204030204" pitchFamily="34" charset="0"/>
              </a:rPr>
              <a:t>whom are all things</a:t>
            </a:r>
          </a:p>
          <a:p>
            <a:pPr eaLnBrk="1" hangingPunct="1"/>
            <a:r>
              <a:rPr lang="en-US" altLang="en-US" sz="3900" b="1" kern="0" dirty="0">
                <a:ln w="17780" cmpd="sng">
                  <a:solidFill>
                    <a:srgbClr val="FFFFFF"/>
                  </a:solidFill>
                  <a:prstDash val="solid"/>
                  <a:miter lim="800000"/>
                </a:ln>
                <a:solidFill>
                  <a:schemeClr val="bg1"/>
                </a:solidFill>
                <a:effectLst>
                  <a:glow rad="101600">
                    <a:schemeClr val="tx1"/>
                  </a:glow>
                  <a:outerShdw blurRad="50800" algn="tl" rotWithShape="0">
                    <a:srgbClr val="000000"/>
                  </a:outerShdw>
                </a:effectLst>
                <a:latin typeface="Calibri" panose="020F0502020204030204" pitchFamily="34" charset="0"/>
              </a:rPr>
              <a:t>we for Him</a:t>
            </a:r>
          </a:p>
        </p:txBody>
      </p:sp>
      <p:sp>
        <p:nvSpPr>
          <p:cNvPr id="12" name="Rectangle 2">
            <a:extLst>
              <a:ext uri="{FF2B5EF4-FFF2-40B4-BE49-F238E27FC236}">
                <a16:creationId xmlns:a16="http://schemas.microsoft.com/office/drawing/2014/main" id="{447FDB91-D196-43CC-82AA-16D23B5D654F}"/>
              </a:ext>
            </a:extLst>
          </p:cNvPr>
          <p:cNvSpPr txBox="1">
            <a:spLocks noChangeArrowheads="1"/>
          </p:cNvSpPr>
          <p:nvPr/>
        </p:nvSpPr>
        <p:spPr bwMode="auto">
          <a:xfrm>
            <a:off x="5280043" y="309474"/>
            <a:ext cx="1191622" cy="8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900"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God</a:t>
            </a:r>
          </a:p>
        </p:txBody>
      </p:sp>
      <p:sp>
        <p:nvSpPr>
          <p:cNvPr id="10" name="Rectangle 2">
            <a:extLst>
              <a:ext uri="{FF2B5EF4-FFF2-40B4-BE49-F238E27FC236}">
                <a16:creationId xmlns:a16="http://schemas.microsoft.com/office/drawing/2014/main" id="{ED8D5BC4-1D3C-4699-AC9D-76FD64546154}"/>
              </a:ext>
            </a:extLst>
          </p:cNvPr>
          <p:cNvSpPr txBox="1">
            <a:spLocks noChangeArrowheads="1"/>
          </p:cNvSpPr>
          <p:nvPr/>
        </p:nvSpPr>
        <p:spPr bwMode="auto">
          <a:xfrm>
            <a:off x="4332832" y="309824"/>
            <a:ext cx="4566376" cy="8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900"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one God, the Father</a:t>
            </a:r>
          </a:p>
        </p:txBody>
      </p:sp>
      <p:sp>
        <p:nvSpPr>
          <p:cNvPr id="14" name="Rectangle 2">
            <a:extLst>
              <a:ext uri="{FF2B5EF4-FFF2-40B4-BE49-F238E27FC236}">
                <a16:creationId xmlns:a16="http://schemas.microsoft.com/office/drawing/2014/main" id="{A61E60B0-3447-4654-9584-CFAFCD2A95D2}"/>
              </a:ext>
            </a:extLst>
          </p:cNvPr>
          <p:cNvSpPr txBox="1">
            <a:spLocks noChangeArrowheads="1"/>
          </p:cNvSpPr>
          <p:nvPr/>
        </p:nvSpPr>
        <p:spPr bwMode="auto">
          <a:xfrm>
            <a:off x="236606" y="2095761"/>
            <a:ext cx="4520656" cy="8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900"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whom are all things</a:t>
            </a:r>
          </a:p>
        </p:txBody>
      </p:sp>
      <p:sp>
        <p:nvSpPr>
          <p:cNvPr id="15" name="Rectangle 2">
            <a:extLst>
              <a:ext uri="{FF2B5EF4-FFF2-40B4-BE49-F238E27FC236}">
                <a16:creationId xmlns:a16="http://schemas.microsoft.com/office/drawing/2014/main" id="{F8687D06-05ED-4B09-900E-22705ABA5FA1}"/>
              </a:ext>
            </a:extLst>
          </p:cNvPr>
          <p:cNvSpPr txBox="1">
            <a:spLocks noChangeArrowheads="1"/>
          </p:cNvSpPr>
          <p:nvPr/>
        </p:nvSpPr>
        <p:spPr bwMode="auto">
          <a:xfrm>
            <a:off x="6023996" y="906613"/>
            <a:ext cx="2714715" cy="8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900"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we for Him</a:t>
            </a:r>
          </a:p>
        </p:txBody>
      </p:sp>
      <p:sp>
        <p:nvSpPr>
          <p:cNvPr id="16" name="Rectangle 2">
            <a:extLst>
              <a:ext uri="{FF2B5EF4-FFF2-40B4-BE49-F238E27FC236}">
                <a16:creationId xmlns:a16="http://schemas.microsoft.com/office/drawing/2014/main" id="{01F694E2-295D-46AF-B2D7-257E7E1273AC}"/>
              </a:ext>
            </a:extLst>
          </p:cNvPr>
          <p:cNvSpPr txBox="1">
            <a:spLocks noChangeArrowheads="1"/>
          </p:cNvSpPr>
          <p:nvPr/>
        </p:nvSpPr>
        <p:spPr bwMode="auto">
          <a:xfrm>
            <a:off x="1792605" y="1568291"/>
            <a:ext cx="2096883" cy="695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900"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one Lord</a:t>
            </a:r>
          </a:p>
        </p:txBody>
      </p:sp>
      <p:sp>
        <p:nvSpPr>
          <p:cNvPr id="17" name="Rectangle 2">
            <a:extLst>
              <a:ext uri="{FF2B5EF4-FFF2-40B4-BE49-F238E27FC236}">
                <a16:creationId xmlns:a16="http://schemas.microsoft.com/office/drawing/2014/main" id="{7A8AB100-C7C7-449C-9073-A6DB78E4E5ED}"/>
              </a:ext>
            </a:extLst>
          </p:cNvPr>
          <p:cNvSpPr txBox="1">
            <a:spLocks noChangeArrowheads="1"/>
          </p:cNvSpPr>
          <p:nvPr/>
        </p:nvSpPr>
        <p:spPr bwMode="auto">
          <a:xfrm>
            <a:off x="3708469" y="1499019"/>
            <a:ext cx="2691855" cy="8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900"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Jesus Christ</a:t>
            </a:r>
          </a:p>
        </p:txBody>
      </p:sp>
      <p:sp>
        <p:nvSpPr>
          <p:cNvPr id="18" name="Rectangle 2">
            <a:extLst>
              <a:ext uri="{FF2B5EF4-FFF2-40B4-BE49-F238E27FC236}">
                <a16:creationId xmlns:a16="http://schemas.microsoft.com/office/drawing/2014/main" id="{D50E778D-E2FC-4EC9-B1AC-D43CCC321709}"/>
              </a:ext>
            </a:extLst>
          </p:cNvPr>
          <p:cNvSpPr txBox="1">
            <a:spLocks noChangeArrowheads="1"/>
          </p:cNvSpPr>
          <p:nvPr/>
        </p:nvSpPr>
        <p:spPr bwMode="auto">
          <a:xfrm>
            <a:off x="7234713" y="2097666"/>
            <a:ext cx="1651113" cy="8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900"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whom</a:t>
            </a:r>
          </a:p>
        </p:txBody>
      </p:sp>
      <p:sp>
        <p:nvSpPr>
          <p:cNvPr id="19" name="Rectangle 2">
            <a:extLst>
              <a:ext uri="{FF2B5EF4-FFF2-40B4-BE49-F238E27FC236}">
                <a16:creationId xmlns:a16="http://schemas.microsoft.com/office/drawing/2014/main" id="{9FEEBECD-4900-41E9-9F5E-37B33034ADD6}"/>
              </a:ext>
            </a:extLst>
          </p:cNvPr>
          <p:cNvSpPr txBox="1">
            <a:spLocks noChangeArrowheads="1"/>
          </p:cNvSpPr>
          <p:nvPr/>
        </p:nvSpPr>
        <p:spPr bwMode="auto">
          <a:xfrm>
            <a:off x="1043374" y="2691074"/>
            <a:ext cx="1891755" cy="8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900"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we live</a:t>
            </a:r>
          </a:p>
        </p:txBody>
      </p:sp>
      <p:sp>
        <p:nvSpPr>
          <p:cNvPr id="20" name="Rectangle 2">
            <a:extLst>
              <a:ext uri="{FF2B5EF4-FFF2-40B4-BE49-F238E27FC236}">
                <a16:creationId xmlns:a16="http://schemas.microsoft.com/office/drawing/2014/main" id="{0511157D-A2B6-477E-9A2F-77ED6F10EE64}"/>
              </a:ext>
            </a:extLst>
          </p:cNvPr>
          <p:cNvSpPr txBox="1">
            <a:spLocks noChangeArrowheads="1"/>
          </p:cNvSpPr>
          <p:nvPr/>
        </p:nvSpPr>
        <p:spPr bwMode="auto">
          <a:xfrm>
            <a:off x="3730465" y="3286386"/>
            <a:ext cx="2519793" cy="8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900"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knowledge</a:t>
            </a:r>
          </a:p>
        </p:txBody>
      </p:sp>
      <p:sp>
        <p:nvSpPr>
          <p:cNvPr id="21" name="Rectangle 2">
            <a:extLst>
              <a:ext uri="{FF2B5EF4-FFF2-40B4-BE49-F238E27FC236}">
                <a16:creationId xmlns:a16="http://schemas.microsoft.com/office/drawing/2014/main" id="{00F4158E-0259-4492-992F-5FD8664BDD43}"/>
              </a:ext>
            </a:extLst>
          </p:cNvPr>
          <p:cNvSpPr txBox="1">
            <a:spLocks noChangeArrowheads="1"/>
          </p:cNvSpPr>
          <p:nvPr/>
        </p:nvSpPr>
        <p:spPr bwMode="auto">
          <a:xfrm>
            <a:off x="6569868" y="2692503"/>
            <a:ext cx="1502523" cy="8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900"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not in</a:t>
            </a:r>
          </a:p>
        </p:txBody>
      </p:sp>
      <p:sp>
        <p:nvSpPr>
          <p:cNvPr id="23" name="Rectangle 2">
            <a:extLst>
              <a:ext uri="{FF2B5EF4-FFF2-40B4-BE49-F238E27FC236}">
                <a16:creationId xmlns:a16="http://schemas.microsoft.com/office/drawing/2014/main" id="{C281EFCF-C8C7-4F86-A734-2F78F262C432}"/>
              </a:ext>
            </a:extLst>
          </p:cNvPr>
          <p:cNvSpPr txBox="1">
            <a:spLocks noChangeArrowheads="1"/>
          </p:cNvSpPr>
          <p:nvPr/>
        </p:nvSpPr>
        <p:spPr bwMode="auto">
          <a:xfrm>
            <a:off x="5507354" y="2183606"/>
            <a:ext cx="450963" cy="661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900"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t</a:t>
            </a:r>
          </a:p>
        </p:txBody>
      </p:sp>
      <p:sp>
        <p:nvSpPr>
          <p:cNvPr id="24" name="Rectangle 2">
            <a:extLst>
              <a:ext uri="{FF2B5EF4-FFF2-40B4-BE49-F238E27FC236}">
                <a16:creationId xmlns:a16="http://schemas.microsoft.com/office/drawing/2014/main" id="{BE2A18E4-9229-4D39-BCEF-887F264C2E3C}"/>
              </a:ext>
            </a:extLst>
          </p:cNvPr>
          <p:cNvSpPr txBox="1">
            <a:spLocks noChangeArrowheads="1"/>
          </p:cNvSpPr>
          <p:nvPr/>
        </p:nvSpPr>
        <p:spPr bwMode="auto">
          <a:xfrm>
            <a:off x="5952171" y="2185511"/>
            <a:ext cx="450963" cy="661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900"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r</a:t>
            </a:r>
          </a:p>
        </p:txBody>
      </p:sp>
      <p:sp>
        <p:nvSpPr>
          <p:cNvPr id="25" name="Rectangle 2">
            <a:extLst>
              <a:ext uri="{FF2B5EF4-FFF2-40B4-BE49-F238E27FC236}">
                <a16:creationId xmlns:a16="http://schemas.microsoft.com/office/drawing/2014/main" id="{93494F94-4E42-4EFC-AFB0-F835914B9F48}"/>
              </a:ext>
            </a:extLst>
          </p:cNvPr>
          <p:cNvSpPr txBox="1">
            <a:spLocks noChangeArrowheads="1"/>
          </p:cNvSpPr>
          <p:nvPr/>
        </p:nvSpPr>
        <p:spPr bwMode="auto">
          <a:xfrm>
            <a:off x="6439374" y="2182654"/>
            <a:ext cx="450963" cy="661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900"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u</a:t>
            </a:r>
          </a:p>
        </p:txBody>
      </p:sp>
      <p:sp>
        <p:nvSpPr>
          <p:cNvPr id="26" name="Rectangle 2">
            <a:extLst>
              <a:ext uri="{FF2B5EF4-FFF2-40B4-BE49-F238E27FC236}">
                <a16:creationId xmlns:a16="http://schemas.microsoft.com/office/drawing/2014/main" id="{FC71A280-58F4-41D7-A46F-8B3761F4C2DB}"/>
              </a:ext>
            </a:extLst>
          </p:cNvPr>
          <p:cNvSpPr txBox="1">
            <a:spLocks noChangeArrowheads="1"/>
          </p:cNvSpPr>
          <p:nvPr/>
        </p:nvSpPr>
        <p:spPr bwMode="auto">
          <a:xfrm>
            <a:off x="7849551" y="3378518"/>
            <a:ext cx="450963" cy="661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900"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e</a:t>
            </a:r>
          </a:p>
        </p:txBody>
      </p:sp>
      <p:sp>
        <p:nvSpPr>
          <p:cNvPr id="22" name="Rectangle 2">
            <a:extLst>
              <a:ext uri="{FF2B5EF4-FFF2-40B4-BE49-F238E27FC236}">
                <a16:creationId xmlns:a16="http://schemas.microsoft.com/office/drawing/2014/main" id="{314BC33A-ABE2-4217-8622-47C67CFF0F34}"/>
              </a:ext>
            </a:extLst>
          </p:cNvPr>
          <p:cNvSpPr txBox="1">
            <a:spLocks noChangeArrowheads="1"/>
          </p:cNvSpPr>
          <p:nvPr/>
        </p:nvSpPr>
        <p:spPr bwMode="auto">
          <a:xfrm>
            <a:off x="713897" y="3286386"/>
            <a:ext cx="2211183" cy="8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900"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everyone</a:t>
            </a:r>
          </a:p>
        </p:txBody>
      </p:sp>
      <p:sp>
        <p:nvSpPr>
          <p:cNvPr id="27" name="Rectangle 2">
            <a:extLst>
              <a:ext uri="{FF2B5EF4-FFF2-40B4-BE49-F238E27FC236}">
                <a16:creationId xmlns:a16="http://schemas.microsoft.com/office/drawing/2014/main" id="{5483FA8F-492A-4152-9DA3-1BDDD79210C7}"/>
              </a:ext>
            </a:extLst>
          </p:cNvPr>
          <p:cNvSpPr txBox="1">
            <a:spLocks noChangeArrowheads="1"/>
          </p:cNvSpPr>
          <p:nvPr/>
        </p:nvSpPr>
        <p:spPr bwMode="auto">
          <a:xfrm>
            <a:off x="1027282" y="188882"/>
            <a:ext cx="1305281" cy="661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900"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God</a:t>
            </a:r>
          </a:p>
        </p:txBody>
      </p:sp>
      <p:sp>
        <p:nvSpPr>
          <p:cNvPr id="11" name="Rectangle 2" hidden="1">
            <a:extLst>
              <a:ext uri="{FF2B5EF4-FFF2-40B4-BE49-F238E27FC236}">
                <a16:creationId xmlns:a16="http://schemas.microsoft.com/office/drawing/2014/main" id="{E9C31C17-89B9-45F6-958B-38C037554467}"/>
              </a:ext>
            </a:extLst>
          </p:cNvPr>
          <p:cNvSpPr txBox="1">
            <a:spLocks noChangeArrowheads="1"/>
          </p:cNvSpPr>
          <p:nvPr/>
        </p:nvSpPr>
        <p:spPr bwMode="auto">
          <a:xfrm>
            <a:off x="420916" y="3025040"/>
            <a:ext cx="1386680" cy="8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God</a:t>
            </a:r>
          </a:p>
        </p:txBody>
      </p:sp>
    </p:spTree>
    <p:extLst>
      <p:ext uri="{BB962C8B-B14F-4D97-AF65-F5344CB8AC3E}">
        <p14:creationId xmlns:p14="http://schemas.microsoft.com/office/powerpoint/2010/main" val="1723453343"/>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1+#ppt_w/2"/>
                                          </p:val>
                                        </p:tav>
                                        <p:tav tm="100000">
                                          <p:val>
                                            <p:strVal val="#ppt_x"/>
                                          </p:val>
                                        </p:tav>
                                      </p:tavLst>
                                    </p:anim>
                                    <p:anim calcmode="lin" valueType="num">
                                      <p:cBhvr additive="base">
                                        <p:cTn id="8" dur="75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10" presetClass="exit" presetSubtype="0" fill="hold" grpId="0" nodeType="afterEffect">
                                  <p:stCondLst>
                                    <p:cond delay="0"/>
                                  </p:stCondLst>
                                  <p:childTnLst>
                                    <p:animEffect transition="out" filter="fade">
                                      <p:cBhvr>
                                        <p:cTn id="11" dur="250"/>
                                        <p:tgtEl>
                                          <p:spTgt spid="12"/>
                                        </p:tgtEl>
                                      </p:cBhvr>
                                    </p:animEffect>
                                    <p:set>
                                      <p:cBhvr>
                                        <p:cTn id="12" dur="1" fill="hold">
                                          <p:stCondLst>
                                            <p:cond delay="249"/>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5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25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25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250"/>
                                        <p:tgtEl>
                                          <p:spTgt spid="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250"/>
                                        <p:tgtEl>
                                          <p:spTgt spid="1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25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250"/>
                                        <p:tgtEl>
                                          <p:spTgt spid="1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250"/>
                                        <p:tgtEl>
                                          <p:spTgt spid="2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250"/>
                                        <p:tgtEl>
                                          <p:spTgt spid="2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250"/>
                                        <p:tgtEl>
                                          <p:spTgt spid="2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250"/>
                                        <p:tgtEl>
                                          <p:spTgt spid="2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250"/>
                                        <p:tgtEl>
                                          <p:spTgt spid="2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250"/>
                                        <p:tgtEl>
                                          <p:spTgt spid="2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250"/>
                                        <p:tgtEl>
                                          <p:spTgt spid="26"/>
                                        </p:tgtEl>
                                      </p:cBhvr>
                                    </p:animEffect>
                                  </p:childTnLst>
                                </p:cTn>
                              </p:par>
                              <p:par>
                                <p:cTn id="57" presetID="42" presetClass="path" presetSubtype="0" accel="50000" decel="50000" fill="hold" grpId="2" nodeType="withEffect">
                                  <p:stCondLst>
                                    <p:cond delay="0"/>
                                  </p:stCondLst>
                                  <p:childTnLst>
                                    <p:animMotion origin="layout" path="M 2.5E-6 1.38778E-17 L -0.45834 -0.03032 " pathEditMode="relative" rAng="0" ptsTypes="AA">
                                      <p:cBhvr>
                                        <p:cTn id="58" dur="2000" fill="hold"/>
                                        <p:tgtEl>
                                          <p:spTgt spid="10"/>
                                        </p:tgtEl>
                                        <p:attrNameLst>
                                          <p:attrName>ppt_x</p:attrName>
                                          <p:attrName>ppt_y</p:attrName>
                                        </p:attrNameLst>
                                      </p:cBhvr>
                                      <p:rCtr x="-22917" y="-1528"/>
                                    </p:animMotion>
                                  </p:childTnLst>
                                </p:cTn>
                              </p:par>
                              <p:par>
                                <p:cTn id="59" presetID="42" presetClass="path" presetSubtype="0" accel="50000" decel="50000" fill="hold" grpId="2" nodeType="withEffect">
                                  <p:stCondLst>
                                    <p:cond delay="0"/>
                                  </p:stCondLst>
                                  <p:childTnLst>
                                    <p:animMotion origin="layout" path="M -2.77778E-7 3.33333E-6 L -0.00833 -0.20417 " pathEditMode="relative" rAng="0" ptsTypes="AA">
                                      <p:cBhvr>
                                        <p:cTn id="60" dur="2000" fill="hold"/>
                                        <p:tgtEl>
                                          <p:spTgt spid="14"/>
                                        </p:tgtEl>
                                        <p:attrNameLst>
                                          <p:attrName>ppt_x</p:attrName>
                                          <p:attrName>ppt_y</p:attrName>
                                        </p:attrNameLst>
                                      </p:cBhvr>
                                      <p:rCtr x="-417" y="-10208"/>
                                    </p:animMotion>
                                  </p:childTnLst>
                                </p:cTn>
                              </p:par>
                              <p:par>
                                <p:cTn id="61" presetID="42" presetClass="path" presetSubtype="0" accel="50000" decel="50000" fill="hold" grpId="2" nodeType="withEffect">
                                  <p:stCondLst>
                                    <p:cond delay="0"/>
                                  </p:stCondLst>
                                  <p:childTnLst>
                                    <p:animMotion origin="layout" path="M -1.66667E-6 2.96296E-6 L -0.54253 0.05602 " pathEditMode="relative" rAng="0" ptsTypes="AA">
                                      <p:cBhvr>
                                        <p:cTn id="62" dur="2000" fill="hold"/>
                                        <p:tgtEl>
                                          <p:spTgt spid="15"/>
                                        </p:tgtEl>
                                        <p:attrNameLst>
                                          <p:attrName>ppt_x</p:attrName>
                                          <p:attrName>ppt_y</p:attrName>
                                        </p:attrNameLst>
                                      </p:cBhvr>
                                      <p:rCtr x="-27135" y="2801"/>
                                    </p:animMotion>
                                  </p:childTnLst>
                                </p:cTn>
                              </p:par>
                              <p:par>
                                <p:cTn id="63" presetID="42" presetClass="path" presetSubtype="0" accel="50000" decel="50000" fill="hold" grpId="2" nodeType="withEffect">
                                  <p:stCondLst>
                                    <p:cond delay="0"/>
                                  </p:stCondLst>
                                  <p:childTnLst>
                                    <p:animMotion origin="layout" path="M -2.77778E-7 1.85185E-6 L -0.10365 0.13657 " pathEditMode="relative" rAng="0" ptsTypes="AA">
                                      <p:cBhvr>
                                        <p:cTn id="64" dur="2000" fill="hold"/>
                                        <p:tgtEl>
                                          <p:spTgt spid="16"/>
                                        </p:tgtEl>
                                        <p:attrNameLst>
                                          <p:attrName>ppt_x</p:attrName>
                                          <p:attrName>ppt_y</p:attrName>
                                        </p:attrNameLst>
                                      </p:cBhvr>
                                      <p:rCtr x="-5191" y="6829"/>
                                    </p:animMotion>
                                  </p:childTnLst>
                                </p:cTn>
                              </p:par>
                              <p:par>
                                <p:cTn id="65" presetID="42" presetClass="path" presetSubtype="0" accel="50000" decel="50000" fill="hold" grpId="2" nodeType="withEffect">
                                  <p:stCondLst>
                                    <p:cond delay="0"/>
                                  </p:stCondLst>
                                  <p:childTnLst>
                                    <p:animMotion origin="layout" path="M 2.22222E-6 3.7037E-7 L -0.33941 0.22245 " pathEditMode="relative" rAng="0" ptsTypes="AA">
                                      <p:cBhvr>
                                        <p:cTn id="66" dur="2000" fill="hold"/>
                                        <p:tgtEl>
                                          <p:spTgt spid="17"/>
                                        </p:tgtEl>
                                        <p:attrNameLst>
                                          <p:attrName>ppt_x</p:attrName>
                                          <p:attrName>ppt_y</p:attrName>
                                        </p:attrNameLst>
                                      </p:cBhvr>
                                      <p:rCtr x="-16979" y="11111"/>
                                    </p:animMotion>
                                  </p:childTnLst>
                                </p:cTn>
                              </p:par>
                              <p:par>
                                <p:cTn id="67" presetID="42" presetClass="path" presetSubtype="0" accel="50000" decel="50000" fill="hold" grpId="2" nodeType="withEffect">
                                  <p:stCondLst>
                                    <p:cond delay="0"/>
                                  </p:stCondLst>
                                  <p:childTnLst>
                                    <p:animMotion origin="layout" path="M -3.61111E-6 1.85185E-6 L -0.76041 0.22199 " pathEditMode="relative" rAng="0" ptsTypes="AA">
                                      <p:cBhvr>
                                        <p:cTn id="68" dur="2000" fill="hold"/>
                                        <p:tgtEl>
                                          <p:spTgt spid="18"/>
                                        </p:tgtEl>
                                        <p:attrNameLst>
                                          <p:attrName>ppt_x</p:attrName>
                                          <p:attrName>ppt_y</p:attrName>
                                        </p:attrNameLst>
                                      </p:cBhvr>
                                      <p:rCtr x="-38021" y="11088"/>
                                    </p:animMotion>
                                  </p:childTnLst>
                                </p:cTn>
                              </p:par>
                              <p:par>
                                <p:cTn id="69" presetID="42" presetClass="path" presetSubtype="0" accel="50000" decel="50000" fill="hold" grpId="2" nodeType="withEffect">
                                  <p:stCondLst>
                                    <p:cond delay="0"/>
                                  </p:stCondLst>
                                  <p:childTnLst>
                                    <p:animMotion origin="layout" path="M -4.72222E-6 -2.22222E-6 L 0.06685 0.13565 " pathEditMode="relative" rAng="0" ptsTypes="AA">
                                      <p:cBhvr>
                                        <p:cTn id="70" dur="2000" fill="hold"/>
                                        <p:tgtEl>
                                          <p:spTgt spid="19"/>
                                        </p:tgtEl>
                                        <p:attrNameLst>
                                          <p:attrName>ppt_x</p:attrName>
                                          <p:attrName>ppt_y</p:attrName>
                                        </p:attrNameLst>
                                      </p:cBhvr>
                                      <p:rCtr x="3333" y="6782"/>
                                    </p:animMotion>
                                  </p:childTnLst>
                                </p:cTn>
                              </p:par>
                              <p:par>
                                <p:cTn id="71" presetID="42" presetClass="path" presetSubtype="0" accel="50000" decel="50000" fill="hold" grpId="2" nodeType="withEffect">
                                  <p:stCondLst>
                                    <p:cond delay="0"/>
                                  </p:stCondLst>
                                  <p:childTnLst>
                                    <p:animMotion origin="layout" path="M 2.77778E-7 2.22222E-6 L 0.22986 0.0993 " pathEditMode="relative" rAng="0" ptsTypes="AA">
                                      <p:cBhvr>
                                        <p:cTn id="72" dur="2000" fill="hold"/>
                                        <p:tgtEl>
                                          <p:spTgt spid="20"/>
                                        </p:tgtEl>
                                        <p:attrNameLst>
                                          <p:attrName>ppt_x</p:attrName>
                                          <p:attrName>ppt_y</p:attrName>
                                        </p:attrNameLst>
                                      </p:cBhvr>
                                      <p:rCtr x="11493" y="4954"/>
                                    </p:animMotion>
                                  </p:childTnLst>
                                </p:cTn>
                              </p:par>
                              <p:par>
                                <p:cTn id="73" presetID="42" presetClass="path" presetSubtype="0" accel="50000" decel="50000" fill="hold" grpId="2" nodeType="withEffect">
                                  <p:stCondLst>
                                    <p:cond delay="0"/>
                                  </p:stCondLst>
                                  <p:childTnLst>
                                    <p:animMotion origin="layout" path="M -8.33333E-7 -3.7037E-6 L -0.13021 0.27269 " pathEditMode="relative" rAng="0" ptsTypes="AA">
                                      <p:cBhvr>
                                        <p:cTn id="74" dur="2000" fill="hold"/>
                                        <p:tgtEl>
                                          <p:spTgt spid="21"/>
                                        </p:tgtEl>
                                        <p:attrNameLst>
                                          <p:attrName>ppt_x</p:attrName>
                                          <p:attrName>ppt_y</p:attrName>
                                        </p:attrNameLst>
                                      </p:cBhvr>
                                      <p:rCtr x="-6510" y="13634"/>
                                    </p:animMotion>
                                  </p:childTnLst>
                                </p:cTn>
                              </p:par>
                              <p:par>
                                <p:cTn id="75" presetID="42" presetClass="path" presetSubtype="0" accel="50000" decel="50000" fill="hold" grpId="2" nodeType="withEffect">
                                  <p:stCondLst>
                                    <p:cond delay="0"/>
                                  </p:stCondLst>
                                  <p:childTnLst>
                                    <p:animMotion origin="layout" path="M 1.66667E-6 2.22222E-6 L 0.65521 0.18611 " pathEditMode="relative" rAng="0" ptsTypes="AA">
                                      <p:cBhvr>
                                        <p:cTn id="76" dur="2000" fill="hold"/>
                                        <p:tgtEl>
                                          <p:spTgt spid="22"/>
                                        </p:tgtEl>
                                        <p:attrNameLst>
                                          <p:attrName>ppt_x</p:attrName>
                                          <p:attrName>ppt_y</p:attrName>
                                        </p:attrNameLst>
                                      </p:cBhvr>
                                      <p:rCtr x="32760" y="9306"/>
                                    </p:animMotion>
                                  </p:childTnLst>
                                </p:cTn>
                              </p:par>
                              <p:par>
                                <p:cTn id="77" presetID="42" presetClass="path" presetSubtype="0" accel="50000" decel="50000" fill="hold" grpId="2" nodeType="withEffect">
                                  <p:stCondLst>
                                    <p:cond delay="0"/>
                                  </p:stCondLst>
                                  <p:childTnLst>
                                    <p:animMotion origin="layout" path="M 2.77778E-7 4.81481E-6 L 0.11076 0.1868 " pathEditMode="relative" rAng="0" ptsTypes="AA">
                                      <p:cBhvr>
                                        <p:cTn id="78" dur="2000" fill="hold"/>
                                        <p:tgtEl>
                                          <p:spTgt spid="23"/>
                                        </p:tgtEl>
                                        <p:attrNameLst>
                                          <p:attrName>ppt_x</p:attrName>
                                          <p:attrName>ppt_y</p:attrName>
                                        </p:attrNameLst>
                                      </p:cBhvr>
                                      <p:rCtr x="5538" y="9329"/>
                                    </p:animMotion>
                                  </p:childTnLst>
                                </p:cTn>
                              </p:par>
                              <p:par>
                                <p:cTn id="79" presetID="42" presetClass="path" presetSubtype="0" accel="50000" decel="50000" fill="hold" grpId="2" nodeType="withEffect">
                                  <p:stCondLst>
                                    <p:cond delay="0"/>
                                  </p:stCondLst>
                                  <p:childTnLst>
                                    <p:animMotion origin="layout" path="M -8.33333E-7 1.85185E-6 L 0.08142 0.18611 " pathEditMode="relative" rAng="0" ptsTypes="AA">
                                      <p:cBhvr>
                                        <p:cTn id="80" dur="2000" fill="hold"/>
                                        <p:tgtEl>
                                          <p:spTgt spid="24"/>
                                        </p:tgtEl>
                                        <p:attrNameLst>
                                          <p:attrName>ppt_x</p:attrName>
                                          <p:attrName>ppt_y</p:attrName>
                                        </p:attrNameLst>
                                      </p:cBhvr>
                                      <p:rCtr x="4062" y="9306"/>
                                    </p:animMotion>
                                  </p:childTnLst>
                                </p:cTn>
                              </p:par>
                              <p:par>
                                <p:cTn id="81" presetID="42" presetClass="path" presetSubtype="0" accel="50000" decel="50000" fill="hold" grpId="2" nodeType="withEffect">
                                  <p:stCondLst>
                                    <p:cond delay="0"/>
                                  </p:stCondLst>
                                  <p:childTnLst>
                                    <p:animMotion origin="layout" path="M 5.55556E-7 4.81481E-6 L 0.05226 0.18703 " pathEditMode="relative" rAng="0" ptsTypes="AA">
                                      <p:cBhvr>
                                        <p:cTn id="82" dur="2000" fill="hold"/>
                                        <p:tgtEl>
                                          <p:spTgt spid="25"/>
                                        </p:tgtEl>
                                        <p:attrNameLst>
                                          <p:attrName>ppt_x</p:attrName>
                                          <p:attrName>ppt_y</p:attrName>
                                        </p:attrNameLst>
                                      </p:cBhvr>
                                      <p:rCtr x="2604" y="9352"/>
                                    </p:animMotion>
                                  </p:childTnLst>
                                </p:cTn>
                              </p:par>
                              <p:par>
                                <p:cTn id="83" presetID="42" presetClass="path" presetSubtype="0" accel="50000" decel="50000" fill="hold" grpId="2" nodeType="withEffect">
                                  <p:stCondLst>
                                    <p:cond delay="0"/>
                                  </p:stCondLst>
                                  <p:childTnLst>
                                    <p:animMotion origin="layout" path="M 2.77778E-7 -7.40741E-7 L -0.07378 0.01273 " pathEditMode="relative" rAng="0" ptsTypes="AA">
                                      <p:cBhvr>
                                        <p:cTn id="84" dur="2000" fill="hold"/>
                                        <p:tgtEl>
                                          <p:spTgt spid="26"/>
                                        </p:tgtEl>
                                        <p:attrNameLst>
                                          <p:attrName>ppt_x</p:attrName>
                                          <p:attrName>ppt_y</p:attrName>
                                        </p:attrNameLst>
                                      </p:cBhvr>
                                      <p:rCtr x="-3698" y="625"/>
                                    </p:animMotion>
                                  </p:childTnLst>
                                </p:cTn>
                              </p:par>
                              <p:par>
                                <p:cTn id="85" presetID="10" presetClass="exit" presetSubtype="0" fill="hold" grpId="1" nodeType="withEffect">
                                  <p:stCondLst>
                                    <p:cond delay="0"/>
                                  </p:stCondLst>
                                  <p:childTnLst>
                                    <p:animEffect transition="out" filter="fade">
                                      <p:cBhvr>
                                        <p:cTn id="86" dur="1250"/>
                                        <p:tgtEl>
                                          <p:spTgt spid="4"/>
                                        </p:tgtEl>
                                      </p:cBhvr>
                                    </p:animEffect>
                                    <p:set>
                                      <p:cBhvr>
                                        <p:cTn id="87" dur="1" fill="hold">
                                          <p:stCondLst>
                                            <p:cond delay="1249"/>
                                          </p:stCondLst>
                                        </p:cTn>
                                        <p:tgtEl>
                                          <p:spTgt spid="4"/>
                                        </p:tgtEl>
                                        <p:attrNameLst>
                                          <p:attrName>style.visibility</p:attrName>
                                        </p:attrNameLst>
                                      </p:cBhvr>
                                      <p:to>
                                        <p:strVal val="hidden"/>
                                      </p:to>
                                    </p:set>
                                  </p:childTnLst>
                                </p:cTn>
                              </p:par>
                            </p:childTnLst>
                          </p:cTn>
                        </p:par>
                        <p:par>
                          <p:cTn id="88" fill="hold">
                            <p:stCondLst>
                              <p:cond delay="2000"/>
                            </p:stCondLst>
                            <p:childTnLst>
                              <p:par>
                                <p:cTn id="89" presetID="10" presetClass="entr" presetSubtype="0" fill="hold" grpId="0" nodeType="afterEffect">
                                  <p:stCondLst>
                                    <p:cond delay="0"/>
                                  </p:stCondLst>
                                  <p:childTnLst>
                                    <p:set>
                                      <p:cBhvr>
                                        <p:cTn id="90" dur="1" fill="hold">
                                          <p:stCondLst>
                                            <p:cond delay="0"/>
                                          </p:stCondLst>
                                        </p:cTn>
                                        <p:tgtEl>
                                          <p:spTgt spid="7"/>
                                        </p:tgtEl>
                                        <p:attrNameLst>
                                          <p:attrName>style.visibility</p:attrName>
                                        </p:attrNameLst>
                                      </p:cBhvr>
                                      <p:to>
                                        <p:strVal val="visible"/>
                                      </p:to>
                                    </p:set>
                                    <p:animEffect transition="in" filter="fade">
                                      <p:cBhvr>
                                        <p:cTn id="91" dur="250"/>
                                        <p:tgtEl>
                                          <p:spTgt spid="7"/>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8"/>
                                        </p:tgtEl>
                                        <p:attrNameLst>
                                          <p:attrName>style.visibility</p:attrName>
                                        </p:attrNameLst>
                                      </p:cBhvr>
                                      <p:to>
                                        <p:strVal val="visible"/>
                                      </p:to>
                                    </p:set>
                                    <p:animEffect transition="in" filter="fade">
                                      <p:cBhvr>
                                        <p:cTn id="94" dur="250"/>
                                        <p:tgtEl>
                                          <p:spTgt spid="8"/>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9"/>
                                        </p:tgtEl>
                                        <p:attrNameLst>
                                          <p:attrName>style.visibility</p:attrName>
                                        </p:attrNameLst>
                                      </p:cBhvr>
                                      <p:to>
                                        <p:strVal val="visible"/>
                                      </p:to>
                                    </p:set>
                                    <p:animEffect transition="in" filter="fade">
                                      <p:cBhvr>
                                        <p:cTn id="97" dur="250"/>
                                        <p:tgtEl>
                                          <p:spTgt spid="9"/>
                                        </p:tgtEl>
                                      </p:cBhvr>
                                    </p:animEffect>
                                  </p:childTnLst>
                                </p:cTn>
                              </p:par>
                              <p:par>
                                <p:cTn id="98" presetID="10" presetClass="exit" presetSubtype="0" fill="hold" grpId="1" nodeType="withEffect">
                                  <p:stCondLst>
                                    <p:cond delay="0"/>
                                  </p:stCondLst>
                                  <p:childTnLst>
                                    <p:animEffect transition="out" filter="fade">
                                      <p:cBhvr>
                                        <p:cTn id="99" dur="500"/>
                                        <p:tgtEl>
                                          <p:spTgt spid="10"/>
                                        </p:tgtEl>
                                      </p:cBhvr>
                                    </p:animEffect>
                                    <p:set>
                                      <p:cBhvr>
                                        <p:cTn id="100" dur="1" fill="hold">
                                          <p:stCondLst>
                                            <p:cond delay="499"/>
                                          </p:stCondLst>
                                        </p:cTn>
                                        <p:tgtEl>
                                          <p:spTgt spid="10"/>
                                        </p:tgtEl>
                                        <p:attrNameLst>
                                          <p:attrName>style.visibility</p:attrName>
                                        </p:attrNameLst>
                                      </p:cBhvr>
                                      <p:to>
                                        <p:strVal val="hidden"/>
                                      </p:to>
                                    </p:set>
                                  </p:childTnLst>
                                </p:cTn>
                              </p:par>
                              <p:par>
                                <p:cTn id="101" presetID="10" presetClass="exit" presetSubtype="0" fill="hold" grpId="1" nodeType="withEffect">
                                  <p:stCondLst>
                                    <p:cond delay="0"/>
                                  </p:stCondLst>
                                  <p:childTnLst>
                                    <p:animEffect transition="out" filter="fade">
                                      <p:cBhvr>
                                        <p:cTn id="102" dur="500"/>
                                        <p:tgtEl>
                                          <p:spTgt spid="14"/>
                                        </p:tgtEl>
                                      </p:cBhvr>
                                    </p:animEffect>
                                    <p:set>
                                      <p:cBhvr>
                                        <p:cTn id="103" dur="1" fill="hold">
                                          <p:stCondLst>
                                            <p:cond delay="499"/>
                                          </p:stCondLst>
                                        </p:cTn>
                                        <p:tgtEl>
                                          <p:spTgt spid="14"/>
                                        </p:tgtEl>
                                        <p:attrNameLst>
                                          <p:attrName>style.visibility</p:attrName>
                                        </p:attrNameLst>
                                      </p:cBhvr>
                                      <p:to>
                                        <p:strVal val="hidden"/>
                                      </p:to>
                                    </p:set>
                                  </p:childTnLst>
                                </p:cTn>
                              </p:par>
                              <p:par>
                                <p:cTn id="104" presetID="10" presetClass="exit" presetSubtype="0" fill="hold" grpId="1" nodeType="withEffect">
                                  <p:stCondLst>
                                    <p:cond delay="0"/>
                                  </p:stCondLst>
                                  <p:childTnLst>
                                    <p:animEffect transition="out" filter="fade">
                                      <p:cBhvr>
                                        <p:cTn id="105" dur="500"/>
                                        <p:tgtEl>
                                          <p:spTgt spid="15"/>
                                        </p:tgtEl>
                                      </p:cBhvr>
                                    </p:animEffect>
                                    <p:set>
                                      <p:cBhvr>
                                        <p:cTn id="106" dur="1" fill="hold">
                                          <p:stCondLst>
                                            <p:cond delay="499"/>
                                          </p:stCondLst>
                                        </p:cTn>
                                        <p:tgtEl>
                                          <p:spTgt spid="15"/>
                                        </p:tgtEl>
                                        <p:attrNameLst>
                                          <p:attrName>style.visibility</p:attrName>
                                        </p:attrNameLst>
                                      </p:cBhvr>
                                      <p:to>
                                        <p:strVal val="hidden"/>
                                      </p:to>
                                    </p:set>
                                  </p:childTnLst>
                                </p:cTn>
                              </p:par>
                              <p:par>
                                <p:cTn id="107" presetID="10" presetClass="exit" presetSubtype="0" fill="hold" grpId="1" nodeType="withEffect">
                                  <p:stCondLst>
                                    <p:cond delay="0"/>
                                  </p:stCondLst>
                                  <p:childTnLst>
                                    <p:animEffect transition="out" filter="fade">
                                      <p:cBhvr>
                                        <p:cTn id="108" dur="500"/>
                                        <p:tgtEl>
                                          <p:spTgt spid="16"/>
                                        </p:tgtEl>
                                      </p:cBhvr>
                                    </p:animEffect>
                                    <p:set>
                                      <p:cBhvr>
                                        <p:cTn id="109" dur="1" fill="hold">
                                          <p:stCondLst>
                                            <p:cond delay="499"/>
                                          </p:stCondLst>
                                        </p:cTn>
                                        <p:tgtEl>
                                          <p:spTgt spid="16"/>
                                        </p:tgtEl>
                                        <p:attrNameLst>
                                          <p:attrName>style.visibility</p:attrName>
                                        </p:attrNameLst>
                                      </p:cBhvr>
                                      <p:to>
                                        <p:strVal val="hidden"/>
                                      </p:to>
                                    </p:set>
                                  </p:childTnLst>
                                </p:cTn>
                              </p:par>
                              <p:par>
                                <p:cTn id="110" presetID="10" presetClass="exit" presetSubtype="0" fill="hold" grpId="1" nodeType="withEffect">
                                  <p:stCondLst>
                                    <p:cond delay="0"/>
                                  </p:stCondLst>
                                  <p:childTnLst>
                                    <p:animEffect transition="out" filter="fade">
                                      <p:cBhvr>
                                        <p:cTn id="111" dur="500"/>
                                        <p:tgtEl>
                                          <p:spTgt spid="17"/>
                                        </p:tgtEl>
                                      </p:cBhvr>
                                    </p:animEffect>
                                    <p:set>
                                      <p:cBhvr>
                                        <p:cTn id="112" dur="1" fill="hold">
                                          <p:stCondLst>
                                            <p:cond delay="499"/>
                                          </p:stCondLst>
                                        </p:cTn>
                                        <p:tgtEl>
                                          <p:spTgt spid="17"/>
                                        </p:tgtEl>
                                        <p:attrNameLst>
                                          <p:attrName>style.visibility</p:attrName>
                                        </p:attrNameLst>
                                      </p:cBhvr>
                                      <p:to>
                                        <p:strVal val="hidden"/>
                                      </p:to>
                                    </p:set>
                                  </p:childTnLst>
                                </p:cTn>
                              </p:par>
                              <p:par>
                                <p:cTn id="113" presetID="10" presetClass="exit" presetSubtype="0" fill="hold" grpId="1" nodeType="withEffect">
                                  <p:stCondLst>
                                    <p:cond delay="0"/>
                                  </p:stCondLst>
                                  <p:childTnLst>
                                    <p:animEffect transition="out" filter="fade">
                                      <p:cBhvr>
                                        <p:cTn id="114" dur="500"/>
                                        <p:tgtEl>
                                          <p:spTgt spid="18"/>
                                        </p:tgtEl>
                                      </p:cBhvr>
                                    </p:animEffect>
                                    <p:set>
                                      <p:cBhvr>
                                        <p:cTn id="115" dur="1" fill="hold">
                                          <p:stCondLst>
                                            <p:cond delay="499"/>
                                          </p:stCondLst>
                                        </p:cTn>
                                        <p:tgtEl>
                                          <p:spTgt spid="18"/>
                                        </p:tgtEl>
                                        <p:attrNameLst>
                                          <p:attrName>style.visibility</p:attrName>
                                        </p:attrNameLst>
                                      </p:cBhvr>
                                      <p:to>
                                        <p:strVal val="hidden"/>
                                      </p:to>
                                    </p:set>
                                  </p:childTnLst>
                                </p:cTn>
                              </p:par>
                              <p:par>
                                <p:cTn id="116" presetID="10" presetClass="exit" presetSubtype="0" fill="hold" grpId="1" nodeType="withEffect">
                                  <p:stCondLst>
                                    <p:cond delay="0"/>
                                  </p:stCondLst>
                                  <p:childTnLst>
                                    <p:animEffect transition="out" filter="fade">
                                      <p:cBhvr>
                                        <p:cTn id="117" dur="500"/>
                                        <p:tgtEl>
                                          <p:spTgt spid="19"/>
                                        </p:tgtEl>
                                      </p:cBhvr>
                                    </p:animEffect>
                                    <p:set>
                                      <p:cBhvr>
                                        <p:cTn id="118" dur="1" fill="hold">
                                          <p:stCondLst>
                                            <p:cond delay="499"/>
                                          </p:stCondLst>
                                        </p:cTn>
                                        <p:tgtEl>
                                          <p:spTgt spid="19"/>
                                        </p:tgtEl>
                                        <p:attrNameLst>
                                          <p:attrName>style.visibility</p:attrName>
                                        </p:attrNameLst>
                                      </p:cBhvr>
                                      <p:to>
                                        <p:strVal val="hidden"/>
                                      </p:to>
                                    </p:set>
                                  </p:childTnLst>
                                </p:cTn>
                              </p:par>
                              <p:par>
                                <p:cTn id="119" presetID="10" presetClass="exit" presetSubtype="0" fill="hold" grpId="1" nodeType="withEffect">
                                  <p:stCondLst>
                                    <p:cond delay="0"/>
                                  </p:stCondLst>
                                  <p:childTnLst>
                                    <p:animEffect transition="out" filter="fade">
                                      <p:cBhvr>
                                        <p:cTn id="120" dur="500"/>
                                        <p:tgtEl>
                                          <p:spTgt spid="20"/>
                                        </p:tgtEl>
                                      </p:cBhvr>
                                    </p:animEffect>
                                    <p:set>
                                      <p:cBhvr>
                                        <p:cTn id="121" dur="1" fill="hold">
                                          <p:stCondLst>
                                            <p:cond delay="499"/>
                                          </p:stCondLst>
                                        </p:cTn>
                                        <p:tgtEl>
                                          <p:spTgt spid="20"/>
                                        </p:tgtEl>
                                        <p:attrNameLst>
                                          <p:attrName>style.visibility</p:attrName>
                                        </p:attrNameLst>
                                      </p:cBhvr>
                                      <p:to>
                                        <p:strVal val="hidden"/>
                                      </p:to>
                                    </p:set>
                                  </p:childTnLst>
                                </p:cTn>
                              </p:par>
                              <p:par>
                                <p:cTn id="122" presetID="10" presetClass="exit" presetSubtype="0" fill="hold" grpId="1" nodeType="withEffect">
                                  <p:stCondLst>
                                    <p:cond delay="0"/>
                                  </p:stCondLst>
                                  <p:childTnLst>
                                    <p:animEffect transition="out" filter="fade">
                                      <p:cBhvr>
                                        <p:cTn id="123" dur="500"/>
                                        <p:tgtEl>
                                          <p:spTgt spid="21"/>
                                        </p:tgtEl>
                                      </p:cBhvr>
                                    </p:animEffect>
                                    <p:set>
                                      <p:cBhvr>
                                        <p:cTn id="124" dur="1" fill="hold">
                                          <p:stCondLst>
                                            <p:cond delay="499"/>
                                          </p:stCondLst>
                                        </p:cTn>
                                        <p:tgtEl>
                                          <p:spTgt spid="21"/>
                                        </p:tgtEl>
                                        <p:attrNameLst>
                                          <p:attrName>style.visibility</p:attrName>
                                        </p:attrNameLst>
                                      </p:cBhvr>
                                      <p:to>
                                        <p:strVal val="hidden"/>
                                      </p:to>
                                    </p:set>
                                  </p:childTnLst>
                                </p:cTn>
                              </p:par>
                              <p:par>
                                <p:cTn id="125" presetID="10" presetClass="exit" presetSubtype="0" fill="hold" grpId="1" nodeType="withEffect">
                                  <p:stCondLst>
                                    <p:cond delay="0"/>
                                  </p:stCondLst>
                                  <p:childTnLst>
                                    <p:animEffect transition="out" filter="fade">
                                      <p:cBhvr>
                                        <p:cTn id="126" dur="500"/>
                                        <p:tgtEl>
                                          <p:spTgt spid="22"/>
                                        </p:tgtEl>
                                      </p:cBhvr>
                                    </p:animEffect>
                                    <p:set>
                                      <p:cBhvr>
                                        <p:cTn id="127" dur="1" fill="hold">
                                          <p:stCondLst>
                                            <p:cond delay="499"/>
                                          </p:stCondLst>
                                        </p:cTn>
                                        <p:tgtEl>
                                          <p:spTgt spid="22"/>
                                        </p:tgtEl>
                                        <p:attrNameLst>
                                          <p:attrName>style.visibility</p:attrName>
                                        </p:attrNameLst>
                                      </p:cBhvr>
                                      <p:to>
                                        <p:strVal val="hidden"/>
                                      </p:to>
                                    </p:set>
                                  </p:childTnLst>
                                </p:cTn>
                              </p:par>
                              <p:par>
                                <p:cTn id="128" presetID="10" presetClass="exit" presetSubtype="0" fill="hold" grpId="1" nodeType="withEffect">
                                  <p:stCondLst>
                                    <p:cond delay="0"/>
                                  </p:stCondLst>
                                  <p:childTnLst>
                                    <p:animEffect transition="out" filter="fade">
                                      <p:cBhvr>
                                        <p:cTn id="129" dur="500"/>
                                        <p:tgtEl>
                                          <p:spTgt spid="23"/>
                                        </p:tgtEl>
                                      </p:cBhvr>
                                    </p:animEffect>
                                    <p:set>
                                      <p:cBhvr>
                                        <p:cTn id="130" dur="1" fill="hold">
                                          <p:stCondLst>
                                            <p:cond delay="499"/>
                                          </p:stCondLst>
                                        </p:cTn>
                                        <p:tgtEl>
                                          <p:spTgt spid="23"/>
                                        </p:tgtEl>
                                        <p:attrNameLst>
                                          <p:attrName>style.visibility</p:attrName>
                                        </p:attrNameLst>
                                      </p:cBhvr>
                                      <p:to>
                                        <p:strVal val="hidden"/>
                                      </p:to>
                                    </p:set>
                                  </p:childTnLst>
                                </p:cTn>
                              </p:par>
                              <p:par>
                                <p:cTn id="131" presetID="10" presetClass="exit" presetSubtype="0" fill="hold" grpId="1" nodeType="withEffect">
                                  <p:stCondLst>
                                    <p:cond delay="0"/>
                                  </p:stCondLst>
                                  <p:childTnLst>
                                    <p:animEffect transition="out" filter="fade">
                                      <p:cBhvr>
                                        <p:cTn id="132" dur="500"/>
                                        <p:tgtEl>
                                          <p:spTgt spid="24"/>
                                        </p:tgtEl>
                                      </p:cBhvr>
                                    </p:animEffect>
                                    <p:set>
                                      <p:cBhvr>
                                        <p:cTn id="133" dur="1" fill="hold">
                                          <p:stCondLst>
                                            <p:cond delay="499"/>
                                          </p:stCondLst>
                                        </p:cTn>
                                        <p:tgtEl>
                                          <p:spTgt spid="24"/>
                                        </p:tgtEl>
                                        <p:attrNameLst>
                                          <p:attrName>style.visibility</p:attrName>
                                        </p:attrNameLst>
                                      </p:cBhvr>
                                      <p:to>
                                        <p:strVal val="hidden"/>
                                      </p:to>
                                    </p:set>
                                  </p:childTnLst>
                                </p:cTn>
                              </p:par>
                              <p:par>
                                <p:cTn id="134" presetID="10" presetClass="exit" presetSubtype="0" fill="hold" grpId="1" nodeType="withEffect">
                                  <p:stCondLst>
                                    <p:cond delay="0"/>
                                  </p:stCondLst>
                                  <p:childTnLst>
                                    <p:animEffect transition="out" filter="fade">
                                      <p:cBhvr>
                                        <p:cTn id="135" dur="500"/>
                                        <p:tgtEl>
                                          <p:spTgt spid="25"/>
                                        </p:tgtEl>
                                      </p:cBhvr>
                                    </p:animEffect>
                                    <p:set>
                                      <p:cBhvr>
                                        <p:cTn id="136" dur="1" fill="hold">
                                          <p:stCondLst>
                                            <p:cond delay="499"/>
                                          </p:stCondLst>
                                        </p:cTn>
                                        <p:tgtEl>
                                          <p:spTgt spid="25"/>
                                        </p:tgtEl>
                                        <p:attrNameLst>
                                          <p:attrName>style.visibility</p:attrName>
                                        </p:attrNameLst>
                                      </p:cBhvr>
                                      <p:to>
                                        <p:strVal val="hidden"/>
                                      </p:to>
                                    </p:set>
                                  </p:childTnLst>
                                </p:cTn>
                              </p:par>
                              <p:par>
                                <p:cTn id="137" presetID="10" presetClass="exit" presetSubtype="0" fill="hold" grpId="1" nodeType="withEffect">
                                  <p:stCondLst>
                                    <p:cond delay="0"/>
                                  </p:stCondLst>
                                  <p:childTnLst>
                                    <p:animEffect transition="out" filter="fade">
                                      <p:cBhvr>
                                        <p:cTn id="138" dur="500"/>
                                        <p:tgtEl>
                                          <p:spTgt spid="26"/>
                                        </p:tgtEl>
                                      </p:cBhvr>
                                    </p:animEffect>
                                    <p:set>
                                      <p:cBhvr>
                                        <p:cTn id="139" dur="1" fill="hold">
                                          <p:stCondLst>
                                            <p:cond delay="499"/>
                                          </p:stCondLst>
                                        </p:cTn>
                                        <p:tgtEl>
                                          <p:spTgt spid="26"/>
                                        </p:tgtEl>
                                        <p:attrNameLst>
                                          <p:attrName>style.visibility</p:attrName>
                                        </p:attrNameLst>
                                      </p:cBhvr>
                                      <p:to>
                                        <p:strVal val="hidden"/>
                                      </p:to>
                                    </p:set>
                                  </p:childTnLst>
                                </p:cTn>
                              </p:par>
                            </p:childTnLst>
                          </p:cTn>
                        </p:par>
                      </p:childTnLst>
                    </p:cTn>
                  </p:par>
                  <p:par>
                    <p:cTn id="140" fill="hold">
                      <p:stCondLst>
                        <p:cond delay="indefinite"/>
                      </p:stCondLst>
                      <p:childTnLst>
                        <p:par>
                          <p:cTn id="141" fill="hold">
                            <p:stCondLst>
                              <p:cond delay="0"/>
                            </p:stCondLst>
                            <p:childTnLst>
                              <p:par>
                                <p:cTn id="142" presetID="10" presetClass="entr" presetSubtype="0" fill="hold" grpId="0" nodeType="click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250"/>
                                        <p:tgtEl>
                                          <p:spTgt spid="27"/>
                                        </p:tgtEl>
                                      </p:cBhvr>
                                    </p:animEffect>
                                  </p:childTnLst>
                                </p:cTn>
                              </p:par>
                              <p:par>
                                <p:cTn id="145" presetID="6" presetClass="emph" presetSubtype="0" fill="hold" grpId="3" nodeType="withEffect">
                                  <p:stCondLst>
                                    <p:cond delay="0"/>
                                  </p:stCondLst>
                                  <p:childTnLst>
                                    <p:animScale>
                                      <p:cBhvr>
                                        <p:cTn id="146" dur="2000" fill="hold"/>
                                        <p:tgtEl>
                                          <p:spTgt spid="27"/>
                                        </p:tgtEl>
                                      </p:cBhvr>
                                      <p:by x="109000" y="109000"/>
                                    </p:animScale>
                                  </p:childTnLst>
                                </p:cTn>
                              </p:par>
                              <p:par>
                                <p:cTn id="147" presetID="42" presetClass="path" presetSubtype="0" accel="50000" decel="50000" fill="hold" grpId="2" nodeType="withEffect">
                                  <p:stCondLst>
                                    <p:cond delay="0"/>
                                  </p:stCondLst>
                                  <p:childTnLst>
                                    <p:animMotion origin="layout" path="M -5.55556E-7 -4.44444E-6 L -0.06163 0.42709 " pathEditMode="relative" rAng="0" ptsTypes="AA">
                                      <p:cBhvr>
                                        <p:cTn id="148" dur="2000" fill="hold"/>
                                        <p:tgtEl>
                                          <p:spTgt spid="27"/>
                                        </p:tgtEl>
                                        <p:attrNameLst>
                                          <p:attrName>ppt_x</p:attrName>
                                          <p:attrName>ppt_y</p:attrName>
                                        </p:attrNameLst>
                                      </p:cBhvr>
                                      <p:rCtr x="-3090" y="21343"/>
                                    </p:animMotion>
                                  </p:childTnLst>
                                </p:cTn>
                              </p:par>
                              <p:par>
                                <p:cTn id="149" presetID="10" presetClass="exit" presetSubtype="0" fill="hold" grpId="1" nodeType="withEffect">
                                  <p:stCondLst>
                                    <p:cond delay="0"/>
                                  </p:stCondLst>
                                  <p:childTnLst>
                                    <p:animEffect transition="out" filter="fade">
                                      <p:cBhvr>
                                        <p:cTn id="150" dur="1250"/>
                                        <p:tgtEl>
                                          <p:spTgt spid="7"/>
                                        </p:tgtEl>
                                      </p:cBhvr>
                                    </p:animEffect>
                                    <p:set>
                                      <p:cBhvr>
                                        <p:cTn id="151" dur="1" fill="hold">
                                          <p:stCondLst>
                                            <p:cond delay="1249"/>
                                          </p:stCondLst>
                                        </p:cTn>
                                        <p:tgtEl>
                                          <p:spTgt spid="7"/>
                                        </p:tgtEl>
                                        <p:attrNameLst>
                                          <p:attrName>style.visibility</p:attrName>
                                        </p:attrNameLst>
                                      </p:cBhvr>
                                      <p:to>
                                        <p:strVal val="hidden"/>
                                      </p:to>
                                    </p:set>
                                  </p:childTnLst>
                                </p:cTn>
                              </p:par>
                              <p:par>
                                <p:cTn id="152" presetID="10" presetClass="exit" presetSubtype="0" fill="hold" grpId="1" nodeType="withEffect">
                                  <p:stCondLst>
                                    <p:cond delay="0"/>
                                  </p:stCondLst>
                                  <p:childTnLst>
                                    <p:animEffect transition="out" filter="fade">
                                      <p:cBhvr>
                                        <p:cTn id="153" dur="1250"/>
                                        <p:tgtEl>
                                          <p:spTgt spid="8"/>
                                        </p:tgtEl>
                                      </p:cBhvr>
                                    </p:animEffect>
                                    <p:set>
                                      <p:cBhvr>
                                        <p:cTn id="154" dur="1" fill="hold">
                                          <p:stCondLst>
                                            <p:cond delay="1249"/>
                                          </p:stCondLst>
                                        </p:cTn>
                                        <p:tgtEl>
                                          <p:spTgt spid="8"/>
                                        </p:tgtEl>
                                        <p:attrNameLst>
                                          <p:attrName>style.visibility</p:attrName>
                                        </p:attrNameLst>
                                      </p:cBhvr>
                                      <p:to>
                                        <p:strVal val="hidden"/>
                                      </p:to>
                                    </p:set>
                                  </p:childTnLst>
                                </p:cTn>
                              </p:par>
                              <p:par>
                                <p:cTn id="155" presetID="10" presetClass="exit" presetSubtype="0" fill="hold" grpId="1" nodeType="withEffect">
                                  <p:stCondLst>
                                    <p:cond delay="0"/>
                                  </p:stCondLst>
                                  <p:childTnLst>
                                    <p:animEffect transition="out" filter="fade">
                                      <p:cBhvr>
                                        <p:cTn id="156" dur="1250"/>
                                        <p:tgtEl>
                                          <p:spTgt spid="9"/>
                                        </p:tgtEl>
                                      </p:cBhvr>
                                    </p:animEffect>
                                    <p:set>
                                      <p:cBhvr>
                                        <p:cTn id="157" dur="1" fill="hold">
                                          <p:stCondLst>
                                            <p:cond delay="1249"/>
                                          </p:stCondLst>
                                        </p:cTn>
                                        <p:tgtEl>
                                          <p:spTgt spid="9"/>
                                        </p:tgtEl>
                                        <p:attrNameLst>
                                          <p:attrName>style.visibility</p:attrName>
                                        </p:attrNameLst>
                                      </p:cBhvr>
                                      <p:to>
                                        <p:strVal val="hidden"/>
                                      </p:to>
                                    </p:set>
                                  </p:childTnLst>
                                </p:cTn>
                              </p:par>
                            </p:childTnLst>
                          </p:cTn>
                        </p:par>
                      </p:childTnLst>
                    </p:cTn>
                  </p:par>
                  <p:par>
                    <p:cTn id="158" fill="hold">
                      <p:stCondLst>
                        <p:cond delay="indefinite"/>
                      </p:stCondLst>
                      <p:childTnLst>
                        <p:par>
                          <p:cTn id="159" fill="hold">
                            <p:stCondLst>
                              <p:cond delay="0"/>
                            </p:stCondLst>
                            <p:childTnLst>
                              <p:par>
                                <p:cTn id="160" presetID="6" presetClass="emph" presetSubtype="0" fill="hold" nodeType="clickEffect">
                                  <p:stCondLst>
                                    <p:cond delay="0"/>
                                  </p:stCondLst>
                                  <p:childTnLst>
                                    <p:animScale>
                                      <p:cBhvr>
                                        <p:cTn id="161" dur="2000" fill="hold"/>
                                        <p:tgtEl>
                                          <p:spTgt spid="6"/>
                                        </p:tgtEl>
                                      </p:cBhvr>
                                      <p:by x="250000" y="250000"/>
                                    </p:animScale>
                                  </p:childTnLst>
                                </p:cTn>
                              </p:par>
                              <p:par>
                                <p:cTn id="162" presetID="42" presetClass="path" presetSubtype="0" accel="50000" decel="50000" fill="hold" nodeType="withEffect">
                                  <p:stCondLst>
                                    <p:cond delay="0"/>
                                  </p:stCondLst>
                                  <p:childTnLst>
                                    <p:animMotion origin="layout" path="M 0 0 L 0 0.25 E" pathEditMode="relative" ptsTypes="">
                                      <p:cBhvr>
                                        <p:cTn id="163" dur="20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7" grpId="0"/>
      <p:bldP spid="7" grpId="1"/>
      <p:bldP spid="9" grpId="0"/>
      <p:bldP spid="9" grpId="1"/>
      <p:bldP spid="8" grpId="0"/>
      <p:bldP spid="8" grpId="1"/>
      <p:bldP spid="12" grpId="0"/>
      <p:bldP spid="10" grpId="0"/>
      <p:bldP spid="10" grpId="1"/>
      <p:bldP spid="10" grpId="2"/>
      <p:bldP spid="14" grpId="0"/>
      <p:bldP spid="14" grpId="1"/>
      <p:bldP spid="14" grpId="2"/>
      <p:bldP spid="15" grpId="0"/>
      <p:bldP spid="15" grpId="1"/>
      <p:bldP spid="15" grpId="2"/>
      <p:bldP spid="16" grpId="0"/>
      <p:bldP spid="16" grpId="1"/>
      <p:bldP spid="16" grpId="2"/>
      <p:bldP spid="17" grpId="0"/>
      <p:bldP spid="17" grpId="1"/>
      <p:bldP spid="17" grpId="2"/>
      <p:bldP spid="18" grpId="0"/>
      <p:bldP spid="18" grpId="1"/>
      <p:bldP spid="18" grpId="2"/>
      <p:bldP spid="19" grpId="0"/>
      <p:bldP spid="19" grpId="1"/>
      <p:bldP spid="19" grpId="2"/>
      <p:bldP spid="20" grpId="0"/>
      <p:bldP spid="20" grpId="1"/>
      <p:bldP spid="20" grpId="2"/>
      <p:bldP spid="21" grpId="0"/>
      <p:bldP spid="21" grpId="1"/>
      <p:bldP spid="21" grpId="2"/>
      <p:bldP spid="23" grpId="0"/>
      <p:bldP spid="23" grpId="1"/>
      <p:bldP spid="23" grpId="2"/>
      <p:bldP spid="24" grpId="0"/>
      <p:bldP spid="24" grpId="1"/>
      <p:bldP spid="24" grpId="2"/>
      <p:bldP spid="25" grpId="0"/>
      <p:bldP spid="25" grpId="1"/>
      <p:bldP spid="25" grpId="2"/>
      <p:bldP spid="26" grpId="0"/>
      <p:bldP spid="26" grpId="1"/>
      <p:bldP spid="26" grpId="2"/>
      <p:bldP spid="22" grpId="0"/>
      <p:bldP spid="22" grpId="1"/>
      <p:bldP spid="22" grpId="2"/>
      <p:bldP spid="27" grpId="0"/>
      <p:bldP spid="27" grpId="2"/>
      <p:bldP spid="27" grpId="3"/>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260D6A-F67D-429E-B215-CE79F6801D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0" y="0"/>
            <a:ext cx="9144000" cy="6858000"/>
          </a:xfrm>
          <a:prstGeom prst="rect">
            <a:avLst/>
          </a:prstGeom>
        </p:spPr>
      </p:pic>
      <p:sp>
        <p:nvSpPr>
          <p:cNvPr id="8" name="Title 1">
            <a:extLst>
              <a:ext uri="{FF2B5EF4-FFF2-40B4-BE49-F238E27FC236}">
                <a16:creationId xmlns:a16="http://schemas.microsoft.com/office/drawing/2014/main" id="{2F45BF8D-AD98-4155-9141-9A73B0138DD5}"/>
              </a:ext>
            </a:extLst>
          </p:cNvPr>
          <p:cNvSpPr txBox="1">
            <a:spLocks/>
          </p:cNvSpPr>
          <p:nvPr/>
        </p:nvSpPr>
        <p:spPr>
          <a:xfrm>
            <a:off x="3397043" y="1653540"/>
            <a:ext cx="4103417"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idol is nothing</a:t>
            </a:r>
          </a:p>
        </p:txBody>
      </p:sp>
      <p:sp>
        <p:nvSpPr>
          <p:cNvPr id="3074" name="Rectangle 2"/>
          <p:cNvSpPr>
            <a:spLocks noGrp="1" noChangeArrowheads="1"/>
          </p:cNvSpPr>
          <p:nvPr>
            <p:ph type="title"/>
          </p:nvPr>
        </p:nvSpPr>
        <p:spPr>
          <a:xfrm>
            <a:off x="457200" y="274638"/>
            <a:ext cx="8229600" cy="62785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Therefore concerning the eating of things offered to idols, we know that an idol is nothing in the world, and that there is no other God but one. For even if there are so-called gods, whether in heaven or on earth (as there are many gods and many lords), …                   </a:t>
            </a:r>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1</a:t>
            </a:r>
            <a:r>
              <a:rPr lang="en-US" altLang="en-US" sz="3200" b="1" i="1" baseline="3000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st</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Corinthians 8:4-5 </a:t>
            </a:r>
            <a:r>
              <a:rPr lang="en-US" altLang="en-US" sz="40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p>
        </p:txBody>
      </p:sp>
      <p:sp>
        <p:nvSpPr>
          <p:cNvPr id="6" name="Rectangle 2">
            <a:extLst>
              <a:ext uri="{FF2B5EF4-FFF2-40B4-BE49-F238E27FC236}">
                <a16:creationId xmlns:a16="http://schemas.microsoft.com/office/drawing/2014/main" id="{2D55DED9-6BC9-4853-A908-A65E1F703FA2}"/>
              </a:ext>
            </a:extLst>
          </p:cNvPr>
          <p:cNvSpPr txBox="1">
            <a:spLocks noChangeArrowheads="1"/>
          </p:cNvSpPr>
          <p:nvPr/>
        </p:nvSpPr>
        <p:spPr bwMode="auto">
          <a:xfrm>
            <a:off x="2461518" y="3026452"/>
            <a:ext cx="1236368" cy="8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one</a:t>
            </a:r>
          </a:p>
        </p:txBody>
      </p:sp>
      <p:sp>
        <p:nvSpPr>
          <p:cNvPr id="7" name="Rectangle 2">
            <a:extLst>
              <a:ext uri="{FF2B5EF4-FFF2-40B4-BE49-F238E27FC236}">
                <a16:creationId xmlns:a16="http://schemas.microsoft.com/office/drawing/2014/main" id="{F0A8B63E-F2ED-4964-91CA-D28E0E02FBD9}"/>
              </a:ext>
            </a:extLst>
          </p:cNvPr>
          <p:cNvSpPr txBox="1">
            <a:spLocks noChangeArrowheads="1"/>
          </p:cNvSpPr>
          <p:nvPr/>
        </p:nvSpPr>
        <p:spPr bwMode="auto">
          <a:xfrm>
            <a:off x="420916" y="3025040"/>
            <a:ext cx="1386680" cy="8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God</a:t>
            </a:r>
          </a:p>
        </p:txBody>
      </p:sp>
      <p:sp>
        <p:nvSpPr>
          <p:cNvPr id="9" name="Rectangle 2">
            <a:extLst>
              <a:ext uri="{FF2B5EF4-FFF2-40B4-BE49-F238E27FC236}">
                <a16:creationId xmlns:a16="http://schemas.microsoft.com/office/drawing/2014/main" id="{279C9CC0-A57A-4296-A992-2E53A353B552}"/>
              </a:ext>
            </a:extLst>
          </p:cNvPr>
          <p:cNvSpPr txBox="1">
            <a:spLocks noChangeArrowheads="1"/>
          </p:cNvSpPr>
          <p:nvPr/>
        </p:nvSpPr>
        <p:spPr bwMode="auto">
          <a:xfrm>
            <a:off x="3543850" y="1720206"/>
            <a:ext cx="3799364" cy="75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3175" cmpd="sng">
                  <a:solidFill>
                    <a:srgbClr val="FFFFFF"/>
                  </a:solidFill>
                  <a:prstDash val="solid"/>
                  <a:miter lim="800000"/>
                </a:ln>
                <a:solidFill>
                  <a:srgbClr val="9933FF"/>
                </a:solidFill>
                <a:effectLst>
                  <a:glow rad="101600">
                    <a:schemeClr val="tx1"/>
                  </a:glow>
                  <a:outerShdw blurRad="50800" algn="tl" rotWithShape="0">
                    <a:srgbClr val="000000"/>
                  </a:outerShdw>
                </a:effectLst>
                <a:latin typeface="Calibri" panose="020F0502020204030204" pitchFamily="34" charset="0"/>
              </a:rPr>
              <a:t>idol is nothing</a:t>
            </a:r>
            <a:endParaRPr lang="en-US" altLang="en-US" b="1" i="1" kern="0" dirty="0">
              <a:ln w="3175" cmpd="sng">
                <a:solidFill>
                  <a:srgbClr val="FFFFFF"/>
                </a:solidFill>
                <a:prstDash val="solid"/>
                <a:miter lim="800000"/>
              </a:ln>
              <a:solidFill>
                <a:srgbClr val="9933FF"/>
              </a:solidFill>
              <a:effectLst>
                <a:glow rad="101600">
                  <a:schemeClr val="tx1"/>
                </a:glow>
                <a:outerShdw blurRad="50800" algn="tl" rotWithShape="0">
                  <a:srgbClr val="000000"/>
                </a:outerShdw>
              </a:effectLst>
              <a:latin typeface="Calibri" panose="020F0502020204030204" pitchFamily="34" charset="0"/>
            </a:endParaRPr>
          </a:p>
        </p:txBody>
      </p:sp>
      <p:sp>
        <p:nvSpPr>
          <p:cNvPr id="4" name="Rectangle 2" hidden="1">
            <a:extLst>
              <a:ext uri="{FF2B5EF4-FFF2-40B4-BE49-F238E27FC236}">
                <a16:creationId xmlns:a16="http://schemas.microsoft.com/office/drawing/2014/main" id="{1E4E8FB7-BE9A-4D74-B0FD-805997D29D18}"/>
              </a:ext>
            </a:extLst>
          </p:cNvPr>
          <p:cNvSpPr txBox="1">
            <a:spLocks noChangeArrowheads="1"/>
          </p:cNvSpPr>
          <p:nvPr/>
        </p:nvSpPr>
        <p:spPr bwMode="auto">
          <a:xfrm>
            <a:off x="3784188" y="2333052"/>
            <a:ext cx="1236368" cy="8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one</a:t>
            </a:r>
          </a:p>
        </p:txBody>
      </p:sp>
      <p:sp>
        <p:nvSpPr>
          <p:cNvPr id="5" name="Rectangle 2" hidden="1">
            <a:extLst>
              <a:ext uri="{FF2B5EF4-FFF2-40B4-BE49-F238E27FC236}">
                <a16:creationId xmlns:a16="http://schemas.microsoft.com/office/drawing/2014/main" id="{777C9712-A830-47AA-8578-6C1BA60AA960}"/>
              </a:ext>
            </a:extLst>
          </p:cNvPr>
          <p:cNvSpPr txBox="1">
            <a:spLocks noChangeArrowheads="1"/>
          </p:cNvSpPr>
          <p:nvPr/>
        </p:nvSpPr>
        <p:spPr bwMode="auto">
          <a:xfrm>
            <a:off x="4751074" y="2331640"/>
            <a:ext cx="1386680" cy="8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God</a:t>
            </a:r>
          </a:p>
        </p:txBody>
      </p:sp>
    </p:spTree>
    <p:extLst>
      <p:ext uri="{BB962C8B-B14F-4D97-AF65-F5344CB8AC3E}">
        <p14:creationId xmlns:p14="http://schemas.microsoft.com/office/powerpoint/2010/main" val="1782640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750" fill="hold"/>
                                        <p:tgtEl>
                                          <p:spTgt spid="3074"/>
                                        </p:tgtEl>
                                        <p:attrNameLst>
                                          <p:attrName>ppt_x</p:attrName>
                                        </p:attrNameLst>
                                      </p:cBhvr>
                                      <p:tavLst>
                                        <p:tav tm="0">
                                          <p:val>
                                            <p:strVal val="1+#ppt_w/2"/>
                                          </p:val>
                                        </p:tav>
                                        <p:tav tm="100000">
                                          <p:val>
                                            <p:strVal val="#ppt_x"/>
                                          </p:val>
                                        </p:tav>
                                      </p:tavLst>
                                    </p:anim>
                                    <p:anim calcmode="lin" valueType="num">
                                      <p:cBhvr additive="base">
                                        <p:cTn id="8" dur="750" fill="hold"/>
                                        <p:tgtEl>
                                          <p:spTgt spid="3074"/>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10" presetClass="exit" presetSubtype="0" fill="hold" grpId="2" nodeType="afterEffect">
                                  <p:stCondLst>
                                    <p:cond delay="0"/>
                                  </p:stCondLst>
                                  <p:childTnLst>
                                    <p:animEffect transition="out" filter="fade">
                                      <p:cBhvr>
                                        <p:cTn id="11" dur="250"/>
                                        <p:tgtEl>
                                          <p:spTgt spid="7"/>
                                        </p:tgtEl>
                                      </p:cBhvr>
                                    </p:animEffect>
                                    <p:set>
                                      <p:cBhvr>
                                        <p:cTn id="12" dur="1" fill="hold">
                                          <p:stCondLst>
                                            <p:cond delay="24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par>
                                <p:cTn id="18" presetID="18" presetClass="emph" presetSubtype="0" fill="hold" grpId="1" nodeType="withEffect">
                                  <p:stCondLst>
                                    <p:cond delay="0"/>
                                  </p:stCondLst>
                                  <p:childTnLst>
                                    <p:set>
                                      <p:cBhvr override="childStyle">
                                        <p:cTn id="19" dur="500" fill="hold"/>
                                        <p:tgtEl>
                                          <p:spTgt spid="8"/>
                                        </p:tgtEl>
                                        <p:attrNameLst>
                                          <p:attrName>style.textDecorationUnderline</p:attrName>
                                        </p:attrNameLst>
                                      </p:cBhvr>
                                      <p:to>
                                        <p:strVal val="true"/>
                                      </p:to>
                                    </p:set>
                                  </p:childTnLst>
                                </p:cTn>
                              </p:par>
                              <p:par>
                                <p:cTn id="20" presetID="22" presetClass="entr" presetSubtype="8"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250"/>
                                        <p:tgtEl>
                                          <p:spTgt spid="6"/>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250"/>
                                        <p:tgtEl>
                                          <p:spTgt spid="7"/>
                                        </p:tgtEl>
                                      </p:cBhvr>
                                    </p:animEffect>
                                  </p:childTnLst>
                                </p:cTn>
                              </p:par>
                              <p:par>
                                <p:cTn id="31" presetID="0" presetClass="path" presetSubtype="0" accel="50000" decel="50000" fill="hold" grpId="0" nodeType="withEffect">
                                  <p:stCondLst>
                                    <p:cond delay="0"/>
                                  </p:stCondLst>
                                  <p:childTnLst>
                                    <p:animMotion origin="layout" path="M 5E-6 -0.00069 C 0.00174 -0.025 0.00157 -0.07222 0.00989 -0.11111 C 0.01771 -0.14884 0.03178 -0.19837 0.05348 -0.2368 C 0.07483 -0.27546 0.10955 -0.32314 0.1481 -0.34722 C 0.18646 -0.37152 0.24046 -0.38425 0.2823 -0.3824 C 0.32327 -0.38032 0.36771 -0.36041 0.3981 -0.33518 C 0.42691 -0.30995 0.44428 -0.27268 0.46007 -0.23078 C 0.47761 -0.18865 0.47327 -0.14606 0.47362 -0.10185 " pathEditMode="relative" rAng="0" ptsTypes="AAAAAAAA">
                                      <p:cBhvr>
                                        <p:cTn id="32" dur="2000" fill="hold"/>
                                        <p:tgtEl>
                                          <p:spTgt spid="7"/>
                                        </p:tgtEl>
                                        <p:attrNameLst>
                                          <p:attrName>ppt_x</p:attrName>
                                          <p:attrName>ppt_y</p:attrName>
                                        </p:attrNameLst>
                                      </p:cBhvr>
                                      <p:rCtr x="23698" y="-19097"/>
                                    </p:animMotion>
                                  </p:childTnLst>
                                </p:cTn>
                              </p:par>
                              <p:par>
                                <p:cTn id="33" presetID="42" presetClass="path" presetSubtype="0" accel="50000" decel="50000" fill="hold" grpId="1" nodeType="withEffect">
                                  <p:stCondLst>
                                    <p:cond delay="0"/>
                                  </p:stCondLst>
                                  <p:childTnLst>
                                    <p:animMotion origin="layout" path="M 4.44444E-6 -4.81481E-6 L 0.14461 -0.10092 " pathEditMode="relative" rAng="0" ptsTypes="AA">
                                      <p:cBhvr>
                                        <p:cTn id="34" dur="2000" fill="hold"/>
                                        <p:tgtEl>
                                          <p:spTgt spid="6"/>
                                        </p:tgtEl>
                                        <p:attrNameLst>
                                          <p:attrName>ppt_x</p:attrName>
                                          <p:attrName>ppt_y</p:attrName>
                                        </p:attrNameLst>
                                      </p:cBhvr>
                                      <p:rCtr x="7222" y="-5046"/>
                                    </p:animMotion>
                                  </p:childTnLst>
                                </p:cTn>
                              </p:par>
                              <p:par>
                                <p:cTn id="35" presetID="10" presetClass="exit" presetSubtype="0" fill="hold" grpId="1" nodeType="withEffect">
                                  <p:stCondLst>
                                    <p:cond delay="0"/>
                                  </p:stCondLst>
                                  <p:childTnLst>
                                    <p:animEffect transition="out" filter="fade">
                                      <p:cBhvr>
                                        <p:cTn id="36" dur="1250"/>
                                        <p:tgtEl>
                                          <p:spTgt spid="3074"/>
                                        </p:tgtEl>
                                      </p:cBhvr>
                                    </p:animEffect>
                                    <p:set>
                                      <p:cBhvr>
                                        <p:cTn id="37" dur="1" fill="hold">
                                          <p:stCondLst>
                                            <p:cond delay="1249"/>
                                          </p:stCondLst>
                                        </p:cTn>
                                        <p:tgtEl>
                                          <p:spTgt spid="3074"/>
                                        </p:tgtEl>
                                        <p:attrNameLst>
                                          <p:attrName>style.visibility</p:attrName>
                                        </p:attrNameLst>
                                      </p:cBhvr>
                                      <p:to>
                                        <p:strVal val="hidden"/>
                                      </p:to>
                                    </p:set>
                                  </p:childTnLst>
                                </p:cTn>
                              </p:par>
                              <p:par>
                                <p:cTn id="38" presetID="10" presetClass="exit" presetSubtype="0" fill="hold" grpId="2" nodeType="withEffect">
                                  <p:stCondLst>
                                    <p:cond delay="0"/>
                                  </p:stCondLst>
                                  <p:childTnLst>
                                    <p:animEffect transition="out" filter="fade">
                                      <p:cBhvr>
                                        <p:cTn id="39" dur="500"/>
                                        <p:tgtEl>
                                          <p:spTgt spid="8"/>
                                        </p:tgtEl>
                                      </p:cBhvr>
                                    </p:animEffect>
                                    <p:set>
                                      <p:cBhvr>
                                        <p:cTn id="40" dur="1" fill="hold">
                                          <p:stCondLst>
                                            <p:cond delay="499"/>
                                          </p:stCondLst>
                                        </p:cTn>
                                        <p:tgtEl>
                                          <p:spTgt spid="8"/>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9"/>
                                        </p:tgtEl>
                                      </p:cBhvr>
                                    </p:animEffect>
                                    <p:set>
                                      <p:cBhvr>
                                        <p:cTn id="43"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8" grpId="2"/>
      <p:bldP spid="3074" grpId="0"/>
      <p:bldP spid="3074" grpId="1"/>
      <p:bldP spid="6" grpId="0"/>
      <p:bldP spid="6" grpId="1"/>
      <p:bldP spid="7" grpId="0"/>
      <p:bldP spid="7" grpId="1"/>
      <p:bldP spid="7" grpId="2"/>
      <p:bldP spid="9" grpId="0"/>
      <p:bldP spid="9"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017EEC-F878-4A2B-B67B-D0DF17612D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721"/>
            <a:ext cx="9144000" cy="6875721"/>
          </a:xfrm>
          <a:prstGeom prst="rect">
            <a:avLst/>
          </a:prstGeom>
        </p:spPr>
      </p:pic>
      <p:sp>
        <p:nvSpPr>
          <p:cNvPr id="3074" name="Rectangle 2"/>
          <p:cNvSpPr>
            <a:spLocks noGrp="1" noChangeArrowheads="1"/>
          </p:cNvSpPr>
          <p:nvPr>
            <p:ph type="title"/>
          </p:nvPr>
        </p:nvSpPr>
        <p:spPr>
          <a:xfrm>
            <a:off x="457200" y="2270919"/>
            <a:ext cx="8229600" cy="23161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For there is one God and one Mediator between God and men, the Man Christ Jesus, </a:t>
            </a:r>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1</a:t>
            </a:r>
            <a:r>
              <a:rPr lang="en-US" altLang="en-US" sz="3200" b="1" i="1" baseline="3000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st</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Timothy 2:5 </a:t>
            </a:r>
          </a:p>
        </p:txBody>
      </p:sp>
      <p:sp>
        <p:nvSpPr>
          <p:cNvPr id="5" name="Rectangle 2">
            <a:extLst>
              <a:ext uri="{FF2B5EF4-FFF2-40B4-BE49-F238E27FC236}">
                <a16:creationId xmlns:a16="http://schemas.microsoft.com/office/drawing/2014/main" id="{E9035E2B-93E3-45BE-A829-89B3F690ECF3}"/>
              </a:ext>
            </a:extLst>
          </p:cNvPr>
          <p:cNvSpPr txBox="1">
            <a:spLocks noChangeArrowheads="1"/>
          </p:cNvSpPr>
          <p:nvPr/>
        </p:nvSpPr>
        <p:spPr bwMode="auto">
          <a:xfrm>
            <a:off x="3784188" y="2333052"/>
            <a:ext cx="1236368" cy="8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one</a:t>
            </a:r>
          </a:p>
        </p:txBody>
      </p:sp>
      <p:sp>
        <p:nvSpPr>
          <p:cNvPr id="6" name="Rectangle 2">
            <a:extLst>
              <a:ext uri="{FF2B5EF4-FFF2-40B4-BE49-F238E27FC236}">
                <a16:creationId xmlns:a16="http://schemas.microsoft.com/office/drawing/2014/main" id="{CC66434F-A7F3-44A5-83A0-6B717AE5DA68}"/>
              </a:ext>
            </a:extLst>
          </p:cNvPr>
          <p:cNvSpPr txBox="1">
            <a:spLocks noChangeArrowheads="1"/>
          </p:cNvSpPr>
          <p:nvPr/>
        </p:nvSpPr>
        <p:spPr bwMode="auto">
          <a:xfrm>
            <a:off x="4751074" y="2331640"/>
            <a:ext cx="1386680" cy="8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God</a:t>
            </a:r>
          </a:p>
        </p:txBody>
      </p:sp>
      <p:sp>
        <p:nvSpPr>
          <p:cNvPr id="7" name="!!God">
            <a:extLst>
              <a:ext uri="{FF2B5EF4-FFF2-40B4-BE49-F238E27FC236}">
                <a16:creationId xmlns:a16="http://schemas.microsoft.com/office/drawing/2014/main" id="{D21CDF96-9B51-4D3C-9B55-C891F3E77A1E}"/>
              </a:ext>
            </a:extLst>
          </p:cNvPr>
          <p:cNvSpPr txBox="1">
            <a:spLocks noChangeArrowheads="1"/>
          </p:cNvSpPr>
          <p:nvPr/>
        </p:nvSpPr>
        <p:spPr bwMode="auto">
          <a:xfrm>
            <a:off x="3739423" y="2336623"/>
            <a:ext cx="2406924" cy="8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one God</a:t>
            </a:r>
          </a:p>
        </p:txBody>
      </p:sp>
      <p:sp>
        <p:nvSpPr>
          <p:cNvPr id="8" name="!!Mediator">
            <a:extLst>
              <a:ext uri="{FF2B5EF4-FFF2-40B4-BE49-F238E27FC236}">
                <a16:creationId xmlns:a16="http://schemas.microsoft.com/office/drawing/2014/main" id="{C004BE5A-3AB7-4BF8-83A8-F441A335D162}"/>
              </a:ext>
            </a:extLst>
          </p:cNvPr>
          <p:cNvSpPr txBox="1">
            <a:spLocks noChangeArrowheads="1"/>
          </p:cNvSpPr>
          <p:nvPr/>
        </p:nvSpPr>
        <p:spPr bwMode="auto">
          <a:xfrm>
            <a:off x="470908" y="3002793"/>
            <a:ext cx="2625058" cy="8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Mediator</a:t>
            </a:r>
          </a:p>
        </p:txBody>
      </p:sp>
      <p:sp>
        <p:nvSpPr>
          <p:cNvPr id="9" name="!!One">
            <a:extLst>
              <a:ext uri="{FF2B5EF4-FFF2-40B4-BE49-F238E27FC236}">
                <a16:creationId xmlns:a16="http://schemas.microsoft.com/office/drawing/2014/main" id="{C7AB3DD6-17B6-4402-A0E1-18D4EBF1E57A}"/>
              </a:ext>
            </a:extLst>
          </p:cNvPr>
          <p:cNvSpPr txBox="1">
            <a:spLocks noChangeArrowheads="1"/>
          </p:cNvSpPr>
          <p:nvPr/>
        </p:nvSpPr>
        <p:spPr bwMode="auto">
          <a:xfrm>
            <a:off x="6830285" y="2337643"/>
            <a:ext cx="1323795" cy="8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one</a:t>
            </a:r>
          </a:p>
        </p:txBody>
      </p:sp>
    </p:spTree>
    <p:extLst>
      <p:ext uri="{BB962C8B-B14F-4D97-AF65-F5344CB8AC3E}">
        <p14:creationId xmlns:p14="http://schemas.microsoft.com/office/powerpoint/2010/main" val="2884318166"/>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strVal val="4*#ppt_w"/>
                                          </p:val>
                                        </p:tav>
                                        <p:tav tm="100000">
                                          <p:val>
                                            <p:strVal val="#ppt_w"/>
                                          </p:val>
                                        </p:tav>
                                      </p:tavLst>
                                    </p:anim>
                                    <p:anim calcmode="lin" valueType="num">
                                      <p:cBhvr>
                                        <p:cTn id="8" dur="500" fill="hold"/>
                                        <p:tgtEl>
                                          <p:spTgt spid="3074"/>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10" presetClass="exit" presetSubtype="0" fill="hold" grpId="2" nodeType="afterEffect">
                                  <p:stCondLst>
                                    <p:cond delay="0"/>
                                  </p:stCondLst>
                                  <p:childTnLst>
                                    <p:animEffect transition="out" filter="fade">
                                      <p:cBhvr>
                                        <p:cTn id="11" dur="250"/>
                                        <p:tgtEl>
                                          <p:spTgt spid="5"/>
                                        </p:tgtEl>
                                      </p:cBhvr>
                                    </p:animEffect>
                                    <p:set>
                                      <p:cBhvr>
                                        <p:cTn id="12" dur="1" fill="hold">
                                          <p:stCondLst>
                                            <p:cond delay="249"/>
                                          </p:stCondLst>
                                        </p:cTn>
                                        <p:tgtEl>
                                          <p:spTgt spid="5"/>
                                        </p:tgtEl>
                                        <p:attrNameLst>
                                          <p:attrName>style.visibility</p:attrName>
                                        </p:attrNameLst>
                                      </p:cBhvr>
                                      <p:to>
                                        <p:strVal val="hidden"/>
                                      </p:to>
                                    </p:set>
                                  </p:childTnLst>
                                </p:cTn>
                              </p:par>
                              <p:par>
                                <p:cTn id="13" presetID="10" presetClass="exit" presetSubtype="0" fill="hold" grpId="2" nodeType="withEffect">
                                  <p:stCondLst>
                                    <p:cond delay="0"/>
                                  </p:stCondLst>
                                  <p:childTnLst>
                                    <p:animEffect transition="out" filter="fade">
                                      <p:cBhvr>
                                        <p:cTn id="14" dur="250"/>
                                        <p:tgtEl>
                                          <p:spTgt spid="6"/>
                                        </p:tgtEl>
                                      </p:cBhvr>
                                    </p:animEffect>
                                    <p:set>
                                      <p:cBhvr>
                                        <p:cTn id="15" dur="1" fill="hold">
                                          <p:stCondLst>
                                            <p:cond delay="249"/>
                                          </p:stCondLst>
                                        </p:cTn>
                                        <p:tgtEl>
                                          <p:spTgt spid="6"/>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25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25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5" grpId="2"/>
      <p:bldP spid="6" grpId="2"/>
      <p:bldP spid="7"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E3C756F7-225F-4750-953D-639A4D10037C}"/>
              </a:ext>
            </a:extLst>
          </p:cNvPr>
          <p:cNvPicPr>
            <a:picLocks noChangeAspect="1"/>
          </p:cNvPicPr>
          <p:nvPr/>
        </p:nvPicPr>
        <p:blipFill rotWithShape="1">
          <a:blip r:embed="rId3">
            <a:extLst>
              <a:ext uri="{28A0092B-C50C-407E-A947-70E740481C1C}">
                <a14:useLocalDpi xmlns:a14="http://schemas.microsoft.com/office/drawing/2010/main" val="0"/>
              </a:ext>
            </a:extLst>
          </a:blip>
          <a:srcRect l="9937" r="9937"/>
          <a:stretch/>
        </p:blipFill>
        <p:spPr>
          <a:xfrm>
            <a:off x="-33670" y="0"/>
            <a:ext cx="9177670" cy="6856552"/>
          </a:xfrm>
          <a:prstGeom prst="rect">
            <a:avLst/>
          </a:prstGeom>
        </p:spPr>
      </p:pic>
      <p:pic>
        <p:nvPicPr>
          <p:cNvPr id="3" name="Picture 2">
            <a:extLst>
              <a:ext uri="{FF2B5EF4-FFF2-40B4-BE49-F238E27FC236}">
                <a16:creationId xmlns:a16="http://schemas.microsoft.com/office/drawing/2014/main" id="{DB77C830-3F12-4C82-843B-0C617E4419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2" y="0"/>
            <a:ext cx="9142229" cy="6858000"/>
          </a:xfrm>
          <a:prstGeom prst="rect">
            <a:avLst/>
          </a:prstGeom>
        </p:spPr>
      </p:pic>
      <p:pic>
        <p:nvPicPr>
          <p:cNvPr id="4" name="Picture 2">
            <a:extLst>
              <a:ext uri="{FF2B5EF4-FFF2-40B4-BE49-F238E27FC236}">
                <a16:creationId xmlns:a16="http://schemas.microsoft.com/office/drawing/2014/main" id="{FF93CAB2-17BC-4C74-872D-96B23DB4DD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71" y="0"/>
            <a:ext cx="9142229" cy="6858000"/>
          </a:xfrm>
          <a:prstGeom prst="rect">
            <a:avLst/>
          </a:prstGeom>
        </p:spPr>
      </p:pic>
      <p:pic>
        <p:nvPicPr>
          <p:cNvPr id="5" name="Picture 2">
            <a:extLst>
              <a:ext uri="{FF2B5EF4-FFF2-40B4-BE49-F238E27FC236}">
                <a16:creationId xmlns:a16="http://schemas.microsoft.com/office/drawing/2014/main" id="{820091E9-0452-4113-913D-2AC8105076A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6" name="Picture 4">
            <a:extLst>
              <a:ext uri="{FF2B5EF4-FFF2-40B4-BE49-F238E27FC236}">
                <a16:creationId xmlns:a16="http://schemas.microsoft.com/office/drawing/2014/main" id="{F093275B-7BDD-4E28-AFCB-B32A3CAE6E5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2">
            <a:extLst>
              <a:ext uri="{FF2B5EF4-FFF2-40B4-BE49-F238E27FC236}">
                <a16:creationId xmlns:a16="http://schemas.microsoft.com/office/drawing/2014/main" id="{5832009E-BE07-45C4-ABC1-61EE24B55D2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9217742" cy="6858000"/>
          </a:xfrm>
          <a:prstGeom prst="rect">
            <a:avLst/>
          </a:prstGeom>
        </p:spPr>
      </p:pic>
      <p:pic>
        <p:nvPicPr>
          <p:cNvPr id="8" name="Picture 2">
            <a:extLst>
              <a:ext uri="{FF2B5EF4-FFF2-40B4-BE49-F238E27FC236}">
                <a16:creationId xmlns:a16="http://schemas.microsoft.com/office/drawing/2014/main" id="{EA5AE2E8-DF4C-472A-96B6-0353ABACBDB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4">
            <a:extLst>
              <a:ext uri="{FF2B5EF4-FFF2-40B4-BE49-F238E27FC236}">
                <a16:creationId xmlns:a16="http://schemas.microsoft.com/office/drawing/2014/main" id="{8FCC4A12-3230-4E79-BAF1-974883B622B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pic>
        <p:nvPicPr>
          <p:cNvPr id="10" name="Picture 2">
            <a:extLst>
              <a:ext uri="{FF2B5EF4-FFF2-40B4-BE49-F238E27FC236}">
                <a16:creationId xmlns:a16="http://schemas.microsoft.com/office/drawing/2014/main" id="{48C15AF8-F462-4BE0-8F12-5B0258E81139}"/>
              </a:ext>
            </a:extLst>
          </p:cNvPr>
          <p:cNvPicPr>
            <a:picLocks noChangeAspect="1"/>
          </p:cNvPicPr>
          <p:nvPr/>
        </p:nvPicPr>
        <p:blipFill rotWithShape="1">
          <a:blip r:embed="rId11">
            <a:extLst>
              <a:ext uri="{28A0092B-C50C-407E-A947-70E740481C1C}">
                <a14:useLocalDpi xmlns:a14="http://schemas.microsoft.com/office/drawing/2010/main" val="0"/>
              </a:ext>
            </a:extLst>
          </a:blip>
          <a:srcRect l="12264" r="15980"/>
          <a:stretch/>
        </p:blipFill>
        <p:spPr>
          <a:xfrm>
            <a:off x="1" y="0"/>
            <a:ext cx="9143999" cy="6858000"/>
          </a:xfrm>
          <a:prstGeom prst="rect">
            <a:avLst/>
          </a:prstGeom>
        </p:spPr>
      </p:pic>
      <p:pic>
        <p:nvPicPr>
          <p:cNvPr id="11" name="Picture 2">
            <a:extLst>
              <a:ext uri="{FF2B5EF4-FFF2-40B4-BE49-F238E27FC236}">
                <a16:creationId xmlns:a16="http://schemas.microsoft.com/office/drawing/2014/main" id="{CEA8D4B0-12F1-43C0-8726-10E9E85E972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2">
            <a:extLst>
              <a:ext uri="{FF2B5EF4-FFF2-40B4-BE49-F238E27FC236}">
                <a16:creationId xmlns:a16="http://schemas.microsoft.com/office/drawing/2014/main" id="{5374CDE3-710E-4947-AE98-DD3CFFB2294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 y="0"/>
            <a:ext cx="9144001" cy="6858000"/>
          </a:xfrm>
          <a:prstGeom prst="rect">
            <a:avLst/>
          </a:prstGeom>
        </p:spPr>
      </p:pic>
      <p:pic>
        <p:nvPicPr>
          <p:cNvPr id="13" name="Picture 2">
            <a:extLst>
              <a:ext uri="{FF2B5EF4-FFF2-40B4-BE49-F238E27FC236}">
                <a16:creationId xmlns:a16="http://schemas.microsoft.com/office/drawing/2014/main" id="{28AAF15C-8D29-40EC-B096-8C0A80FC305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42851" y="2822956"/>
            <a:ext cx="7162800" cy="4035044"/>
          </a:xfrm>
          <a:prstGeom prst="rect">
            <a:avLst/>
          </a:prstGeom>
        </p:spPr>
      </p:pic>
      <p:pic>
        <p:nvPicPr>
          <p:cNvPr id="14" name="Picture 2">
            <a:extLst>
              <a:ext uri="{FF2B5EF4-FFF2-40B4-BE49-F238E27FC236}">
                <a16:creationId xmlns:a16="http://schemas.microsoft.com/office/drawing/2014/main" id="{8A422020-0C91-4051-B943-6E93CDDBD64F}"/>
              </a:ext>
            </a:extLst>
          </p:cNvPr>
          <p:cNvPicPr>
            <a:picLocks noChangeAspect="1"/>
          </p:cNvPicPr>
          <p:nvPr/>
        </p:nvPicPr>
        <p:blipFill rotWithShape="1">
          <a:blip r:embed="rId15">
            <a:extLst>
              <a:ext uri="{28A0092B-C50C-407E-A947-70E740481C1C}">
                <a14:useLocalDpi xmlns:a14="http://schemas.microsoft.com/office/drawing/2010/main" val="0"/>
              </a:ext>
            </a:extLst>
          </a:blip>
          <a:srcRect r="10964"/>
          <a:stretch/>
        </p:blipFill>
        <p:spPr>
          <a:xfrm>
            <a:off x="-1" y="0"/>
            <a:ext cx="9144001" cy="6858000"/>
          </a:xfrm>
          <a:prstGeom prst="rect">
            <a:avLst/>
          </a:prstGeom>
        </p:spPr>
      </p:pic>
      <p:pic>
        <p:nvPicPr>
          <p:cNvPr id="15" name="Picture 2">
            <a:extLst>
              <a:ext uri="{FF2B5EF4-FFF2-40B4-BE49-F238E27FC236}">
                <a16:creationId xmlns:a16="http://schemas.microsoft.com/office/drawing/2014/main" id="{6804EAF2-54E1-4FB5-A3E0-F39A3BC899A3}"/>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6" name="Picture 2">
            <a:extLst>
              <a:ext uri="{FF2B5EF4-FFF2-40B4-BE49-F238E27FC236}">
                <a16:creationId xmlns:a16="http://schemas.microsoft.com/office/drawing/2014/main" id="{71158842-F7BA-4E8F-A828-2EE59E2FB686}"/>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17" name="Picture 2">
            <a:extLst>
              <a:ext uri="{FF2B5EF4-FFF2-40B4-BE49-F238E27FC236}">
                <a16:creationId xmlns:a16="http://schemas.microsoft.com/office/drawing/2014/main" id="{F98196D2-F456-4047-905F-27F81D1747D1}"/>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5">
            <a:extLst>
              <a:ext uri="{FF2B5EF4-FFF2-40B4-BE49-F238E27FC236}">
                <a16:creationId xmlns:a16="http://schemas.microsoft.com/office/drawing/2014/main" id="{C74C4C13-01B8-49BA-B5D8-8F19295D3B4B}"/>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9" name="Picture 2">
            <a:extLst>
              <a:ext uri="{FF2B5EF4-FFF2-40B4-BE49-F238E27FC236}">
                <a16:creationId xmlns:a16="http://schemas.microsoft.com/office/drawing/2014/main" id="{BBA2B6FB-BF66-4F20-BE20-9F989F47AAF2}"/>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8860" y="0"/>
            <a:ext cx="9144000" cy="6858000"/>
          </a:xfrm>
          <a:prstGeom prst="rect">
            <a:avLst/>
          </a:prstGeom>
        </p:spPr>
      </p:pic>
      <p:pic>
        <p:nvPicPr>
          <p:cNvPr id="20" name="Picture 2">
            <a:extLst>
              <a:ext uri="{FF2B5EF4-FFF2-40B4-BE49-F238E27FC236}">
                <a16:creationId xmlns:a16="http://schemas.microsoft.com/office/drawing/2014/main" id="{5D5EA906-F624-467F-B5D4-B60A2A58C4DB}"/>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1" name="Picture 2">
            <a:extLst>
              <a:ext uri="{FF2B5EF4-FFF2-40B4-BE49-F238E27FC236}">
                <a16:creationId xmlns:a16="http://schemas.microsoft.com/office/drawing/2014/main" id="{1A9D3B4A-1793-4BE7-B6D2-9683F2E861AA}"/>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0" y="-17721"/>
            <a:ext cx="9144000" cy="6875721"/>
          </a:xfrm>
          <a:prstGeom prst="rect">
            <a:avLst/>
          </a:prstGeom>
        </p:spPr>
      </p:pic>
      <p:sp>
        <p:nvSpPr>
          <p:cNvPr id="22" name="!!God">
            <a:extLst>
              <a:ext uri="{FF2B5EF4-FFF2-40B4-BE49-F238E27FC236}">
                <a16:creationId xmlns:a16="http://schemas.microsoft.com/office/drawing/2014/main" id="{B465FF20-CE09-4966-926F-34E9AB7AA6AE}"/>
              </a:ext>
            </a:extLst>
          </p:cNvPr>
          <p:cNvSpPr txBox="1">
            <a:spLocks noChangeArrowheads="1"/>
          </p:cNvSpPr>
          <p:nvPr/>
        </p:nvSpPr>
        <p:spPr bwMode="auto">
          <a:xfrm>
            <a:off x="757296" y="1638369"/>
            <a:ext cx="2707562" cy="8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isometricLeftDown">
                <a:rot lat="20680890" lon="19200000" rev="160263"/>
              </a:camera>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800" b="1" i="0" u="none" strike="noStrike" kern="0" cap="none" spc="0" normalizeH="0" baseline="0" noProof="0" dirty="0">
                <a:ln w="17780" cmpd="sng">
                  <a:solidFill>
                    <a:srgbClr val="FFFFFF"/>
                  </a:solidFill>
                  <a:prstDash val="solid"/>
                  <a:miter lim="800000"/>
                </a:ln>
                <a:solidFill>
                  <a:srgbClr val="CC9900"/>
                </a:solidFill>
                <a:effectLst>
                  <a:glow rad="76200">
                    <a:srgbClr val="000000"/>
                  </a:glow>
                  <a:outerShdw blurRad="50800" algn="tl" rotWithShape="0">
                    <a:srgbClr val="000000"/>
                  </a:outerShdw>
                </a:effectLst>
                <a:uLnTx/>
                <a:uFillTx/>
                <a:latin typeface="Calibri" panose="020F0502020204030204" pitchFamily="34" charset="0"/>
                <a:ea typeface="+mj-ea"/>
                <a:cs typeface="+mj-cs"/>
              </a:rPr>
              <a:t>one God</a:t>
            </a:r>
          </a:p>
        </p:txBody>
      </p:sp>
      <p:sp>
        <p:nvSpPr>
          <p:cNvPr id="23" name="!!Mediator">
            <a:extLst>
              <a:ext uri="{FF2B5EF4-FFF2-40B4-BE49-F238E27FC236}">
                <a16:creationId xmlns:a16="http://schemas.microsoft.com/office/drawing/2014/main" id="{18288E41-1E80-47AF-9C1C-28A76EB5BD0D}"/>
              </a:ext>
            </a:extLst>
          </p:cNvPr>
          <p:cNvSpPr txBox="1">
            <a:spLocks noChangeArrowheads="1"/>
          </p:cNvSpPr>
          <p:nvPr/>
        </p:nvSpPr>
        <p:spPr bwMode="auto">
          <a:xfrm>
            <a:off x="1648227" y="2700830"/>
            <a:ext cx="726139" cy="3644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scene3d>
              <a:camera prst="perspectiveRight">
                <a:rot lat="20999999" lon="19799999" rev="0"/>
              </a:camera>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0" cap="none" spc="0" normalizeH="0" baseline="0" noProof="0" dirty="0">
                <a:ln w="17780" cmpd="sng">
                  <a:solidFill>
                    <a:srgbClr val="FFFFFF"/>
                  </a:solidFill>
                  <a:prstDash val="solid"/>
                  <a:miter lim="800000"/>
                </a:ln>
                <a:solidFill>
                  <a:srgbClr val="FF0000"/>
                </a:solidFill>
                <a:effectLst>
                  <a:glow rad="76200">
                    <a:srgbClr val="000000"/>
                  </a:glow>
                  <a:outerShdw blurRad="50800" algn="tl" rotWithShape="0">
                    <a:srgbClr val="000000"/>
                  </a:outerShdw>
                </a:effectLst>
                <a:uLnTx/>
                <a:uFillTx/>
                <a:latin typeface="Calibri" panose="020F0502020204030204" pitchFamily="34" charset="0"/>
                <a:ea typeface="+mj-ea"/>
                <a:cs typeface="+mj-cs"/>
              </a:rPr>
              <a:t>M</a:t>
            </a:r>
          </a:p>
          <a:p>
            <a:pPr marL="0" marR="0" lvl="0" indent="0"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0" cap="none" spc="0" normalizeH="0" baseline="0" noProof="0" dirty="0">
                <a:ln w="17780" cmpd="sng">
                  <a:solidFill>
                    <a:srgbClr val="FFFFFF"/>
                  </a:solidFill>
                  <a:prstDash val="solid"/>
                  <a:miter lim="800000"/>
                </a:ln>
                <a:solidFill>
                  <a:srgbClr val="FF0000"/>
                </a:solidFill>
                <a:effectLst>
                  <a:glow rad="76200">
                    <a:srgbClr val="000000"/>
                  </a:glow>
                  <a:outerShdw blurRad="50800" algn="tl" rotWithShape="0">
                    <a:srgbClr val="000000"/>
                  </a:outerShdw>
                </a:effectLst>
                <a:uLnTx/>
                <a:uFillTx/>
                <a:latin typeface="Calibri" panose="020F0502020204030204" pitchFamily="34" charset="0"/>
                <a:ea typeface="+mj-ea"/>
                <a:cs typeface="+mj-cs"/>
              </a:rPr>
              <a:t>e</a:t>
            </a:r>
          </a:p>
          <a:p>
            <a:pPr marL="0" marR="0" lvl="0" indent="0"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0" cap="none" spc="0" normalizeH="0" baseline="0" noProof="0" dirty="0">
                <a:ln w="17780" cmpd="sng">
                  <a:solidFill>
                    <a:srgbClr val="FFFFFF"/>
                  </a:solidFill>
                  <a:prstDash val="solid"/>
                  <a:miter lim="800000"/>
                </a:ln>
                <a:solidFill>
                  <a:srgbClr val="FF0000"/>
                </a:solidFill>
                <a:effectLst>
                  <a:glow rad="76200">
                    <a:srgbClr val="000000"/>
                  </a:glow>
                  <a:outerShdw blurRad="50800" algn="tl" rotWithShape="0">
                    <a:srgbClr val="000000"/>
                  </a:outerShdw>
                </a:effectLst>
                <a:uLnTx/>
                <a:uFillTx/>
                <a:latin typeface="Calibri" panose="020F0502020204030204" pitchFamily="34" charset="0"/>
                <a:ea typeface="+mj-ea"/>
                <a:cs typeface="+mj-cs"/>
              </a:rPr>
              <a:t>d</a:t>
            </a:r>
          </a:p>
          <a:p>
            <a:pPr marL="0" marR="0" lvl="0" indent="0"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0" cap="none" spc="0" normalizeH="0" baseline="0" noProof="0" dirty="0" err="1">
                <a:ln w="17780" cmpd="sng">
                  <a:solidFill>
                    <a:srgbClr val="FFFFFF"/>
                  </a:solidFill>
                  <a:prstDash val="solid"/>
                  <a:miter lim="800000"/>
                </a:ln>
                <a:solidFill>
                  <a:srgbClr val="FF0000"/>
                </a:solidFill>
                <a:effectLst>
                  <a:glow rad="76200">
                    <a:srgbClr val="000000"/>
                  </a:glow>
                  <a:outerShdw blurRad="50800" algn="tl" rotWithShape="0">
                    <a:srgbClr val="000000"/>
                  </a:outerShdw>
                </a:effectLst>
                <a:uLnTx/>
                <a:uFillTx/>
                <a:latin typeface="Calibri" panose="020F0502020204030204" pitchFamily="34" charset="0"/>
                <a:ea typeface="+mj-ea"/>
                <a:cs typeface="+mj-cs"/>
              </a:rPr>
              <a:t>i</a:t>
            </a:r>
            <a:endParaRPr kumimoji="0" lang="en-US" altLang="en-US" sz="3600" b="1" i="0" u="none" strike="noStrike" kern="0" cap="none" spc="0" normalizeH="0" baseline="0" noProof="0" dirty="0">
              <a:ln w="17780" cmpd="sng">
                <a:solidFill>
                  <a:srgbClr val="FFFFFF"/>
                </a:solidFill>
                <a:prstDash val="solid"/>
                <a:miter lim="800000"/>
              </a:ln>
              <a:solidFill>
                <a:srgbClr val="FF0000"/>
              </a:solidFill>
              <a:effectLst>
                <a:glow rad="76200">
                  <a:srgbClr val="000000"/>
                </a:glow>
                <a:outerShdw blurRad="50800" algn="tl" rotWithShape="0">
                  <a:srgbClr val="000000"/>
                </a:outerShdw>
              </a:effectLst>
              <a:uLnTx/>
              <a:uFillTx/>
              <a:latin typeface="Calibri" panose="020F0502020204030204" pitchFamily="34" charset="0"/>
              <a:ea typeface="+mj-ea"/>
              <a:cs typeface="+mj-cs"/>
            </a:endParaRPr>
          </a:p>
          <a:p>
            <a:pPr marL="0" marR="0" lvl="0" indent="0"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0" cap="none" spc="0" normalizeH="0" baseline="0" noProof="0" dirty="0">
                <a:ln w="17780" cmpd="sng">
                  <a:solidFill>
                    <a:srgbClr val="FFFFFF"/>
                  </a:solidFill>
                  <a:prstDash val="solid"/>
                  <a:miter lim="800000"/>
                </a:ln>
                <a:solidFill>
                  <a:srgbClr val="FF0000"/>
                </a:solidFill>
                <a:effectLst>
                  <a:glow rad="76200">
                    <a:srgbClr val="000000"/>
                  </a:glow>
                  <a:outerShdw blurRad="50800" algn="tl" rotWithShape="0">
                    <a:srgbClr val="000000"/>
                  </a:outerShdw>
                </a:effectLst>
                <a:uLnTx/>
                <a:uFillTx/>
                <a:latin typeface="Calibri" panose="020F0502020204030204" pitchFamily="34" charset="0"/>
                <a:ea typeface="+mj-ea"/>
                <a:cs typeface="+mj-cs"/>
              </a:rPr>
              <a:t>a</a:t>
            </a:r>
          </a:p>
          <a:p>
            <a:pPr marL="0" marR="0" lvl="0" indent="0"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0" cap="none" spc="0" normalizeH="0" baseline="0" noProof="0" dirty="0">
                <a:ln w="17780" cmpd="sng">
                  <a:solidFill>
                    <a:srgbClr val="FFFFFF"/>
                  </a:solidFill>
                  <a:prstDash val="solid"/>
                  <a:miter lim="800000"/>
                </a:ln>
                <a:solidFill>
                  <a:srgbClr val="FF0000"/>
                </a:solidFill>
                <a:effectLst>
                  <a:glow rad="76200">
                    <a:srgbClr val="000000"/>
                  </a:glow>
                  <a:outerShdw blurRad="50800" algn="tl" rotWithShape="0">
                    <a:srgbClr val="000000"/>
                  </a:outerShdw>
                </a:effectLst>
                <a:uLnTx/>
                <a:uFillTx/>
                <a:latin typeface="Calibri" panose="020F0502020204030204" pitchFamily="34" charset="0"/>
                <a:ea typeface="+mj-ea"/>
                <a:cs typeface="+mj-cs"/>
              </a:rPr>
              <a:t>t</a:t>
            </a:r>
          </a:p>
          <a:p>
            <a:pPr marL="0" marR="0" lvl="0" indent="0"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0" cap="none" spc="0" normalizeH="0" baseline="0" noProof="0" dirty="0">
                <a:ln w="17780" cmpd="sng">
                  <a:solidFill>
                    <a:srgbClr val="FFFFFF"/>
                  </a:solidFill>
                  <a:prstDash val="solid"/>
                  <a:miter lim="800000"/>
                </a:ln>
                <a:solidFill>
                  <a:srgbClr val="FF0000"/>
                </a:solidFill>
                <a:effectLst>
                  <a:glow rad="76200">
                    <a:srgbClr val="000000"/>
                  </a:glow>
                  <a:outerShdw blurRad="50800" algn="tl" rotWithShape="0">
                    <a:srgbClr val="000000"/>
                  </a:outerShdw>
                </a:effectLst>
                <a:uLnTx/>
                <a:uFillTx/>
                <a:latin typeface="Calibri" panose="020F0502020204030204" pitchFamily="34" charset="0"/>
                <a:ea typeface="+mj-ea"/>
                <a:cs typeface="+mj-cs"/>
              </a:rPr>
              <a:t>o</a:t>
            </a:r>
          </a:p>
          <a:p>
            <a:pPr marL="0" marR="0" lvl="0" indent="0"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0" cap="none" spc="0" normalizeH="0" baseline="0" noProof="0" dirty="0">
                <a:ln w="17780" cmpd="sng">
                  <a:solidFill>
                    <a:srgbClr val="FFFFFF"/>
                  </a:solidFill>
                  <a:prstDash val="solid"/>
                  <a:miter lim="800000"/>
                </a:ln>
                <a:solidFill>
                  <a:srgbClr val="FF0000"/>
                </a:solidFill>
                <a:effectLst>
                  <a:glow rad="76200">
                    <a:srgbClr val="000000"/>
                  </a:glow>
                  <a:outerShdw blurRad="50800" algn="tl" rotWithShape="0">
                    <a:srgbClr val="000000"/>
                  </a:outerShdw>
                </a:effectLst>
                <a:uLnTx/>
                <a:uFillTx/>
                <a:latin typeface="Calibri" panose="020F0502020204030204" pitchFamily="34" charset="0"/>
                <a:ea typeface="+mj-ea"/>
                <a:cs typeface="+mj-cs"/>
              </a:rPr>
              <a:t>r</a:t>
            </a:r>
          </a:p>
        </p:txBody>
      </p:sp>
      <p:sp>
        <p:nvSpPr>
          <p:cNvPr id="24" name="!!One">
            <a:extLst>
              <a:ext uri="{FF2B5EF4-FFF2-40B4-BE49-F238E27FC236}">
                <a16:creationId xmlns:a16="http://schemas.microsoft.com/office/drawing/2014/main" id="{669C6E73-89E0-4D39-9438-F1F9806097C4}"/>
              </a:ext>
            </a:extLst>
          </p:cNvPr>
          <p:cNvSpPr txBox="1">
            <a:spLocks noChangeArrowheads="1"/>
          </p:cNvSpPr>
          <p:nvPr/>
        </p:nvSpPr>
        <p:spPr bwMode="auto">
          <a:xfrm>
            <a:off x="1774292" y="192833"/>
            <a:ext cx="578076" cy="1623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lnSpcReduction="10000"/>
            <a:scene3d>
              <a:camera prst="perspectiveRight">
                <a:rot lat="20999999" lon="19799999" rev="0"/>
              </a:camera>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0" cap="none" spc="0" normalizeH="0" baseline="0" noProof="0" dirty="0">
                <a:ln w="17780" cmpd="sng">
                  <a:solidFill>
                    <a:srgbClr val="FFFFFF"/>
                  </a:solidFill>
                  <a:prstDash val="solid"/>
                  <a:miter lim="800000"/>
                </a:ln>
                <a:solidFill>
                  <a:srgbClr val="FF0000"/>
                </a:solidFill>
                <a:effectLst>
                  <a:glow rad="76200">
                    <a:srgbClr val="000000"/>
                  </a:glow>
                  <a:outerShdw blurRad="50800" algn="tl" rotWithShape="0">
                    <a:srgbClr val="000000"/>
                  </a:outerShdw>
                </a:effectLst>
                <a:uLnTx/>
                <a:uFillTx/>
                <a:latin typeface="Calibri" panose="020F0502020204030204" pitchFamily="34" charset="0"/>
              </a:rPr>
              <a:t>O</a:t>
            </a:r>
          </a:p>
          <a:p>
            <a:pPr marL="0" marR="0" lvl="0" indent="0" defTabSz="914400" rtl="0" eaLnBrk="1" fontAlgn="base" latinLnBrk="0" hangingPunct="1">
              <a:lnSpc>
                <a:spcPct val="100000"/>
              </a:lnSpc>
              <a:spcBef>
                <a:spcPct val="0"/>
              </a:spcBef>
              <a:spcAft>
                <a:spcPct val="0"/>
              </a:spcAft>
              <a:buClrTx/>
              <a:buSzTx/>
              <a:buFontTx/>
              <a:buNone/>
              <a:tabLst/>
              <a:defRPr/>
            </a:pPr>
            <a:r>
              <a:rPr lang="en-US" altLang="en-US" sz="3600" b="1" kern="0" dirty="0">
                <a:ln w="17780" cmpd="sng">
                  <a:solidFill>
                    <a:srgbClr val="FFFFFF"/>
                  </a:solidFill>
                  <a:prstDash val="solid"/>
                  <a:miter lim="800000"/>
                </a:ln>
                <a:solidFill>
                  <a:srgbClr val="FF0000"/>
                </a:solidFill>
                <a:effectLst>
                  <a:glow rad="76200">
                    <a:srgbClr val="000000"/>
                  </a:glow>
                  <a:outerShdw blurRad="50800" algn="tl" rotWithShape="0">
                    <a:srgbClr val="000000"/>
                  </a:outerShdw>
                </a:effectLst>
                <a:latin typeface="Calibri" panose="020F0502020204030204" pitchFamily="34" charset="0"/>
              </a:rPr>
              <a:t>n</a:t>
            </a:r>
            <a:endParaRPr kumimoji="0" lang="en-US" altLang="en-US" sz="3600" b="1" i="0" u="none" strike="noStrike" kern="0" cap="none" spc="0" normalizeH="0" baseline="0" noProof="0" dirty="0">
              <a:ln w="17780" cmpd="sng">
                <a:solidFill>
                  <a:srgbClr val="FFFFFF"/>
                </a:solidFill>
                <a:prstDash val="solid"/>
                <a:miter lim="800000"/>
              </a:ln>
              <a:solidFill>
                <a:srgbClr val="FF0000"/>
              </a:solidFill>
              <a:effectLst>
                <a:glow rad="76200">
                  <a:srgbClr val="000000"/>
                </a:glow>
                <a:outerShdw blurRad="50800" algn="tl" rotWithShape="0">
                  <a:srgbClr val="000000"/>
                </a:outerShdw>
              </a:effectLst>
              <a:uLnTx/>
              <a:uFillTx/>
              <a:latin typeface="Calibri" panose="020F0502020204030204" pitchFamily="34"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0" cap="none" spc="0" normalizeH="0" baseline="0" noProof="0" dirty="0">
                <a:ln w="17780" cmpd="sng">
                  <a:solidFill>
                    <a:srgbClr val="FFFFFF"/>
                  </a:solidFill>
                  <a:prstDash val="solid"/>
                  <a:miter lim="800000"/>
                </a:ln>
                <a:solidFill>
                  <a:srgbClr val="FF0000"/>
                </a:solidFill>
                <a:effectLst>
                  <a:glow rad="76200">
                    <a:srgbClr val="000000"/>
                  </a:glow>
                  <a:outerShdw blurRad="50800" algn="tl" rotWithShape="0">
                    <a:srgbClr val="000000"/>
                  </a:outerShdw>
                </a:effectLst>
                <a:uLnTx/>
                <a:uFillTx/>
                <a:latin typeface="Calibri" panose="020F0502020204030204" pitchFamily="34" charset="0"/>
              </a:rPr>
              <a:t>e</a:t>
            </a:r>
          </a:p>
        </p:txBody>
      </p:sp>
    </p:spTree>
    <p:extLst>
      <p:ext uri="{BB962C8B-B14F-4D97-AF65-F5344CB8AC3E}">
        <p14:creationId xmlns:p14="http://schemas.microsoft.com/office/powerpoint/2010/main" val="34967195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nodeType="afterEffect">
                                  <p:stCondLst>
                                    <p:cond delay="0"/>
                                  </p:stCondLst>
                                  <p:childTnLst>
                                    <p:set>
                                      <p:cBhvr>
                                        <p:cTn id="45" dur="1" fill="hold">
                                          <p:stCondLst>
                                            <p:cond delay="0"/>
                                          </p:stCondLst>
                                        </p:cTn>
                                        <p:tgtEl>
                                          <p:spTgt spid="15"/>
                                        </p:tgtEl>
                                        <p:attrNameLst>
                                          <p:attrName>style.visibility</p:attrName>
                                        </p:attrNameLst>
                                      </p:cBhvr>
                                      <p:to>
                                        <p:strVal val="visible"/>
                                      </p:to>
                                    </p:set>
                                  </p:childTnLst>
                                </p:cTn>
                              </p:par>
                            </p:childTnLst>
                          </p:cTn>
                        </p:par>
                        <p:par>
                          <p:cTn id="46" fill="hold">
                            <p:stCondLst>
                              <p:cond delay="0"/>
                            </p:stCondLst>
                            <p:childTnLst>
                              <p:par>
                                <p:cTn id="47" presetID="1" presetClass="entr" presetSubtype="0"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par>
                          <p:cTn id="49" fill="hold">
                            <p:stCondLst>
                              <p:cond delay="0"/>
                            </p:stCondLst>
                            <p:childTnLst>
                              <p:par>
                                <p:cTn id="50" presetID="1" presetClass="entr" presetSubtype="0"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childTnLst>
                                </p:cTn>
                              </p:par>
                            </p:childTnLst>
                          </p:cTn>
                        </p:par>
                        <p:par>
                          <p:cTn id="52" fill="hold">
                            <p:stCondLst>
                              <p:cond delay="0"/>
                            </p:stCondLst>
                            <p:childTnLst>
                              <p:par>
                                <p:cTn id="53" presetID="1" presetClass="entr" presetSubtype="0"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par>
                          <p:cTn id="55" fill="hold">
                            <p:stCondLst>
                              <p:cond delay="0"/>
                            </p:stCondLst>
                            <p:childTnLst>
                              <p:par>
                                <p:cTn id="56" presetID="1"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childTnLst>
                                </p:cTn>
                              </p:par>
                            </p:childTnLst>
                          </p:cTn>
                        </p:par>
                        <p:par>
                          <p:cTn id="58" fill="hold">
                            <p:stCondLst>
                              <p:cond delay="0"/>
                            </p:stCondLst>
                            <p:childTnLst>
                              <p:par>
                                <p:cTn id="59" presetID="1" presetClass="entr" presetSubtype="0" fill="hold" nodeType="afterEffect">
                                  <p:stCondLst>
                                    <p:cond delay="0"/>
                                  </p:stCondLst>
                                  <p:childTnLst>
                                    <p:set>
                                      <p:cBhvr>
                                        <p:cTn id="6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0DA84747-A3B0-4048-816B-F82E863173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937" r="9937"/>
          <a:stretch/>
        </p:blipFill>
        <p:spPr>
          <a:xfrm>
            <a:off x="-1" y="1"/>
            <a:ext cx="2326105" cy="1363578"/>
          </a:xfrm>
          <a:prstGeom prst="rect">
            <a:avLst/>
          </a:prstGeom>
        </p:spPr>
      </p:pic>
      <p:pic>
        <p:nvPicPr>
          <p:cNvPr id="5" name="Picture 2">
            <a:extLst>
              <a:ext uri="{FF2B5EF4-FFF2-40B4-BE49-F238E27FC236}">
                <a16:creationId xmlns:a16="http://schemas.microsoft.com/office/drawing/2014/main" id="{A66C97A3-82E1-4640-873D-49A3A714B3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0866" y="1"/>
            <a:ext cx="2239228" cy="1363578"/>
          </a:xfrm>
          <a:prstGeom prst="rect">
            <a:avLst/>
          </a:prstGeom>
        </p:spPr>
      </p:pic>
      <p:pic>
        <p:nvPicPr>
          <p:cNvPr id="6" name="Picture 2">
            <a:extLst>
              <a:ext uri="{FF2B5EF4-FFF2-40B4-BE49-F238E27FC236}">
                <a16:creationId xmlns:a16="http://schemas.microsoft.com/office/drawing/2014/main" id="{2DC7953B-8670-431C-AFBE-52455107507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0856" y="0"/>
            <a:ext cx="2293144" cy="1363578"/>
          </a:xfrm>
          <a:prstGeom prst="rect">
            <a:avLst/>
          </a:prstGeom>
        </p:spPr>
      </p:pic>
      <p:pic>
        <p:nvPicPr>
          <p:cNvPr id="7" name="Picture 2">
            <a:extLst>
              <a:ext uri="{FF2B5EF4-FFF2-40B4-BE49-F238E27FC236}">
                <a16:creationId xmlns:a16="http://schemas.microsoft.com/office/drawing/2014/main" id="{1F81B454-BFE7-4F96-B7E0-7E927484AED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47308" y="1"/>
            <a:ext cx="2302671" cy="1363578"/>
          </a:xfrm>
          <a:prstGeom prst="rect">
            <a:avLst/>
          </a:prstGeom>
        </p:spPr>
      </p:pic>
      <p:pic>
        <p:nvPicPr>
          <p:cNvPr id="8" name="Picture 4">
            <a:extLst>
              <a:ext uri="{FF2B5EF4-FFF2-40B4-BE49-F238E27FC236}">
                <a16:creationId xmlns:a16="http://schemas.microsoft.com/office/drawing/2014/main" id="{60533E57-7849-42FE-902E-D5617ABA90F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01316" y="1363580"/>
            <a:ext cx="2290811" cy="1267326"/>
          </a:xfrm>
          <a:prstGeom prst="rect">
            <a:avLst/>
          </a:prstGeom>
        </p:spPr>
      </p:pic>
      <p:pic>
        <p:nvPicPr>
          <p:cNvPr id="9" name="Picture 2">
            <a:extLst>
              <a:ext uri="{FF2B5EF4-FFF2-40B4-BE49-F238E27FC236}">
                <a16:creationId xmlns:a16="http://schemas.microsoft.com/office/drawing/2014/main" id="{E6F54A15-AC66-4C88-A4C8-A3A925BEC01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03317" y="1363580"/>
            <a:ext cx="2302126" cy="1263398"/>
          </a:xfrm>
          <a:prstGeom prst="rect">
            <a:avLst/>
          </a:prstGeom>
        </p:spPr>
      </p:pic>
      <p:pic>
        <p:nvPicPr>
          <p:cNvPr id="10" name="Picture 2">
            <a:extLst>
              <a:ext uri="{FF2B5EF4-FFF2-40B4-BE49-F238E27FC236}">
                <a16:creationId xmlns:a16="http://schemas.microsoft.com/office/drawing/2014/main" id="{E18260C1-EB8D-494C-9FD8-D2F7404C447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1363580"/>
            <a:ext cx="2315793" cy="1281146"/>
          </a:xfrm>
          <a:prstGeom prst="rect">
            <a:avLst/>
          </a:prstGeom>
        </p:spPr>
      </p:pic>
      <p:pic>
        <p:nvPicPr>
          <p:cNvPr id="11" name="Picture 4">
            <a:extLst>
              <a:ext uri="{FF2B5EF4-FFF2-40B4-BE49-F238E27FC236}">
                <a16:creationId xmlns:a16="http://schemas.microsoft.com/office/drawing/2014/main" id="{CD537377-5DE0-4AF0-9C5D-9C5E5C7473F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33938" y="2630904"/>
            <a:ext cx="2310064" cy="1445210"/>
          </a:xfrm>
          <a:prstGeom prst="rect">
            <a:avLst/>
          </a:prstGeom>
        </p:spPr>
      </p:pic>
      <p:pic>
        <p:nvPicPr>
          <p:cNvPr id="12" name="Picture 2">
            <a:extLst>
              <a:ext uri="{FF2B5EF4-FFF2-40B4-BE49-F238E27FC236}">
                <a16:creationId xmlns:a16="http://schemas.microsoft.com/office/drawing/2014/main" id="{7596BD52-7BA9-473E-AE35-CC0ADBA720A8}"/>
              </a:ext>
            </a:extLst>
          </p:cNvPr>
          <p:cNvPicPr>
            <a:picLocks noChangeAspect="1"/>
          </p:cNvPicPr>
          <p:nvPr/>
        </p:nvPicPr>
        <p:blipFill rotWithShape="1">
          <a:blip r:embed="rId11">
            <a:extLst>
              <a:ext uri="{28A0092B-C50C-407E-A947-70E740481C1C}">
                <a14:useLocalDpi xmlns:a14="http://schemas.microsoft.com/office/drawing/2010/main" val="0"/>
              </a:ext>
            </a:extLst>
          </a:blip>
          <a:srcRect l="12264" r="15980"/>
          <a:stretch/>
        </p:blipFill>
        <p:spPr>
          <a:xfrm>
            <a:off x="6884195" y="1363579"/>
            <a:ext cx="2259806" cy="1265977"/>
          </a:xfrm>
          <a:prstGeom prst="rect">
            <a:avLst/>
          </a:prstGeom>
        </p:spPr>
      </p:pic>
      <p:pic>
        <p:nvPicPr>
          <p:cNvPr id="13" name="Picture 2">
            <a:extLst>
              <a:ext uri="{FF2B5EF4-FFF2-40B4-BE49-F238E27FC236}">
                <a16:creationId xmlns:a16="http://schemas.microsoft.com/office/drawing/2014/main" id="{C3F41514-3249-4ABB-9897-071E2E7D4EB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279565" y="2614863"/>
            <a:ext cx="2293031" cy="1435110"/>
          </a:xfrm>
          <a:prstGeom prst="rect">
            <a:avLst/>
          </a:prstGeom>
        </p:spPr>
      </p:pic>
      <p:pic>
        <p:nvPicPr>
          <p:cNvPr id="14" name="Picture 2">
            <a:extLst>
              <a:ext uri="{FF2B5EF4-FFF2-40B4-BE49-F238E27FC236}">
                <a16:creationId xmlns:a16="http://schemas.microsoft.com/office/drawing/2014/main" id="{2C3AF8A3-1B47-41F4-9DD0-AD1DFED5DF3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574046" y="2630905"/>
            <a:ext cx="2261024" cy="1427747"/>
          </a:xfrm>
          <a:prstGeom prst="rect">
            <a:avLst/>
          </a:prstGeom>
        </p:spPr>
      </p:pic>
      <p:pic>
        <p:nvPicPr>
          <p:cNvPr id="15" name="Picture 2">
            <a:extLst>
              <a:ext uri="{FF2B5EF4-FFF2-40B4-BE49-F238E27FC236}">
                <a16:creationId xmlns:a16="http://schemas.microsoft.com/office/drawing/2014/main" id="{D75ECDB7-7517-4B1F-B182-7C960DFED6D3}"/>
              </a:ext>
            </a:extLst>
          </p:cNvPr>
          <p:cNvPicPr>
            <a:picLocks noChangeAspect="1"/>
          </p:cNvPicPr>
          <p:nvPr/>
        </p:nvPicPr>
        <p:blipFill rotWithShape="1">
          <a:blip r:embed="rId14">
            <a:extLst>
              <a:ext uri="{28A0092B-C50C-407E-A947-70E740481C1C}">
                <a14:useLocalDpi xmlns:a14="http://schemas.microsoft.com/office/drawing/2010/main" val="0"/>
              </a:ext>
            </a:extLst>
          </a:blip>
          <a:srcRect l="6256"/>
          <a:stretch/>
        </p:blipFill>
        <p:spPr>
          <a:xfrm>
            <a:off x="2310065" y="4049973"/>
            <a:ext cx="2333586" cy="1276005"/>
          </a:xfrm>
          <a:prstGeom prst="rect">
            <a:avLst/>
          </a:prstGeom>
        </p:spPr>
      </p:pic>
      <p:pic>
        <p:nvPicPr>
          <p:cNvPr id="16" name="Picture 2">
            <a:extLst>
              <a:ext uri="{FF2B5EF4-FFF2-40B4-BE49-F238E27FC236}">
                <a16:creationId xmlns:a16="http://schemas.microsoft.com/office/drawing/2014/main" id="{8DD9D109-DE34-4604-B3FC-C6EF63548BBB}"/>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r="10964"/>
          <a:stretch/>
        </p:blipFill>
        <p:spPr>
          <a:xfrm>
            <a:off x="2" y="4026568"/>
            <a:ext cx="2295396" cy="1310053"/>
          </a:xfrm>
          <a:prstGeom prst="rect">
            <a:avLst/>
          </a:prstGeom>
        </p:spPr>
      </p:pic>
      <p:pic>
        <p:nvPicPr>
          <p:cNvPr id="17" name="Picture 2">
            <a:extLst>
              <a:ext uri="{FF2B5EF4-FFF2-40B4-BE49-F238E27FC236}">
                <a16:creationId xmlns:a16="http://schemas.microsoft.com/office/drawing/2014/main" id="{BD03860E-72D9-46D2-B42B-48C92E098F3D}"/>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849979" y="5329746"/>
            <a:ext cx="2294021" cy="1528253"/>
          </a:xfrm>
          <a:prstGeom prst="rect">
            <a:avLst/>
          </a:prstGeom>
        </p:spPr>
      </p:pic>
      <p:pic>
        <p:nvPicPr>
          <p:cNvPr id="18" name="Picture 2">
            <a:extLst>
              <a:ext uri="{FF2B5EF4-FFF2-40B4-BE49-F238E27FC236}">
                <a16:creationId xmlns:a16="http://schemas.microsoft.com/office/drawing/2014/main" id="{9F8D10B9-6037-4443-84DB-A9D179B05671}"/>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567565" y="5326183"/>
            <a:ext cx="2299369" cy="1531815"/>
          </a:xfrm>
          <a:prstGeom prst="rect">
            <a:avLst/>
          </a:prstGeom>
        </p:spPr>
      </p:pic>
      <p:pic>
        <p:nvPicPr>
          <p:cNvPr id="19" name="Picture 2">
            <a:extLst>
              <a:ext uri="{FF2B5EF4-FFF2-40B4-BE49-F238E27FC236}">
                <a16:creationId xmlns:a16="http://schemas.microsoft.com/office/drawing/2014/main" id="{7EB852E5-9726-400A-8F26-78FEE1D99C54}"/>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0" y="2609133"/>
            <a:ext cx="2277979" cy="1438455"/>
          </a:xfrm>
          <a:prstGeom prst="rect">
            <a:avLst/>
          </a:prstGeom>
        </p:spPr>
      </p:pic>
      <p:pic>
        <p:nvPicPr>
          <p:cNvPr id="20" name="Picture 5">
            <a:extLst>
              <a:ext uri="{FF2B5EF4-FFF2-40B4-BE49-F238E27FC236}">
                <a16:creationId xmlns:a16="http://schemas.microsoft.com/office/drawing/2014/main" id="{99F82B73-4D81-4527-8545-6966FE284B9D}"/>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639436" y="4042610"/>
            <a:ext cx="2241465" cy="1279273"/>
          </a:xfrm>
          <a:prstGeom prst="rect">
            <a:avLst/>
          </a:prstGeom>
        </p:spPr>
      </p:pic>
      <p:pic>
        <p:nvPicPr>
          <p:cNvPr id="21" name="Picture 2">
            <a:extLst>
              <a:ext uri="{FF2B5EF4-FFF2-40B4-BE49-F238E27FC236}">
                <a16:creationId xmlns:a16="http://schemas.microsoft.com/office/drawing/2014/main" id="{6E01BB76-14E8-4CC1-B9A0-2EB39B2F7582}"/>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272326" y="5325979"/>
            <a:ext cx="2299674" cy="1532019"/>
          </a:xfrm>
          <a:prstGeom prst="rect">
            <a:avLst/>
          </a:prstGeom>
        </p:spPr>
      </p:pic>
      <p:pic>
        <p:nvPicPr>
          <p:cNvPr id="23" name="Picture 2">
            <a:extLst>
              <a:ext uri="{FF2B5EF4-FFF2-40B4-BE49-F238E27FC236}">
                <a16:creationId xmlns:a16="http://schemas.microsoft.com/office/drawing/2014/main" id="{1D56C469-BAA6-40E1-8813-5BA133A1C280}"/>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6882065" y="4038601"/>
            <a:ext cx="2261937" cy="1290957"/>
          </a:xfrm>
          <a:prstGeom prst="rect">
            <a:avLst/>
          </a:prstGeom>
        </p:spPr>
      </p:pic>
      <p:pic>
        <p:nvPicPr>
          <p:cNvPr id="22" name="Picture 2">
            <a:extLst>
              <a:ext uri="{FF2B5EF4-FFF2-40B4-BE49-F238E27FC236}">
                <a16:creationId xmlns:a16="http://schemas.microsoft.com/office/drawing/2014/main" id="{5DBB629F-9197-4801-91C0-DE82E96DD21B}"/>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0" y="5325798"/>
            <a:ext cx="2294021" cy="1532202"/>
          </a:xfrm>
          <a:prstGeom prst="rect">
            <a:avLst/>
          </a:prstGeom>
        </p:spPr>
      </p:pic>
    </p:spTree>
    <p:extLst>
      <p:ext uri="{BB962C8B-B14F-4D97-AF65-F5344CB8AC3E}">
        <p14:creationId xmlns:p14="http://schemas.microsoft.com/office/powerpoint/2010/main" val="13947832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F04285-2E95-4056-B3A1-F7B9ACB786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Content Placeholder 2"/>
          <p:cNvSpPr txBox="1">
            <a:spLocks/>
          </p:cNvSpPr>
          <p:nvPr/>
        </p:nvSpPr>
        <p:spPr>
          <a:xfrm>
            <a:off x="152400" y="152400"/>
            <a:ext cx="8839200" cy="6583363"/>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The Lord God is One</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One must love God with one’s all</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God is multifaceted in the oneness that He is</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One body &amp; Spirit, one hope, one faith, one God </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Each one has his own gift from God</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According to one’s deeds determines judgment</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Patient hope is the good path to salvation</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All have fallen short of the righteousness of God</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Each person is tempted by their own desires</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One thing to do is to let the past go reaching ahead</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To find God sees Him in the life that we are</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A common cry goes forth why mankind rages/plots</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All live through one God, and one Lord Jesus Christ</a:t>
            </a:r>
          </a:p>
          <a:p>
            <a:pPr algn="l"/>
            <a:endPar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endParaRPr>
          </a:p>
          <a:p>
            <a:pPr algn="l"/>
            <a:endParaRPr lang="en-US" dirty="0">
              <a:solidFill>
                <a:srgbClr val="000000">
                  <a:tint val="75000"/>
                </a:srgbClr>
              </a:solidFill>
              <a:latin typeface="Calibri" panose="020F0502020204030204" pitchFamily="34" charset="0"/>
            </a:endParaRPr>
          </a:p>
          <a:p>
            <a:pPr algn="l"/>
            <a:endParaRPr lang="en-US" dirty="0">
              <a:solidFill>
                <a:srgbClr val="000000">
                  <a:tint val="75000"/>
                </a:srgbClr>
              </a:solidFill>
              <a:latin typeface="Calibri" panose="020F0502020204030204" pitchFamily="34" charset="0"/>
            </a:endParaRPr>
          </a:p>
        </p:txBody>
      </p:sp>
      <p:sp>
        <p:nvSpPr>
          <p:cNvPr id="5" name="Rectangle 4"/>
          <p:cNvSpPr>
            <a:spLocks noChangeArrowheads="1"/>
          </p:cNvSpPr>
          <p:nvPr/>
        </p:nvSpPr>
        <p:spPr bwMode="auto">
          <a:xfrm rot="21114840">
            <a:off x="812944" y="850633"/>
            <a:ext cx="7629214" cy="4584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9600" b="1" spc="50" dirty="0">
                <a:ln w="11430">
                  <a:solidFill>
                    <a:schemeClr val="bg1"/>
                  </a:solidFill>
                </a:ln>
                <a:blipFill dpi="0"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a:stretch>
                </a:blipFill>
                <a:effectLst>
                  <a:glow rad="101600">
                    <a:schemeClr val="tx1">
                      <a:alpha val="80000"/>
                    </a:schemeClr>
                  </a:glow>
                  <a:outerShdw blurRad="76200" dist="50800" dir="5400000" algn="tl" rotWithShape="0">
                    <a:srgbClr val="000000">
                      <a:alpha val="65000"/>
                    </a:srgbClr>
                  </a:outerShdw>
                </a:effectLst>
                <a:latin typeface="Calibri" panose="020F0502020204030204" pitchFamily="34" charset="0"/>
              </a:rPr>
              <a:t>In His Oneness all is, and we in Him</a:t>
            </a:r>
          </a:p>
        </p:txBody>
      </p:sp>
    </p:spTree>
    <p:extLst>
      <p:ext uri="{BB962C8B-B14F-4D97-AF65-F5344CB8AC3E}">
        <p14:creationId xmlns:p14="http://schemas.microsoft.com/office/powerpoint/2010/main" val="756670987"/>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par>
                                <p:cTn id="13" presetID="3" presetClass="emph" presetSubtype="2" fill="hold" nodeType="withEffect">
                                  <p:stCondLst>
                                    <p:cond delay="0"/>
                                  </p:stCondLst>
                                  <p:childTnLst>
                                    <p:animClr clrSpc="rgb" dir="cw">
                                      <p:cBhvr override="childStyle">
                                        <p:cTn id="14" dur="500" fill="hold"/>
                                        <p:tgtEl>
                                          <p:spTgt spid="4">
                                            <p:txEl>
                                              <p:pRg st="0" end="0"/>
                                            </p:txEl>
                                          </p:spTgt>
                                        </p:tgtEl>
                                        <p:attrNameLst>
                                          <p:attrName>style.color</p:attrName>
                                        </p:attrNameLst>
                                      </p:cBhvr>
                                      <p:to>
                                        <a:srgbClr val="E6CDFF"/>
                                      </p:to>
                                    </p:animClr>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wipe(left)">
                                      <p:cBhvr>
                                        <p:cTn id="19" dur="500"/>
                                        <p:tgtEl>
                                          <p:spTgt spid="4">
                                            <p:txEl>
                                              <p:pRg st="2" end="2"/>
                                            </p:txEl>
                                          </p:spTgt>
                                        </p:tgtEl>
                                      </p:cBhvr>
                                    </p:animEffect>
                                  </p:childTnLst>
                                </p:cTn>
                              </p:par>
                              <p:par>
                                <p:cTn id="20" presetID="3" presetClass="emph" presetSubtype="2" fill="hold" nodeType="withEffect">
                                  <p:stCondLst>
                                    <p:cond delay="0"/>
                                  </p:stCondLst>
                                  <p:childTnLst>
                                    <p:animClr clrSpc="rgb" dir="cw">
                                      <p:cBhvr override="childStyle">
                                        <p:cTn id="21" dur="500" fill="hold"/>
                                        <p:tgtEl>
                                          <p:spTgt spid="4">
                                            <p:txEl>
                                              <p:pRg st="1" end="1"/>
                                            </p:txEl>
                                          </p:spTgt>
                                        </p:tgtEl>
                                        <p:attrNameLst>
                                          <p:attrName>style.color</p:attrName>
                                        </p:attrNameLst>
                                      </p:cBhvr>
                                      <p:to>
                                        <a:srgbClr val="E6CDFF"/>
                                      </p:to>
                                    </p:animClr>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wipe(left)">
                                      <p:cBhvr>
                                        <p:cTn id="26" dur="500"/>
                                        <p:tgtEl>
                                          <p:spTgt spid="4">
                                            <p:txEl>
                                              <p:pRg st="3" end="3"/>
                                            </p:txEl>
                                          </p:spTgt>
                                        </p:tgtEl>
                                      </p:cBhvr>
                                    </p:animEffect>
                                  </p:childTnLst>
                                </p:cTn>
                              </p:par>
                              <p:par>
                                <p:cTn id="27" presetID="3" presetClass="emph" presetSubtype="2" fill="hold" nodeType="withEffect">
                                  <p:stCondLst>
                                    <p:cond delay="0"/>
                                  </p:stCondLst>
                                  <p:childTnLst>
                                    <p:animClr clrSpc="rgb" dir="cw">
                                      <p:cBhvr override="childStyle">
                                        <p:cTn id="28" dur="500" fill="hold"/>
                                        <p:tgtEl>
                                          <p:spTgt spid="4">
                                            <p:txEl>
                                              <p:pRg st="2" end="2"/>
                                            </p:txEl>
                                          </p:spTgt>
                                        </p:tgtEl>
                                        <p:attrNameLst>
                                          <p:attrName>style.color</p:attrName>
                                        </p:attrNameLst>
                                      </p:cBhvr>
                                      <p:to>
                                        <a:srgbClr val="E6CDFF"/>
                                      </p:to>
                                    </p:animClr>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wipe(left)">
                                      <p:cBhvr>
                                        <p:cTn id="33" dur="500"/>
                                        <p:tgtEl>
                                          <p:spTgt spid="4">
                                            <p:txEl>
                                              <p:pRg st="4" end="4"/>
                                            </p:txEl>
                                          </p:spTgt>
                                        </p:tgtEl>
                                      </p:cBhvr>
                                    </p:animEffect>
                                  </p:childTnLst>
                                </p:cTn>
                              </p:par>
                              <p:par>
                                <p:cTn id="34" presetID="3" presetClass="emph" presetSubtype="2" fill="hold" nodeType="withEffect">
                                  <p:stCondLst>
                                    <p:cond delay="0"/>
                                  </p:stCondLst>
                                  <p:childTnLst>
                                    <p:animClr clrSpc="rgb" dir="cw">
                                      <p:cBhvr override="childStyle">
                                        <p:cTn id="35" dur="500" fill="hold"/>
                                        <p:tgtEl>
                                          <p:spTgt spid="4">
                                            <p:txEl>
                                              <p:pRg st="3" end="3"/>
                                            </p:txEl>
                                          </p:spTgt>
                                        </p:tgtEl>
                                        <p:attrNameLst>
                                          <p:attrName>style.color</p:attrName>
                                        </p:attrNameLst>
                                      </p:cBhvr>
                                      <p:to>
                                        <a:srgbClr val="E6CDFF"/>
                                      </p:to>
                                    </p:animClr>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animEffect transition="in" filter="wipe(left)">
                                      <p:cBhvr>
                                        <p:cTn id="40" dur="500"/>
                                        <p:tgtEl>
                                          <p:spTgt spid="4">
                                            <p:txEl>
                                              <p:pRg st="5" end="5"/>
                                            </p:txEl>
                                          </p:spTgt>
                                        </p:tgtEl>
                                      </p:cBhvr>
                                    </p:animEffect>
                                  </p:childTnLst>
                                </p:cTn>
                              </p:par>
                              <p:par>
                                <p:cTn id="41" presetID="3" presetClass="emph" presetSubtype="2" fill="hold" nodeType="withEffect">
                                  <p:stCondLst>
                                    <p:cond delay="0"/>
                                  </p:stCondLst>
                                  <p:childTnLst>
                                    <p:animClr clrSpc="rgb" dir="cw">
                                      <p:cBhvr override="childStyle">
                                        <p:cTn id="42" dur="500" fill="hold"/>
                                        <p:tgtEl>
                                          <p:spTgt spid="4">
                                            <p:txEl>
                                              <p:pRg st="4" end="4"/>
                                            </p:txEl>
                                          </p:spTgt>
                                        </p:tgtEl>
                                        <p:attrNameLst>
                                          <p:attrName>style.color</p:attrName>
                                        </p:attrNameLst>
                                      </p:cBhvr>
                                      <p:to>
                                        <a:srgbClr val="E6CDFF"/>
                                      </p:to>
                                    </p:animClr>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Effect transition="in" filter="wipe(left)">
                                      <p:cBhvr>
                                        <p:cTn id="47" dur="500"/>
                                        <p:tgtEl>
                                          <p:spTgt spid="4">
                                            <p:txEl>
                                              <p:pRg st="6" end="6"/>
                                            </p:txEl>
                                          </p:spTgt>
                                        </p:tgtEl>
                                      </p:cBhvr>
                                    </p:animEffect>
                                  </p:childTnLst>
                                </p:cTn>
                              </p:par>
                              <p:par>
                                <p:cTn id="48" presetID="3" presetClass="emph" presetSubtype="2" fill="hold" nodeType="withEffect">
                                  <p:stCondLst>
                                    <p:cond delay="0"/>
                                  </p:stCondLst>
                                  <p:childTnLst>
                                    <p:animClr clrSpc="rgb" dir="cw">
                                      <p:cBhvr override="childStyle">
                                        <p:cTn id="49" dur="500" fill="hold"/>
                                        <p:tgtEl>
                                          <p:spTgt spid="4">
                                            <p:txEl>
                                              <p:pRg st="5" end="5"/>
                                            </p:txEl>
                                          </p:spTgt>
                                        </p:tgtEl>
                                        <p:attrNameLst>
                                          <p:attrName>style.color</p:attrName>
                                        </p:attrNameLst>
                                      </p:cBhvr>
                                      <p:to>
                                        <a:srgbClr val="E6CDFF"/>
                                      </p:to>
                                    </p:animClr>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4">
                                            <p:txEl>
                                              <p:pRg st="7" end="7"/>
                                            </p:txEl>
                                          </p:spTgt>
                                        </p:tgtEl>
                                        <p:attrNameLst>
                                          <p:attrName>style.visibility</p:attrName>
                                        </p:attrNameLst>
                                      </p:cBhvr>
                                      <p:to>
                                        <p:strVal val="visible"/>
                                      </p:to>
                                    </p:set>
                                    <p:animEffect transition="in" filter="wipe(left)">
                                      <p:cBhvr>
                                        <p:cTn id="54" dur="500"/>
                                        <p:tgtEl>
                                          <p:spTgt spid="4">
                                            <p:txEl>
                                              <p:pRg st="7" end="7"/>
                                            </p:txEl>
                                          </p:spTgt>
                                        </p:tgtEl>
                                      </p:cBhvr>
                                    </p:animEffect>
                                  </p:childTnLst>
                                </p:cTn>
                              </p:par>
                              <p:par>
                                <p:cTn id="55" presetID="3" presetClass="emph" presetSubtype="2" fill="hold" nodeType="withEffect">
                                  <p:stCondLst>
                                    <p:cond delay="0"/>
                                  </p:stCondLst>
                                  <p:childTnLst>
                                    <p:animClr clrSpc="rgb" dir="cw">
                                      <p:cBhvr override="childStyle">
                                        <p:cTn id="56" dur="500" fill="hold"/>
                                        <p:tgtEl>
                                          <p:spTgt spid="4">
                                            <p:txEl>
                                              <p:pRg st="6" end="6"/>
                                            </p:txEl>
                                          </p:spTgt>
                                        </p:tgtEl>
                                        <p:attrNameLst>
                                          <p:attrName>style.color</p:attrName>
                                        </p:attrNameLst>
                                      </p:cBhvr>
                                      <p:to>
                                        <a:srgbClr val="E6CDFF"/>
                                      </p:to>
                                    </p:animClr>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4">
                                            <p:txEl>
                                              <p:pRg st="8" end="8"/>
                                            </p:txEl>
                                          </p:spTgt>
                                        </p:tgtEl>
                                        <p:attrNameLst>
                                          <p:attrName>style.visibility</p:attrName>
                                        </p:attrNameLst>
                                      </p:cBhvr>
                                      <p:to>
                                        <p:strVal val="visible"/>
                                      </p:to>
                                    </p:set>
                                    <p:animEffect transition="in" filter="wipe(left)">
                                      <p:cBhvr>
                                        <p:cTn id="61" dur="500"/>
                                        <p:tgtEl>
                                          <p:spTgt spid="4">
                                            <p:txEl>
                                              <p:pRg st="8" end="8"/>
                                            </p:txEl>
                                          </p:spTgt>
                                        </p:tgtEl>
                                      </p:cBhvr>
                                    </p:animEffect>
                                  </p:childTnLst>
                                </p:cTn>
                              </p:par>
                              <p:par>
                                <p:cTn id="62" presetID="3" presetClass="emph" presetSubtype="2" fill="hold" nodeType="withEffect">
                                  <p:stCondLst>
                                    <p:cond delay="0"/>
                                  </p:stCondLst>
                                  <p:childTnLst>
                                    <p:animClr clrSpc="rgb" dir="cw">
                                      <p:cBhvr override="childStyle">
                                        <p:cTn id="63" dur="500" fill="hold"/>
                                        <p:tgtEl>
                                          <p:spTgt spid="4">
                                            <p:txEl>
                                              <p:pRg st="7" end="7"/>
                                            </p:txEl>
                                          </p:spTgt>
                                        </p:tgtEl>
                                        <p:attrNameLst>
                                          <p:attrName>style.color</p:attrName>
                                        </p:attrNameLst>
                                      </p:cBhvr>
                                      <p:to>
                                        <a:srgbClr val="E6CDFF"/>
                                      </p:to>
                                    </p:animClr>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4">
                                            <p:txEl>
                                              <p:pRg st="9" end="9"/>
                                            </p:txEl>
                                          </p:spTgt>
                                        </p:tgtEl>
                                        <p:attrNameLst>
                                          <p:attrName>style.visibility</p:attrName>
                                        </p:attrNameLst>
                                      </p:cBhvr>
                                      <p:to>
                                        <p:strVal val="visible"/>
                                      </p:to>
                                    </p:set>
                                    <p:animEffect transition="in" filter="wipe(left)">
                                      <p:cBhvr>
                                        <p:cTn id="68" dur="500"/>
                                        <p:tgtEl>
                                          <p:spTgt spid="4">
                                            <p:txEl>
                                              <p:pRg st="9" end="9"/>
                                            </p:txEl>
                                          </p:spTgt>
                                        </p:tgtEl>
                                      </p:cBhvr>
                                    </p:animEffect>
                                  </p:childTnLst>
                                </p:cTn>
                              </p:par>
                              <p:par>
                                <p:cTn id="69" presetID="3" presetClass="emph" presetSubtype="2" fill="hold" nodeType="withEffect">
                                  <p:stCondLst>
                                    <p:cond delay="0"/>
                                  </p:stCondLst>
                                  <p:childTnLst>
                                    <p:animClr clrSpc="rgb" dir="cw">
                                      <p:cBhvr override="childStyle">
                                        <p:cTn id="70" dur="500" fill="hold"/>
                                        <p:tgtEl>
                                          <p:spTgt spid="4">
                                            <p:txEl>
                                              <p:pRg st="8" end="8"/>
                                            </p:txEl>
                                          </p:spTgt>
                                        </p:tgtEl>
                                        <p:attrNameLst>
                                          <p:attrName>style.color</p:attrName>
                                        </p:attrNameLst>
                                      </p:cBhvr>
                                      <p:to>
                                        <a:srgbClr val="E6CDFF"/>
                                      </p:to>
                                    </p:animClr>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4">
                                            <p:txEl>
                                              <p:pRg st="10" end="10"/>
                                            </p:txEl>
                                          </p:spTgt>
                                        </p:tgtEl>
                                        <p:attrNameLst>
                                          <p:attrName>style.visibility</p:attrName>
                                        </p:attrNameLst>
                                      </p:cBhvr>
                                      <p:to>
                                        <p:strVal val="visible"/>
                                      </p:to>
                                    </p:set>
                                    <p:animEffect transition="in" filter="wipe(left)">
                                      <p:cBhvr>
                                        <p:cTn id="75" dur="500"/>
                                        <p:tgtEl>
                                          <p:spTgt spid="4">
                                            <p:txEl>
                                              <p:pRg st="10" end="10"/>
                                            </p:txEl>
                                          </p:spTgt>
                                        </p:tgtEl>
                                      </p:cBhvr>
                                    </p:animEffect>
                                  </p:childTnLst>
                                </p:cTn>
                              </p:par>
                              <p:par>
                                <p:cTn id="76" presetID="3" presetClass="emph" presetSubtype="2" fill="hold" nodeType="withEffect">
                                  <p:stCondLst>
                                    <p:cond delay="0"/>
                                  </p:stCondLst>
                                  <p:childTnLst>
                                    <p:animClr clrSpc="rgb" dir="cw">
                                      <p:cBhvr override="childStyle">
                                        <p:cTn id="77" dur="500" fill="hold"/>
                                        <p:tgtEl>
                                          <p:spTgt spid="4">
                                            <p:txEl>
                                              <p:pRg st="9" end="9"/>
                                            </p:txEl>
                                          </p:spTgt>
                                        </p:tgtEl>
                                        <p:attrNameLst>
                                          <p:attrName>style.color</p:attrName>
                                        </p:attrNameLst>
                                      </p:cBhvr>
                                      <p:to>
                                        <a:srgbClr val="E6CDFF"/>
                                      </p:to>
                                    </p:animClr>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4">
                                            <p:txEl>
                                              <p:pRg st="11" end="11"/>
                                            </p:txEl>
                                          </p:spTgt>
                                        </p:tgtEl>
                                        <p:attrNameLst>
                                          <p:attrName>style.visibility</p:attrName>
                                        </p:attrNameLst>
                                      </p:cBhvr>
                                      <p:to>
                                        <p:strVal val="visible"/>
                                      </p:to>
                                    </p:set>
                                    <p:animEffect transition="in" filter="wipe(left)">
                                      <p:cBhvr>
                                        <p:cTn id="82" dur="500"/>
                                        <p:tgtEl>
                                          <p:spTgt spid="4">
                                            <p:txEl>
                                              <p:pRg st="11" end="11"/>
                                            </p:txEl>
                                          </p:spTgt>
                                        </p:tgtEl>
                                      </p:cBhvr>
                                    </p:animEffect>
                                  </p:childTnLst>
                                </p:cTn>
                              </p:par>
                              <p:par>
                                <p:cTn id="83" presetID="3" presetClass="emph" presetSubtype="2" fill="hold" nodeType="withEffect">
                                  <p:stCondLst>
                                    <p:cond delay="0"/>
                                  </p:stCondLst>
                                  <p:childTnLst>
                                    <p:animClr clrSpc="rgb" dir="cw">
                                      <p:cBhvr override="childStyle">
                                        <p:cTn id="84" dur="500" fill="hold"/>
                                        <p:tgtEl>
                                          <p:spTgt spid="4">
                                            <p:txEl>
                                              <p:pRg st="10" end="10"/>
                                            </p:txEl>
                                          </p:spTgt>
                                        </p:tgtEl>
                                        <p:attrNameLst>
                                          <p:attrName>style.color</p:attrName>
                                        </p:attrNameLst>
                                      </p:cBhvr>
                                      <p:to>
                                        <a:srgbClr val="E6CDFF"/>
                                      </p:to>
                                    </p:animClr>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4">
                                            <p:txEl>
                                              <p:pRg st="12" end="12"/>
                                            </p:txEl>
                                          </p:spTgt>
                                        </p:tgtEl>
                                        <p:attrNameLst>
                                          <p:attrName>style.visibility</p:attrName>
                                        </p:attrNameLst>
                                      </p:cBhvr>
                                      <p:to>
                                        <p:strVal val="visible"/>
                                      </p:to>
                                    </p:set>
                                    <p:animEffect transition="in" filter="wipe(left)">
                                      <p:cBhvr>
                                        <p:cTn id="89" dur="500"/>
                                        <p:tgtEl>
                                          <p:spTgt spid="4">
                                            <p:txEl>
                                              <p:pRg st="12" end="12"/>
                                            </p:txEl>
                                          </p:spTgt>
                                        </p:tgtEl>
                                      </p:cBhvr>
                                    </p:animEffect>
                                  </p:childTnLst>
                                </p:cTn>
                              </p:par>
                              <p:par>
                                <p:cTn id="90" presetID="3" presetClass="emph" presetSubtype="2" fill="hold" nodeType="withEffect">
                                  <p:stCondLst>
                                    <p:cond delay="0"/>
                                  </p:stCondLst>
                                  <p:childTnLst>
                                    <p:animClr clrSpc="rgb" dir="cw">
                                      <p:cBhvr override="childStyle">
                                        <p:cTn id="91" dur="500" fill="hold"/>
                                        <p:tgtEl>
                                          <p:spTgt spid="4">
                                            <p:txEl>
                                              <p:pRg st="11" end="11"/>
                                            </p:txEl>
                                          </p:spTgt>
                                        </p:tgtEl>
                                        <p:attrNameLst>
                                          <p:attrName>style.color</p:attrName>
                                        </p:attrNameLst>
                                      </p:cBhvr>
                                      <p:to>
                                        <a:srgbClr val="E6CDFF"/>
                                      </p:to>
                                    </p:animClr>
                                  </p:childTnLst>
                                </p:cTn>
                              </p:par>
                            </p:childTnLst>
                          </p:cTn>
                        </p:par>
                      </p:childTnLst>
                    </p:cTn>
                  </p:par>
                  <p:par>
                    <p:cTn id="92" fill="hold">
                      <p:stCondLst>
                        <p:cond delay="indefinite"/>
                      </p:stCondLst>
                      <p:childTnLst>
                        <p:par>
                          <p:cTn id="93" fill="hold">
                            <p:stCondLst>
                              <p:cond delay="0"/>
                            </p:stCondLst>
                            <p:childTnLst>
                              <p:par>
                                <p:cTn id="94" presetID="3" presetClass="emph" presetSubtype="2" fill="hold" nodeType="clickEffect">
                                  <p:stCondLst>
                                    <p:cond delay="0"/>
                                  </p:stCondLst>
                                  <p:childTnLst>
                                    <p:animClr clrSpc="rgb" dir="cw">
                                      <p:cBhvr override="childStyle">
                                        <p:cTn id="95" dur="500" fill="hold"/>
                                        <p:tgtEl>
                                          <p:spTgt spid="4">
                                            <p:txEl>
                                              <p:pRg st="12" end="12"/>
                                            </p:txEl>
                                          </p:spTgt>
                                        </p:tgtEl>
                                        <p:attrNameLst>
                                          <p:attrName>style.color</p:attrName>
                                        </p:attrNameLst>
                                      </p:cBhvr>
                                      <p:to>
                                        <a:srgbClr val="E6CDFF"/>
                                      </p:to>
                                    </p:animClr>
                                  </p:childTnLst>
                                </p:cTn>
                              </p:par>
                              <p:par>
                                <p:cTn id="96" presetID="0" presetClass="entr" presetSubtype="0" fill="hold" grpId="0" nodeType="withEffect">
                                  <p:stCondLst>
                                    <p:cond delay="600"/>
                                  </p:stCondLst>
                                  <p:childTnLst>
                                    <p:set>
                                      <p:cBhvr>
                                        <p:cTn id="97" dur="1" fill="hold">
                                          <p:stCondLst>
                                            <p:cond delay="0"/>
                                          </p:stCondLst>
                                        </p:cTn>
                                        <p:tgtEl>
                                          <p:spTgt spid="5"/>
                                        </p:tgtEl>
                                        <p:attrNameLst>
                                          <p:attrName>style.visibility</p:attrName>
                                        </p:attrNameLst>
                                      </p:cBhvr>
                                      <p:to>
                                        <p:strVal val="visible"/>
                                      </p:to>
                                    </p:set>
                                    <p:animEffect transition="in" filter="dissolve">
                                      <p:cBhvr>
                                        <p:cTn id="98" dur="1250">
                                          <p:stCondLst>
                                            <p:cond delay="0"/>
                                          </p:stCondLst>
                                        </p:cTn>
                                        <p:tgtEl>
                                          <p:spTgt spid="5"/>
                                        </p:tgtEl>
                                      </p:cBhvr>
                                    </p:animEffect>
                                    <p:anim to="" calcmode="lin" valueType="num">
                                      <p:cBhvr>
                                        <p:cTn id="99" dur="1250" fill="hold">
                                          <p:stCondLst>
                                            <p:cond delay="0"/>
                                          </p:stCondLst>
                                        </p:cTn>
                                        <p:tgtEl>
                                          <p:spTgt spid="5"/>
                                        </p:tgtEl>
                                        <p:attrNameLst>
                                          <p:attrName>ppt_w</p:attrName>
                                        </p:attrNameLst>
                                      </p:cBhvr>
                                      <p:tavLst>
                                        <p:tav tm="0">
                                          <p:val>
                                            <p:strVal val="#ppt_w*4"/>
                                          </p:val>
                                        </p:tav>
                                        <p:tav tm="100000">
                                          <p:val>
                                            <p:strVal val="#ppt_w"/>
                                          </p:val>
                                        </p:tav>
                                      </p:tavLst>
                                    </p:anim>
                                    <p:anim to="" calcmode="lin" valueType="num">
                                      <p:cBhvr>
                                        <p:cTn id="100" dur="1250" fill="hold">
                                          <p:stCondLst>
                                            <p:cond delay="0"/>
                                          </p:stCondLst>
                                        </p:cTn>
                                        <p:tgtEl>
                                          <p:spTgt spid="5"/>
                                        </p:tgtEl>
                                        <p:attrNameLst>
                                          <p:attrName>ppt_h</p:attrName>
                                        </p:attrNameLst>
                                      </p:cBhvr>
                                      <p:tavLst>
                                        <p:tav tm="0">
                                          <p:val>
                                            <p:strVal val="#ppt_h*4"/>
                                          </p:val>
                                        </p:tav>
                                        <p:tav tm="100000">
                                          <p:val>
                                            <p:strVal val="#ppt_h"/>
                                          </p:val>
                                        </p:tav>
                                      </p:tavLst>
                                    </p:anim>
                                  </p:childTnLst>
                                </p:cTn>
                              </p:par>
                            </p:childTnLst>
                          </p:cTn>
                        </p:par>
                      </p:childTnLst>
                    </p:cTn>
                  </p:par>
                  <p:par>
                    <p:cTn id="101" fill="hold">
                      <p:stCondLst>
                        <p:cond delay="indefinite"/>
                      </p:stCondLst>
                      <p:childTnLst>
                        <p:par>
                          <p:cTn id="102" fill="hold">
                            <p:stCondLst>
                              <p:cond delay="0"/>
                            </p:stCondLst>
                            <p:childTnLst>
                              <p:par>
                                <p:cTn id="103" presetID="3" presetClass="emph" presetSubtype="10" fill="hold" grpId="1" nodeType="clickEffect">
                                  <p:stCondLst>
                                    <p:cond delay="0"/>
                                  </p:stCondLst>
                                  <p:childTnLst>
                                    <p:animClr clrSpc="hsl" dir="ccw">
                                      <p:cBhvr override="childStyle">
                                        <p:cTn id="104" dur="2000" fill="hold"/>
                                        <p:tgtEl>
                                          <p:spTgt spid="4">
                                            <p:txEl>
                                              <p:pRg st="0" end="0"/>
                                            </p:txEl>
                                          </p:spTgt>
                                        </p:tgtEl>
                                        <p:attrNameLst>
                                          <p:attrName>style.color</p:attrName>
                                        </p:attrNameLst>
                                      </p:cBhvr>
                                      <p:to>
                                        <a:srgbClr val="FFFF00"/>
                                      </p:to>
                                    </p:animClr>
                                  </p:childTnLst>
                                </p:cTn>
                              </p:par>
                              <p:par>
                                <p:cTn id="105" presetID="3" presetClass="emph" presetSubtype="10" fill="hold" grpId="1" nodeType="withEffect">
                                  <p:stCondLst>
                                    <p:cond delay="0"/>
                                  </p:stCondLst>
                                  <p:childTnLst>
                                    <p:animClr clrSpc="hsl" dir="ccw">
                                      <p:cBhvr override="childStyle">
                                        <p:cTn id="106" dur="2000" fill="hold"/>
                                        <p:tgtEl>
                                          <p:spTgt spid="4">
                                            <p:txEl>
                                              <p:pRg st="1" end="1"/>
                                            </p:txEl>
                                          </p:spTgt>
                                        </p:tgtEl>
                                        <p:attrNameLst>
                                          <p:attrName>style.color</p:attrName>
                                        </p:attrNameLst>
                                      </p:cBhvr>
                                      <p:to>
                                        <a:srgbClr val="FFFF00"/>
                                      </p:to>
                                    </p:animClr>
                                  </p:childTnLst>
                                </p:cTn>
                              </p:par>
                              <p:par>
                                <p:cTn id="107" presetID="3" presetClass="emph" presetSubtype="10" fill="hold" grpId="1" nodeType="withEffect">
                                  <p:stCondLst>
                                    <p:cond delay="0"/>
                                  </p:stCondLst>
                                  <p:childTnLst>
                                    <p:animClr clrSpc="hsl" dir="ccw">
                                      <p:cBhvr override="childStyle">
                                        <p:cTn id="108" dur="2000" fill="hold"/>
                                        <p:tgtEl>
                                          <p:spTgt spid="4">
                                            <p:txEl>
                                              <p:pRg st="2" end="2"/>
                                            </p:txEl>
                                          </p:spTgt>
                                        </p:tgtEl>
                                        <p:attrNameLst>
                                          <p:attrName>style.color</p:attrName>
                                        </p:attrNameLst>
                                      </p:cBhvr>
                                      <p:to>
                                        <a:srgbClr val="FFFF00"/>
                                      </p:to>
                                    </p:animClr>
                                  </p:childTnLst>
                                </p:cTn>
                              </p:par>
                              <p:par>
                                <p:cTn id="109" presetID="3" presetClass="emph" presetSubtype="10" fill="hold" grpId="1" nodeType="withEffect">
                                  <p:stCondLst>
                                    <p:cond delay="0"/>
                                  </p:stCondLst>
                                  <p:childTnLst>
                                    <p:animClr clrSpc="hsl" dir="ccw">
                                      <p:cBhvr override="childStyle">
                                        <p:cTn id="110" dur="2000" fill="hold"/>
                                        <p:tgtEl>
                                          <p:spTgt spid="4">
                                            <p:txEl>
                                              <p:pRg st="3" end="3"/>
                                            </p:txEl>
                                          </p:spTgt>
                                        </p:tgtEl>
                                        <p:attrNameLst>
                                          <p:attrName>style.color</p:attrName>
                                        </p:attrNameLst>
                                      </p:cBhvr>
                                      <p:to>
                                        <a:srgbClr val="FFFF00"/>
                                      </p:to>
                                    </p:animClr>
                                  </p:childTnLst>
                                </p:cTn>
                              </p:par>
                              <p:par>
                                <p:cTn id="111" presetID="3" presetClass="emph" presetSubtype="10" fill="hold" grpId="1" nodeType="withEffect">
                                  <p:stCondLst>
                                    <p:cond delay="0"/>
                                  </p:stCondLst>
                                  <p:childTnLst>
                                    <p:animClr clrSpc="hsl" dir="ccw">
                                      <p:cBhvr override="childStyle">
                                        <p:cTn id="112" dur="2000" fill="hold"/>
                                        <p:tgtEl>
                                          <p:spTgt spid="4">
                                            <p:txEl>
                                              <p:pRg st="4" end="4"/>
                                            </p:txEl>
                                          </p:spTgt>
                                        </p:tgtEl>
                                        <p:attrNameLst>
                                          <p:attrName>style.color</p:attrName>
                                        </p:attrNameLst>
                                      </p:cBhvr>
                                      <p:to>
                                        <a:srgbClr val="FFFF00"/>
                                      </p:to>
                                    </p:animClr>
                                  </p:childTnLst>
                                </p:cTn>
                              </p:par>
                              <p:par>
                                <p:cTn id="113" presetID="3" presetClass="emph" presetSubtype="10" fill="hold" grpId="1" nodeType="withEffect">
                                  <p:stCondLst>
                                    <p:cond delay="0"/>
                                  </p:stCondLst>
                                  <p:childTnLst>
                                    <p:animClr clrSpc="hsl" dir="ccw">
                                      <p:cBhvr override="childStyle">
                                        <p:cTn id="114" dur="2000" fill="hold"/>
                                        <p:tgtEl>
                                          <p:spTgt spid="4">
                                            <p:txEl>
                                              <p:pRg st="5" end="5"/>
                                            </p:txEl>
                                          </p:spTgt>
                                        </p:tgtEl>
                                        <p:attrNameLst>
                                          <p:attrName>style.color</p:attrName>
                                        </p:attrNameLst>
                                      </p:cBhvr>
                                      <p:to>
                                        <a:srgbClr val="FFFF00"/>
                                      </p:to>
                                    </p:animClr>
                                  </p:childTnLst>
                                </p:cTn>
                              </p:par>
                              <p:par>
                                <p:cTn id="115" presetID="3" presetClass="emph" presetSubtype="10" fill="hold" grpId="1" nodeType="withEffect">
                                  <p:stCondLst>
                                    <p:cond delay="0"/>
                                  </p:stCondLst>
                                  <p:childTnLst>
                                    <p:animClr clrSpc="hsl" dir="ccw">
                                      <p:cBhvr override="childStyle">
                                        <p:cTn id="116" dur="2000" fill="hold"/>
                                        <p:tgtEl>
                                          <p:spTgt spid="4">
                                            <p:txEl>
                                              <p:pRg st="6" end="6"/>
                                            </p:txEl>
                                          </p:spTgt>
                                        </p:tgtEl>
                                        <p:attrNameLst>
                                          <p:attrName>style.color</p:attrName>
                                        </p:attrNameLst>
                                      </p:cBhvr>
                                      <p:to>
                                        <a:srgbClr val="FFFF00"/>
                                      </p:to>
                                    </p:animClr>
                                  </p:childTnLst>
                                </p:cTn>
                              </p:par>
                              <p:par>
                                <p:cTn id="117" presetID="3" presetClass="emph" presetSubtype="10" fill="hold" grpId="1" nodeType="withEffect">
                                  <p:stCondLst>
                                    <p:cond delay="0"/>
                                  </p:stCondLst>
                                  <p:childTnLst>
                                    <p:animClr clrSpc="hsl" dir="ccw">
                                      <p:cBhvr override="childStyle">
                                        <p:cTn id="118" dur="2000" fill="hold"/>
                                        <p:tgtEl>
                                          <p:spTgt spid="4">
                                            <p:txEl>
                                              <p:pRg st="7" end="7"/>
                                            </p:txEl>
                                          </p:spTgt>
                                        </p:tgtEl>
                                        <p:attrNameLst>
                                          <p:attrName>style.color</p:attrName>
                                        </p:attrNameLst>
                                      </p:cBhvr>
                                      <p:to>
                                        <a:srgbClr val="FFFF00"/>
                                      </p:to>
                                    </p:animClr>
                                  </p:childTnLst>
                                </p:cTn>
                              </p:par>
                              <p:par>
                                <p:cTn id="119" presetID="3" presetClass="emph" presetSubtype="10" fill="hold" grpId="1" nodeType="withEffect">
                                  <p:stCondLst>
                                    <p:cond delay="0"/>
                                  </p:stCondLst>
                                  <p:childTnLst>
                                    <p:animClr clrSpc="hsl" dir="ccw">
                                      <p:cBhvr override="childStyle">
                                        <p:cTn id="120" dur="2000" fill="hold"/>
                                        <p:tgtEl>
                                          <p:spTgt spid="4">
                                            <p:txEl>
                                              <p:pRg st="8" end="8"/>
                                            </p:txEl>
                                          </p:spTgt>
                                        </p:tgtEl>
                                        <p:attrNameLst>
                                          <p:attrName>style.color</p:attrName>
                                        </p:attrNameLst>
                                      </p:cBhvr>
                                      <p:to>
                                        <a:srgbClr val="FFFF00"/>
                                      </p:to>
                                    </p:animClr>
                                  </p:childTnLst>
                                </p:cTn>
                              </p:par>
                              <p:par>
                                <p:cTn id="121" presetID="3" presetClass="emph" presetSubtype="10" fill="hold" grpId="1" nodeType="withEffect">
                                  <p:stCondLst>
                                    <p:cond delay="0"/>
                                  </p:stCondLst>
                                  <p:childTnLst>
                                    <p:animClr clrSpc="hsl" dir="ccw">
                                      <p:cBhvr override="childStyle">
                                        <p:cTn id="122" dur="2000" fill="hold"/>
                                        <p:tgtEl>
                                          <p:spTgt spid="4">
                                            <p:txEl>
                                              <p:pRg st="9" end="9"/>
                                            </p:txEl>
                                          </p:spTgt>
                                        </p:tgtEl>
                                        <p:attrNameLst>
                                          <p:attrName>style.color</p:attrName>
                                        </p:attrNameLst>
                                      </p:cBhvr>
                                      <p:to>
                                        <a:srgbClr val="FFFF00"/>
                                      </p:to>
                                    </p:animClr>
                                  </p:childTnLst>
                                </p:cTn>
                              </p:par>
                              <p:par>
                                <p:cTn id="123" presetID="3" presetClass="emph" presetSubtype="10" fill="hold" grpId="1" nodeType="withEffect">
                                  <p:stCondLst>
                                    <p:cond delay="0"/>
                                  </p:stCondLst>
                                  <p:childTnLst>
                                    <p:animClr clrSpc="hsl" dir="ccw">
                                      <p:cBhvr override="childStyle">
                                        <p:cTn id="124" dur="2000" fill="hold"/>
                                        <p:tgtEl>
                                          <p:spTgt spid="4">
                                            <p:txEl>
                                              <p:pRg st="10" end="10"/>
                                            </p:txEl>
                                          </p:spTgt>
                                        </p:tgtEl>
                                        <p:attrNameLst>
                                          <p:attrName>style.color</p:attrName>
                                        </p:attrNameLst>
                                      </p:cBhvr>
                                      <p:to>
                                        <a:srgbClr val="FFFF00"/>
                                      </p:to>
                                    </p:animClr>
                                  </p:childTnLst>
                                </p:cTn>
                              </p:par>
                              <p:par>
                                <p:cTn id="125" presetID="3" presetClass="emph" presetSubtype="10" fill="hold" grpId="1" nodeType="withEffect">
                                  <p:stCondLst>
                                    <p:cond delay="0"/>
                                  </p:stCondLst>
                                  <p:childTnLst>
                                    <p:animClr clrSpc="hsl" dir="ccw">
                                      <p:cBhvr override="childStyle">
                                        <p:cTn id="126" dur="2000" fill="hold"/>
                                        <p:tgtEl>
                                          <p:spTgt spid="4">
                                            <p:txEl>
                                              <p:pRg st="11" end="11"/>
                                            </p:txEl>
                                          </p:spTgt>
                                        </p:tgtEl>
                                        <p:attrNameLst>
                                          <p:attrName>style.color</p:attrName>
                                        </p:attrNameLst>
                                      </p:cBhvr>
                                      <p:to>
                                        <a:srgbClr val="FFFF00"/>
                                      </p:to>
                                    </p:animClr>
                                  </p:childTnLst>
                                </p:cTn>
                              </p:par>
                              <p:par>
                                <p:cTn id="127" presetID="3" presetClass="emph" presetSubtype="10" fill="hold" grpId="1" nodeType="withEffect">
                                  <p:stCondLst>
                                    <p:cond delay="0"/>
                                  </p:stCondLst>
                                  <p:childTnLst>
                                    <p:animClr clrSpc="hsl" dir="ccw">
                                      <p:cBhvr override="childStyle">
                                        <p:cTn id="128" dur="2000" fill="hold"/>
                                        <p:tgtEl>
                                          <p:spTgt spid="4">
                                            <p:txEl>
                                              <p:pRg st="12" end="12"/>
                                            </p:txEl>
                                          </p:spTgt>
                                        </p:tgtEl>
                                        <p:attrNameLst>
                                          <p:attrName>style.color</p:attrName>
                                        </p:attrNameLst>
                                      </p:cBhvr>
                                      <p:to>
                                        <a:srgbClr val="FFFF00"/>
                                      </p:to>
                                    </p:animClr>
                                  </p:childTnLst>
                                </p:cTn>
                              </p:par>
                            </p:childTnLst>
                          </p:cTn>
                        </p:par>
                        <p:par>
                          <p:cTn id="129" fill="hold">
                            <p:stCondLst>
                              <p:cond delay="2000"/>
                            </p:stCondLst>
                            <p:childTnLst>
                              <p:par>
                                <p:cTn id="130" presetID="0" presetClass="exit" presetSubtype="0" fill="hold" grpId="1" nodeType="afterEffect">
                                  <p:stCondLst>
                                    <p:cond delay="300"/>
                                  </p:stCondLst>
                                  <p:childTnLst>
                                    <p:set>
                                      <p:cBhvr>
                                        <p:cTn id="131" dur="1" fill="hold">
                                          <p:stCondLst>
                                            <p:cond delay="1499"/>
                                          </p:stCondLst>
                                        </p:cTn>
                                        <p:tgtEl>
                                          <p:spTgt spid="5"/>
                                        </p:tgtEl>
                                        <p:attrNameLst>
                                          <p:attrName>style.visibility</p:attrName>
                                        </p:attrNameLst>
                                      </p:cBhvr>
                                      <p:to>
                                        <p:strVal val="hidden"/>
                                      </p:to>
                                    </p:set>
                                    <p:animEffect transition="out" filter="dissolve">
                                      <p:cBhvr>
                                        <p:cTn id="132" dur="1500">
                                          <p:stCondLst>
                                            <p:cond delay="0"/>
                                          </p:stCondLst>
                                        </p:cTn>
                                        <p:tgtEl>
                                          <p:spTgt spid="5"/>
                                        </p:tgtEl>
                                      </p:cBhvr>
                                    </p:animEffect>
                                    <p:anim to="" calcmode="lin" valueType="num">
                                      <p:cBhvr>
                                        <p:cTn id="133" dur="1500" fill="hold">
                                          <p:stCondLst>
                                            <p:cond delay="0"/>
                                          </p:stCondLst>
                                        </p:cTn>
                                        <p:tgtEl>
                                          <p:spTgt spid="5"/>
                                        </p:tgtEl>
                                        <p:attrNameLst>
                                          <p:attrName>ppt_w</p:attrName>
                                        </p:attrNameLst>
                                      </p:cBhvr>
                                      <p:tavLst>
                                        <p:tav tm="0">
                                          <p:val>
                                            <p:strVal val="#ppt_w"/>
                                          </p:val>
                                        </p:tav>
                                        <p:tav tm="100000">
                                          <p:val>
                                            <p:strVal val="#ppt_w*4"/>
                                          </p:val>
                                        </p:tav>
                                      </p:tavLst>
                                    </p:anim>
                                    <p:anim to="" calcmode="lin" valueType="num">
                                      <p:cBhvr>
                                        <p:cTn id="134" dur="1500" fill="hold">
                                          <p:stCondLst>
                                            <p:cond delay="0"/>
                                          </p:stCondLst>
                                        </p:cTn>
                                        <p:tgtEl>
                                          <p:spTgt spid="5"/>
                                        </p:tgtEl>
                                        <p:attrNameLst>
                                          <p:attrName>ppt_h</p:attrName>
                                        </p:attrNameLst>
                                      </p:cBhvr>
                                      <p:tavLst>
                                        <p:tav tm="0">
                                          <p:val>
                                            <p:strVal val="#ppt_h"/>
                                          </p:val>
                                        </p:tav>
                                        <p:tav tm="100000">
                                          <p:val>
                                            <p:strVal val="#ppt_h*4"/>
                                          </p:val>
                                        </p:tav>
                                      </p:tavLst>
                                    </p:anim>
                                  </p:childTnLst>
                                </p:cTn>
                              </p:par>
                            </p:childTnLst>
                          </p:cTn>
                        </p:par>
                        <p:par>
                          <p:cTn id="135" fill="hold">
                            <p:stCondLst>
                              <p:cond delay="3800"/>
                            </p:stCondLst>
                            <p:childTnLst>
                              <p:par>
                                <p:cTn id="136" presetID="23" presetClass="exit" presetSubtype="32" fill="hold" nodeType="afterEffect">
                                  <p:stCondLst>
                                    <p:cond delay="0"/>
                                  </p:stCondLst>
                                  <p:childTnLst>
                                    <p:anim calcmode="lin" valueType="num">
                                      <p:cBhvr>
                                        <p:cTn id="137" dur="1750"/>
                                        <p:tgtEl>
                                          <p:spTgt spid="4">
                                            <p:txEl>
                                              <p:pRg st="0" end="0"/>
                                            </p:txEl>
                                          </p:spTgt>
                                        </p:tgtEl>
                                        <p:attrNameLst>
                                          <p:attrName>ppt_w</p:attrName>
                                        </p:attrNameLst>
                                      </p:cBhvr>
                                      <p:tavLst>
                                        <p:tav tm="0">
                                          <p:val>
                                            <p:strVal val="ppt_w"/>
                                          </p:val>
                                        </p:tav>
                                        <p:tav tm="100000">
                                          <p:val>
                                            <p:fltVal val="0"/>
                                          </p:val>
                                        </p:tav>
                                      </p:tavLst>
                                    </p:anim>
                                    <p:anim calcmode="lin" valueType="num">
                                      <p:cBhvr>
                                        <p:cTn id="138" dur="1750"/>
                                        <p:tgtEl>
                                          <p:spTgt spid="4">
                                            <p:txEl>
                                              <p:pRg st="0" end="0"/>
                                            </p:txEl>
                                          </p:spTgt>
                                        </p:tgtEl>
                                        <p:attrNameLst>
                                          <p:attrName>ppt_h</p:attrName>
                                        </p:attrNameLst>
                                      </p:cBhvr>
                                      <p:tavLst>
                                        <p:tav tm="0">
                                          <p:val>
                                            <p:strVal val="ppt_h"/>
                                          </p:val>
                                        </p:tav>
                                        <p:tav tm="100000">
                                          <p:val>
                                            <p:fltVal val="0"/>
                                          </p:val>
                                        </p:tav>
                                      </p:tavLst>
                                    </p:anim>
                                    <p:set>
                                      <p:cBhvr>
                                        <p:cTn id="139" dur="1" fill="hold">
                                          <p:stCondLst>
                                            <p:cond delay="1749"/>
                                          </p:stCondLst>
                                        </p:cTn>
                                        <p:tgtEl>
                                          <p:spTgt spid="4">
                                            <p:txEl>
                                              <p:pRg st="0" end="0"/>
                                            </p:txEl>
                                          </p:spTgt>
                                        </p:tgtEl>
                                        <p:attrNameLst>
                                          <p:attrName>style.visibility</p:attrName>
                                        </p:attrNameLst>
                                      </p:cBhvr>
                                      <p:to>
                                        <p:strVal val="hidden"/>
                                      </p:to>
                                    </p:set>
                                  </p:childTnLst>
                                </p:cTn>
                              </p:par>
                              <p:par>
                                <p:cTn id="140" presetID="23" presetClass="exit" presetSubtype="32" fill="hold" nodeType="withEffect">
                                  <p:stCondLst>
                                    <p:cond delay="0"/>
                                  </p:stCondLst>
                                  <p:childTnLst>
                                    <p:anim calcmode="lin" valueType="num">
                                      <p:cBhvr>
                                        <p:cTn id="141" dur="1750"/>
                                        <p:tgtEl>
                                          <p:spTgt spid="4">
                                            <p:txEl>
                                              <p:pRg st="1" end="1"/>
                                            </p:txEl>
                                          </p:spTgt>
                                        </p:tgtEl>
                                        <p:attrNameLst>
                                          <p:attrName>ppt_w</p:attrName>
                                        </p:attrNameLst>
                                      </p:cBhvr>
                                      <p:tavLst>
                                        <p:tav tm="0">
                                          <p:val>
                                            <p:strVal val="ppt_w"/>
                                          </p:val>
                                        </p:tav>
                                        <p:tav tm="100000">
                                          <p:val>
                                            <p:fltVal val="0"/>
                                          </p:val>
                                        </p:tav>
                                      </p:tavLst>
                                    </p:anim>
                                    <p:anim calcmode="lin" valueType="num">
                                      <p:cBhvr>
                                        <p:cTn id="142" dur="1750"/>
                                        <p:tgtEl>
                                          <p:spTgt spid="4">
                                            <p:txEl>
                                              <p:pRg st="1" end="1"/>
                                            </p:txEl>
                                          </p:spTgt>
                                        </p:tgtEl>
                                        <p:attrNameLst>
                                          <p:attrName>ppt_h</p:attrName>
                                        </p:attrNameLst>
                                      </p:cBhvr>
                                      <p:tavLst>
                                        <p:tav tm="0">
                                          <p:val>
                                            <p:strVal val="ppt_h"/>
                                          </p:val>
                                        </p:tav>
                                        <p:tav tm="100000">
                                          <p:val>
                                            <p:fltVal val="0"/>
                                          </p:val>
                                        </p:tav>
                                      </p:tavLst>
                                    </p:anim>
                                    <p:set>
                                      <p:cBhvr>
                                        <p:cTn id="143" dur="1" fill="hold">
                                          <p:stCondLst>
                                            <p:cond delay="1749"/>
                                          </p:stCondLst>
                                        </p:cTn>
                                        <p:tgtEl>
                                          <p:spTgt spid="4">
                                            <p:txEl>
                                              <p:pRg st="1" end="1"/>
                                            </p:txEl>
                                          </p:spTgt>
                                        </p:tgtEl>
                                        <p:attrNameLst>
                                          <p:attrName>style.visibility</p:attrName>
                                        </p:attrNameLst>
                                      </p:cBhvr>
                                      <p:to>
                                        <p:strVal val="hidden"/>
                                      </p:to>
                                    </p:set>
                                  </p:childTnLst>
                                </p:cTn>
                              </p:par>
                              <p:par>
                                <p:cTn id="144" presetID="23" presetClass="exit" presetSubtype="32" fill="hold" nodeType="withEffect">
                                  <p:stCondLst>
                                    <p:cond delay="0"/>
                                  </p:stCondLst>
                                  <p:childTnLst>
                                    <p:anim calcmode="lin" valueType="num">
                                      <p:cBhvr>
                                        <p:cTn id="145" dur="1750"/>
                                        <p:tgtEl>
                                          <p:spTgt spid="4">
                                            <p:txEl>
                                              <p:pRg st="2" end="2"/>
                                            </p:txEl>
                                          </p:spTgt>
                                        </p:tgtEl>
                                        <p:attrNameLst>
                                          <p:attrName>ppt_w</p:attrName>
                                        </p:attrNameLst>
                                      </p:cBhvr>
                                      <p:tavLst>
                                        <p:tav tm="0">
                                          <p:val>
                                            <p:strVal val="ppt_w"/>
                                          </p:val>
                                        </p:tav>
                                        <p:tav tm="100000">
                                          <p:val>
                                            <p:fltVal val="0"/>
                                          </p:val>
                                        </p:tav>
                                      </p:tavLst>
                                    </p:anim>
                                    <p:anim calcmode="lin" valueType="num">
                                      <p:cBhvr>
                                        <p:cTn id="146" dur="1750"/>
                                        <p:tgtEl>
                                          <p:spTgt spid="4">
                                            <p:txEl>
                                              <p:pRg st="2" end="2"/>
                                            </p:txEl>
                                          </p:spTgt>
                                        </p:tgtEl>
                                        <p:attrNameLst>
                                          <p:attrName>ppt_h</p:attrName>
                                        </p:attrNameLst>
                                      </p:cBhvr>
                                      <p:tavLst>
                                        <p:tav tm="0">
                                          <p:val>
                                            <p:strVal val="ppt_h"/>
                                          </p:val>
                                        </p:tav>
                                        <p:tav tm="100000">
                                          <p:val>
                                            <p:fltVal val="0"/>
                                          </p:val>
                                        </p:tav>
                                      </p:tavLst>
                                    </p:anim>
                                    <p:set>
                                      <p:cBhvr>
                                        <p:cTn id="147" dur="1" fill="hold">
                                          <p:stCondLst>
                                            <p:cond delay="1749"/>
                                          </p:stCondLst>
                                        </p:cTn>
                                        <p:tgtEl>
                                          <p:spTgt spid="4">
                                            <p:txEl>
                                              <p:pRg st="2" end="2"/>
                                            </p:txEl>
                                          </p:spTgt>
                                        </p:tgtEl>
                                        <p:attrNameLst>
                                          <p:attrName>style.visibility</p:attrName>
                                        </p:attrNameLst>
                                      </p:cBhvr>
                                      <p:to>
                                        <p:strVal val="hidden"/>
                                      </p:to>
                                    </p:set>
                                  </p:childTnLst>
                                </p:cTn>
                              </p:par>
                              <p:par>
                                <p:cTn id="148" presetID="23" presetClass="exit" presetSubtype="32" fill="hold" nodeType="withEffect">
                                  <p:stCondLst>
                                    <p:cond delay="0"/>
                                  </p:stCondLst>
                                  <p:childTnLst>
                                    <p:anim calcmode="lin" valueType="num">
                                      <p:cBhvr>
                                        <p:cTn id="149" dur="1750"/>
                                        <p:tgtEl>
                                          <p:spTgt spid="4">
                                            <p:txEl>
                                              <p:pRg st="3" end="3"/>
                                            </p:txEl>
                                          </p:spTgt>
                                        </p:tgtEl>
                                        <p:attrNameLst>
                                          <p:attrName>ppt_w</p:attrName>
                                        </p:attrNameLst>
                                      </p:cBhvr>
                                      <p:tavLst>
                                        <p:tav tm="0">
                                          <p:val>
                                            <p:strVal val="ppt_w"/>
                                          </p:val>
                                        </p:tav>
                                        <p:tav tm="100000">
                                          <p:val>
                                            <p:fltVal val="0"/>
                                          </p:val>
                                        </p:tav>
                                      </p:tavLst>
                                    </p:anim>
                                    <p:anim calcmode="lin" valueType="num">
                                      <p:cBhvr>
                                        <p:cTn id="150" dur="1750"/>
                                        <p:tgtEl>
                                          <p:spTgt spid="4">
                                            <p:txEl>
                                              <p:pRg st="3" end="3"/>
                                            </p:txEl>
                                          </p:spTgt>
                                        </p:tgtEl>
                                        <p:attrNameLst>
                                          <p:attrName>ppt_h</p:attrName>
                                        </p:attrNameLst>
                                      </p:cBhvr>
                                      <p:tavLst>
                                        <p:tav tm="0">
                                          <p:val>
                                            <p:strVal val="ppt_h"/>
                                          </p:val>
                                        </p:tav>
                                        <p:tav tm="100000">
                                          <p:val>
                                            <p:fltVal val="0"/>
                                          </p:val>
                                        </p:tav>
                                      </p:tavLst>
                                    </p:anim>
                                    <p:set>
                                      <p:cBhvr>
                                        <p:cTn id="151" dur="1" fill="hold">
                                          <p:stCondLst>
                                            <p:cond delay="1749"/>
                                          </p:stCondLst>
                                        </p:cTn>
                                        <p:tgtEl>
                                          <p:spTgt spid="4">
                                            <p:txEl>
                                              <p:pRg st="3" end="3"/>
                                            </p:txEl>
                                          </p:spTgt>
                                        </p:tgtEl>
                                        <p:attrNameLst>
                                          <p:attrName>style.visibility</p:attrName>
                                        </p:attrNameLst>
                                      </p:cBhvr>
                                      <p:to>
                                        <p:strVal val="hidden"/>
                                      </p:to>
                                    </p:set>
                                  </p:childTnLst>
                                </p:cTn>
                              </p:par>
                              <p:par>
                                <p:cTn id="152" presetID="23" presetClass="exit" presetSubtype="32" fill="hold" nodeType="withEffect">
                                  <p:stCondLst>
                                    <p:cond delay="0"/>
                                  </p:stCondLst>
                                  <p:childTnLst>
                                    <p:anim calcmode="lin" valueType="num">
                                      <p:cBhvr>
                                        <p:cTn id="153" dur="1750"/>
                                        <p:tgtEl>
                                          <p:spTgt spid="4">
                                            <p:txEl>
                                              <p:pRg st="4" end="4"/>
                                            </p:txEl>
                                          </p:spTgt>
                                        </p:tgtEl>
                                        <p:attrNameLst>
                                          <p:attrName>ppt_w</p:attrName>
                                        </p:attrNameLst>
                                      </p:cBhvr>
                                      <p:tavLst>
                                        <p:tav tm="0">
                                          <p:val>
                                            <p:strVal val="ppt_w"/>
                                          </p:val>
                                        </p:tav>
                                        <p:tav tm="100000">
                                          <p:val>
                                            <p:fltVal val="0"/>
                                          </p:val>
                                        </p:tav>
                                      </p:tavLst>
                                    </p:anim>
                                    <p:anim calcmode="lin" valueType="num">
                                      <p:cBhvr>
                                        <p:cTn id="154" dur="1750"/>
                                        <p:tgtEl>
                                          <p:spTgt spid="4">
                                            <p:txEl>
                                              <p:pRg st="4" end="4"/>
                                            </p:txEl>
                                          </p:spTgt>
                                        </p:tgtEl>
                                        <p:attrNameLst>
                                          <p:attrName>ppt_h</p:attrName>
                                        </p:attrNameLst>
                                      </p:cBhvr>
                                      <p:tavLst>
                                        <p:tav tm="0">
                                          <p:val>
                                            <p:strVal val="ppt_h"/>
                                          </p:val>
                                        </p:tav>
                                        <p:tav tm="100000">
                                          <p:val>
                                            <p:fltVal val="0"/>
                                          </p:val>
                                        </p:tav>
                                      </p:tavLst>
                                    </p:anim>
                                    <p:set>
                                      <p:cBhvr>
                                        <p:cTn id="155" dur="1" fill="hold">
                                          <p:stCondLst>
                                            <p:cond delay="1749"/>
                                          </p:stCondLst>
                                        </p:cTn>
                                        <p:tgtEl>
                                          <p:spTgt spid="4">
                                            <p:txEl>
                                              <p:pRg st="4" end="4"/>
                                            </p:txEl>
                                          </p:spTgt>
                                        </p:tgtEl>
                                        <p:attrNameLst>
                                          <p:attrName>style.visibility</p:attrName>
                                        </p:attrNameLst>
                                      </p:cBhvr>
                                      <p:to>
                                        <p:strVal val="hidden"/>
                                      </p:to>
                                    </p:set>
                                  </p:childTnLst>
                                </p:cTn>
                              </p:par>
                              <p:par>
                                <p:cTn id="156" presetID="23" presetClass="exit" presetSubtype="32" fill="hold" nodeType="withEffect">
                                  <p:stCondLst>
                                    <p:cond delay="0"/>
                                  </p:stCondLst>
                                  <p:childTnLst>
                                    <p:anim calcmode="lin" valueType="num">
                                      <p:cBhvr>
                                        <p:cTn id="157" dur="1750"/>
                                        <p:tgtEl>
                                          <p:spTgt spid="4">
                                            <p:txEl>
                                              <p:pRg st="5" end="5"/>
                                            </p:txEl>
                                          </p:spTgt>
                                        </p:tgtEl>
                                        <p:attrNameLst>
                                          <p:attrName>ppt_w</p:attrName>
                                        </p:attrNameLst>
                                      </p:cBhvr>
                                      <p:tavLst>
                                        <p:tav tm="0">
                                          <p:val>
                                            <p:strVal val="ppt_w"/>
                                          </p:val>
                                        </p:tav>
                                        <p:tav tm="100000">
                                          <p:val>
                                            <p:fltVal val="0"/>
                                          </p:val>
                                        </p:tav>
                                      </p:tavLst>
                                    </p:anim>
                                    <p:anim calcmode="lin" valueType="num">
                                      <p:cBhvr>
                                        <p:cTn id="158" dur="1750"/>
                                        <p:tgtEl>
                                          <p:spTgt spid="4">
                                            <p:txEl>
                                              <p:pRg st="5" end="5"/>
                                            </p:txEl>
                                          </p:spTgt>
                                        </p:tgtEl>
                                        <p:attrNameLst>
                                          <p:attrName>ppt_h</p:attrName>
                                        </p:attrNameLst>
                                      </p:cBhvr>
                                      <p:tavLst>
                                        <p:tav tm="0">
                                          <p:val>
                                            <p:strVal val="ppt_h"/>
                                          </p:val>
                                        </p:tav>
                                        <p:tav tm="100000">
                                          <p:val>
                                            <p:fltVal val="0"/>
                                          </p:val>
                                        </p:tav>
                                      </p:tavLst>
                                    </p:anim>
                                    <p:set>
                                      <p:cBhvr>
                                        <p:cTn id="159" dur="1" fill="hold">
                                          <p:stCondLst>
                                            <p:cond delay="1749"/>
                                          </p:stCondLst>
                                        </p:cTn>
                                        <p:tgtEl>
                                          <p:spTgt spid="4">
                                            <p:txEl>
                                              <p:pRg st="5" end="5"/>
                                            </p:txEl>
                                          </p:spTgt>
                                        </p:tgtEl>
                                        <p:attrNameLst>
                                          <p:attrName>style.visibility</p:attrName>
                                        </p:attrNameLst>
                                      </p:cBhvr>
                                      <p:to>
                                        <p:strVal val="hidden"/>
                                      </p:to>
                                    </p:set>
                                  </p:childTnLst>
                                </p:cTn>
                              </p:par>
                              <p:par>
                                <p:cTn id="160" presetID="23" presetClass="exit" presetSubtype="32" fill="hold" nodeType="withEffect">
                                  <p:stCondLst>
                                    <p:cond delay="0"/>
                                  </p:stCondLst>
                                  <p:childTnLst>
                                    <p:anim calcmode="lin" valueType="num">
                                      <p:cBhvr>
                                        <p:cTn id="161" dur="1750"/>
                                        <p:tgtEl>
                                          <p:spTgt spid="4">
                                            <p:txEl>
                                              <p:pRg st="6" end="6"/>
                                            </p:txEl>
                                          </p:spTgt>
                                        </p:tgtEl>
                                        <p:attrNameLst>
                                          <p:attrName>ppt_w</p:attrName>
                                        </p:attrNameLst>
                                      </p:cBhvr>
                                      <p:tavLst>
                                        <p:tav tm="0">
                                          <p:val>
                                            <p:strVal val="ppt_w"/>
                                          </p:val>
                                        </p:tav>
                                        <p:tav tm="100000">
                                          <p:val>
                                            <p:fltVal val="0"/>
                                          </p:val>
                                        </p:tav>
                                      </p:tavLst>
                                    </p:anim>
                                    <p:anim calcmode="lin" valueType="num">
                                      <p:cBhvr>
                                        <p:cTn id="162" dur="1750"/>
                                        <p:tgtEl>
                                          <p:spTgt spid="4">
                                            <p:txEl>
                                              <p:pRg st="6" end="6"/>
                                            </p:txEl>
                                          </p:spTgt>
                                        </p:tgtEl>
                                        <p:attrNameLst>
                                          <p:attrName>ppt_h</p:attrName>
                                        </p:attrNameLst>
                                      </p:cBhvr>
                                      <p:tavLst>
                                        <p:tav tm="0">
                                          <p:val>
                                            <p:strVal val="ppt_h"/>
                                          </p:val>
                                        </p:tav>
                                        <p:tav tm="100000">
                                          <p:val>
                                            <p:fltVal val="0"/>
                                          </p:val>
                                        </p:tav>
                                      </p:tavLst>
                                    </p:anim>
                                    <p:set>
                                      <p:cBhvr>
                                        <p:cTn id="163" dur="1" fill="hold">
                                          <p:stCondLst>
                                            <p:cond delay="1749"/>
                                          </p:stCondLst>
                                        </p:cTn>
                                        <p:tgtEl>
                                          <p:spTgt spid="4">
                                            <p:txEl>
                                              <p:pRg st="6" end="6"/>
                                            </p:txEl>
                                          </p:spTgt>
                                        </p:tgtEl>
                                        <p:attrNameLst>
                                          <p:attrName>style.visibility</p:attrName>
                                        </p:attrNameLst>
                                      </p:cBhvr>
                                      <p:to>
                                        <p:strVal val="hidden"/>
                                      </p:to>
                                    </p:set>
                                  </p:childTnLst>
                                </p:cTn>
                              </p:par>
                              <p:par>
                                <p:cTn id="164" presetID="23" presetClass="exit" presetSubtype="32" fill="hold" nodeType="withEffect">
                                  <p:stCondLst>
                                    <p:cond delay="0"/>
                                  </p:stCondLst>
                                  <p:childTnLst>
                                    <p:anim calcmode="lin" valueType="num">
                                      <p:cBhvr>
                                        <p:cTn id="165" dur="1750"/>
                                        <p:tgtEl>
                                          <p:spTgt spid="4">
                                            <p:txEl>
                                              <p:pRg st="7" end="7"/>
                                            </p:txEl>
                                          </p:spTgt>
                                        </p:tgtEl>
                                        <p:attrNameLst>
                                          <p:attrName>ppt_w</p:attrName>
                                        </p:attrNameLst>
                                      </p:cBhvr>
                                      <p:tavLst>
                                        <p:tav tm="0">
                                          <p:val>
                                            <p:strVal val="ppt_w"/>
                                          </p:val>
                                        </p:tav>
                                        <p:tav tm="100000">
                                          <p:val>
                                            <p:fltVal val="0"/>
                                          </p:val>
                                        </p:tav>
                                      </p:tavLst>
                                    </p:anim>
                                    <p:anim calcmode="lin" valueType="num">
                                      <p:cBhvr>
                                        <p:cTn id="166" dur="1750"/>
                                        <p:tgtEl>
                                          <p:spTgt spid="4">
                                            <p:txEl>
                                              <p:pRg st="7" end="7"/>
                                            </p:txEl>
                                          </p:spTgt>
                                        </p:tgtEl>
                                        <p:attrNameLst>
                                          <p:attrName>ppt_h</p:attrName>
                                        </p:attrNameLst>
                                      </p:cBhvr>
                                      <p:tavLst>
                                        <p:tav tm="0">
                                          <p:val>
                                            <p:strVal val="ppt_h"/>
                                          </p:val>
                                        </p:tav>
                                        <p:tav tm="100000">
                                          <p:val>
                                            <p:fltVal val="0"/>
                                          </p:val>
                                        </p:tav>
                                      </p:tavLst>
                                    </p:anim>
                                    <p:set>
                                      <p:cBhvr>
                                        <p:cTn id="167" dur="1" fill="hold">
                                          <p:stCondLst>
                                            <p:cond delay="1749"/>
                                          </p:stCondLst>
                                        </p:cTn>
                                        <p:tgtEl>
                                          <p:spTgt spid="4">
                                            <p:txEl>
                                              <p:pRg st="7" end="7"/>
                                            </p:txEl>
                                          </p:spTgt>
                                        </p:tgtEl>
                                        <p:attrNameLst>
                                          <p:attrName>style.visibility</p:attrName>
                                        </p:attrNameLst>
                                      </p:cBhvr>
                                      <p:to>
                                        <p:strVal val="hidden"/>
                                      </p:to>
                                    </p:set>
                                  </p:childTnLst>
                                </p:cTn>
                              </p:par>
                              <p:par>
                                <p:cTn id="168" presetID="23" presetClass="exit" presetSubtype="32" fill="hold" nodeType="withEffect">
                                  <p:stCondLst>
                                    <p:cond delay="0"/>
                                  </p:stCondLst>
                                  <p:childTnLst>
                                    <p:anim calcmode="lin" valueType="num">
                                      <p:cBhvr>
                                        <p:cTn id="169" dur="1750"/>
                                        <p:tgtEl>
                                          <p:spTgt spid="4">
                                            <p:txEl>
                                              <p:pRg st="8" end="8"/>
                                            </p:txEl>
                                          </p:spTgt>
                                        </p:tgtEl>
                                        <p:attrNameLst>
                                          <p:attrName>ppt_w</p:attrName>
                                        </p:attrNameLst>
                                      </p:cBhvr>
                                      <p:tavLst>
                                        <p:tav tm="0">
                                          <p:val>
                                            <p:strVal val="ppt_w"/>
                                          </p:val>
                                        </p:tav>
                                        <p:tav tm="100000">
                                          <p:val>
                                            <p:fltVal val="0"/>
                                          </p:val>
                                        </p:tav>
                                      </p:tavLst>
                                    </p:anim>
                                    <p:anim calcmode="lin" valueType="num">
                                      <p:cBhvr>
                                        <p:cTn id="170" dur="1750"/>
                                        <p:tgtEl>
                                          <p:spTgt spid="4">
                                            <p:txEl>
                                              <p:pRg st="8" end="8"/>
                                            </p:txEl>
                                          </p:spTgt>
                                        </p:tgtEl>
                                        <p:attrNameLst>
                                          <p:attrName>ppt_h</p:attrName>
                                        </p:attrNameLst>
                                      </p:cBhvr>
                                      <p:tavLst>
                                        <p:tav tm="0">
                                          <p:val>
                                            <p:strVal val="ppt_h"/>
                                          </p:val>
                                        </p:tav>
                                        <p:tav tm="100000">
                                          <p:val>
                                            <p:fltVal val="0"/>
                                          </p:val>
                                        </p:tav>
                                      </p:tavLst>
                                    </p:anim>
                                    <p:set>
                                      <p:cBhvr>
                                        <p:cTn id="171" dur="1" fill="hold">
                                          <p:stCondLst>
                                            <p:cond delay="1749"/>
                                          </p:stCondLst>
                                        </p:cTn>
                                        <p:tgtEl>
                                          <p:spTgt spid="4">
                                            <p:txEl>
                                              <p:pRg st="8" end="8"/>
                                            </p:txEl>
                                          </p:spTgt>
                                        </p:tgtEl>
                                        <p:attrNameLst>
                                          <p:attrName>style.visibility</p:attrName>
                                        </p:attrNameLst>
                                      </p:cBhvr>
                                      <p:to>
                                        <p:strVal val="hidden"/>
                                      </p:to>
                                    </p:set>
                                  </p:childTnLst>
                                </p:cTn>
                              </p:par>
                              <p:par>
                                <p:cTn id="172" presetID="23" presetClass="exit" presetSubtype="32" fill="hold" nodeType="withEffect">
                                  <p:stCondLst>
                                    <p:cond delay="0"/>
                                  </p:stCondLst>
                                  <p:childTnLst>
                                    <p:anim calcmode="lin" valueType="num">
                                      <p:cBhvr>
                                        <p:cTn id="173" dur="1750"/>
                                        <p:tgtEl>
                                          <p:spTgt spid="4">
                                            <p:txEl>
                                              <p:pRg st="9" end="9"/>
                                            </p:txEl>
                                          </p:spTgt>
                                        </p:tgtEl>
                                        <p:attrNameLst>
                                          <p:attrName>ppt_w</p:attrName>
                                        </p:attrNameLst>
                                      </p:cBhvr>
                                      <p:tavLst>
                                        <p:tav tm="0">
                                          <p:val>
                                            <p:strVal val="ppt_w"/>
                                          </p:val>
                                        </p:tav>
                                        <p:tav tm="100000">
                                          <p:val>
                                            <p:fltVal val="0"/>
                                          </p:val>
                                        </p:tav>
                                      </p:tavLst>
                                    </p:anim>
                                    <p:anim calcmode="lin" valueType="num">
                                      <p:cBhvr>
                                        <p:cTn id="174" dur="1750"/>
                                        <p:tgtEl>
                                          <p:spTgt spid="4">
                                            <p:txEl>
                                              <p:pRg st="9" end="9"/>
                                            </p:txEl>
                                          </p:spTgt>
                                        </p:tgtEl>
                                        <p:attrNameLst>
                                          <p:attrName>ppt_h</p:attrName>
                                        </p:attrNameLst>
                                      </p:cBhvr>
                                      <p:tavLst>
                                        <p:tav tm="0">
                                          <p:val>
                                            <p:strVal val="ppt_h"/>
                                          </p:val>
                                        </p:tav>
                                        <p:tav tm="100000">
                                          <p:val>
                                            <p:fltVal val="0"/>
                                          </p:val>
                                        </p:tav>
                                      </p:tavLst>
                                    </p:anim>
                                    <p:set>
                                      <p:cBhvr>
                                        <p:cTn id="175" dur="1" fill="hold">
                                          <p:stCondLst>
                                            <p:cond delay="1749"/>
                                          </p:stCondLst>
                                        </p:cTn>
                                        <p:tgtEl>
                                          <p:spTgt spid="4">
                                            <p:txEl>
                                              <p:pRg st="9" end="9"/>
                                            </p:txEl>
                                          </p:spTgt>
                                        </p:tgtEl>
                                        <p:attrNameLst>
                                          <p:attrName>style.visibility</p:attrName>
                                        </p:attrNameLst>
                                      </p:cBhvr>
                                      <p:to>
                                        <p:strVal val="hidden"/>
                                      </p:to>
                                    </p:set>
                                  </p:childTnLst>
                                </p:cTn>
                              </p:par>
                              <p:par>
                                <p:cTn id="176" presetID="23" presetClass="exit" presetSubtype="32" fill="hold" nodeType="withEffect">
                                  <p:stCondLst>
                                    <p:cond delay="0"/>
                                  </p:stCondLst>
                                  <p:childTnLst>
                                    <p:anim calcmode="lin" valueType="num">
                                      <p:cBhvr>
                                        <p:cTn id="177" dur="1750"/>
                                        <p:tgtEl>
                                          <p:spTgt spid="4">
                                            <p:txEl>
                                              <p:pRg st="10" end="10"/>
                                            </p:txEl>
                                          </p:spTgt>
                                        </p:tgtEl>
                                        <p:attrNameLst>
                                          <p:attrName>ppt_w</p:attrName>
                                        </p:attrNameLst>
                                      </p:cBhvr>
                                      <p:tavLst>
                                        <p:tav tm="0">
                                          <p:val>
                                            <p:strVal val="ppt_w"/>
                                          </p:val>
                                        </p:tav>
                                        <p:tav tm="100000">
                                          <p:val>
                                            <p:fltVal val="0"/>
                                          </p:val>
                                        </p:tav>
                                      </p:tavLst>
                                    </p:anim>
                                    <p:anim calcmode="lin" valueType="num">
                                      <p:cBhvr>
                                        <p:cTn id="178" dur="1750"/>
                                        <p:tgtEl>
                                          <p:spTgt spid="4">
                                            <p:txEl>
                                              <p:pRg st="10" end="10"/>
                                            </p:txEl>
                                          </p:spTgt>
                                        </p:tgtEl>
                                        <p:attrNameLst>
                                          <p:attrName>ppt_h</p:attrName>
                                        </p:attrNameLst>
                                      </p:cBhvr>
                                      <p:tavLst>
                                        <p:tav tm="0">
                                          <p:val>
                                            <p:strVal val="ppt_h"/>
                                          </p:val>
                                        </p:tav>
                                        <p:tav tm="100000">
                                          <p:val>
                                            <p:fltVal val="0"/>
                                          </p:val>
                                        </p:tav>
                                      </p:tavLst>
                                    </p:anim>
                                    <p:set>
                                      <p:cBhvr>
                                        <p:cTn id="179" dur="1" fill="hold">
                                          <p:stCondLst>
                                            <p:cond delay="1749"/>
                                          </p:stCondLst>
                                        </p:cTn>
                                        <p:tgtEl>
                                          <p:spTgt spid="4">
                                            <p:txEl>
                                              <p:pRg st="10" end="10"/>
                                            </p:txEl>
                                          </p:spTgt>
                                        </p:tgtEl>
                                        <p:attrNameLst>
                                          <p:attrName>style.visibility</p:attrName>
                                        </p:attrNameLst>
                                      </p:cBhvr>
                                      <p:to>
                                        <p:strVal val="hidden"/>
                                      </p:to>
                                    </p:set>
                                  </p:childTnLst>
                                </p:cTn>
                              </p:par>
                              <p:par>
                                <p:cTn id="180" presetID="23" presetClass="exit" presetSubtype="32" fill="hold" nodeType="withEffect">
                                  <p:stCondLst>
                                    <p:cond delay="0"/>
                                  </p:stCondLst>
                                  <p:childTnLst>
                                    <p:anim calcmode="lin" valueType="num">
                                      <p:cBhvr>
                                        <p:cTn id="181" dur="1750"/>
                                        <p:tgtEl>
                                          <p:spTgt spid="4">
                                            <p:txEl>
                                              <p:pRg st="11" end="11"/>
                                            </p:txEl>
                                          </p:spTgt>
                                        </p:tgtEl>
                                        <p:attrNameLst>
                                          <p:attrName>ppt_w</p:attrName>
                                        </p:attrNameLst>
                                      </p:cBhvr>
                                      <p:tavLst>
                                        <p:tav tm="0">
                                          <p:val>
                                            <p:strVal val="ppt_w"/>
                                          </p:val>
                                        </p:tav>
                                        <p:tav tm="100000">
                                          <p:val>
                                            <p:fltVal val="0"/>
                                          </p:val>
                                        </p:tav>
                                      </p:tavLst>
                                    </p:anim>
                                    <p:anim calcmode="lin" valueType="num">
                                      <p:cBhvr>
                                        <p:cTn id="182" dur="1750"/>
                                        <p:tgtEl>
                                          <p:spTgt spid="4">
                                            <p:txEl>
                                              <p:pRg st="11" end="11"/>
                                            </p:txEl>
                                          </p:spTgt>
                                        </p:tgtEl>
                                        <p:attrNameLst>
                                          <p:attrName>ppt_h</p:attrName>
                                        </p:attrNameLst>
                                      </p:cBhvr>
                                      <p:tavLst>
                                        <p:tav tm="0">
                                          <p:val>
                                            <p:strVal val="ppt_h"/>
                                          </p:val>
                                        </p:tav>
                                        <p:tav tm="100000">
                                          <p:val>
                                            <p:fltVal val="0"/>
                                          </p:val>
                                        </p:tav>
                                      </p:tavLst>
                                    </p:anim>
                                    <p:set>
                                      <p:cBhvr>
                                        <p:cTn id="183" dur="1" fill="hold">
                                          <p:stCondLst>
                                            <p:cond delay="1749"/>
                                          </p:stCondLst>
                                        </p:cTn>
                                        <p:tgtEl>
                                          <p:spTgt spid="4">
                                            <p:txEl>
                                              <p:pRg st="11" end="11"/>
                                            </p:txEl>
                                          </p:spTgt>
                                        </p:tgtEl>
                                        <p:attrNameLst>
                                          <p:attrName>style.visibility</p:attrName>
                                        </p:attrNameLst>
                                      </p:cBhvr>
                                      <p:to>
                                        <p:strVal val="hidden"/>
                                      </p:to>
                                    </p:set>
                                  </p:childTnLst>
                                </p:cTn>
                              </p:par>
                              <p:par>
                                <p:cTn id="184" presetID="23" presetClass="exit" presetSubtype="32" fill="hold" nodeType="withEffect">
                                  <p:stCondLst>
                                    <p:cond delay="0"/>
                                  </p:stCondLst>
                                  <p:childTnLst>
                                    <p:anim calcmode="lin" valueType="num">
                                      <p:cBhvr>
                                        <p:cTn id="185" dur="1750"/>
                                        <p:tgtEl>
                                          <p:spTgt spid="4">
                                            <p:txEl>
                                              <p:pRg st="12" end="12"/>
                                            </p:txEl>
                                          </p:spTgt>
                                        </p:tgtEl>
                                        <p:attrNameLst>
                                          <p:attrName>ppt_w</p:attrName>
                                        </p:attrNameLst>
                                      </p:cBhvr>
                                      <p:tavLst>
                                        <p:tav tm="0">
                                          <p:val>
                                            <p:strVal val="ppt_w"/>
                                          </p:val>
                                        </p:tav>
                                        <p:tav tm="100000">
                                          <p:val>
                                            <p:fltVal val="0"/>
                                          </p:val>
                                        </p:tav>
                                      </p:tavLst>
                                    </p:anim>
                                    <p:anim calcmode="lin" valueType="num">
                                      <p:cBhvr>
                                        <p:cTn id="186" dur="1750"/>
                                        <p:tgtEl>
                                          <p:spTgt spid="4">
                                            <p:txEl>
                                              <p:pRg st="12" end="12"/>
                                            </p:txEl>
                                          </p:spTgt>
                                        </p:tgtEl>
                                        <p:attrNameLst>
                                          <p:attrName>ppt_h</p:attrName>
                                        </p:attrNameLst>
                                      </p:cBhvr>
                                      <p:tavLst>
                                        <p:tav tm="0">
                                          <p:val>
                                            <p:strVal val="ppt_h"/>
                                          </p:val>
                                        </p:tav>
                                        <p:tav tm="100000">
                                          <p:val>
                                            <p:fltVal val="0"/>
                                          </p:val>
                                        </p:tav>
                                      </p:tavLst>
                                    </p:anim>
                                    <p:set>
                                      <p:cBhvr>
                                        <p:cTn id="187" dur="1" fill="hold">
                                          <p:stCondLst>
                                            <p:cond delay="1749"/>
                                          </p:stCondLst>
                                        </p:cTn>
                                        <p:tgtEl>
                                          <p:spTgt spid="4">
                                            <p:txEl>
                                              <p:pRg st="12" end="12"/>
                                            </p:txEl>
                                          </p:spTgt>
                                        </p:tgtEl>
                                        <p:attrNameLst>
                                          <p:attrName>style.visibility</p:attrName>
                                        </p:attrNameLst>
                                      </p:cBhvr>
                                      <p:to>
                                        <p:strVal val="hidden"/>
                                      </p:to>
                                    </p:set>
                                  </p:childTnLst>
                                </p:cTn>
                              </p:par>
                              <p:par>
                                <p:cTn id="188" presetID="0" presetClass="path" presetSubtype="0" accel="50000" decel="50000" fill="hold" nodeType="withEffect">
                                  <p:stCondLst>
                                    <p:cond delay="0"/>
                                  </p:stCondLst>
                                  <p:childTnLst>
                                    <p:animMotion origin="layout" path="M 5.55556E-7 3.7037E-6 L 0.10451 0.38564 " pathEditMode="relative" rAng="0" ptsTypes="AA">
                                      <p:cBhvr>
                                        <p:cTn id="189" dur="1750" fill="hold"/>
                                        <p:tgtEl>
                                          <p:spTgt spid="4">
                                            <p:txEl>
                                              <p:pRg st="0" end="0"/>
                                            </p:txEl>
                                          </p:spTgt>
                                        </p:tgtEl>
                                        <p:attrNameLst>
                                          <p:attrName>ppt_x</p:attrName>
                                          <p:attrName>ppt_y</p:attrName>
                                        </p:attrNameLst>
                                      </p:cBhvr>
                                      <p:rCtr x="5226" y="19282"/>
                                    </p:animMotion>
                                  </p:childTnLst>
                                </p:cTn>
                              </p:par>
                              <p:par>
                                <p:cTn id="190" presetID="0" presetClass="path" presetSubtype="0" accel="50000" decel="50000" fill="hold" nodeType="withEffect">
                                  <p:stCondLst>
                                    <p:cond delay="0"/>
                                  </p:stCondLst>
                                  <p:childTnLst>
                                    <p:animMotion origin="layout" path="M 3.88889E-6 -2.96296E-6 L -0.00591 0.31898 " pathEditMode="relative" rAng="0" ptsTypes="AA">
                                      <p:cBhvr>
                                        <p:cTn id="191" dur="1750" fill="hold"/>
                                        <p:tgtEl>
                                          <p:spTgt spid="4">
                                            <p:txEl>
                                              <p:pRg st="1" end="1"/>
                                            </p:txEl>
                                          </p:spTgt>
                                        </p:tgtEl>
                                        <p:attrNameLst>
                                          <p:attrName>ppt_x</p:attrName>
                                          <p:attrName>ppt_y</p:attrName>
                                        </p:attrNameLst>
                                      </p:cBhvr>
                                      <p:rCtr x="-295" y="15949"/>
                                    </p:animMotion>
                                  </p:childTnLst>
                                </p:cTn>
                              </p:par>
                              <p:par>
                                <p:cTn id="192" presetID="0" presetClass="path" presetSubtype="0" accel="50000" decel="50000" fill="hold" nodeType="withEffect">
                                  <p:stCondLst>
                                    <p:cond delay="0"/>
                                  </p:stCondLst>
                                  <p:childTnLst>
                                    <p:animMotion origin="layout" path="M -1.38889E-6 0.00023 L -0.10712 0.2456 " pathEditMode="relative" rAng="0" ptsTypes="AA">
                                      <p:cBhvr>
                                        <p:cTn id="193" dur="1750" fill="hold"/>
                                        <p:tgtEl>
                                          <p:spTgt spid="4">
                                            <p:txEl>
                                              <p:pRg st="2" end="2"/>
                                            </p:txEl>
                                          </p:spTgt>
                                        </p:tgtEl>
                                        <p:attrNameLst>
                                          <p:attrName>ppt_x</p:attrName>
                                          <p:attrName>ppt_y</p:attrName>
                                        </p:attrNameLst>
                                      </p:cBhvr>
                                      <p:rCtr x="-5365" y="12269"/>
                                    </p:animMotion>
                                  </p:childTnLst>
                                </p:cTn>
                              </p:par>
                              <p:par>
                                <p:cTn id="194" presetID="0" presetClass="path" presetSubtype="0" accel="50000" decel="50000" fill="hold" nodeType="withEffect">
                                  <p:stCondLst>
                                    <p:cond delay="0"/>
                                  </p:stCondLst>
                                  <p:childTnLst>
                                    <p:animMotion origin="layout" path="M 4.72222E-6 0.00023 L -0.14289 0.17222 " pathEditMode="relative" rAng="0" ptsTypes="AA">
                                      <p:cBhvr>
                                        <p:cTn id="195" dur="1750" fill="hold"/>
                                        <p:tgtEl>
                                          <p:spTgt spid="4">
                                            <p:txEl>
                                              <p:pRg st="3" end="3"/>
                                            </p:txEl>
                                          </p:spTgt>
                                        </p:tgtEl>
                                        <p:attrNameLst>
                                          <p:attrName>ppt_x</p:attrName>
                                          <p:attrName>ppt_y</p:attrName>
                                        </p:attrNameLst>
                                      </p:cBhvr>
                                      <p:rCtr x="-7153" y="8588"/>
                                    </p:animMotion>
                                  </p:childTnLst>
                                </p:cTn>
                              </p:par>
                              <p:par>
                                <p:cTn id="196" presetID="0" presetClass="path" presetSubtype="0" accel="50000" decel="50000" fill="hold" nodeType="withEffect">
                                  <p:stCondLst>
                                    <p:cond delay="0"/>
                                  </p:stCondLst>
                                  <p:childTnLst>
                                    <p:animMotion origin="layout" path="M -1.38889E-6 0.00069 L -0.02587 0.09907 " pathEditMode="relative" rAng="0" ptsTypes="AA">
                                      <p:cBhvr>
                                        <p:cTn id="197" dur="1750" fill="hold"/>
                                        <p:tgtEl>
                                          <p:spTgt spid="4">
                                            <p:txEl>
                                              <p:pRg st="4" end="4"/>
                                            </p:txEl>
                                          </p:spTgt>
                                        </p:tgtEl>
                                        <p:attrNameLst>
                                          <p:attrName>ppt_x</p:attrName>
                                          <p:attrName>ppt_y</p:attrName>
                                        </p:attrNameLst>
                                      </p:cBhvr>
                                      <p:rCtr x="-1302" y="4907"/>
                                    </p:animMotion>
                                  </p:childTnLst>
                                </p:cTn>
                              </p:par>
                              <p:par>
                                <p:cTn id="198" presetID="0" presetClass="path" presetSubtype="0" accel="50000" decel="50000" fill="hold" nodeType="withEffect">
                                  <p:stCondLst>
                                    <p:cond delay="0"/>
                                  </p:stCondLst>
                                  <p:childTnLst>
                                    <p:animMotion origin="layout" path="M 2.5E-6 0.00046 L -0.12761 0.02569 " pathEditMode="relative" rAng="0" ptsTypes="AA">
                                      <p:cBhvr>
                                        <p:cTn id="199" dur="1750" fill="hold"/>
                                        <p:tgtEl>
                                          <p:spTgt spid="4">
                                            <p:txEl>
                                              <p:pRg st="5" end="5"/>
                                            </p:txEl>
                                          </p:spTgt>
                                        </p:tgtEl>
                                        <p:attrNameLst>
                                          <p:attrName>ppt_x</p:attrName>
                                          <p:attrName>ppt_y</p:attrName>
                                        </p:attrNameLst>
                                      </p:cBhvr>
                                      <p:rCtr x="-6389" y="1250"/>
                                    </p:animMotion>
                                  </p:childTnLst>
                                </p:cTn>
                              </p:par>
                              <p:par>
                                <p:cTn id="200" presetID="0" presetClass="path" presetSubtype="0" accel="50000" decel="50000" fill="hold" nodeType="withEffect">
                                  <p:stCondLst>
                                    <p:cond delay="0"/>
                                  </p:stCondLst>
                                  <p:childTnLst>
                                    <p:animMotion origin="layout" path="M -4.16667E-6 0.00046 L -0.08177 -0.04769 " pathEditMode="relative" rAng="0" ptsTypes="AA">
                                      <p:cBhvr>
                                        <p:cTn id="201" dur="1750" fill="hold"/>
                                        <p:tgtEl>
                                          <p:spTgt spid="4">
                                            <p:txEl>
                                              <p:pRg st="6" end="6"/>
                                            </p:txEl>
                                          </p:spTgt>
                                        </p:tgtEl>
                                        <p:attrNameLst>
                                          <p:attrName>ppt_x</p:attrName>
                                          <p:attrName>ppt_y</p:attrName>
                                        </p:attrNameLst>
                                      </p:cBhvr>
                                      <p:rCtr x="-4097" y="-2407"/>
                                    </p:animMotion>
                                  </p:childTnLst>
                                </p:cTn>
                              </p:par>
                              <p:par>
                                <p:cTn id="202" presetID="0" presetClass="path" presetSubtype="0" accel="50000" decel="50000" fill="hold" nodeType="withEffect">
                                  <p:stCondLst>
                                    <p:cond delay="0"/>
                                  </p:stCondLst>
                                  <p:childTnLst>
                                    <p:animMotion origin="layout" path="M 3.88889E-6 0.00023 L -0.13716 -0.12107 " pathEditMode="relative" rAng="0" ptsTypes="AA">
                                      <p:cBhvr>
                                        <p:cTn id="203" dur="1750" fill="hold"/>
                                        <p:tgtEl>
                                          <p:spTgt spid="4">
                                            <p:txEl>
                                              <p:pRg st="7" end="7"/>
                                            </p:txEl>
                                          </p:spTgt>
                                        </p:tgtEl>
                                        <p:attrNameLst>
                                          <p:attrName>ppt_x</p:attrName>
                                          <p:attrName>ppt_y</p:attrName>
                                        </p:attrNameLst>
                                      </p:cBhvr>
                                      <p:rCtr x="-6858" y="-6065"/>
                                    </p:animMotion>
                                  </p:childTnLst>
                                </p:cTn>
                              </p:par>
                              <p:par>
                                <p:cTn id="204" presetID="0" presetClass="path" presetSubtype="0" accel="50000" decel="50000" fill="hold" nodeType="withEffect">
                                  <p:stCondLst>
                                    <p:cond delay="0"/>
                                  </p:stCondLst>
                                  <p:childTnLst>
                                    <p:animMotion origin="layout" path="M -4.72222E-6 0.00069 L -0.10295 -0.19445 " pathEditMode="relative" rAng="0" ptsTypes="AA">
                                      <p:cBhvr>
                                        <p:cTn id="205" dur="1750" fill="hold"/>
                                        <p:tgtEl>
                                          <p:spTgt spid="4">
                                            <p:txEl>
                                              <p:pRg st="8" end="8"/>
                                            </p:txEl>
                                          </p:spTgt>
                                        </p:tgtEl>
                                        <p:attrNameLst>
                                          <p:attrName>ppt_x</p:attrName>
                                          <p:attrName>ppt_y</p:attrName>
                                        </p:attrNameLst>
                                      </p:cBhvr>
                                      <p:rCtr x="-5156" y="-9769"/>
                                    </p:animMotion>
                                  </p:childTnLst>
                                </p:cTn>
                              </p:par>
                              <p:par>
                                <p:cTn id="206" presetID="0" presetClass="path" presetSubtype="0" accel="50000" decel="50000" fill="hold" nodeType="withEffect">
                                  <p:stCondLst>
                                    <p:cond delay="0"/>
                                  </p:stCondLst>
                                  <p:childTnLst>
                                    <p:animMotion origin="layout" path="M 2.77778E-7 0.00023 L -0.16233 -0.2676 " pathEditMode="relative" rAng="0" ptsTypes="AA">
                                      <p:cBhvr>
                                        <p:cTn id="207" dur="1750" fill="hold"/>
                                        <p:tgtEl>
                                          <p:spTgt spid="4">
                                            <p:txEl>
                                              <p:pRg st="9" end="9"/>
                                            </p:txEl>
                                          </p:spTgt>
                                        </p:tgtEl>
                                        <p:attrNameLst>
                                          <p:attrName>ppt_x</p:attrName>
                                          <p:attrName>ppt_y</p:attrName>
                                        </p:attrNameLst>
                                      </p:cBhvr>
                                      <p:rCtr x="-8125" y="-13403"/>
                                    </p:animMotion>
                                  </p:childTnLst>
                                </p:cTn>
                              </p:par>
                              <p:par>
                                <p:cTn id="208" presetID="0" presetClass="path" presetSubtype="0" accel="50000" decel="50000" fill="hold" nodeType="withEffect">
                                  <p:stCondLst>
                                    <p:cond delay="0"/>
                                  </p:stCondLst>
                                  <p:childTnLst>
                                    <p:animMotion origin="layout" path="M -4.44444E-6 0.00023 L -0.09236 -0.34098 " pathEditMode="relative" rAng="0" ptsTypes="AA">
                                      <p:cBhvr>
                                        <p:cTn id="209" dur="1750" fill="hold"/>
                                        <p:tgtEl>
                                          <p:spTgt spid="4">
                                            <p:txEl>
                                              <p:pRg st="10" end="10"/>
                                            </p:txEl>
                                          </p:spTgt>
                                        </p:tgtEl>
                                        <p:attrNameLst>
                                          <p:attrName>ppt_x</p:attrName>
                                          <p:attrName>ppt_y</p:attrName>
                                        </p:attrNameLst>
                                      </p:cBhvr>
                                      <p:rCtr x="-4618" y="-17060"/>
                                    </p:animMotion>
                                  </p:childTnLst>
                                </p:cTn>
                              </p:par>
                              <p:par>
                                <p:cTn id="210" presetID="0" presetClass="path" presetSubtype="0" accel="50000" decel="50000" fill="hold" nodeType="withEffect">
                                  <p:stCondLst>
                                    <p:cond delay="0"/>
                                  </p:stCondLst>
                                  <p:childTnLst>
                                    <p:animMotion origin="layout" path="M 1.11111E-6 0.00069 L -0.16181 -0.41436 " pathEditMode="relative" rAng="0" ptsTypes="AA">
                                      <p:cBhvr>
                                        <p:cTn id="211" dur="1750" fill="hold"/>
                                        <p:tgtEl>
                                          <p:spTgt spid="4">
                                            <p:txEl>
                                              <p:pRg st="11" end="11"/>
                                            </p:txEl>
                                          </p:spTgt>
                                        </p:tgtEl>
                                        <p:attrNameLst>
                                          <p:attrName>ppt_x</p:attrName>
                                          <p:attrName>ppt_y</p:attrName>
                                        </p:attrNameLst>
                                      </p:cBhvr>
                                      <p:rCtr x="-8090" y="-20764"/>
                                    </p:animMotion>
                                  </p:childTnLst>
                                </p:cTn>
                              </p:par>
                              <p:par>
                                <p:cTn id="212" presetID="0" presetClass="path" presetSubtype="0" accel="50000" decel="50000" fill="hold" nodeType="withEffect">
                                  <p:stCondLst>
                                    <p:cond delay="0"/>
                                  </p:stCondLst>
                                  <p:childTnLst>
                                    <p:animMotion origin="layout" path="M -1.11111E-6 0.00046 L -0.15903 -0.48774 " pathEditMode="relative" rAng="0" ptsTypes="AA">
                                      <p:cBhvr>
                                        <p:cTn id="213" dur="1750" fill="hold"/>
                                        <p:tgtEl>
                                          <p:spTgt spid="4">
                                            <p:txEl>
                                              <p:pRg st="12" end="12"/>
                                            </p:txEl>
                                          </p:spTgt>
                                        </p:tgtEl>
                                        <p:attrNameLst>
                                          <p:attrName>ppt_x</p:attrName>
                                          <p:attrName>ppt_y</p:attrName>
                                        </p:attrNameLst>
                                      </p:cBhvr>
                                      <p:rCtr x="-7951" y="-2442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4" grpId="1" uiExpand="1" build="allAtOnce"/>
      <p:bldP spid="5" grpId="0"/>
      <p:bldP spid="5" grpId="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88913"/>
            <a:ext cx="8686800" cy="2849562"/>
          </a:xfrm>
        </p:spPr>
        <p:txBody>
          <a:bodyPr>
            <a:normAutofit/>
          </a:bodyPr>
          <a:lstStyle/>
          <a:p>
            <a:r>
              <a:rPr lang="en-US" sz="5400" b="1" dirty="0">
                <a:solidFill>
                  <a:srgbClr val="FF0000"/>
                </a:solidFill>
              </a:rPr>
              <a:t>Please visit </a:t>
            </a:r>
            <a:br>
              <a:rPr lang="en-US" b="1" dirty="0"/>
            </a:br>
            <a:r>
              <a:rPr lang="en-US" b="1" u="sng" dirty="0">
                <a:solidFill>
                  <a:srgbClr val="3333FF"/>
                </a:solidFill>
              </a:rPr>
              <a:t>http://www.LoveFromGod.com</a:t>
            </a:r>
            <a:br>
              <a:rPr lang="en-US" b="1" dirty="0"/>
            </a:br>
            <a:r>
              <a:rPr lang="en-US" sz="4800" b="1" dirty="0">
                <a:solidFill>
                  <a:srgbClr val="FF0000"/>
                </a:solidFill>
              </a:rPr>
              <a:t>to explore further</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5292" y="4649412"/>
            <a:ext cx="2257058" cy="1404457"/>
          </a:xfrm>
          <a:prstGeom prst="rect">
            <a:avLst/>
          </a:prstGeom>
        </p:spPr>
      </p:pic>
      <p:sp>
        <p:nvSpPr>
          <p:cNvPr id="4" name="TextBox 3"/>
          <p:cNvSpPr txBox="1"/>
          <p:nvPr/>
        </p:nvSpPr>
        <p:spPr>
          <a:xfrm>
            <a:off x="756143" y="4888523"/>
            <a:ext cx="5996352" cy="830997"/>
          </a:xfrm>
          <a:prstGeom prst="rect">
            <a:avLst/>
          </a:prstGeom>
          <a:noFill/>
        </p:spPr>
        <p:txBody>
          <a:bodyPr wrap="square" rtlCol="0" anchor="t">
            <a:spAutoFit/>
          </a:bodyPr>
          <a:lstStyle/>
          <a:p>
            <a:r>
              <a:rPr lang="en-US" sz="4800" b="1" dirty="0">
                <a:solidFill>
                  <a:srgbClr val="0070C0"/>
                </a:solidFill>
              </a:rPr>
              <a:t>Ronald Bert </a:t>
            </a:r>
            <a:r>
              <a:rPr lang="en-US" sz="3200" dirty="0"/>
              <a:t>Channel on</a:t>
            </a:r>
          </a:p>
        </p:txBody>
      </p:sp>
    </p:spTree>
    <p:extLst>
      <p:ext uri="{BB962C8B-B14F-4D97-AF65-F5344CB8AC3E}">
        <p14:creationId xmlns:p14="http://schemas.microsoft.com/office/powerpoint/2010/main" val="15513804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39" presetClass="entr" presetSubtype="0" accel="10000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14" dur="10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15" dur="10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
                                          </p:val>
                                        </p:tav>
                                        <p:tav tm="100000">
                                          <p:val>
                                            <p:strVal val="#ppt_y"/>
                                          </p:val>
                                        </p:tav>
                                      </p:tavLst>
                                    </p:anim>
                                  </p:childTnLst>
                                </p:cTn>
                              </p:par>
                              <p:par>
                                <p:cTn id="17" presetID="39" presetClass="entr" presetSubtype="0" accel="100000" fill="hold" grpId="0" nodeType="withEffect">
                                  <p:stCondLst>
                                    <p:cond delay="50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20" dur="10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21" dur="10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9BF086-324B-492A-9CC2-625EB9D766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2" y="0"/>
            <a:ext cx="9142229" cy="6858000"/>
          </a:xfrm>
          <a:prstGeom prst="rect">
            <a:avLst/>
          </a:prstGeom>
        </p:spPr>
      </p:pic>
      <p:sp>
        <p:nvSpPr>
          <p:cNvPr id="9" name="Title 1">
            <a:extLst>
              <a:ext uri="{FF2B5EF4-FFF2-40B4-BE49-F238E27FC236}">
                <a16:creationId xmlns:a16="http://schemas.microsoft.com/office/drawing/2014/main" id="{AA49BFAD-8197-4E73-8DDF-3448958F1900}"/>
              </a:ext>
            </a:extLst>
          </p:cNvPr>
          <p:cNvSpPr txBox="1">
            <a:spLocks/>
          </p:cNvSpPr>
          <p:nvPr/>
        </p:nvSpPr>
        <p:spPr>
          <a:xfrm>
            <a:off x="2154476" y="2680570"/>
            <a:ext cx="3745281"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solidFill>
                  <a:srgbClr val="CC99FF"/>
                </a:solidFill>
                <a:effectLst>
                  <a:glow rad="50800">
                    <a:srgbClr val="FF0066"/>
                  </a:glow>
                </a:effectLst>
                <a:latin typeface="Calibri" panose="020F0502020204030204" pitchFamily="34" charset="0"/>
                <a:ea typeface="+mn-ea"/>
                <a:cs typeface="Calibri" panose="020F0502020204030204" pitchFamily="34" charset="0"/>
              </a:rPr>
              <a:t>love the LORD</a:t>
            </a:r>
          </a:p>
        </p:txBody>
      </p:sp>
      <p:sp>
        <p:nvSpPr>
          <p:cNvPr id="3074" name="Rectangle 2"/>
          <p:cNvSpPr>
            <a:spLocks noGrp="1" noChangeArrowheads="1"/>
          </p:cNvSpPr>
          <p:nvPr>
            <p:ph type="title"/>
          </p:nvPr>
        </p:nvSpPr>
        <p:spPr>
          <a:xfrm>
            <a:off x="715296" y="1295067"/>
            <a:ext cx="7713407" cy="4267865"/>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"Hear, O Israel: The LORD our God, the LORD is one! "You shall love the LORD your God with all your heart, with all your soul, and with all your strength. </a:t>
            </a:r>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Deuteronomy 6:4-5</a:t>
            </a:r>
            <a:r>
              <a:rPr lang="en-US" altLang="en-US" sz="40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p>
        </p:txBody>
      </p:sp>
      <p:sp>
        <p:nvSpPr>
          <p:cNvPr id="4" name="Rectangle 2">
            <a:extLst>
              <a:ext uri="{FF2B5EF4-FFF2-40B4-BE49-F238E27FC236}">
                <a16:creationId xmlns:a16="http://schemas.microsoft.com/office/drawing/2014/main" id="{B583D118-A285-4B4C-B7E2-8877F3D958B6}"/>
              </a:ext>
            </a:extLst>
          </p:cNvPr>
          <p:cNvSpPr txBox="1">
            <a:spLocks noChangeArrowheads="1"/>
          </p:cNvSpPr>
          <p:nvPr/>
        </p:nvSpPr>
        <p:spPr bwMode="auto">
          <a:xfrm>
            <a:off x="3329155" y="2032479"/>
            <a:ext cx="3170904" cy="8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LORD is one</a:t>
            </a:r>
            <a:endParaRPr lang="en-US" altLang="en-US" sz="3200" b="1" i="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ndParaRPr>
          </a:p>
        </p:txBody>
      </p:sp>
      <p:sp>
        <p:nvSpPr>
          <p:cNvPr id="6" name="TextBox 5">
            <a:extLst>
              <a:ext uri="{FF2B5EF4-FFF2-40B4-BE49-F238E27FC236}">
                <a16:creationId xmlns:a16="http://schemas.microsoft.com/office/drawing/2014/main" id="{E5551376-FCE5-4162-A299-772A0159CBCB}"/>
              </a:ext>
            </a:extLst>
          </p:cNvPr>
          <p:cNvSpPr txBox="1"/>
          <p:nvPr/>
        </p:nvSpPr>
        <p:spPr>
          <a:xfrm>
            <a:off x="1311985" y="3483473"/>
            <a:ext cx="598311" cy="646331"/>
          </a:xfrm>
          <a:prstGeom prst="rect">
            <a:avLst/>
          </a:prstGeom>
          <a:noFill/>
        </p:spPr>
        <p:txBody>
          <a:bodyPr wrap="square" rtlCol="0">
            <a:spAutoFit/>
          </a:bodyPr>
          <a:lstStyle/>
          <a:p>
            <a:r>
              <a:rPr lang="en-US" sz="3600" b="1" dirty="0">
                <a:solidFill>
                  <a:srgbClr val="CC99FF"/>
                </a:solidFill>
                <a:effectLst>
                  <a:glow rad="76200">
                    <a:srgbClr val="FF0066"/>
                  </a:glow>
                  <a:outerShdw blurRad="38100" dist="38100" dir="2700000" algn="tl">
                    <a:srgbClr val="000000">
                      <a:alpha val="43137"/>
                    </a:srgbClr>
                  </a:outerShdw>
                </a:effectLst>
                <a:latin typeface="Calibri" panose="020F0502020204030204" pitchFamily="34" charset="0"/>
                <a:cs typeface="Calibri" panose="020F0502020204030204" pitchFamily="34" charset="0"/>
              </a:rPr>
              <a:t>①</a:t>
            </a:r>
            <a:endParaRPr lang="en-US" sz="3600" b="1" dirty="0">
              <a:solidFill>
                <a:srgbClr val="CC99FF"/>
              </a:solidFill>
              <a:effectLst>
                <a:glow rad="76200">
                  <a:srgbClr val="FF0066"/>
                </a:glow>
                <a:outerShdw blurRad="38100" dist="38100" dir="2700000" algn="tl">
                  <a:srgbClr val="000000">
                    <a:alpha val="43137"/>
                  </a:srgbClr>
                </a:outerShdw>
              </a:effectLst>
            </a:endParaRPr>
          </a:p>
        </p:txBody>
      </p:sp>
      <p:sp>
        <p:nvSpPr>
          <p:cNvPr id="7" name="TextBox 6">
            <a:extLst>
              <a:ext uri="{FF2B5EF4-FFF2-40B4-BE49-F238E27FC236}">
                <a16:creationId xmlns:a16="http://schemas.microsoft.com/office/drawing/2014/main" id="{4BD643E4-529D-4313-8079-68E7C04DF015}"/>
              </a:ext>
            </a:extLst>
          </p:cNvPr>
          <p:cNvSpPr txBox="1"/>
          <p:nvPr/>
        </p:nvSpPr>
        <p:spPr>
          <a:xfrm>
            <a:off x="5879578" y="3474117"/>
            <a:ext cx="598311" cy="646331"/>
          </a:xfrm>
          <a:prstGeom prst="rect">
            <a:avLst/>
          </a:prstGeom>
          <a:noFill/>
        </p:spPr>
        <p:txBody>
          <a:bodyPr wrap="square" rtlCol="0">
            <a:spAutoFit/>
          </a:bodyPr>
          <a:lstStyle/>
          <a:p>
            <a:r>
              <a:rPr lang="en-US" sz="3600" b="1" dirty="0">
                <a:solidFill>
                  <a:srgbClr val="CC99FF"/>
                </a:solidFill>
                <a:effectLst>
                  <a:glow rad="76200">
                    <a:srgbClr val="FF0066"/>
                  </a:glow>
                  <a:outerShdw blurRad="38100" dist="38100" dir="2700000" algn="tl">
                    <a:srgbClr val="000000">
                      <a:alpha val="43137"/>
                    </a:srgbClr>
                  </a:outerShdw>
                </a:effectLst>
                <a:latin typeface="Calibri" panose="020F0502020204030204" pitchFamily="34" charset="0"/>
                <a:cs typeface="Calibri" panose="020F0502020204030204" pitchFamily="34" charset="0"/>
              </a:rPr>
              <a:t>②</a:t>
            </a:r>
            <a:endParaRPr lang="en-US" sz="3600" b="1" dirty="0">
              <a:solidFill>
                <a:srgbClr val="CC99FF"/>
              </a:solidFill>
              <a:effectLst>
                <a:glow rad="76200">
                  <a:srgbClr val="FF0066"/>
                </a:glow>
                <a:outerShdw blurRad="38100" dist="38100" dir="2700000" algn="tl">
                  <a:srgbClr val="000000">
                    <a:alpha val="43137"/>
                  </a:srgbClr>
                </a:outerShdw>
              </a:effectLst>
            </a:endParaRPr>
          </a:p>
        </p:txBody>
      </p:sp>
      <p:sp>
        <p:nvSpPr>
          <p:cNvPr id="8" name="TextBox 7">
            <a:extLst>
              <a:ext uri="{FF2B5EF4-FFF2-40B4-BE49-F238E27FC236}">
                <a16:creationId xmlns:a16="http://schemas.microsoft.com/office/drawing/2014/main" id="{E0C2899C-82D6-4482-BB7C-C71929E9EAD4}"/>
              </a:ext>
            </a:extLst>
          </p:cNvPr>
          <p:cNvSpPr txBox="1"/>
          <p:nvPr/>
        </p:nvSpPr>
        <p:spPr>
          <a:xfrm>
            <a:off x="3594970" y="4159742"/>
            <a:ext cx="598311" cy="646331"/>
          </a:xfrm>
          <a:prstGeom prst="rect">
            <a:avLst/>
          </a:prstGeom>
          <a:noFill/>
        </p:spPr>
        <p:txBody>
          <a:bodyPr wrap="square" rtlCol="0">
            <a:spAutoFit/>
          </a:bodyPr>
          <a:lstStyle/>
          <a:p>
            <a:r>
              <a:rPr lang="en-US" sz="3600" b="1" dirty="0">
                <a:solidFill>
                  <a:srgbClr val="CC99FF"/>
                </a:solidFill>
                <a:effectLst>
                  <a:glow rad="76200">
                    <a:srgbClr val="FF0066"/>
                  </a:glow>
                  <a:outerShdw blurRad="38100" dist="38100" dir="2700000" algn="tl">
                    <a:srgbClr val="000000">
                      <a:alpha val="43137"/>
                    </a:srgbClr>
                  </a:outerShdw>
                </a:effectLst>
                <a:latin typeface="Calibri" panose="020F0502020204030204" pitchFamily="34" charset="0"/>
                <a:cs typeface="Calibri" panose="020F0502020204030204" pitchFamily="34" charset="0"/>
              </a:rPr>
              <a:t>③</a:t>
            </a:r>
            <a:endParaRPr lang="en-US" sz="3600" b="1" dirty="0">
              <a:solidFill>
                <a:srgbClr val="CC99FF"/>
              </a:solidFill>
              <a:effectLst>
                <a:glow rad="76200">
                  <a:srgbClr val="FF0066"/>
                </a:glow>
                <a:outerShdw blurRad="38100" dist="38100" dir="2700000" algn="tl">
                  <a:srgbClr val="000000">
                    <a:alpha val="43137"/>
                  </a:srgbClr>
                </a:outerShdw>
              </a:effectLst>
            </a:endParaRPr>
          </a:p>
        </p:txBody>
      </p:sp>
      <p:sp>
        <p:nvSpPr>
          <p:cNvPr id="13" name="16-Point Star 3">
            <a:extLst>
              <a:ext uri="{FF2B5EF4-FFF2-40B4-BE49-F238E27FC236}">
                <a16:creationId xmlns:a16="http://schemas.microsoft.com/office/drawing/2014/main" id="{7E472814-D66C-4758-8473-A98E0F327F55}"/>
              </a:ext>
            </a:extLst>
          </p:cNvPr>
          <p:cNvSpPr/>
          <p:nvPr/>
        </p:nvSpPr>
        <p:spPr>
          <a:xfrm>
            <a:off x="5292527" y="286087"/>
            <a:ext cx="1195444" cy="1175385"/>
          </a:xfrm>
          <a:prstGeom prst="star16">
            <a:avLst>
              <a:gd name="adj" fmla="val 13850"/>
            </a:avLst>
          </a:prstGeom>
          <a:gradFill flip="none" rotWithShape="1">
            <a:gsLst>
              <a:gs pos="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4-Point Star 4">
            <a:extLst>
              <a:ext uri="{FF2B5EF4-FFF2-40B4-BE49-F238E27FC236}">
                <a16:creationId xmlns:a16="http://schemas.microsoft.com/office/drawing/2014/main" id="{78273589-5D7A-4CBE-8927-67DBEBD6AA38}"/>
              </a:ext>
            </a:extLst>
          </p:cNvPr>
          <p:cNvSpPr/>
          <p:nvPr/>
        </p:nvSpPr>
        <p:spPr>
          <a:xfrm>
            <a:off x="5291434" y="256591"/>
            <a:ext cx="1195444" cy="1244525"/>
          </a:xfrm>
          <a:prstGeom prst="star4">
            <a:avLst>
              <a:gd name="adj" fmla="val 3376"/>
            </a:avLst>
          </a:prstGeom>
          <a:gradFill flip="none" rotWithShape="1">
            <a:gsLst>
              <a:gs pos="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2">
            <a:extLst>
              <a:ext uri="{FF2B5EF4-FFF2-40B4-BE49-F238E27FC236}">
                <a16:creationId xmlns:a16="http://schemas.microsoft.com/office/drawing/2014/main" id="{5B7EF9E9-88DF-425D-802F-F6A79654A5A7}"/>
              </a:ext>
            </a:extLst>
          </p:cNvPr>
          <p:cNvSpPr txBox="1">
            <a:spLocks noChangeArrowheads="1"/>
          </p:cNvSpPr>
          <p:nvPr/>
        </p:nvSpPr>
        <p:spPr bwMode="auto">
          <a:xfrm>
            <a:off x="3486377" y="3379615"/>
            <a:ext cx="2030354" cy="8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chemeClr val="bg1"/>
                </a:solidFill>
                <a:effectLst>
                  <a:glow rad="101600">
                    <a:schemeClr val="tx1"/>
                  </a:glow>
                  <a:outerShdw blurRad="50800" algn="tl" rotWithShape="0">
                    <a:srgbClr val="000000"/>
                  </a:outerShdw>
                </a:effectLst>
                <a:latin typeface="Calibri" panose="020F0502020204030204" pitchFamily="34" charset="0"/>
              </a:rPr>
              <a:t>heart</a:t>
            </a:r>
            <a:endParaRPr lang="en-US" altLang="en-US" sz="3200" b="1" i="1" kern="0" dirty="0">
              <a:ln w="17780" cmpd="sng">
                <a:noFill/>
                <a:prstDash val="solid"/>
                <a:miter lim="800000"/>
              </a:ln>
              <a:solidFill>
                <a:schemeClr val="bg1"/>
              </a:solidFill>
              <a:effectLst>
                <a:glow rad="101600">
                  <a:schemeClr val="tx1"/>
                </a:glow>
                <a:outerShdw blurRad="50800" algn="tl" rotWithShape="0">
                  <a:srgbClr val="000000"/>
                </a:outerShdw>
              </a:effectLst>
              <a:latin typeface="Calibri" panose="020F0502020204030204" pitchFamily="34" charset="0"/>
            </a:endParaRPr>
          </a:p>
        </p:txBody>
      </p:sp>
      <p:sp>
        <p:nvSpPr>
          <p:cNvPr id="11" name="Rectangle 2">
            <a:extLst>
              <a:ext uri="{FF2B5EF4-FFF2-40B4-BE49-F238E27FC236}">
                <a16:creationId xmlns:a16="http://schemas.microsoft.com/office/drawing/2014/main" id="{20B854E8-60D5-4F38-BF42-EEB4949B2F47}"/>
              </a:ext>
            </a:extLst>
          </p:cNvPr>
          <p:cNvSpPr txBox="1">
            <a:spLocks noChangeArrowheads="1"/>
          </p:cNvSpPr>
          <p:nvPr/>
        </p:nvSpPr>
        <p:spPr bwMode="auto">
          <a:xfrm>
            <a:off x="632826" y="4048875"/>
            <a:ext cx="1453019" cy="8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chemeClr val="bg1"/>
                </a:solidFill>
                <a:effectLst>
                  <a:glow rad="101600">
                    <a:schemeClr val="tx1"/>
                  </a:glow>
                  <a:outerShdw blurRad="50800" algn="tl" rotWithShape="0">
                    <a:srgbClr val="000000"/>
                  </a:outerShdw>
                </a:effectLst>
                <a:latin typeface="Calibri" panose="020F0502020204030204" pitchFamily="34" charset="0"/>
              </a:rPr>
              <a:t>soul</a:t>
            </a:r>
            <a:endParaRPr lang="en-US" altLang="en-US" sz="3200" b="1" i="1" kern="0" dirty="0">
              <a:ln w="17780" cmpd="sng">
                <a:noFill/>
                <a:prstDash val="solid"/>
                <a:miter lim="800000"/>
              </a:ln>
              <a:solidFill>
                <a:schemeClr val="bg1"/>
              </a:solidFill>
              <a:effectLst>
                <a:glow rad="101600">
                  <a:schemeClr val="tx1"/>
                </a:glow>
                <a:outerShdw blurRad="50800" algn="tl" rotWithShape="0">
                  <a:srgbClr val="000000"/>
                </a:outerShdw>
              </a:effectLst>
              <a:latin typeface="Calibri" panose="020F0502020204030204" pitchFamily="34" charset="0"/>
            </a:endParaRPr>
          </a:p>
        </p:txBody>
      </p:sp>
      <p:sp>
        <p:nvSpPr>
          <p:cNvPr id="12" name="Rectangle 2">
            <a:extLst>
              <a:ext uri="{FF2B5EF4-FFF2-40B4-BE49-F238E27FC236}">
                <a16:creationId xmlns:a16="http://schemas.microsoft.com/office/drawing/2014/main" id="{E9387DBE-900F-4B6F-8E3D-D593181E5BD7}"/>
              </a:ext>
            </a:extLst>
          </p:cNvPr>
          <p:cNvSpPr txBox="1">
            <a:spLocks noChangeArrowheads="1"/>
          </p:cNvSpPr>
          <p:nvPr/>
        </p:nvSpPr>
        <p:spPr bwMode="auto">
          <a:xfrm>
            <a:off x="5974294" y="4046495"/>
            <a:ext cx="2329841" cy="8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chemeClr val="bg1"/>
                </a:solidFill>
                <a:effectLst>
                  <a:glow rad="101600">
                    <a:schemeClr val="tx1"/>
                  </a:glow>
                  <a:outerShdw blurRad="50800" algn="tl" rotWithShape="0">
                    <a:srgbClr val="000000"/>
                  </a:outerShdw>
                </a:effectLst>
                <a:latin typeface="Calibri" panose="020F0502020204030204" pitchFamily="34" charset="0"/>
              </a:rPr>
              <a:t>strength</a:t>
            </a:r>
            <a:endParaRPr lang="en-US" altLang="en-US" sz="3200" b="1" i="1" kern="0" dirty="0">
              <a:ln w="17780" cmpd="sng">
                <a:noFill/>
                <a:prstDash val="solid"/>
                <a:miter lim="800000"/>
              </a:ln>
              <a:solidFill>
                <a:schemeClr val="bg1"/>
              </a:solidFill>
              <a:effectLst>
                <a:glow rad="101600">
                  <a:schemeClr val="tx1"/>
                </a:glow>
                <a:outerShdw blurRad="50800" algn="tl" rotWithShape="0">
                  <a:srgbClr val="000000"/>
                </a:outerShdw>
              </a:effectLst>
              <a:latin typeface="Calibri" panose="020F0502020204030204" pitchFamily="34" charset="0"/>
            </a:endParaRPr>
          </a:p>
        </p:txBody>
      </p:sp>
      <p:sp>
        <p:nvSpPr>
          <p:cNvPr id="5" name="Rectangle 2" hidden="1">
            <a:extLst>
              <a:ext uri="{FF2B5EF4-FFF2-40B4-BE49-F238E27FC236}">
                <a16:creationId xmlns:a16="http://schemas.microsoft.com/office/drawing/2014/main" id="{A1F0C179-E2D9-4B17-95C6-CD0D09312FD6}"/>
              </a:ext>
            </a:extLst>
          </p:cNvPr>
          <p:cNvSpPr txBox="1">
            <a:spLocks noChangeArrowheads="1"/>
          </p:cNvSpPr>
          <p:nvPr/>
        </p:nvSpPr>
        <p:spPr bwMode="auto">
          <a:xfrm>
            <a:off x="1646275" y="4021433"/>
            <a:ext cx="3170904" cy="8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LORD is one</a:t>
            </a:r>
            <a:endParaRPr lang="en-US" altLang="en-US" sz="32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
        <p:nvSpPr>
          <p:cNvPr id="15" name="Rectangle 2">
            <a:extLst>
              <a:ext uri="{FF2B5EF4-FFF2-40B4-BE49-F238E27FC236}">
                <a16:creationId xmlns:a16="http://schemas.microsoft.com/office/drawing/2014/main" id="{31400ABF-4BB7-429C-BBE0-377E7DC57680}"/>
              </a:ext>
            </a:extLst>
          </p:cNvPr>
          <p:cNvSpPr txBox="1">
            <a:spLocks noChangeArrowheads="1"/>
          </p:cNvSpPr>
          <p:nvPr/>
        </p:nvSpPr>
        <p:spPr bwMode="auto">
          <a:xfrm>
            <a:off x="2159703" y="2746326"/>
            <a:ext cx="3761772" cy="75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3175" cmpd="sng">
                  <a:solidFill>
                    <a:srgbClr val="FFFFFF"/>
                  </a:solidFill>
                  <a:prstDash val="solid"/>
                  <a:miter lim="800000"/>
                </a:ln>
                <a:solidFill>
                  <a:srgbClr val="9933FF"/>
                </a:solidFill>
                <a:effectLst>
                  <a:glow rad="101600">
                    <a:schemeClr val="tx1"/>
                  </a:glow>
                  <a:outerShdw blurRad="50800" algn="tl" rotWithShape="0">
                    <a:srgbClr val="000000"/>
                  </a:outerShdw>
                </a:effectLst>
                <a:latin typeface="Calibri" panose="020F0502020204030204" pitchFamily="34" charset="0"/>
              </a:rPr>
              <a:t>love the LORD</a:t>
            </a:r>
            <a:endParaRPr lang="en-US" altLang="en-US" b="1" i="1" kern="0" dirty="0">
              <a:ln w="3175" cmpd="sng">
                <a:solidFill>
                  <a:srgbClr val="FFFFFF"/>
                </a:solidFill>
                <a:prstDash val="solid"/>
                <a:miter lim="800000"/>
              </a:ln>
              <a:solidFill>
                <a:srgbClr val="9933FF"/>
              </a:solidFill>
              <a:effectLst>
                <a:glow rad="101600">
                  <a:schemeClr val="tx1"/>
                </a:glow>
                <a:outerShdw blurRad="50800" algn="tl" rotWithShape="0">
                  <a:srgbClr val="000000"/>
                </a:outerShdw>
              </a:effectLst>
              <a:latin typeface="Calibri" panose="020F0502020204030204" pitchFamily="34" charset="0"/>
            </a:endParaRPr>
          </a:p>
        </p:txBody>
      </p:sp>
      <p:sp>
        <p:nvSpPr>
          <p:cNvPr id="20" name="Rectangle 2">
            <a:extLst>
              <a:ext uri="{FF2B5EF4-FFF2-40B4-BE49-F238E27FC236}">
                <a16:creationId xmlns:a16="http://schemas.microsoft.com/office/drawing/2014/main" id="{FD53E93D-2478-4589-AEB4-F3FC7C697AC8}"/>
              </a:ext>
            </a:extLst>
          </p:cNvPr>
          <p:cNvSpPr txBox="1">
            <a:spLocks noChangeArrowheads="1"/>
          </p:cNvSpPr>
          <p:nvPr/>
        </p:nvSpPr>
        <p:spPr bwMode="auto">
          <a:xfrm>
            <a:off x="1829280" y="3376877"/>
            <a:ext cx="904659" cy="8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all</a:t>
            </a:r>
          </a:p>
        </p:txBody>
      </p:sp>
      <p:sp>
        <p:nvSpPr>
          <p:cNvPr id="21" name="Rectangle 2">
            <a:extLst>
              <a:ext uri="{FF2B5EF4-FFF2-40B4-BE49-F238E27FC236}">
                <a16:creationId xmlns:a16="http://schemas.microsoft.com/office/drawing/2014/main" id="{CAE9FAE7-0760-4538-B30D-E388DC684AA2}"/>
              </a:ext>
            </a:extLst>
          </p:cNvPr>
          <p:cNvSpPr txBox="1">
            <a:spLocks noChangeArrowheads="1"/>
          </p:cNvSpPr>
          <p:nvPr/>
        </p:nvSpPr>
        <p:spPr bwMode="auto">
          <a:xfrm>
            <a:off x="4110253" y="4047067"/>
            <a:ext cx="904659" cy="8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all</a:t>
            </a:r>
          </a:p>
        </p:txBody>
      </p:sp>
      <p:sp>
        <p:nvSpPr>
          <p:cNvPr id="22" name="Rectangle 2">
            <a:extLst>
              <a:ext uri="{FF2B5EF4-FFF2-40B4-BE49-F238E27FC236}">
                <a16:creationId xmlns:a16="http://schemas.microsoft.com/office/drawing/2014/main" id="{16C09857-1CF6-409E-BD43-0584E58D1443}"/>
              </a:ext>
            </a:extLst>
          </p:cNvPr>
          <p:cNvSpPr txBox="1">
            <a:spLocks noChangeArrowheads="1"/>
          </p:cNvSpPr>
          <p:nvPr/>
        </p:nvSpPr>
        <p:spPr bwMode="auto">
          <a:xfrm>
            <a:off x="6386463" y="3372115"/>
            <a:ext cx="904659" cy="8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all</a:t>
            </a:r>
          </a:p>
        </p:txBody>
      </p:sp>
      <p:sp>
        <p:nvSpPr>
          <p:cNvPr id="19" name="Rectangle 9">
            <a:extLst>
              <a:ext uri="{FF2B5EF4-FFF2-40B4-BE49-F238E27FC236}">
                <a16:creationId xmlns:a16="http://schemas.microsoft.com/office/drawing/2014/main" id="{36385293-15E2-4AA9-81E4-D00678585F12}"/>
              </a:ext>
            </a:extLst>
          </p:cNvPr>
          <p:cNvSpPr>
            <a:spLocks noChangeArrowheads="1"/>
          </p:cNvSpPr>
          <p:nvPr/>
        </p:nvSpPr>
        <p:spPr bwMode="auto">
          <a:xfrm>
            <a:off x="4262315" y="2760406"/>
            <a:ext cx="1582961" cy="7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10" b="1" i="0" u="none" strike="noStrike" kern="1200" cap="none" spc="0" normalizeH="0" baseline="0" noProof="0" dirty="0">
                <a:ln>
                  <a:noFill/>
                </a:ln>
                <a:solidFill>
                  <a:srgbClr val="CC9900"/>
                </a:solidFill>
                <a:effectLst/>
                <a:uLnTx/>
                <a:uFillTx/>
                <a:latin typeface="Calibri" panose="020F0502020204030204" pitchFamily="34" charset="0"/>
                <a:ea typeface="+mn-ea"/>
                <a:cs typeface="Calibri" panose="020F0502020204030204" pitchFamily="34" charset="0"/>
              </a:rPr>
              <a:t>LORD</a:t>
            </a:r>
            <a:endParaRPr kumimoji="0" lang="en-US" sz="4410" b="1" i="1" u="none" strike="noStrike" kern="1200" cap="none" spc="0" normalizeH="0" baseline="0" noProof="0" dirty="0">
              <a:ln>
                <a:noFill/>
              </a:ln>
              <a:solidFill>
                <a:srgbClr val="CC99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935545237"/>
      </p:ext>
    </p:extLst>
  </p:cSld>
  <p:clrMapOvr>
    <a:masterClrMapping/>
  </p:clrMapOvr>
  <mc:AlternateContent xmlns:mc="http://schemas.openxmlformats.org/markup-compatibility/2006" xmlns:p14="http://schemas.microsoft.com/office/powerpoint/2010/main">
    <mc:Choice Requires="p14">
      <p:transition spd="slow" p14:dur="1500">
        <p14:ripple dir="l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800" decel="100000"/>
                                        <p:tgtEl>
                                          <p:spTgt spid="3074"/>
                                        </p:tgtEl>
                                      </p:cBhvr>
                                    </p:animEffect>
                                    <p:anim calcmode="lin" valueType="num">
                                      <p:cBhvr>
                                        <p:cTn id="8" dur="800" decel="100000" fill="hold"/>
                                        <p:tgtEl>
                                          <p:spTgt spid="3074"/>
                                        </p:tgtEl>
                                        <p:attrNameLst>
                                          <p:attrName>style.rotation</p:attrName>
                                        </p:attrNameLst>
                                      </p:cBhvr>
                                      <p:tavLst>
                                        <p:tav tm="0">
                                          <p:val>
                                            <p:fltVal val="-90"/>
                                          </p:val>
                                        </p:tav>
                                        <p:tav tm="100000">
                                          <p:val>
                                            <p:fltVal val="0"/>
                                          </p:val>
                                        </p:tav>
                                      </p:tavLst>
                                    </p:anim>
                                    <p:anim calcmode="lin" valueType="num">
                                      <p:cBhvr>
                                        <p:cTn id="9" dur="800" decel="100000" fill="hold"/>
                                        <p:tgtEl>
                                          <p:spTgt spid="3074"/>
                                        </p:tgtEl>
                                        <p:attrNameLst>
                                          <p:attrName>ppt_x</p:attrName>
                                        </p:attrNameLst>
                                      </p:cBhvr>
                                      <p:tavLst>
                                        <p:tav tm="0">
                                          <p:val>
                                            <p:strVal val="#ppt_x+0.4"/>
                                          </p:val>
                                        </p:tav>
                                        <p:tav tm="100000">
                                          <p:val>
                                            <p:strVal val="#ppt_x-0.05"/>
                                          </p:val>
                                        </p:tav>
                                      </p:tavLst>
                                    </p:anim>
                                    <p:anim calcmode="lin" valueType="num">
                                      <p:cBhvr>
                                        <p:cTn id="10" dur="800" decel="100000" fill="hold"/>
                                        <p:tgtEl>
                                          <p:spTgt spid="307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07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07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par>
                                <p:cTn id="18" presetID="18" presetClass="emph" presetSubtype="0" fill="hold" grpId="1" nodeType="withEffect">
                                  <p:stCondLst>
                                    <p:cond delay="0"/>
                                  </p:stCondLst>
                                  <p:childTnLst>
                                    <p:set>
                                      <p:cBhvr override="childStyle">
                                        <p:cTn id="19" dur="500" fill="hold"/>
                                        <p:tgtEl>
                                          <p:spTgt spid="9"/>
                                        </p:tgtEl>
                                        <p:attrNameLst>
                                          <p:attrName>style.textDecorationUnderline</p:attrName>
                                        </p:attrNameLst>
                                      </p:cBhvr>
                                      <p:to>
                                        <p:strVal val="true"/>
                                      </p:to>
                                    </p:set>
                                  </p:childTnLst>
                                </p:cTn>
                              </p:par>
                              <p:par>
                                <p:cTn id="20" presetID="22" presetClass="entr" presetSubtype="8"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par>
                                <p:cTn id="23" presetID="0" presetClass="entr" presetSubtype="0" fill="hold" grpId="0" nodeType="withEffect">
                                  <p:stCondLst>
                                    <p:cond delay="250"/>
                                  </p:stCondLst>
                                  <p:iterate type="lt">
                                    <p:tmPct val="10000"/>
                                  </p:iterate>
                                  <p:childTnLst>
                                    <p:set>
                                      <p:cBhvr>
                                        <p:cTn id="24" dur="1" fill="hold">
                                          <p:stCondLst>
                                            <p:cond delay="0"/>
                                          </p:stCondLst>
                                        </p:cTn>
                                        <p:tgtEl>
                                          <p:spTgt spid="19"/>
                                        </p:tgtEl>
                                        <p:attrNameLst>
                                          <p:attrName>style.visibility</p:attrName>
                                        </p:attrNameLst>
                                      </p:cBhvr>
                                      <p:to>
                                        <p:strVal val="visible"/>
                                      </p:to>
                                    </p:set>
                                    <p:animEffect transition="in" filter="dissolve">
                                      <p:cBhvr>
                                        <p:cTn id="25" dur="500">
                                          <p:stCondLst>
                                            <p:cond delay="0"/>
                                          </p:stCondLst>
                                        </p:cTn>
                                        <p:tgtEl>
                                          <p:spTgt spid="19"/>
                                        </p:tgtEl>
                                      </p:cBhvr>
                                    </p:animEffect>
                                    <p:anim to="" calcmode="lin" valueType="num">
                                      <p:cBhvr>
                                        <p:cTn id="26" dur="500" fill="hold">
                                          <p:stCondLst>
                                            <p:cond delay="0"/>
                                          </p:stCondLst>
                                        </p:cTn>
                                        <p:tgtEl>
                                          <p:spTgt spid="19"/>
                                        </p:tgtEl>
                                        <p:attrNameLst>
                                          <p:attrName>ppt_w</p:attrName>
                                        </p:attrNameLst>
                                      </p:cBhvr>
                                      <p:tavLst>
                                        <p:tav tm="0">
                                          <p:val>
                                            <p:strVal val="#ppt_w*4"/>
                                          </p:val>
                                        </p:tav>
                                        <p:tav tm="100000">
                                          <p:val>
                                            <p:strVal val="#ppt_w"/>
                                          </p:val>
                                        </p:tav>
                                      </p:tavLst>
                                    </p:anim>
                                    <p:anim to="" calcmode="lin" valueType="num">
                                      <p:cBhvr>
                                        <p:cTn id="27" dur="500" fill="hold">
                                          <p:stCondLst>
                                            <p:cond delay="0"/>
                                          </p:stCondLst>
                                        </p:cTn>
                                        <p:tgtEl>
                                          <p:spTgt spid="19"/>
                                        </p:tgtEl>
                                        <p:attrNameLst>
                                          <p:attrName>ppt_h</p:attrName>
                                        </p:attrNameLst>
                                      </p:cBhvr>
                                      <p:tavLst>
                                        <p:tav tm="0">
                                          <p:val>
                                            <p:strVal val="#ppt_h*4"/>
                                          </p:val>
                                        </p:tav>
                                        <p:tav tm="100000">
                                          <p:val>
                                            <p:strVal val="#ppt_h"/>
                                          </p:val>
                                        </p:tav>
                                      </p:tavLst>
                                    </p:anim>
                                  </p:childTnLst>
                                </p:cTn>
                              </p:par>
                            </p:childTnLst>
                          </p:cTn>
                        </p:par>
                        <p:par>
                          <p:cTn id="28" fill="hold">
                            <p:stCondLst>
                              <p:cond delay="900"/>
                            </p:stCondLst>
                            <p:childTnLst>
                              <p:par>
                                <p:cTn id="29" presetID="26" presetClass="emph" presetSubtype="0" fill="hold" grpId="1" nodeType="afterEffect">
                                  <p:stCondLst>
                                    <p:cond delay="0"/>
                                  </p:stCondLst>
                                  <p:iterate type="lt">
                                    <p:tmPct val="0"/>
                                  </p:iterate>
                                  <p:childTnLst>
                                    <p:animEffect transition="out" filter="fade">
                                      <p:cBhvr>
                                        <p:cTn id="30" dur="500" tmFilter="0, 0; .2, .5; .8, .5; 1, 0"/>
                                        <p:tgtEl>
                                          <p:spTgt spid="19"/>
                                        </p:tgtEl>
                                      </p:cBhvr>
                                    </p:animEffect>
                                    <p:animScale>
                                      <p:cBhvr>
                                        <p:cTn id="31" dur="250" autoRev="1" fill="hold"/>
                                        <p:tgtEl>
                                          <p:spTgt spid="19"/>
                                        </p:tgtEl>
                                      </p:cBhvr>
                                      <p:by x="105000" y="105000"/>
                                    </p:animScale>
                                  </p:childTnLst>
                                </p:cTn>
                              </p:par>
                            </p:childTnLst>
                          </p:cTn>
                        </p:par>
                      </p:childTnLst>
                    </p:cTn>
                  </p:par>
                  <p:par>
                    <p:cTn id="32" fill="hold">
                      <p:stCondLst>
                        <p:cond delay="indefinite"/>
                      </p:stCondLst>
                      <p:childTnLst>
                        <p:par>
                          <p:cTn id="33" fill="hold">
                            <p:stCondLst>
                              <p:cond delay="0"/>
                            </p:stCondLst>
                            <p:childTnLst>
                              <p:par>
                                <p:cTn id="34" presetID="0"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dissolve">
                                      <p:cBhvr>
                                        <p:cTn id="36" dur="500">
                                          <p:stCondLst>
                                            <p:cond delay="0"/>
                                          </p:stCondLst>
                                        </p:cTn>
                                        <p:tgtEl>
                                          <p:spTgt spid="6"/>
                                        </p:tgtEl>
                                      </p:cBhvr>
                                    </p:animEffect>
                                    <p:anim to="" calcmode="lin" valueType="num">
                                      <p:cBhvr>
                                        <p:cTn id="37" dur="500" fill="hold">
                                          <p:stCondLst>
                                            <p:cond delay="0"/>
                                          </p:stCondLst>
                                        </p:cTn>
                                        <p:tgtEl>
                                          <p:spTgt spid="6"/>
                                        </p:tgtEl>
                                        <p:attrNameLst>
                                          <p:attrName>ppt_w</p:attrName>
                                        </p:attrNameLst>
                                      </p:cBhvr>
                                      <p:tavLst>
                                        <p:tav tm="0">
                                          <p:val>
                                            <p:strVal val="#ppt_w*4"/>
                                          </p:val>
                                        </p:tav>
                                        <p:tav tm="100000">
                                          <p:val>
                                            <p:strVal val="#ppt_w"/>
                                          </p:val>
                                        </p:tav>
                                      </p:tavLst>
                                    </p:anim>
                                    <p:anim to="" calcmode="lin" valueType="num">
                                      <p:cBhvr>
                                        <p:cTn id="38" dur="500" fill="hold">
                                          <p:stCondLst>
                                            <p:cond delay="0"/>
                                          </p:stCondLst>
                                        </p:cTn>
                                        <p:tgtEl>
                                          <p:spTgt spid="6"/>
                                        </p:tgtEl>
                                        <p:attrNameLst>
                                          <p:attrName>ppt_h</p:attrName>
                                        </p:attrNameLst>
                                      </p:cBhvr>
                                      <p:tavLst>
                                        <p:tav tm="0">
                                          <p:val>
                                            <p:strVal val="#ppt_h*4"/>
                                          </p:val>
                                        </p:tav>
                                        <p:tav tm="100000">
                                          <p:val>
                                            <p:strVal val="#ppt_h"/>
                                          </p:val>
                                        </p:tav>
                                      </p:tavLst>
                                    </p:anim>
                                  </p:childTnLst>
                                </p:cTn>
                              </p:par>
                              <p:par>
                                <p:cTn id="39" presetID="0" presetClass="entr" presetSubtype="0" fill="hold" grpId="0" nodeType="withEffect">
                                  <p:stCondLst>
                                    <p:cond delay="250"/>
                                  </p:stCondLst>
                                  <p:childTnLst>
                                    <p:set>
                                      <p:cBhvr>
                                        <p:cTn id="40" dur="1" fill="hold">
                                          <p:stCondLst>
                                            <p:cond delay="0"/>
                                          </p:stCondLst>
                                        </p:cTn>
                                        <p:tgtEl>
                                          <p:spTgt spid="7"/>
                                        </p:tgtEl>
                                        <p:attrNameLst>
                                          <p:attrName>style.visibility</p:attrName>
                                        </p:attrNameLst>
                                      </p:cBhvr>
                                      <p:to>
                                        <p:strVal val="visible"/>
                                      </p:to>
                                    </p:set>
                                    <p:animEffect transition="in" filter="dissolve">
                                      <p:cBhvr>
                                        <p:cTn id="41" dur="500">
                                          <p:stCondLst>
                                            <p:cond delay="0"/>
                                          </p:stCondLst>
                                        </p:cTn>
                                        <p:tgtEl>
                                          <p:spTgt spid="7"/>
                                        </p:tgtEl>
                                      </p:cBhvr>
                                    </p:animEffect>
                                    <p:anim to="" calcmode="lin" valueType="num">
                                      <p:cBhvr>
                                        <p:cTn id="42" dur="500" fill="hold">
                                          <p:stCondLst>
                                            <p:cond delay="0"/>
                                          </p:stCondLst>
                                        </p:cTn>
                                        <p:tgtEl>
                                          <p:spTgt spid="7"/>
                                        </p:tgtEl>
                                        <p:attrNameLst>
                                          <p:attrName>ppt_w</p:attrName>
                                        </p:attrNameLst>
                                      </p:cBhvr>
                                      <p:tavLst>
                                        <p:tav tm="0">
                                          <p:val>
                                            <p:strVal val="#ppt_w*4"/>
                                          </p:val>
                                        </p:tav>
                                        <p:tav tm="100000">
                                          <p:val>
                                            <p:strVal val="#ppt_w"/>
                                          </p:val>
                                        </p:tav>
                                      </p:tavLst>
                                    </p:anim>
                                    <p:anim to="" calcmode="lin" valueType="num">
                                      <p:cBhvr>
                                        <p:cTn id="43" dur="500" fill="hold">
                                          <p:stCondLst>
                                            <p:cond delay="0"/>
                                          </p:stCondLst>
                                        </p:cTn>
                                        <p:tgtEl>
                                          <p:spTgt spid="7"/>
                                        </p:tgtEl>
                                        <p:attrNameLst>
                                          <p:attrName>ppt_h</p:attrName>
                                        </p:attrNameLst>
                                      </p:cBhvr>
                                      <p:tavLst>
                                        <p:tav tm="0">
                                          <p:val>
                                            <p:strVal val="#ppt_h*4"/>
                                          </p:val>
                                        </p:tav>
                                        <p:tav tm="100000">
                                          <p:val>
                                            <p:strVal val="#ppt_h"/>
                                          </p:val>
                                        </p:tav>
                                      </p:tavLst>
                                    </p:anim>
                                  </p:childTnLst>
                                </p:cTn>
                              </p:par>
                              <p:par>
                                <p:cTn id="44" presetID="0" presetClass="entr" presetSubtype="0" fill="hold" grpId="0" nodeType="withEffect">
                                  <p:stCondLst>
                                    <p:cond delay="500"/>
                                  </p:stCondLst>
                                  <p:childTnLst>
                                    <p:set>
                                      <p:cBhvr>
                                        <p:cTn id="45" dur="1" fill="hold">
                                          <p:stCondLst>
                                            <p:cond delay="0"/>
                                          </p:stCondLst>
                                        </p:cTn>
                                        <p:tgtEl>
                                          <p:spTgt spid="8"/>
                                        </p:tgtEl>
                                        <p:attrNameLst>
                                          <p:attrName>style.visibility</p:attrName>
                                        </p:attrNameLst>
                                      </p:cBhvr>
                                      <p:to>
                                        <p:strVal val="visible"/>
                                      </p:to>
                                    </p:set>
                                    <p:animEffect transition="in" filter="dissolve">
                                      <p:cBhvr>
                                        <p:cTn id="46" dur="500">
                                          <p:stCondLst>
                                            <p:cond delay="0"/>
                                          </p:stCondLst>
                                        </p:cTn>
                                        <p:tgtEl>
                                          <p:spTgt spid="8"/>
                                        </p:tgtEl>
                                      </p:cBhvr>
                                    </p:animEffect>
                                    <p:anim to="" calcmode="lin" valueType="num">
                                      <p:cBhvr>
                                        <p:cTn id="47" dur="500" fill="hold">
                                          <p:stCondLst>
                                            <p:cond delay="0"/>
                                          </p:stCondLst>
                                        </p:cTn>
                                        <p:tgtEl>
                                          <p:spTgt spid="8"/>
                                        </p:tgtEl>
                                        <p:attrNameLst>
                                          <p:attrName>ppt_w</p:attrName>
                                        </p:attrNameLst>
                                      </p:cBhvr>
                                      <p:tavLst>
                                        <p:tav tm="0">
                                          <p:val>
                                            <p:strVal val="#ppt_w*4"/>
                                          </p:val>
                                        </p:tav>
                                        <p:tav tm="100000">
                                          <p:val>
                                            <p:strVal val="#ppt_w"/>
                                          </p:val>
                                        </p:tav>
                                      </p:tavLst>
                                    </p:anim>
                                    <p:anim to="" calcmode="lin" valueType="num">
                                      <p:cBhvr>
                                        <p:cTn id="48" dur="500" fill="hold">
                                          <p:stCondLst>
                                            <p:cond delay="0"/>
                                          </p:stCondLst>
                                        </p:cTn>
                                        <p:tgtEl>
                                          <p:spTgt spid="8"/>
                                        </p:tgtEl>
                                        <p:attrNameLst>
                                          <p:attrName>ppt_h</p:attrName>
                                        </p:attrNameLst>
                                      </p:cBhvr>
                                      <p:tavLst>
                                        <p:tav tm="0">
                                          <p:val>
                                            <p:strVal val="#ppt_h*4"/>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3" presetClass="entr" presetSubtype="16"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fill="hold"/>
                                        <p:tgtEl>
                                          <p:spTgt spid="10"/>
                                        </p:tgtEl>
                                        <p:attrNameLst>
                                          <p:attrName>ppt_w</p:attrName>
                                        </p:attrNameLst>
                                      </p:cBhvr>
                                      <p:tavLst>
                                        <p:tav tm="0">
                                          <p:val>
                                            <p:fltVal val="0"/>
                                          </p:val>
                                        </p:tav>
                                        <p:tav tm="100000">
                                          <p:val>
                                            <p:strVal val="#ppt_w"/>
                                          </p:val>
                                        </p:tav>
                                      </p:tavLst>
                                    </p:anim>
                                    <p:anim calcmode="lin" valueType="num">
                                      <p:cBhvr>
                                        <p:cTn id="54" dur="500" fill="hold"/>
                                        <p:tgtEl>
                                          <p:spTgt spid="10"/>
                                        </p:tgtEl>
                                        <p:attrNameLst>
                                          <p:attrName>ppt_h</p:attrName>
                                        </p:attrNameLst>
                                      </p:cBhvr>
                                      <p:tavLst>
                                        <p:tav tm="0">
                                          <p:val>
                                            <p:fltVal val="0"/>
                                          </p:val>
                                        </p:tav>
                                        <p:tav tm="100000">
                                          <p:val>
                                            <p:strVal val="#ppt_h"/>
                                          </p:val>
                                        </p:tav>
                                      </p:tavLst>
                                    </p:anim>
                                  </p:childTnLst>
                                </p:cTn>
                              </p:par>
                              <p:par>
                                <p:cTn id="55" presetID="23" presetClass="entr" presetSubtype="16" fill="hold" grpId="0" nodeType="withEffect">
                                  <p:stCondLst>
                                    <p:cond delay="400"/>
                                  </p:stCondLst>
                                  <p:childTnLst>
                                    <p:set>
                                      <p:cBhvr>
                                        <p:cTn id="56" dur="1" fill="hold">
                                          <p:stCondLst>
                                            <p:cond delay="0"/>
                                          </p:stCondLst>
                                        </p:cTn>
                                        <p:tgtEl>
                                          <p:spTgt spid="11"/>
                                        </p:tgtEl>
                                        <p:attrNameLst>
                                          <p:attrName>style.visibility</p:attrName>
                                        </p:attrNameLst>
                                      </p:cBhvr>
                                      <p:to>
                                        <p:strVal val="visible"/>
                                      </p:to>
                                    </p:set>
                                    <p:anim calcmode="lin" valueType="num">
                                      <p:cBhvr>
                                        <p:cTn id="57" dur="500" fill="hold"/>
                                        <p:tgtEl>
                                          <p:spTgt spid="11"/>
                                        </p:tgtEl>
                                        <p:attrNameLst>
                                          <p:attrName>ppt_w</p:attrName>
                                        </p:attrNameLst>
                                      </p:cBhvr>
                                      <p:tavLst>
                                        <p:tav tm="0">
                                          <p:val>
                                            <p:fltVal val="0"/>
                                          </p:val>
                                        </p:tav>
                                        <p:tav tm="100000">
                                          <p:val>
                                            <p:strVal val="#ppt_w"/>
                                          </p:val>
                                        </p:tav>
                                      </p:tavLst>
                                    </p:anim>
                                    <p:anim calcmode="lin" valueType="num">
                                      <p:cBhvr>
                                        <p:cTn id="58" dur="500" fill="hold"/>
                                        <p:tgtEl>
                                          <p:spTgt spid="11"/>
                                        </p:tgtEl>
                                        <p:attrNameLst>
                                          <p:attrName>ppt_h</p:attrName>
                                        </p:attrNameLst>
                                      </p:cBhvr>
                                      <p:tavLst>
                                        <p:tav tm="0">
                                          <p:val>
                                            <p:fltVal val="0"/>
                                          </p:val>
                                        </p:tav>
                                        <p:tav tm="100000">
                                          <p:val>
                                            <p:strVal val="#ppt_h"/>
                                          </p:val>
                                        </p:tav>
                                      </p:tavLst>
                                    </p:anim>
                                  </p:childTnLst>
                                </p:cTn>
                              </p:par>
                              <p:par>
                                <p:cTn id="59" presetID="23" presetClass="entr" presetSubtype="16" fill="hold" grpId="0" nodeType="withEffect">
                                  <p:stCondLst>
                                    <p:cond delay="80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2"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250"/>
                                        <p:tgtEl>
                                          <p:spTgt spid="20"/>
                                        </p:tgtEl>
                                      </p:cBhvr>
                                    </p:animEffect>
                                  </p:childTnLst>
                                </p:cTn>
                              </p:par>
                              <p:par>
                                <p:cTn id="68" presetID="10" presetClass="entr" presetSubtype="0" fill="hold" grpId="2" nodeType="with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250"/>
                                        <p:tgtEl>
                                          <p:spTgt spid="21"/>
                                        </p:tgtEl>
                                      </p:cBhvr>
                                    </p:animEffect>
                                  </p:childTnLst>
                                </p:cTn>
                              </p:par>
                              <p:par>
                                <p:cTn id="71" presetID="10" presetClass="entr" presetSubtype="0" fill="hold" grpId="2" nodeType="with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fade">
                                      <p:cBhvr>
                                        <p:cTn id="73" dur="250"/>
                                        <p:tgtEl>
                                          <p:spTgt spid="22"/>
                                        </p:tgtEl>
                                      </p:cBhvr>
                                    </p:animEffect>
                                  </p:childTnLst>
                                </p:cTn>
                              </p:par>
                              <p:par>
                                <p:cTn id="74" presetID="42" presetClass="path" presetSubtype="0" accel="50000" decel="50000" fill="hold" grpId="1" nodeType="withEffect">
                                  <p:stCondLst>
                                    <p:cond delay="500"/>
                                  </p:stCondLst>
                                  <p:childTnLst>
                                    <p:animMotion origin="layout" path="M 8.33333E-7 -2.22222E-6 L 0.49896 0.24861 " pathEditMode="relative" rAng="0" ptsTypes="AA">
                                      <p:cBhvr>
                                        <p:cTn id="75" dur="1250" fill="hold"/>
                                        <p:tgtEl>
                                          <p:spTgt spid="20"/>
                                        </p:tgtEl>
                                        <p:attrNameLst>
                                          <p:attrName>ppt_x</p:attrName>
                                          <p:attrName>ppt_y</p:attrName>
                                        </p:attrNameLst>
                                      </p:cBhvr>
                                      <p:rCtr x="24948" y="12431"/>
                                    </p:animMotion>
                                  </p:childTnLst>
                                </p:cTn>
                              </p:par>
                              <p:par>
                                <p:cTn id="76" presetID="42" presetClass="path" presetSubtype="0" accel="50000" decel="50000" fill="hold" grpId="1" nodeType="withEffect">
                                  <p:stCondLst>
                                    <p:cond delay="500"/>
                                  </p:stCondLst>
                                  <p:childTnLst>
                                    <p:animMotion origin="layout" path="M 1.66667E-6 2.59259E-6 L 0.24878 0.15139 " pathEditMode="relative" rAng="0" ptsTypes="AA">
                                      <p:cBhvr>
                                        <p:cTn id="77" dur="1250" fill="hold"/>
                                        <p:tgtEl>
                                          <p:spTgt spid="21"/>
                                        </p:tgtEl>
                                        <p:attrNameLst>
                                          <p:attrName>ppt_x</p:attrName>
                                          <p:attrName>ppt_y</p:attrName>
                                        </p:attrNameLst>
                                      </p:cBhvr>
                                      <p:rCtr x="12431" y="7569"/>
                                    </p:animMotion>
                                  </p:childTnLst>
                                </p:cTn>
                              </p:par>
                              <p:par>
                                <p:cTn id="78" presetID="42" presetClass="path" presetSubtype="0" accel="50000" decel="50000" fill="hold" grpId="1" nodeType="withEffect">
                                  <p:stCondLst>
                                    <p:cond delay="500"/>
                                  </p:stCondLst>
                                  <p:childTnLst>
                                    <p:animMotion origin="layout" path="M 3.33333E-6 2.22222E-6 L 3.33333E-6 0.25 " pathEditMode="relative" rAng="0" ptsTypes="AA">
                                      <p:cBhvr>
                                        <p:cTn id="79" dur="1250" fill="hold"/>
                                        <p:tgtEl>
                                          <p:spTgt spid="22"/>
                                        </p:tgtEl>
                                        <p:attrNameLst>
                                          <p:attrName>ppt_x</p:attrName>
                                          <p:attrName>ppt_y</p:attrName>
                                        </p:attrNameLst>
                                      </p:cBhvr>
                                      <p:rCtr x="0" y="12500"/>
                                    </p:animMotion>
                                  </p:childTnLst>
                                </p:cTn>
                              </p:par>
                              <p:par>
                                <p:cTn id="80" presetID="10" presetClass="exit" presetSubtype="0" fill="hold" grpId="0" nodeType="withEffect">
                                  <p:stCondLst>
                                    <p:cond delay="500"/>
                                  </p:stCondLst>
                                  <p:childTnLst>
                                    <p:animEffect transition="out" filter="fade">
                                      <p:cBhvr>
                                        <p:cTn id="81" dur="1250"/>
                                        <p:tgtEl>
                                          <p:spTgt spid="20"/>
                                        </p:tgtEl>
                                      </p:cBhvr>
                                    </p:animEffect>
                                    <p:set>
                                      <p:cBhvr>
                                        <p:cTn id="82" dur="1" fill="hold">
                                          <p:stCondLst>
                                            <p:cond delay="1249"/>
                                          </p:stCondLst>
                                        </p:cTn>
                                        <p:tgtEl>
                                          <p:spTgt spid="20"/>
                                        </p:tgtEl>
                                        <p:attrNameLst>
                                          <p:attrName>style.visibility</p:attrName>
                                        </p:attrNameLst>
                                      </p:cBhvr>
                                      <p:to>
                                        <p:strVal val="hidden"/>
                                      </p:to>
                                    </p:set>
                                  </p:childTnLst>
                                </p:cTn>
                              </p:par>
                              <p:par>
                                <p:cTn id="83" presetID="23" presetClass="exit" presetSubtype="16" fill="hold" grpId="3" nodeType="withEffect">
                                  <p:stCondLst>
                                    <p:cond delay="500"/>
                                  </p:stCondLst>
                                  <p:childTnLst>
                                    <p:anim calcmode="lin" valueType="num">
                                      <p:cBhvr>
                                        <p:cTn id="84" dur="1250"/>
                                        <p:tgtEl>
                                          <p:spTgt spid="20"/>
                                        </p:tgtEl>
                                        <p:attrNameLst>
                                          <p:attrName>ppt_w</p:attrName>
                                        </p:attrNameLst>
                                      </p:cBhvr>
                                      <p:tavLst>
                                        <p:tav tm="0">
                                          <p:val>
                                            <p:strVal val="ppt_w"/>
                                          </p:val>
                                        </p:tav>
                                        <p:tav tm="100000">
                                          <p:val>
                                            <p:strVal val="4*ppt_w"/>
                                          </p:val>
                                        </p:tav>
                                      </p:tavLst>
                                    </p:anim>
                                    <p:anim calcmode="lin" valueType="num">
                                      <p:cBhvr>
                                        <p:cTn id="85" dur="1250"/>
                                        <p:tgtEl>
                                          <p:spTgt spid="20"/>
                                        </p:tgtEl>
                                        <p:attrNameLst>
                                          <p:attrName>ppt_h</p:attrName>
                                        </p:attrNameLst>
                                      </p:cBhvr>
                                      <p:tavLst>
                                        <p:tav tm="0">
                                          <p:val>
                                            <p:strVal val="ppt_h"/>
                                          </p:val>
                                        </p:tav>
                                        <p:tav tm="100000">
                                          <p:val>
                                            <p:strVal val="4*ppt_h"/>
                                          </p:val>
                                        </p:tav>
                                      </p:tavLst>
                                    </p:anim>
                                    <p:set>
                                      <p:cBhvr>
                                        <p:cTn id="86" dur="1" fill="hold">
                                          <p:stCondLst>
                                            <p:cond delay="1249"/>
                                          </p:stCondLst>
                                        </p:cTn>
                                        <p:tgtEl>
                                          <p:spTgt spid="20"/>
                                        </p:tgtEl>
                                        <p:attrNameLst>
                                          <p:attrName>style.visibility</p:attrName>
                                        </p:attrNameLst>
                                      </p:cBhvr>
                                      <p:to>
                                        <p:strVal val="hidden"/>
                                      </p:to>
                                    </p:set>
                                  </p:childTnLst>
                                </p:cTn>
                              </p:par>
                              <p:par>
                                <p:cTn id="87" presetID="10" presetClass="exit" presetSubtype="0" fill="hold" grpId="0" nodeType="withEffect">
                                  <p:stCondLst>
                                    <p:cond delay="500"/>
                                  </p:stCondLst>
                                  <p:childTnLst>
                                    <p:animEffect transition="out" filter="fade">
                                      <p:cBhvr>
                                        <p:cTn id="88" dur="1250"/>
                                        <p:tgtEl>
                                          <p:spTgt spid="21"/>
                                        </p:tgtEl>
                                      </p:cBhvr>
                                    </p:animEffect>
                                    <p:set>
                                      <p:cBhvr>
                                        <p:cTn id="89" dur="1" fill="hold">
                                          <p:stCondLst>
                                            <p:cond delay="1249"/>
                                          </p:stCondLst>
                                        </p:cTn>
                                        <p:tgtEl>
                                          <p:spTgt spid="21"/>
                                        </p:tgtEl>
                                        <p:attrNameLst>
                                          <p:attrName>style.visibility</p:attrName>
                                        </p:attrNameLst>
                                      </p:cBhvr>
                                      <p:to>
                                        <p:strVal val="hidden"/>
                                      </p:to>
                                    </p:set>
                                  </p:childTnLst>
                                </p:cTn>
                              </p:par>
                              <p:par>
                                <p:cTn id="90" presetID="23" presetClass="exit" presetSubtype="16" fill="hold" grpId="3" nodeType="withEffect">
                                  <p:stCondLst>
                                    <p:cond delay="500"/>
                                  </p:stCondLst>
                                  <p:childTnLst>
                                    <p:anim calcmode="lin" valueType="num">
                                      <p:cBhvr>
                                        <p:cTn id="91" dur="1250"/>
                                        <p:tgtEl>
                                          <p:spTgt spid="21"/>
                                        </p:tgtEl>
                                        <p:attrNameLst>
                                          <p:attrName>ppt_w</p:attrName>
                                        </p:attrNameLst>
                                      </p:cBhvr>
                                      <p:tavLst>
                                        <p:tav tm="0">
                                          <p:val>
                                            <p:strVal val="ppt_w"/>
                                          </p:val>
                                        </p:tav>
                                        <p:tav tm="100000">
                                          <p:val>
                                            <p:strVal val="4*ppt_w"/>
                                          </p:val>
                                        </p:tav>
                                      </p:tavLst>
                                    </p:anim>
                                    <p:anim calcmode="lin" valueType="num">
                                      <p:cBhvr>
                                        <p:cTn id="92" dur="1250"/>
                                        <p:tgtEl>
                                          <p:spTgt spid="21"/>
                                        </p:tgtEl>
                                        <p:attrNameLst>
                                          <p:attrName>ppt_h</p:attrName>
                                        </p:attrNameLst>
                                      </p:cBhvr>
                                      <p:tavLst>
                                        <p:tav tm="0">
                                          <p:val>
                                            <p:strVal val="ppt_h"/>
                                          </p:val>
                                        </p:tav>
                                        <p:tav tm="100000">
                                          <p:val>
                                            <p:strVal val="4*ppt_h"/>
                                          </p:val>
                                        </p:tav>
                                      </p:tavLst>
                                    </p:anim>
                                    <p:set>
                                      <p:cBhvr>
                                        <p:cTn id="93" dur="1" fill="hold">
                                          <p:stCondLst>
                                            <p:cond delay="1249"/>
                                          </p:stCondLst>
                                        </p:cTn>
                                        <p:tgtEl>
                                          <p:spTgt spid="21"/>
                                        </p:tgtEl>
                                        <p:attrNameLst>
                                          <p:attrName>style.visibility</p:attrName>
                                        </p:attrNameLst>
                                      </p:cBhvr>
                                      <p:to>
                                        <p:strVal val="hidden"/>
                                      </p:to>
                                    </p:set>
                                  </p:childTnLst>
                                </p:cTn>
                              </p:par>
                              <p:par>
                                <p:cTn id="94" presetID="10" presetClass="exit" presetSubtype="0" fill="hold" grpId="0" nodeType="withEffect">
                                  <p:stCondLst>
                                    <p:cond delay="500"/>
                                  </p:stCondLst>
                                  <p:childTnLst>
                                    <p:animEffect transition="out" filter="fade">
                                      <p:cBhvr>
                                        <p:cTn id="95" dur="1250"/>
                                        <p:tgtEl>
                                          <p:spTgt spid="22"/>
                                        </p:tgtEl>
                                      </p:cBhvr>
                                    </p:animEffect>
                                    <p:set>
                                      <p:cBhvr>
                                        <p:cTn id="96" dur="1" fill="hold">
                                          <p:stCondLst>
                                            <p:cond delay="1249"/>
                                          </p:stCondLst>
                                        </p:cTn>
                                        <p:tgtEl>
                                          <p:spTgt spid="22"/>
                                        </p:tgtEl>
                                        <p:attrNameLst>
                                          <p:attrName>style.visibility</p:attrName>
                                        </p:attrNameLst>
                                      </p:cBhvr>
                                      <p:to>
                                        <p:strVal val="hidden"/>
                                      </p:to>
                                    </p:set>
                                  </p:childTnLst>
                                </p:cTn>
                              </p:par>
                              <p:par>
                                <p:cTn id="97" presetID="23" presetClass="exit" presetSubtype="16" fill="hold" grpId="3" nodeType="withEffect">
                                  <p:stCondLst>
                                    <p:cond delay="500"/>
                                  </p:stCondLst>
                                  <p:childTnLst>
                                    <p:anim calcmode="lin" valueType="num">
                                      <p:cBhvr>
                                        <p:cTn id="98" dur="1250"/>
                                        <p:tgtEl>
                                          <p:spTgt spid="22"/>
                                        </p:tgtEl>
                                        <p:attrNameLst>
                                          <p:attrName>ppt_w</p:attrName>
                                        </p:attrNameLst>
                                      </p:cBhvr>
                                      <p:tavLst>
                                        <p:tav tm="0">
                                          <p:val>
                                            <p:strVal val="ppt_w"/>
                                          </p:val>
                                        </p:tav>
                                        <p:tav tm="100000">
                                          <p:val>
                                            <p:strVal val="4*ppt_w"/>
                                          </p:val>
                                        </p:tav>
                                      </p:tavLst>
                                    </p:anim>
                                    <p:anim calcmode="lin" valueType="num">
                                      <p:cBhvr>
                                        <p:cTn id="99" dur="1250"/>
                                        <p:tgtEl>
                                          <p:spTgt spid="22"/>
                                        </p:tgtEl>
                                        <p:attrNameLst>
                                          <p:attrName>ppt_h</p:attrName>
                                        </p:attrNameLst>
                                      </p:cBhvr>
                                      <p:tavLst>
                                        <p:tav tm="0">
                                          <p:val>
                                            <p:strVal val="ppt_h"/>
                                          </p:val>
                                        </p:tav>
                                        <p:tav tm="100000">
                                          <p:val>
                                            <p:strVal val="4*ppt_h"/>
                                          </p:val>
                                        </p:tav>
                                      </p:tavLst>
                                    </p:anim>
                                    <p:set>
                                      <p:cBhvr>
                                        <p:cTn id="100" dur="1" fill="hold">
                                          <p:stCondLst>
                                            <p:cond delay="1249"/>
                                          </p:stCondLst>
                                        </p:cTn>
                                        <p:tgtEl>
                                          <p:spTgt spid="22"/>
                                        </p:tgtEl>
                                        <p:attrNameLst>
                                          <p:attrName>style.visibility</p:attrName>
                                        </p:attrNameLst>
                                      </p:cBhvr>
                                      <p:to>
                                        <p:strVal val="hidden"/>
                                      </p:to>
                                    </p:set>
                                  </p:childTnLst>
                                </p:cTn>
                              </p:par>
                              <p:par>
                                <p:cTn id="101" presetID="10" presetClass="exit" presetSubtype="0" fill="hold" grpId="2" nodeType="withEffect">
                                  <p:stCondLst>
                                    <p:cond delay="500"/>
                                  </p:stCondLst>
                                  <p:iterate type="lt">
                                    <p:tmPct val="0"/>
                                  </p:iterate>
                                  <p:childTnLst>
                                    <p:animEffect transition="out" filter="fade">
                                      <p:cBhvr>
                                        <p:cTn id="102" dur="500"/>
                                        <p:tgtEl>
                                          <p:spTgt spid="19"/>
                                        </p:tgtEl>
                                      </p:cBhvr>
                                    </p:animEffect>
                                    <p:set>
                                      <p:cBhvr>
                                        <p:cTn id="103" dur="1" fill="hold">
                                          <p:stCondLst>
                                            <p:cond delay="499"/>
                                          </p:stCondLst>
                                        </p:cTn>
                                        <p:tgtEl>
                                          <p:spTgt spid="19"/>
                                        </p:tgtEl>
                                        <p:attrNameLst>
                                          <p:attrName>style.visibility</p:attrName>
                                        </p:attrNameLst>
                                      </p:cBhvr>
                                      <p:to>
                                        <p:strVal val="hidden"/>
                                      </p:to>
                                    </p:set>
                                  </p:childTnLst>
                                </p:cTn>
                              </p:par>
                              <p:par>
                                <p:cTn id="104" presetID="10" presetClass="entr" presetSubtype="0" fill="hold" grpId="0" nodeType="withEffect">
                                  <p:stCondLst>
                                    <p:cond delay="0"/>
                                  </p:stCondLst>
                                  <p:childTnLst>
                                    <p:set>
                                      <p:cBhvr>
                                        <p:cTn id="105" dur="1" fill="hold">
                                          <p:stCondLst>
                                            <p:cond delay="0"/>
                                          </p:stCondLst>
                                        </p:cTn>
                                        <p:tgtEl>
                                          <p:spTgt spid="4"/>
                                        </p:tgtEl>
                                        <p:attrNameLst>
                                          <p:attrName>style.visibility</p:attrName>
                                        </p:attrNameLst>
                                      </p:cBhvr>
                                      <p:to>
                                        <p:strVal val="visible"/>
                                      </p:to>
                                    </p:set>
                                    <p:animEffect transition="in" filter="fade">
                                      <p:cBhvr>
                                        <p:cTn id="106" dur="250"/>
                                        <p:tgtEl>
                                          <p:spTgt spid="4"/>
                                        </p:tgtEl>
                                      </p:cBhvr>
                                    </p:animEffect>
                                  </p:childTnLst>
                                </p:cTn>
                              </p:par>
                              <p:par>
                                <p:cTn id="107" presetID="42" presetClass="path" presetSubtype="0" accel="50000" decel="50000" fill="hold" grpId="2" nodeType="withEffect">
                                  <p:stCondLst>
                                    <p:cond delay="0"/>
                                  </p:stCondLst>
                                  <p:childTnLst>
                                    <p:animMotion origin="layout" path="M 0 2.59259E-6 L -0.1842 0.29004 " pathEditMode="relative" rAng="0" ptsTypes="AA">
                                      <p:cBhvr>
                                        <p:cTn id="108" dur="2000" fill="hold"/>
                                        <p:tgtEl>
                                          <p:spTgt spid="4"/>
                                        </p:tgtEl>
                                        <p:attrNameLst>
                                          <p:attrName>ppt_x</p:attrName>
                                          <p:attrName>ppt_y</p:attrName>
                                        </p:attrNameLst>
                                      </p:cBhvr>
                                      <p:rCtr x="-9219" y="14491"/>
                                    </p:animMotion>
                                  </p:childTnLst>
                                </p:cTn>
                              </p:par>
                              <p:par>
                                <p:cTn id="109" presetID="10" presetClass="exit" presetSubtype="0" fill="hold" grpId="1" nodeType="withEffect">
                                  <p:stCondLst>
                                    <p:cond delay="0"/>
                                  </p:stCondLst>
                                  <p:childTnLst>
                                    <p:animEffect transition="out" filter="fade">
                                      <p:cBhvr>
                                        <p:cTn id="110" dur="1250"/>
                                        <p:tgtEl>
                                          <p:spTgt spid="3074"/>
                                        </p:tgtEl>
                                      </p:cBhvr>
                                    </p:animEffect>
                                    <p:set>
                                      <p:cBhvr>
                                        <p:cTn id="111" dur="1" fill="hold">
                                          <p:stCondLst>
                                            <p:cond delay="1249"/>
                                          </p:stCondLst>
                                        </p:cTn>
                                        <p:tgtEl>
                                          <p:spTgt spid="3074"/>
                                        </p:tgtEl>
                                        <p:attrNameLst>
                                          <p:attrName>style.visibility</p:attrName>
                                        </p:attrNameLst>
                                      </p:cBhvr>
                                      <p:to>
                                        <p:strVal val="hidden"/>
                                      </p:to>
                                    </p:set>
                                  </p:childTnLst>
                                </p:cTn>
                              </p:par>
                              <p:par>
                                <p:cTn id="112" presetID="10" presetClass="exit" presetSubtype="0" fill="hold" grpId="1" nodeType="withEffect">
                                  <p:stCondLst>
                                    <p:cond delay="0"/>
                                  </p:stCondLst>
                                  <p:childTnLst>
                                    <p:animEffect transition="out" filter="fade">
                                      <p:cBhvr>
                                        <p:cTn id="113" dur="500"/>
                                        <p:tgtEl>
                                          <p:spTgt spid="6"/>
                                        </p:tgtEl>
                                      </p:cBhvr>
                                    </p:animEffect>
                                    <p:set>
                                      <p:cBhvr>
                                        <p:cTn id="114" dur="1" fill="hold">
                                          <p:stCondLst>
                                            <p:cond delay="499"/>
                                          </p:stCondLst>
                                        </p:cTn>
                                        <p:tgtEl>
                                          <p:spTgt spid="6"/>
                                        </p:tgtEl>
                                        <p:attrNameLst>
                                          <p:attrName>style.visibility</p:attrName>
                                        </p:attrNameLst>
                                      </p:cBhvr>
                                      <p:to>
                                        <p:strVal val="hidden"/>
                                      </p:to>
                                    </p:set>
                                  </p:childTnLst>
                                </p:cTn>
                              </p:par>
                              <p:par>
                                <p:cTn id="115" presetID="10" presetClass="exit" presetSubtype="0" fill="hold" grpId="1" nodeType="withEffect">
                                  <p:stCondLst>
                                    <p:cond delay="0"/>
                                  </p:stCondLst>
                                  <p:childTnLst>
                                    <p:animEffect transition="out" filter="fade">
                                      <p:cBhvr>
                                        <p:cTn id="116" dur="500"/>
                                        <p:tgtEl>
                                          <p:spTgt spid="7"/>
                                        </p:tgtEl>
                                      </p:cBhvr>
                                    </p:animEffect>
                                    <p:set>
                                      <p:cBhvr>
                                        <p:cTn id="117" dur="1" fill="hold">
                                          <p:stCondLst>
                                            <p:cond delay="499"/>
                                          </p:stCondLst>
                                        </p:cTn>
                                        <p:tgtEl>
                                          <p:spTgt spid="7"/>
                                        </p:tgtEl>
                                        <p:attrNameLst>
                                          <p:attrName>style.visibility</p:attrName>
                                        </p:attrNameLst>
                                      </p:cBhvr>
                                      <p:to>
                                        <p:strVal val="hidden"/>
                                      </p:to>
                                    </p:set>
                                  </p:childTnLst>
                                </p:cTn>
                              </p:par>
                              <p:par>
                                <p:cTn id="118" presetID="10" presetClass="exit" presetSubtype="0" fill="hold" grpId="1" nodeType="withEffect">
                                  <p:stCondLst>
                                    <p:cond delay="0"/>
                                  </p:stCondLst>
                                  <p:childTnLst>
                                    <p:animEffect transition="out" filter="fade">
                                      <p:cBhvr>
                                        <p:cTn id="119" dur="500"/>
                                        <p:tgtEl>
                                          <p:spTgt spid="8"/>
                                        </p:tgtEl>
                                      </p:cBhvr>
                                    </p:animEffect>
                                    <p:set>
                                      <p:cBhvr>
                                        <p:cTn id="120" dur="1" fill="hold">
                                          <p:stCondLst>
                                            <p:cond delay="499"/>
                                          </p:stCondLst>
                                        </p:cTn>
                                        <p:tgtEl>
                                          <p:spTgt spid="8"/>
                                        </p:tgtEl>
                                        <p:attrNameLst>
                                          <p:attrName>style.visibility</p:attrName>
                                        </p:attrNameLst>
                                      </p:cBhvr>
                                      <p:to>
                                        <p:strVal val="hidden"/>
                                      </p:to>
                                    </p:set>
                                  </p:childTnLst>
                                </p:cTn>
                              </p:par>
                              <p:par>
                                <p:cTn id="121" presetID="10" presetClass="exit" presetSubtype="0" fill="hold" grpId="2" nodeType="withEffect">
                                  <p:stCondLst>
                                    <p:cond delay="0"/>
                                  </p:stCondLst>
                                  <p:childTnLst>
                                    <p:animEffect transition="out" filter="fade">
                                      <p:cBhvr>
                                        <p:cTn id="122" dur="500"/>
                                        <p:tgtEl>
                                          <p:spTgt spid="9"/>
                                        </p:tgtEl>
                                      </p:cBhvr>
                                    </p:animEffect>
                                    <p:set>
                                      <p:cBhvr>
                                        <p:cTn id="123" dur="1" fill="hold">
                                          <p:stCondLst>
                                            <p:cond delay="499"/>
                                          </p:stCondLst>
                                        </p:cTn>
                                        <p:tgtEl>
                                          <p:spTgt spid="9"/>
                                        </p:tgtEl>
                                        <p:attrNameLst>
                                          <p:attrName>style.visibility</p:attrName>
                                        </p:attrNameLst>
                                      </p:cBhvr>
                                      <p:to>
                                        <p:strVal val="hidden"/>
                                      </p:to>
                                    </p:set>
                                  </p:childTnLst>
                                </p:cTn>
                              </p:par>
                              <p:par>
                                <p:cTn id="124" presetID="10" presetClass="exit" presetSubtype="0" fill="hold" grpId="1" nodeType="withEffect">
                                  <p:stCondLst>
                                    <p:cond delay="0"/>
                                  </p:stCondLst>
                                  <p:childTnLst>
                                    <p:animEffect transition="out" filter="fade">
                                      <p:cBhvr>
                                        <p:cTn id="125" dur="500"/>
                                        <p:tgtEl>
                                          <p:spTgt spid="15"/>
                                        </p:tgtEl>
                                      </p:cBhvr>
                                    </p:animEffect>
                                    <p:set>
                                      <p:cBhvr>
                                        <p:cTn id="126" dur="1" fill="hold">
                                          <p:stCondLst>
                                            <p:cond delay="499"/>
                                          </p:stCondLst>
                                        </p:cTn>
                                        <p:tgtEl>
                                          <p:spTgt spid="15"/>
                                        </p:tgtEl>
                                        <p:attrNameLst>
                                          <p:attrName>style.visibility</p:attrName>
                                        </p:attrNameLst>
                                      </p:cBhvr>
                                      <p:to>
                                        <p:strVal val="hidden"/>
                                      </p:to>
                                    </p:set>
                                  </p:childTnLst>
                                </p:cTn>
                              </p:par>
                              <p:par>
                                <p:cTn id="127" presetID="23" presetClass="exit" presetSubtype="32" fill="hold" grpId="1" nodeType="withEffect">
                                  <p:stCondLst>
                                    <p:cond delay="0"/>
                                  </p:stCondLst>
                                  <p:childTnLst>
                                    <p:anim calcmode="lin" valueType="num">
                                      <p:cBhvr>
                                        <p:cTn id="128" dur="1500"/>
                                        <p:tgtEl>
                                          <p:spTgt spid="11"/>
                                        </p:tgtEl>
                                        <p:attrNameLst>
                                          <p:attrName>ppt_w</p:attrName>
                                        </p:attrNameLst>
                                      </p:cBhvr>
                                      <p:tavLst>
                                        <p:tav tm="0">
                                          <p:val>
                                            <p:strVal val="ppt_w"/>
                                          </p:val>
                                        </p:tav>
                                        <p:tav tm="100000">
                                          <p:val>
                                            <p:fltVal val="0"/>
                                          </p:val>
                                        </p:tav>
                                      </p:tavLst>
                                    </p:anim>
                                    <p:anim calcmode="lin" valueType="num">
                                      <p:cBhvr>
                                        <p:cTn id="129" dur="1500"/>
                                        <p:tgtEl>
                                          <p:spTgt spid="11"/>
                                        </p:tgtEl>
                                        <p:attrNameLst>
                                          <p:attrName>ppt_h</p:attrName>
                                        </p:attrNameLst>
                                      </p:cBhvr>
                                      <p:tavLst>
                                        <p:tav tm="0">
                                          <p:val>
                                            <p:strVal val="ppt_h"/>
                                          </p:val>
                                        </p:tav>
                                        <p:tav tm="100000">
                                          <p:val>
                                            <p:fltVal val="0"/>
                                          </p:val>
                                        </p:tav>
                                      </p:tavLst>
                                    </p:anim>
                                    <p:set>
                                      <p:cBhvr>
                                        <p:cTn id="130" dur="1" fill="hold">
                                          <p:stCondLst>
                                            <p:cond delay="1499"/>
                                          </p:stCondLst>
                                        </p:cTn>
                                        <p:tgtEl>
                                          <p:spTgt spid="11"/>
                                        </p:tgtEl>
                                        <p:attrNameLst>
                                          <p:attrName>style.visibility</p:attrName>
                                        </p:attrNameLst>
                                      </p:cBhvr>
                                      <p:to>
                                        <p:strVal val="hidden"/>
                                      </p:to>
                                    </p:set>
                                  </p:childTnLst>
                                </p:cTn>
                              </p:par>
                              <p:par>
                                <p:cTn id="131" presetID="23" presetClass="exit" presetSubtype="32" fill="hold" grpId="1" nodeType="withEffect">
                                  <p:stCondLst>
                                    <p:cond delay="0"/>
                                  </p:stCondLst>
                                  <p:childTnLst>
                                    <p:anim calcmode="lin" valueType="num">
                                      <p:cBhvr>
                                        <p:cTn id="132" dur="1500"/>
                                        <p:tgtEl>
                                          <p:spTgt spid="10"/>
                                        </p:tgtEl>
                                        <p:attrNameLst>
                                          <p:attrName>ppt_w</p:attrName>
                                        </p:attrNameLst>
                                      </p:cBhvr>
                                      <p:tavLst>
                                        <p:tav tm="0">
                                          <p:val>
                                            <p:strVal val="ppt_w"/>
                                          </p:val>
                                        </p:tav>
                                        <p:tav tm="100000">
                                          <p:val>
                                            <p:fltVal val="0"/>
                                          </p:val>
                                        </p:tav>
                                      </p:tavLst>
                                    </p:anim>
                                    <p:anim calcmode="lin" valueType="num">
                                      <p:cBhvr>
                                        <p:cTn id="133" dur="1500"/>
                                        <p:tgtEl>
                                          <p:spTgt spid="10"/>
                                        </p:tgtEl>
                                        <p:attrNameLst>
                                          <p:attrName>ppt_h</p:attrName>
                                        </p:attrNameLst>
                                      </p:cBhvr>
                                      <p:tavLst>
                                        <p:tav tm="0">
                                          <p:val>
                                            <p:strVal val="ppt_h"/>
                                          </p:val>
                                        </p:tav>
                                        <p:tav tm="100000">
                                          <p:val>
                                            <p:fltVal val="0"/>
                                          </p:val>
                                        </p:tav>
                                      </p:tavLst>
                                    </p:anim>
                                    <p:set>
                                      <p:cBhvr>
                                        <p:cTn id="134" dur="1" fill="hold">
                                          <p:stCondLst>
                                            <p:cond delay="1499"/>
                                          </p:stCondLst>
                                        </p:cTn>
                                        <p:tgtEl>
                                          <p:spTgt spid="10"/>
                                        </p:tgtEl>
                                        <p:attrNameLst>
                                          <p:attrName>style.visibility</p:attrName>
                                        </p:attrNameLst>
                                      </p:cBhvr>
                                      <p:to>
                                        <p:strVal val="hidden"/>
                                      </p:to>
                                    </p:set>
                                  </p:childTnLst>
                                </p:cTn>
                              </p:par>
                              <p:par>
                                <p:cTn id="135" presetID="23" presetClass="exit" presetSubtype="32" fill="hold" grpId="1" nodeType="withEffect">
                                  <p:stCondLst>
                                    <p:cond delay="0"/>
                                  </p:stCondLst>
                                  <p:childTnLst>
                                    <p:anim calcmode="lin" valueType="num">
                                      <p:cBhvr>
                                        <p:cTn id="136" dur="1500"/>
                                        <p:tgtEl>
                                          <p:spTgt spid="12"/>
                                        </p:tgtEl>
                                        <p:attrNameLst>
                                          <p:attrName>ppt_w</p:attrName>
                                        </p:attrNameLst>
                                      </p:cBhvr>
                                      <p:tavLst>
                                        <p:tav tm="0">
                                          <p:val>
                                            <p:strVal val="ppt_w"/>
                                          </p:val>
                                        </p:tav>
                                        <p:tav tm="100000">
                                          <p:val>
                                            <p:fltVal val="0"/>
                                          </p:val>
                                        </p:tav>
                                      </p:tavLst>
                                    </p:anim>
                                    <p:anim calcmode="lin" valueType="num">
                                      <p:cBhvr>
                                        <p:cTn id="137" dur="1500"/>
                                        <p:tgtEl>
                                          <p:spTgt spid="12"/>
                                        </p:tgtEl>
                                        <p:attrNameLst>
                                          <p:attrName>ppt_h</p:attrName>
                                        </p:attrNameLst>
                                      </p:cBhvr>
                                      <p:tavLst>
                                        <p:tav tm="0">
                                          <p:val>
                                            <p:strVal val="ppt_h"/>
                                          </p:val>
                                        </p:tav>
                                        <p:tav tm="100000">
                                          <p:val>
                                            <p:fltVal val="0"/>
                                          </p:val>
                                        </p:tav>
                                      </p:tavLst>
                                    </p:anim>
                                    <p:set>
                                      <p:cBhvr>
                                        <p:cTn id="138" dur="1" fill="hold">
                                          <p:stCondLst>
                                            <p:cond delay="1499"/>
                                          </p:stCondLst>
                                        </p:cTn>
                                        <p:tgtEl>
                                          <p:spTgt spid="12"/>
                                        </p:tgtEl>
                                        <p:attrNameLst>
                                          <p:attrName>style.visibility</p:attrName>
                                        </p:attrNameLst>
                                      </p:cBhvr>
                                      <p:to>
                                        <p:strVal val="hidden"/>
                                      </p:to>
                                    </p:set>
                                  </p:childTnLst>
                                </p:cTn>
                              </p:par>
                              <p:par>
                                <p:cTn id="139" presetID="42" presetClass="path" presetSubtype="0" accel="50000" decel="50000" fill="hold" grpId="2" nodeType="withEffect">
                                  <p:stCondLst>
                                    <p:cond delay="0"/>
                                  </p:stCondLst>
                                  <p:childTnLst>
                                    <p:animMotion origin="layout" path="M 2.5E-6 4.81481E-6 L 0.15399 -0.4257 " pathEditMode="relative" rAng="0" ptsTypes="AA">
                                      <p:cBhvr>
                                        <p:cTn id="140" dur="1500" fill="hold"/>
                                        <p:tgtEl>
                                          <p:spTgt spid="10"/>
                                        </p:tgtEl>
                                        <p:attrNameLst>
                                          <p:attrName>ppt_x</p:attrName>
                                          <p:attrName>ppt_y</p:attrName>
                                        </p:attrNameLst>
                                      </p:cBhvr>
                                      <p:rCtr x="7691" y="-21296"/>
                                    </p:animMotion>
                                  </p:childTnLst>
                                </p:cTn>
                              </p:par>
                              <p:par>
                                <p:cTn id="141" presetID="42" presetClass="path" presetSubtype="0" accel="50000" decel="50000" fill="hold" grpId="2" nodeType="withEffect">
                                  <p:stCondLst>
                                    <p:cond delay="0"/>
                                  </p:stCondLst>
                                  <p:childTnLst>
                                    <p:animMotion origin="layout" path="M -1.11111E-6 1.11111E-6 L 0.49514 -0.52315 " pathEditMode="relative" rAng="0" ptsTypes="AA">
                                      <p:cBhvr>
                                        <p:cTn id="142" dur="1500" fill="hold"/>
                                        <p:tgtEl>
                                          <p:spTgt spid="11"/>
                                        </p:tgtEl>
                                        <p:attrNameLst>
                                          <p:attrName>ppt_x</p:attrName>
                                          <p:attrName>ppt_y</p:attrName>
                                        </p:attrNameLst>
                                      </p:cBhvr>
                                      <p:rCtr x="24757" y="-26157"/>
                                    </p:animMotion>
                                  </p:childTnLst>
                                </p:cTn>
                              </p:par>
                              <p:par>
                                <p:cTn id="143" presetID="42" presetClass="path" presetSubtype="0" accel="50000" decel="50000" fill="hold" grpId="2" nodeType="withEffect">
                                  <p:stCondLst>
                                    <p:cond delay="0"/>
                                  </p:stCondLst>
                                  <p:childTnLst>
                                    <p:animMotion origin="layout" path="M 8.33333E-7 2.59259E-6 L -0.13698 -0.52616 " pathEditMode="relative" rAng="0" ptsTypes="AA">
                                      <p:cBhvr>
                                        <p:cTn id="144" dur="1500" fill="hold"/>
                                        <p:tgtEl>
                                          <p:spTgt spid="12"/>
                                        </p:tgtEl>
                                        <p:attrNameLst>
                                          <p:attrName>ppt_x</p:attrName>
                                          <p:attrName>ppt_y</p:attrName>
                                        </p:attrNameLst>
                                      </p:cBhvr>
                                      <p:rCtr x="-6858" y="-26319"/>
                                    </p:animMotion>
                                  </p:childTnLst>
                                </p:cTn>
                              </p:par>
                              <p:par>
                                <p:cTn id="145" presetID="23" presetClass="entr" presetSubtype="16" fill="hold" grpId="1" nodeType="withEffect">
                                  <p:stCondLst>
                                    <p:cond delay="1000"/>
                                  </p:stCondLst>
                                  <p:childTnLst>
                                    <p:set>
                                      <p:cBhvr>
                                        <p:cTn id="146" dur="1" fill="hold">
                                          <p:stCondLst>
                                            <p:cond delay="0"/>
                                          </p:stCondLst>
                                        </p:cTn>
                                        <p:tgtEl>
                                          <p:spTgt spid="13"/>
                                        </p:tgtEl>
                                        <p:attrNameLst>
                                          <p:attrName>style.visibility</p:attrName>
                                        </p:attrNameLst>
                                      </p:cBhvr>
                                      <p:to>
                                        <p:strVal val="visible"/>
                                      </p:to>
                                    </p:set>
                                    <p:anim calcmode="lin" valueType="num">
                                      <p:cBhvr>
                                        <p:cTn id="147" dur="500" fill="hold"/>
                                        <p:tgtEl>
                                          <p:spTgt spid="13"/>
                                        </p:tgtEl>
                                        <p:attrNameLst>
                                          <p:attrName>ppt_w</p:attrName>
                                        </p:attrNameLst>
                                      </p:cBhvr>
                                      <p:tavLst>
                                        <p:tav tm="0">
                                          <p:val>
                                            <p:fltVal val="0"/>
                                          </p:val>
                                        </p:tav>
                                        <p:tav tm="100000">
                                          <p:val>
                                            <p:strVal val="#ppt_w"/>
                                          </p:val>
                                        </p:tav>
                                      </p:tavLst>
                                    </p:anim>
                                    <p:anim calcmode="lin" valueType="num">
                                      <p:cBhvr>
                                        <p:cTn id="148" dur="500" fill="hold"/>
                                        <p:tgtEl>
                                          <p:spTgt spid="13"/>
                                        </p:tgtEl>
                                        <p:attrNameLst>
                                          <p:attrName>ppt_h</p:attrName>
                                        </p:attrNameLst>
                                      </p:cBhvr>
                                      <p:tavLst>
                                        <p:tav tm="0">
                                          <p:val>
                                            <p:fltVal val="0"/>
                                          </p:val>
                                        </p:tav>
                                        <p:tav tm="100000">
                                          <p:val>
                                            <p:strVal val="#ppt_h"/>
                                          </p:val>
                                        </p:tav>
                                      </p:tavLst>
                                    </p:anim>
                                  </p:childTnLst>
                                </p:cTn>
                              </p:par>
                              <p:par>
                                <p:cTn id="149" presetID="23" presetClass="entr" presetSubtype="16" fill="hold" grpId="1" nodeType="withEffect">
                                  <p:stCondLst>
                                    <p:cond delay="1000"/>
                                  </p:stCondLst>
                                  <p:childTnLst>
                                    <p:set>
                                      <p:cBhvr>
                                        <p:cTn id="150" dur="1" fill="hold">
                                          <p:stCondLst>
                                            <p:cond delay="0"/>
                                          </p:stCondLst>
                                        </p:cTn>
                                        <p:tgtEl>
                                          <p:spTgt spid="14"/>
                                        </p:tgtEl>
                                        <p:attrNameLst>
                                          <p:attrName>style.visibility</p:attrName>
                                        </p:attrNameLst>
                                      </p:cBhvr>
                                      <p:to>
                                        <p:strVal val="visible"/>
                                      </p:to>
                                    </p:set>
                                    <p:anim calcmode="lin" valueType="num">
                                      <p:cBhvr>
                                        <p:cTn id="151" dur="500" fill="hold"/>
                                        <p:tgtEl>
                                          <p:spTgt spid="14"/>
                                        </p:tgtEl>
                                        <p:attrNameLst>
                                          <p:attrName>ppt_w</p:attrName>
                                        </p:attrNameLst>
                                      </p:cBhvr>
                                      <p:tavLst>
                                        <p:tav tm="0">
                                          <p:val>
                                            <p:fltVal val="0"/>
                                          </p:val>
                                        </p:tav>
                                        <p:tav tm="100000">
                                          <p:val>
                                            <p:strVal val="#ppt_w"/>
                                          </p:val>
                                        </p:tav>
                                      </p:tavLst>
                                    </p:anim>
                                    <p:anim calcmode="lin" valueType="num">
                                      <p:cBhvr>
                                        <p:cTn id="152" dur="500" fill="hold"/>
                                        <p:tgtEl>
                                          <p:spTgt spid="14"/>
                                        </p:tgtEl>
                                        <p:attrNameLst>
                                          <p:attrName>ppt_h</p:attrName>
                                        </p:attrNameLst>
                                      </p:cBhvr>
                                      <p:tavLst>
                                        <p:tav tm="0">
                                          <p:val>
                                            <p:fltVal val="0"/>
                                          </p:val>
                                        </p:tav>
                                        <p:tav tm="100000">
                                          <p:val>
                                            <p:strVal val="#ppt_h"/>
                                          </p:val>
                                        </p:tav>
                                      </p:tavLst>
                                    </p:anim>
                                  </p:childTnLst>
                                </p:cTn>
                              </p:par>
                              <p:par>
                                <p:cTn id="153" presetID="8" presetClass="emph" presetSubtype="0" repeatCount="indefinite" fill="hold" grpId="0" nodeType="withEffect">
                                  <p:stCondLst>
                                    <p:cond delay="1000"/>
                                  </p:stCondLst>
                                  <p:childTnLst>
                                    <p:animRot by="-21600000">
                                      <p:cBhvr>
                                        <p:cTn id="154" dur="1000" fill="hold"/>
                                        <p:tgtEl>
                                          <p:spTgt spid="13"/>
                                        </p:tgtEl>
                                        <p:attrNameLst>
                                          <p:attrName>r</p:attrName>
                                        </p:attrNameLst>
                                      </p:cBhvr>
                                    </p:animRot>
                                  </p:childTnLst>
                                </p:cTn>
                              </p:par>
                              <p:par>
                                <p:cTn id="155" presetID="8" presetClass="emph" presetSubtype="0" repeatCount="indefinite" fill="hold" grpId="0" nodeType="withEffect">
                                  <p:stCondLst>
                                    <p:cond delay="1000"/>
                                  </p:stCondLst>
                                  <p:childTnLst>
                                    <p:animRot by="21600000">
                                      <p:cBhvr>
                                        <p:cTn id="156" dur="50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9" grpId="2"/>
      <p:bldP spid="3074" grpId="0"/>
      <p:bldP spid="3074" grpId="1"/>
      <p:bldP spid="4" grpId="0"/>
      <p:bldP spid="4" grpId="2"/>
      <p:bldP spid="6" grpId="0"/>
      <p:bldP spid="6" grpId="1"/>
      <p:bldP spid="7" grpId="0"/>
      <p:bldP spid="7" grpId="1"/>
      <p:bldP spid="8" grpId="0"/>
      <p:bldP spid="8" grpId="1"/>
      <p:bldP spid="13" grpId="0" animBg="1"/>
      <p:bldP spid="13" grpId="1" animBg="1"/>
      <p:bldP spid="14" grpId="0" animBg="1"/>
      <p:bldP spid="14" grpId="1" animBg="1"/>
      <p:bldP spid="10" grpId="0"/>
      <p:bldP spid="10" grpId="1"/>
      <p:bldP spid="10" grpId="2"/>
      <p:bldP spid="11" grpId="0"/>
      <p:bldP spid="11" grpId="1"/>
      <p:bldP spid="11" grpId="2"/>
      <p:bldP spid="12" grpId="0"/>
      <p:bldP spid="12" grpId="1"/>
      <p:bldP spid="12" grpId="2"/>
      <p:bldP spid="15" grpId="0"/>
      <p:bldP spid="15" grpId="1"/>
      <p:bldP spid="20" grpId="0"/>
      <p:bldP spid="20" grpId="1"/>
      <p:bldP spid="20" grpId="2"/>
      <p:bldP spid="20" grpId="3"/>
      <p:bldP spid="21" grpId="0"/>
      <p:bldP spid="21" grpId="1"/>
      <p:bldP spid="21" grpId="2"/>
      <p:bldP spid="21" grpId="3"/>
      <p:bldP spid="22" grpId="0"/>
      <p:bldP spid="22" grpId="1"/>
      <p:bldP spid="22" grpId="2"/>
      <p:bldP spid="22" grpId="3"/>
      <p:bldP spid="19" grpId="0"/>
      <p:bldP spid="19" grpId="1"/>
      <p:bldP spid="19"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AEFE07-C8AD-4B87-8936-774B7CCF5D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1" y="0"/>
            <a:ext cx="9142229" cy="6858000"/>
          </a:xfrm>
          <a:prstGeom prst="rect">
            <a:avLst/>
          </a:prstGeom>
        </p:spPr>
      </p:pic>
      <p:sp>
        <p:nvSpPr>
          <p:cNvPr id="9" name="Title 1">
            <a:extLst>
              <a:ext uri="{FF2B5EF4-FFF2-40B4-BE49-F238E27FC236}">
                <a16:creationId xmlns:a16="http://schemas.microsoft.com/office/drawing/2014/main" id="{A4A6B200-535E-4823-863B-745C3163CD79}"/>
              </a:ext>
            </a:extLst>
          </p:cNvPr>
          <p:cNvSpPr txBox="1">
            <a:spLocks/>
          </p:cNvSpPr>
          <p:nvPr/>
        </p:nvSpPr>
        <p:spPr>
          <a:xfrm>
            <a:off x="1697649" y="4109556"/>
            <a:ext cx="3075158" cy="7008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rgbClr val="FFC0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LORD is one</a:t>
            </a:r>
          </a:p>
        </p:txBody>
      </p:sp>
      <p:sp>
        <p:nvSpPr>
          <p:cNvPr id="3074" name="Rectangle 2"/>
          <p:cNvSpPr>
            <a:spLocks noGrp="1" noChangeArrowheads="1"/>
          </p:cNvSpPr>
          <p:nvPr>
            <p:ph type="title"/>
          </p:nvPr>
        </p:nvSpPr>
        <p:spPr>
          <a:xfrm>
            <a:off x="530942" y="1936622"/>
            <a:ext cx="8082116" cy="2984756"/>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Jesus answered him, "The first of all the commandments is: 'Hear, O Israel, the LORD our God, the LORD is one. </a:t>
            </a:r>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Mark 12:29 </a:t>
            </a:r>
          </a:p>
        </p:txBody>
      </p:sp>
      <p:sp>
        <p:nvSpPr>
          <p:cNvPr id="4" name="Rectangle 2">
            <a:extLst>
              <a:ext uri="{FF2B5EF4-FFF2-40B4-BE49-F238E27FC236}">
                <a16:creationId xmlns:a16="http://schemas.microsoft.com/office/drawing/2014/main" id="{D4DFB110-DB22-447F-82A1-131BF1620A9A}"/>
              </a:ext>
            </a:extLst>
          </p:cNvPr>
          <p:cNvSpPr txBox="1">
            <a:spLocks noChangeArrowheads="1"/>
          </p:cNvSpPr>
          <p:nvPr/>
        </p:nvSpPr>
        <p:spPr bwMode="auto">
          <a:xfrm>
            <a:off x="1646275" y="4021433"/>
            <a:ext cx="3170904" cy="8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LORD is one</a:t>
            </a:r>
            <a:endParaRPr lang="en-US" altLang="en-US" sz="3200" b="1" i="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ndParaRPr>
          </a:p>
        </p:txBody>
      </p:sp>
      <p:sp>
        <p:nvSpPr>
          <p:cNvPr id="6" name="Rectangle 2">
            <a:extLst>
              <a:ext uri="{FF2B5EF4-FFF2-40B4-BE49-F238E27FC236}">
                <a16:creationId xmlns:a16="http://schemas.microsoft.com/office/drawing/2014/main" id="{7697C291-830E-4A1B-A639-A6E2101E107C}"/>
              </a:ext>
            </a:extLst>
          </p:cNvPr>
          <p:cNvSpPr txBox="1">
            <a:spLocks noChangeArrowheads="1"/>
          </p:cNvSpPr>
          <p:nvPr/>
        </p:nvSpPr>
        <p:spPr bwMode="auto">
          <a:xfrm>
            <a:off x="3704779" y="3346916"/>
            <a:ext cx="1617920" cy="8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LORD</a:t>
            </a:r>
            <a:endParaRPr lang="en-US" altLang="en-US" sz="3200" b="1" i="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ndParaRPr>
          </a:p>
        </p:txBody>
      </p:sp>
      <p:sp>
        <p:nvSpPr>
          <p:cNvPr id="7" name="Rectangle 2">
            <a:extLst>
              <a:ext uri="{FF2B5EF4-FFF2-40B4-BE49-F238E27FC236}">
                <a16:creationId xmlns:a16="http://schemas.microsoft.com/office/drawing/2014/main" id="{2A1C2783-3612-4CBC-B14C-EB51069BA259}"/>
              </a:ext>
            </a:extLst>
          </p:cNvPr>
          <p:cNvSpPr txBox="1">
            <a:spLocks noChangeArrowheads="1"/>
          </p:cNvSpPr>
          <p:nvPr/>
        </p:nvSpPr>
        <p:spPr bwMode="auto">
          <a:xfrm>
            <a:off x="1674664" y="4017529"/>
            <a:ext cx="1617920" cy="8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LORD</a:t>
            </a:r>
            <a:endParaRPr lang="en-US" altLang="en-US" sz="3200" b="1" i="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ndParaRPr>
          </a:p>
        </p:txBody>
      </p:sp>
      <p:sp>
        <p:nvSpPr>
          <p:cNvPr id="5" name="Rectangle 2" hidden="1">
            <a:extLst>
              <a:ext uri="{FF2B5EF4-FFF2-40B4-BE49-F238E27FC236}">
                <a16:creationId xmlns:a16="http://schemas.microsoft.com/office/drawing/2014/main" id="{FEAFA4DE-F02C-40D4-8E00-A1A93803D20C}"/>
              </a:ext>
            </a:extLst>
          </p:cNvPr>
          <p:cNvSpPr txBox="1">
            <a:spLocks noChangeArrowheads="1"/>
          </p:cNvSpPr>
          <p:nvPr/>
        </p:nvSpPr>
        <p:spPr bwMode="auto">
          <a:xfrm>
            <a:off x="5869783" y="1664660"/>
            <a:ext cx="1617920" cy="8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LORD</a:t>
            </a:r>
            <a:endParaRPr lang="en-US" altLang="en-US" sz="32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
        <p:nvSpPr>
          <p:cNvPr id="8" name="Rectangle 2">
            <a:extLst>
              <a:ext uri="{FF2B5EF4-FFF2-40B4-BE49-F238E27FC236}">
                <a16:creationId xmlns:a16="http://schemas.microsoft.com/office/drawing/2014/main" id="{72FE77E1-E228-4DE8-81EE-B56147C45AF6}"/>
              </a:ext>
            </a:extLst>
          </p:cNvPr>
          <p:cNvSpPr txBox="1">
            <a:spLocks noChangeArrowheads="1"/>
          </p:cNvSpPr>
          <p:nvPr/>
        </p:nvSpPr>
        <p:spPr bwMode="auto">
          <a:xfrm>
            <a:off x="1662046" y="4065087"/>
            <a:ext cx="3131017" cy="75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3175" cmpd="sng">
                  <a:solidFill>
                    <a:srgbClr val="FFFFFF"/>
                  </a:solidFill>
                  <a:prstDash val="solid"/>
                  <a:miter lim="800000"/>
                </a:ln>
                <a:solidFill>
                  <a:srgbClr val="9933FF"/>
                </a:solidFill>
                <a:effectLst>
                  <a:glow rad="101600">
                    <a:schemeClr val="tx1"/>
                  </a:glow>
                  <a:outerShdw blurRad="50800" algn="tl" rotWithShape="0">
                    <a:srgbClr val="000000"/>
                  </a:outerShdw>
                </a:effectLst>
                <a:latin typeface="Calibri" panose="020F0502020204030204" pitchFamily="34" charset="0"/>
              </a:rPr>
              <a:t>LORD is one</a:t>
            </a:r>
            <a:endParaRPr lang="en-US" altLang="en-US" b="1" i="1" kern="0" dirty="0">
              <a:ln w="3175" cmpd="sng">
                <a:solidFill>
                  <a:srgbClr val="FFFFFF"/>
                </a:solidFill>
                <a:prstDash val="solid"/>
                <a:miter lim="800000"/>
              </a:ln>
              <a:solidFill>
                <a:srgbClr val="9933FF"/>
              </a:solidFill>
              <a:effectLst>
                <a:glow rad="101600">
                  <a:schemeClr val="tx1"/>
                </a:glow>
                <a:outerShdw blurRad="50800" algn="tl" rotWithShape="0">
                  <a:srgbClr val="000000"/>
                </a:outerShdw>
              </a:effectLst>
              <a:latin typeface="Calibri" panose="020F0502020204030204" pitchFamily="34" charset="0"/>
            </a:endParaRPr>
          </a:p>
        </p:txBody>
      </p:sp>
      <p:sp>
        <p:nvSpPr>
          <p:cNvPr id="10" name="Rectangle 9">
            <a:extLst>
              <a:ext uri="{FF2B5EF4-FFF2-40B4-BE49-F238E27FC236}">
                <a16:creationId xmlns:a16="http://schemas.microsoft.com/office/drawing/2014/main" id="{29F64DAC-5C85-45BD-BEC5-44E208FAEE41}"/>
              </a:ext>
            </a:extLst>
          </p:cNvPr>
          <p:cNvSpPr>
            <a:spLocks noChangeArrowheads="1"/>
          </p:cNvSpPr>
          <p:nvPr/>
        </p:nvSpPr>
        <p:spPr bwMode="auto">
          <a:xfrm>
            <a:off x="1694565" y="4075046"/>
            <a:ext cx="1586798" cy="7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10" b="1" i="0" u="none" strike="noStrike" kern="1200" cap="none" spc="0" normalizeH="0" baseline="0" noProof="0" dirty="0">
                <a:ln>
                  <a:noFill/>
                </a:ln>
                <a:solidFill>
                  <a:srgbClr val="CC9900"/>
                </a:solidFill>
                <a:effectLst/>
                <a:uLnTx/>
                <a:uFillTx/>
                <a:latin typeface="Calibri" panose="020F0502020204030204" pitchFamily="34" charset="0"/>
                <a:ea typeface="+mn-ea"/>
                <a:cs typeface="Calibri" panose="020F0502020204030204" pitchFamily="34" charset="0"/>
              </a:rPr>
              <a:t>LORD</a:t>
            </a:r>
            <a:endParaRPr kumimoji="0" lang="en-US" sz="4410" b="1" i="1" u="none" strike="noStrike" kern="1200" cap="none" spc="0" normalizeH="0" baseline="0" noProof="0" dirty="0">
              <a:ln>
                <a:noFill/>
              </a:ln>
              <a:solidFill>
                <a:srgbClr val="CC99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560588543"/>
      </p:ext>
    </p:extLst>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ppt_x</p:attrName>
                                        </p:attrNameLst>
                                      </p:cBhvr>
                                      <p:tavLst>
                                        <p:tav tm="0">
                                          <p:val>
                                            <p:strVal val="#ppt_x"/>
                                          </p:val>
                                        </p:tav>
                                        <p:tav tm="100000">
                                          <p:val>
                                            <p:strVal val="#ppt_x"/>
                                          </p:val>
                                        </p:tav>
                                      </p:tavLst>
                                    </p:anim>
                                    <p:anim calcmode="lin" valueType="num">
                                      <p:cBhvr>
                                        <p:cTn id="8" dur="500" fill="hold"/>
                                        <p:tgtEl>
                                          <p:spTgt spid="3074"/>
                                        </p:tgtEl>
                                        <p:attrNameLst>
                                          <p:attrName>ppt_y</p:attrName>
                                        </p:attrNameLst>
                                      </p:cBhvr>
                                      <p:tavLst>
                                        <p:tav tm="0">
                                          <p:val>
                                            <p:strVal val="#ppt_y-#ppt_h/2"/>
                                          </p:val>
                                        </p:tav>
                                        <p:tav tm="100000">
                                          <p:val>
                                            <p:strVal val="#ppt_y"/>
                                          </p:val>
                                        </p:tav>
                                      </p:tavLst>
                                    </p:anim>
                                    <p:anim calcmode="lin" valueType="num">
                                      <p:cBhvr>
                                        <p:cTn id="9" dur="500" fill="hold"/>
                                        <p:tgtEl>
                                          <p:spTgt spid="3074"/>
                                        </p:tgtEl>
                                        <p:attrNameLst>
                                          <p:attrName>ppt_w</p:attrName>
                                        </p:attrNameLst>
                                      </p:cBhvr>
                                      <p:tavLst>
                                        <p:tav tm="0">
                                          <p:val>
                                            <p:strVal val="#ppt_w"/>
                                          </p:val>
                                        </p:tav>
                                        <p:tav tm="100000">
                                          <p:val>
                                            <p:strVal val="#ppt_w"/>
                                          </p:val>
                                        </p:tav>
                                      </p:tavLst>
                                    </p:anim>
                                    <p:anim calcmode="lin" valueType="num">
                                      <p:cBhvr>
                                        <p:cTn id="10" dur="500" fill="hold"/>
                                        <p:tgtEl>
                                          <p:spTgt spid="3074"/>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10" presetClass="exit" presetSubtype="0" fill="hold" grpId="1" nodeType="afterEffect">
                                  <p:stCondLst>
                                    <p:cond delay="0"/>
                                  </p:stCondLst>
                                  <p:childTnLst>
                                    <p:animEffect transition="out" filter="fade">
                                      <p:cBhvr>
                                        <p:cTn id="13" dur="250"/>
                                        <p:tgtEl>
                                          <p:spTgt spid="4"/>
                                        </p:tgtEl>
                                      </p:cBhvr>
                                    </p:animEffect>
                                    <p:set>
                                      <p:cBhvr>
                                        <p:cTn id="14" dur="1" fill="hold">
                                          <p:stCondLst>
                                            <p:cond delay="24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par>
                                <p:cTn id="20" presetID="18" presetClass="emph" presetSubtype="0" fill="hold" grpId="1" nodeType="withEffect">
                                  <p:stCondLst>
                                    <p:cond delay="0"/>
                                  </p:stCondLst>
                                  <p:childTnLst>
                                    <p:set>
                                      <p:cBhvr override="childStyle">
                                        <p:cTn id="21" dur="500" fill="hold"/>
                                        <p:tgtEl>
                                          <p:spTgt spid="9"/>
                                        </p:tgtEl>
                                        <p:attrNameLst>
                                          <p:attrName>style.textDecorationUnderline</p:attrName>
                                        </p:attrNameLst>
                                      </p:cBhvr>
                                      <p:to>
                                        <p:strVal val="true"/>
                                      </p:to>
                                    </p:set>
                                  </p:childTnLst>
                                </p:cTn>
                              </p:par>
                              <p:par>
                                <p:cTn id="22" presetID="22" presetClass="entr" presetSubtype="8"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par>
                                <p:cTn id="25" presetID="0" presetClass="entr" presetSubtype="0" fill="hold" grpId="0" nodeType="withEffect">
                                  <p:stCondLst>
                                    <p:cond delay="250"/>
                                  </p:stCondLst>
                                  <p:iterate type="lt">
                                    <p:tmPct val="10000"/>
                                  </p:iterate>
                                  <p:childTnLst>
                                    <p:set>
                                      <p:cBhvr>
                                        <p:cTn id="26" dur="1" fill="hold">
                                          <p:stCondLst>
                                            <p:cond delay="0"/>
                                          </p:stCondLst>
                                        </p:cTn>
                                        <p:tgtEl>
                                          <p:spTgt spid="10"/>
                                        </p:tgtEl>
                                        <p:attrNameLst>
                                          <p:attrName>style.visibility</p:attrName>
                                        </p:attrNameLst>
                                      </p:cBhvr>
                                      <p:to>
                                        <p:strVal val="visible"/>
                                      </p:to>
                                    </p:set>
                                    <p:animEffect transition="in" filter="dissolve">
                                      <p:cBhvr>
                                        <p:cTn id="27" dur="500">
                                          <p:stCondLst>
                                            <p:cond delay="0"/>
                                          </p:stCondLst>
                                        </p:cTn>
                                        <p:tgtEl>
                                          <p:spTgt spid="10"/>
                                        </p:tgtEl>
                                      </p:cBhvr>
                                    </p:animEffect>
                                    <p:anim to="" calcmode="lin" valueType="num">
                                      <p:cBhvr>
                                        <p:cTn id="28" dur="500" fill="hold">
                                          <p:stCondLst>
                                            <p:cond delay="0"/>
                                          </p:stCondLst>
                                        </p:cTn>
                                        <p:tgtEl>
                                          <p:spTgt spid="10"/>
                                        </p:tgtEl>
                                        <p:attrNameLst>
                                          <p:attrName>ppt_w</p:attrName>
                                        </p:attrNameLst>
                                      </p:cBhvr>
                                      <p:tavLst>
                                        <p:tav tm="0">
                                          <p:val>
                                            <p:strVal val="#ppt_w*4"/>
                                          </p:val>
                                        </p:tav>
                                        <p:tav tm="100000">
                                          <p:val>
                                            <p:strVal val="#ppt_w"/>
                                          </p:val>
                                        </p:tav>
                                      </p:tavLst>
                                    </p:anim>
                                    <p:anim to="" calcmode="lin" valueType="num">
                                      <p:cBhvr>
                                        <p:cTn id="29" dur="500" fill="hold">
                                          <p:stCondLst>
                                            <p:cond delay="0"/>
                                          </p:stCondLst>
                                        </p:cTn>
                                        <p:tgtEl>
                                          <p:spTgt spid="10"/>
                                        </p:tgtEl>
                                        <p:attrNameLst>
                                          <p:attrName>ppt_h</p:attrName>
                                        </p:attrNameLst>
                                      </p:cBhvr>
                                      <p:tavLst>
                                        <p:tav tm="0">
                                          <p:val>
                                            <p:strVal val="#ppt_h*4"/>
                                          </p:val>
                                        </p:tav>
                                        <p:tav tm="100000">
                                          <p:val>
                                            <p:strVal val="#ppt_h"/>
                                          </p:val>
                                        </p:tav>
                                      </p:tavLst>
                                    </p:anim>
                                  </p:childTnLst>
                                </p:cTn>
                              </p:par>
                            </p:childTnLst>
                          </p:cTn>
                        </p:par>
                        <p:par>
                          <p:cTn id="30" fill="hold">
                            <p:stCondLst>
                              <p:cond delay="900"/>
                            </p:stCondLst>
                            <p:childTnLst>
                              <p:par>
                                <p:cTn id="31" presetID="26" presetClass="emph" presetSubtype="0" fill="hold" grpId="1" nodeType="afterEffect">
                                  <p:stCondLst>
                                    <p:cond delay="0"/>
                                  </p:stCondLst>
                                  <p:iterate type="lt">
                                    <p:tmPct val="0"/>
                                  </p:iterate>
                                  <p:childTnLst>
                                    <p:animEffect transition="out" filter="fade">
                                      <p:cBhvr>
                                        <p:cTn id="32" dur="500" tmFilter="0, 0; .2, .5; .8, .5; 1, 0"/>
                                        <p:tgtEl>
                                          <p:spTgt spid="10"/>
                                        </p:tgtEl>
                                      </p:cBhvr>
                                    </p:animEffect>
                                    <p:animScale>
                                      <p:cBhvr>
                                        <p:cTn id="33" dur="250" autoRev="1" fill="hold"/>
                                        <p:tgtEl>
                                          <p:spTgt spid="10"/>
                                        </p:tgtEl>
                                      </p:cBhvr>
                                      <p:by x="105000" y="105000"/>
                                    </p:animScale>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1"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250"/>
                                        <p:tgtEl>
                                          <p:spTgt spid="6"/>
                                        </p:tgtEl>
                                      </p:cBhvr>
                                    </p:animEffect>
                                  </p:childTnLst>
                                </p:cTn>
                              </p:par>
                              <p:par>
                                <p:cTn id="39" presetID="10" presetClass="entr" presetSubtype="0" fill="hold" grpId="1"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250"/>
                                        <p:tgtEl>
                                          <p:spTgt spid="7"/>
                                        </p:tgtEl>
                                      </p:cBhvr>
                                    </p:animEffect>
                                  </p:childTnLst>
                                </p:cTn>
                              </p:par>
                              <p:par>
                                <p:cTn id="42" presetID="0" presetClass="path" presetSubtype="0" accel="50000" decel="50000" fill="hold" grpId="0" nodeType="withEffect">
                                  <p:stCondLst>
                                    <p:cond delay="0"/>
                                  </p:stCondLst>
                                  <p:childTnLst>
                                    <p:animMotion origin="layout" path="M -0.00087 -0.00115 C -0.01129 0.01297 -0.0217 0.02732 -0.04323 0.0426 C -0.06476 0.05811 -0.09653 0.08473 -0.13039 0.09121 C -0.16407 0.09792 -0.21407 0.09815 -0.24566 0.08195 C -0.27726 0.06574 -0.30417 0.03172 -0.3198 -0.00601 C -0.33542 -0.04351 -0.34254 -0.09907 -0.33976 -0.14398 C -0.33698 -0.18888 -0.32205 -0.23472 -0.3033 -0.27523 C -0.28455 -0.31574 -0.26146 -0.35463 -0.22691 -0.38588 C -0.19219 -0.41713 -0.13889 -0.44814 -0.09497 -0.46273 C -0.05105 -0.47731 -0.00365 -0.47777 0.0368 -0.47384 C 0.07725 -0.46967 0.11823 -0.45694 0.14774 -0.43773 C 0.17673 -0.41875 0.19809 -0.39051 0.21267 -0.35902 C 0.22673 -0.32777 0.22968 -0.29189 0.23645 -0.24583 " pathEditMode="relative" rAng="0" ptsTypes="AAAAAAAAAAAAA">
                                      <p:cBhvr>
                                        <p:cTn id="43" dur="2000" fill="hold"/>
                                        <p:tgtEl>
                                          <p:spTgt spid="6"/>
                                        </p:tgtEl>
                                        <p:attrNameLst>
                                          <p:attrName>ppt_x</p:attrName>
                                          <p:attrName>ppt_y</p:attrName>
                                        </p:attrNameLst>
                                      </p:cBhvr>
                                      <p:rCtr x="-5104" y="-18912"/>
                                    </p:animMotion>
                                  </p:childTnLst>
                                </p:cTn>
                              </p:par>
                              <p:par>
                                <p:cTn id="44" presetID="0" presetClass="path" presetSubtype="0" accel="50000" decel="50000" fill="hold" grpId="0" nodeType="withEffect">
                                  <p:stCondLst>
                                    <p:cond delay="0"/>
                                  </p:stCondLst>
                                  <p:childTnLst>
                                    <p:animMotion origin="layout" path="M -0.00035 0.0007 C -0.01493 -0.00648 -0.03004 -0.01412 -0.04479 -0.03264 C -0.06025 -0.05185 -0.07952 -0.0838 -0.09115 -0.11481 C -0.10243 -0.14491 -0.11268 -0.18009 -0.11268 -0.21667 C -0.11268 -0.2537 -0.10781 -0.29444 -0.09115 -0.33611 C -0.07327 -0.37778 -0.04618 -0.43009 -0.0099 -0.46643 C 0.02673 -0.50278 0.07847 -0.53704 0.12899 -0.55417 C 0.17934 -0.5713 0.24548 -0.57708 0.29288 -0.56829 C 0.33975 -0.55926 0.38333 -0.53819 0.41128 -0.50069 C 0.43958 -0.46343 0.44705 -0.4081 0.45885 -0.34375 " pathEditMode="relative" rAng="0" ptsTypes="AAAAAAAAAA">
                                      <p:cBhvr>
                                        <p:cTn id="45" dur="2000" fill="hold"/>
                                        <p:tgtEl>
                                          <p:spTgt spid="7"/>
                                        </p:tgtEl>
                                        <p:attrNameLst>
                                          <p:attrName>ppt_x</p:attrName>
                                          <p:attrName>ppt_y</p:attrName>
                                        </p:attrNameLst>
                                      </p:cBhvr>
                                      <p:rCtr x="17344" y="-28657"/>
                                    </p:animMotion>
                                  </p:childTnLst>
                                </p:cTn>
                              </p:par>
                              <p:par>
                                <p:cTn id="46" presetID="10" presetClass="exit" presetSubtype="0" fill="hold" grpId="1" nodeType="withEffect">
                                  <p:stCondLst>
                                    <p:cond delay="0"/>
                                  </p:stCondLst>
                                  <p:childTnLst>
                                    <p:animEffect transition="out" filter="fade">
                                      <p:cBhvr>
                                        <p:cTn id="47" dur="1250"/>
                                        <p:tgtEl>
                                          <p:spTgt spid="3074"/>
                                        </p:tgtEl>
                                      </p:cBhvr>
                                    </p:animEffect>
                                    <p:set>
                                      <p:cBhvr>
                                        <p:cTn id="48" dur="1" fill="hold">
                                          <p:stCondLst>
                                            <p:cond delay="1249"/>
                                          </p:stCondLst>
                                        </p:cTn>
                                        <p:tgtEl>
                                          <p:spTgt spid="3074"/>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8"/>
                                        </p:tgtEl>
                                      </p:cBhvr>
                                    </p:animEffect>
                                    <p:set>
                                      <p:cBhvr>
                                        <p:cTn id="51" dur="1" fill="hold">
                                          <p:stCondLst>
                                            <p:cond delay="499"/>
                                          </p:stCondLst>
                                        </p:cTn>
                                        <p:tgtEl>
                                          <p:spTgt spid="8"/>
                                        </p:tgtEl>
                                        <p:attrNameLst>
                                          <p:attrName>style.visibility</p:attrName>
                                        </p:attrNameLst>
                                      </p:cBhvr>
                                      <p:to>
                                        <p:strVal val="hidden"/>
                                      </p:to>
                                    </p:set>
                                  </p:childTnLst>
                                </p:cTn>
                              </p:par>
                              <p:par>
                                <p:cTn id="52" presetID="10" presetClass="exit" presetSubtype="0" fill="hold" grpId="2" nodeType="withEffect">
                                  <p:stCondLst>
                                    <p:cond delay="0"/>
                                  </p:stCondLst>
                                  <p:childTnLst>
                                    <p:animEffect transition="out" filter="fade">
                                      <p:cBhvr>
                                        <p:cTn id="53" dur="500"/>
                                        <p:tgtEl>
                                          <p:spTgt spid="9"/>
                                        </p:tgtEl>
                                      </p:cBhvr>
                                    </p:animEffect>
                                    <p:set>
                                      <p:cBhvr>
                                        <p:cTn id="54" dur="1" fill="hold">
                                          <p:stCondLst>
                                            <p:cond delay="499"/>
                                          </p:stCondLst>
                                        </p:cTn>
                                        <p:tgtEl>
                                          <p:spTgt spid="9"/>
                                        </p:tgtEl>
                                        <p:attrNameLst>
                                          <p:attrName>style.visibility</p:attrName>
                                        </p:attrNameLst>
                                      </p:cBhvr>
                                      <p:to>
                                        <p:strVal val="hidden"/>
                                      </p:to>
                                    </p:set>
                                  </p:childTnLst>
                                </p:cTn>
                              </p:par>
                              <p:par>
                                <p:cTn id="55" presetID="10" presetClass="exit" presetSubtype="0" fill="hold" grpId="2" nodeType="withEffect">
                                  <p:stCondLst>
                                    <p:cond delay="0"/>
                                  </p:stCondLst>
                                  <p:iterate type="lt">
                                    <p:tmPct val="0"/>
                                  </p:iterate>
                                  <p:childTnLst>
                                    <p:animEffect transition="out" filter="fade">
                                      <p:cBhvr>
                                        <p:cTn id="56" dur="500"/>
                                        <p:tgtEl>
                                          <p:spTgt spid="10"/>
                                        </p:tgtEl>
                                      </p:cBhvr>
                                    </p:animEffect>
                                    <p:set>
                                      <p:cBhvr>
                                        <p:cTn id="57" dur="1" fill="hold">
                                          <p:stCondLst>
                                            <p:cond delay="499"/>
                                          </p:stCondLst>
                                        </p:cTn>
                                        <p:tgtEl>
                                          <p:spTgt spid="10"/>
                                        </p:tgtEl>
                                        <p:attrNameLst>
                                          <p:attrName>style.visibility</p:attrName>
                                        </p:attrNameLst>
                                      </p:cBhvr>
                                      <p:to>
                                        <p:strVal val="hidden"/>
                                      </p:to>
                                    </p:set>
                                  </p:childTnLst>
                                </p:cTn>
                              </p:par>
                            </p:childTnLst>
                          </p:cTn>
                        </p:par>
                        <p:par>
                          <p:cTn id="58" fill="hold">
                            <p:stCondLst>
                              <p:cond delay="2000"/>
                            </p:stCondLst>
                            <p:childTnLst>
                              <p:par>
                                <p:cTn id="59" presetID="10" presetClass="exit" presetSubtype="0" fill="hold" grpId="2" nodeType="afterEffect">
                                  <p:stCondLst>
                                    <p:cond delay="0"/>
                                  </p:stCondLst>
                                  <p:childTnLst>
                                    <p:animEffect transition="out" filter="fade">
                                      <p:cBhvr>
                                        <p:cTn id="60" dur="250"/>
                                        <p:tgtEl>
                                          <p:spTgt spid="6"/>
                                        </p:tgtEl>
                                      </p:cBhvr>
                                    </p:animEffect>
                                    <p:set>
                                      <p:cBhvr>
                                        <p:cTn id="61" dur="1" fill="hold">
                                          <p:stCondLst>
                                            <p:cond delay="24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9" grpId="2"/>
      <p:bldP spid="3074" grpId="0"/>
      <p:bldP spid="3074" grpId="1"/>
      <p:bldP spid="4" grpId="1"/>
      <p:bldP spid="6" grpId="0"/>
      <p:bldP spid="6" grpId="1"/>
      <p:bldP spid="6" grpId="2"/>
      <p:bldP spid="7" grpId="0"/>
      <p:bldP spid="7" grpId="1"/>
      <p:bldP spid="8" grpId="0"/>
      <p:bldP spid="8" grpId="1"/>
      <p:bldP spid="10" grpId="0"/>
      <p:bldP spid="10" grpId="1"/>
      <p:bldP spid="10"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75D1D6-70F6-4A2A-B200-853F8E138A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2" name="Title 1">
            <a:extLst>
              <a:ext uri="{FF2B5EF4-FFF2-40B4-BE49-F238E27FC236}">
                <a16:creationId xmlns:a16="http://schemas.microsoft.com/office/drawing/2014/main" id="{1D376E01-4CDB-4BC9-8A5B-4863203B57CF}"/>
              </a:ext>
            </a:extLst>
          </p:cNvPr>
          <p:cNvSpPr txBox="1">
            <a:spLocks/>
          </p:cNvSpPr>
          <p:nvPr/>
        </p:nvSpPr>
        <p:spPr>
          <a:xfrm>
            <a:off x="543499" y="4325756"/>
            <a:ext cx="5251374"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rgbClr val="CC9900"/>
                  </a:solidFill>
                  <a:prstDash val="solid"/>
                </a:ln>
                <a:solidFill>
                  <a:srgbClr val="FFFF00"/>
                </a:solidFill>
                <a:effectLst>
                  <a:outerShdw blurRad="63500" dir="3600000" algn="tl" rotWithShape="0">
                    <a:srgbClr val="000000">
                      <a:alpha val="70000"/>
                    </a:srgbClr>
                  </a:outerShdw>
                </a:effectLst>
                <a:latin typeface="Calibri" panose="020F0502020204030204" pitchFamily="34" charset="0"/>
              </a:rPr>
              <a:t>first commandment</a:t>
            </a:r>
          </a:p>
        </p:txBody>
      </p:sp>
      <p:sp>
        <p:nvSpPr>
          <p:cNvPr id="15" name="Title 1">
            <a:extLst>
              <a:ext uri="{FF2B5EF4-FFF2-40B4-BE49-F238E27FC236}">
                <a16:creationId xmlns:a16="http://schemas.microsoft.com/office/drawing/2014/main" id="{1E04F3EA-FEB4-4662-8E0B-F2652DC9502E}"/>
              </a:ext>
            </a:extLst>
          </p:cNvPr>
          <p:cNvSpPr txBox="1">
            <a:spLocks/>
          </p:cNvSpPr>
          <p:nvPr/>
        </p:nvSpPr>
        <p:spPr>
          <a:xfrm>
            <a:off x="3020011" y="2314027"/>
            <a:ext cx="804231"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rgbClr val="FFC0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all</a:t>
            </a:r>
          </a:p>
        </p:txBody>
      </p:sp>
      <p:sp>
        <p:nvSpPr>
          <p:cNvPr id="16" name="Title 1">
            <a:extLst>
              <a:ext uri="{FF2B5EF4-FFF2-40B4-BE49-F238E27FC236}">
                <a16:creationId xmlns:a16="http://schemas.microsoft.com/office/drawing/2014/main" id="{8EF778BC-FFB9-437C-A395-6BF0A9274023}"/>
              </a:ext>
            </a:extLst>
          </p:cNvPr>
          <p:cNvSpPr txBox="1">
            <a:spLocks/>
          </p:cNvSpPr>
          <p:nvPr/>
        </p:nvSpPr>
        <p:spPr>
          <a:xfrm>
            <a:off x="7582486" y="2307102"/>
            <a:ext cx="804231"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rgbClr val="FFC0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all</a:t>
            </a:r>
          </a:p>
        </p:txBody>
      </p:sp>
      <p:sp>
        <p:nvSpPr>
          <p:cNvPr id="17" name="Title 1">
            <a:extLst>
              <a:ext uri="{FF2B5EF4-FFF2-40B4-BE49-F238E27FC236}">
                <a16:creationId xmlns:a16="http://schemas.microsoft.com/office/drawing/2014/main" id="{E5B4DB82-9E0D-43FD-A520-E2C97FB99678}"/>
              </a:ext>
            </a:extLst>
          </p:cNvPr>
          <p:cNvSpPr txBox="1">
            <a:spLocks/>
          </p:cNvSpPr>
          <p:nvPr/>
        </p:nvSpPr>
        <p:spPr>
          <a:xfrm>
            <a:off x="4135901" y="2986894"/>
            <a:ext cx="804231"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rgbClr val="FFC0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all</a:t>
            </a:r>
          </a:p>
        </p:txBody>
      </p:sp>
      <p:sp>
        <p:nvSpPr>
          <p:cNvPr id="18" name="Title 1">
            <a:extLst>
              <a:ext uri="{FF2B5EF4-FFF2-40B4-BE49-F238E27FC236}">
                <a16:creationId xmlns:a16="http://schemas.microsoft.com/office/drawing/2014/main" id="{4856AD13-8EF9-47F6-A6BD-C3F2222ED3E0}"/>
              </a:ext>
            </a:extLst>
          </p:cNvPr>
          <p:cNvSpPr txBox="1">
            <a:spLocks/>
          </p:cNvSpPr>
          <p:nvPr/>
        </p:nvSpPr>
        <p:spPr>
          <a:xfrm>
            <a:off x="1753918" y="3655879"/>
            <a:ext cx="804231"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rgbClr val="FFC0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all</a:t>
            </a:r>
          </a:p>
        </p:txBody>
      </p:sp>
      <p:sp>
        <p:nvSpPr>
          <p:cNvPr id="3074" name="Rectangle 2"/>
          <p:cNvSpPr>
            <a:spLocks noGrp="1" noChangeArrowheads="1"/>
          </p:cNvSpPr>
          <p:nvPr>
            <p:ph type="title"/>
          </p:nvPr>
        </p:nvSpPr>
        <p:spPr>
          <a:xfrm>
            <a:off x="457200" y="1649028"/>
            <a:ext cx="8229600" cy="3559943"/>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'And you shall love the LORD your God with all your heart, with all your soul, with all your mind, and with all your strength.' This is the first commandment.' </a:t>
            </a:r>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Mark 12:30 </a:t>
            </a:r>
          </a:p>
        </p:txBody>
      </p:sp>
      <p:sp>
        <p:nvSpPr>
          <p:cNvPr id="4" name="Rectangle 2">
            <a:extLst>
              <a:ext uri="{FF2B5EF4-FFF2-40B4-BE49-F238E27FC236}">
                <a16:creationId xmlns:a16="http://schemas.microsoft.com/office/drawing/2014/main" id="{2C0D9C62-79FB-45CF-AFA2-1155EDC64331}"/>
              </a:ext>
            </a:extLst>
          </p:cNvPr>
          <p:cNvSpPr txBox="1">
            <a:spLocks noChangeArrowheads="1"/>
          </p:cNvSpPr>
          <p:nvPr/>
        </p:nvSpPr>
        <p:spPr bwMode="auto">
          <a:xfrm>
            <a:off x="5869783" y="1664660"/>
            <a:ext cx="1617920" cy="8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LORD</a:t>
            </a:r>
            <a:endParaRPr lang="en-US" altLang="en-US" sz="3200" b="1" i="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ndParaRPr>
          </a:p>
        </p:txBody>
      </p:sp>
      <p:sp>
        <p:nvSpPr>
          <p:cNvPr id="5" name="Rectangle 2">
            <a:extLst>
              <a:ext uri="{FF2B5EF4-FFF2-40B4-BE49-F238E27FC236}">
                <a16:creationId xmlns:a16="http://schemas.microsoft.com/office/drawing/2014/main" id="{58EAC4B1-C48C-470B-8928-B2CA0D7F5065}"/>
              </a:ext>
            </a:extLst>
          </p:cNvPr>
          <p:cNvSpPr txBox="1">
            <a:spLocks noChangeArrowheads="1"/>
          </p:cNvSpPr>
          <p:nvPr/>
        </p:nvSpPr>
        <p:spPr bwMode="auto">
          <a:xfrm>
            <a:off x="4867502" y="2338642"/>
            <a:ext cx="1542823" cy="8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chemeClr val="bg1"/>
                </a:solidFill>
                <a:effectLst>
                  <a:glow rad="101600">
                    <a:schemeClr val="tx1"/>
                  </a:glow>
                  <a:outerShdw blurRad="50800" algn="tl" rotWithShape="0">
                    <a:srgbClr val="000000"/>
                  </a:outerShdw>
                </a:effectLst>
                <a:latin typeface="Calibri" panose="020F0502020204030204" pitchFamily="34" charset="0"/>
              </a:rPr>
              <a:t>heart</a:t>
            </a:r>
            <a:endParaRPr lang="en-US" altLang="en-US" sz="3200" b="1" i="1" kern="0" dirty="0">
              <a:ln w="17780" cmpd="sng">
                <a:noFill/>
                <a:prstDash val="solid"/>
                <a:miter lim="800000"/>
              </a:ln>
              <a:solidFill>
                <a:schemeClr val="bg1"/>
              </a:solidFill>
              <a:effectLst>
                <a:glow rad="101600">
                  <a:schemeClr val="tx1"/>
                </a:glow>
                <a:outerShdw blurRad="50800" algn="tl" rotWithShape="0">
                  <a:srgbClr val="000000"/>
                </a:outerShdw>
              </a:effectLst>
              <a:latin typeface="Calibri" panose="020F0502020204030204" pitchFamily="34" charset="0"/>
            </a:endParaRPr>
          </a:p>
        </p:txBody>
      </p:sp>
      <p:sp>
        <p:nvSpPr>
          <p:cNvPr id="6" name="Rectangle 2">
            <a:extLst>
              <a:ext uri="{FF2B5EF4-FFF2-40B4-BE49-F238E27FC236}">
                <a16:creationId xmlns:a16="http://schemas.microsoft.com/office/drawing/2014/main" id="{7039F948-C044-4B96-A621-57E8D21CD9C3}"/>
              </a:ext>
            </a:extLst>
          </p:cNvPr>
          <p:cNvSpPr txBox="1">
            <a:spLocks noChangeArrowheads="1"/>
          </p:cNvSpPr>
          <p:nvPr/>
        </p:nvSpPr>
        <p:spPr bwMode="auto">
          <a:xfrm>
            <a:off x="1610970" y="3005704"/>
            <a:ext cx="1453019" cy="8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chemeClr val="bg1"/>
                </a:solidFill>
                <a:effectLst>
                  <a:glow rad="101600">
                    <a:schemeClr val="tx1"/>
                  </a:glow>
                  <a:outerShdw blurRad="50800" algn="tl" rotWithShape="0">
                    <a:srgbClr val="000000"/>
                  </a:outerShdw>
                </a:effectLst>
                <a:latin typeface="Calibri" panose="020F0502020204030204" pitchFamily="34" charset="0"/>
              </a:rPr>
              <a:t>soul</a:t>
            </a:r>
            <a:endParaRPr lang="en-US" altLang="en-US" sz="3200" b="1" i="1" kern="0" dirty="0">
              <a:ln w="17780" cmpd="sng">
                <a:noFill/>
                <a:prstDash val="solid"/>
                <a:miter lim="800000"/>
              </a:ln>
              <a:solidFill>
                <a:schemeClr val="bg1"/>
              </a:solidFill>
              <a:effectLst>
                <a:glow rad="101600">
                  <a:schemeClr val="tx1"/>
                </a:glow>
                <a:outerShdw blurRad="50800" algn="tl" rotWithShape="0">
                  <a:srgbClr val="000000"/>
                </a:outerShdw>
              </a:effectLst>
              <a:latin typeface="Calibri" panose="020F0502020204030204" pitchFamily="34" charset="0"/>
            </a:endParaRPr>
          </a:p>
        </p:txBody>
      </p:sp>
      <p:sp>
        <p:nvSpPr>
          <p:cNvPr id="7" name="Rectangle 2">
            <a:extLst>
              <a:ext uri="{FF2B5EF4-FFF2-40B4-BE49-F238E27FC236}">
                <a16:creationId xmlns:a16="http://schemas.microsoft.com/office/drawing/2014/main" id="{61DF8271-CE04-4C2D-B947-EACF5762689D}"/>
              </a:ext>
            </a:extLst>
          </p:cNvPr>
          <p:cNvSpPr txBox="1">
            <a:spLocks noChangeArrowheads="1"/>
          </p:cNvSpPr>
          <p:nvPr/>
        </p:nvSpPr>
        <p:spPr bwMode="auto">
          <a:xfrm>
            <a:off x="3559706" y="3678500"/>
            <a:ext cx="2329841" cy="8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chemeClr val="bg1"/>
                </a:solidFill>
                <a:effectLst>
                  <a:glow rad="101600">
                    <a:schemeClr val="tx1"/>
                  </a:glow>
                  <a:outerShdw blurRad="50800" algn="tl" rotWithShape="0">
                    <a:srgbClr val="000000"/>
                  </a:outerShdw>
                </a:effectLst>
                <a:latin typeface="Calibri" panose="020F0502020204030204" pitchFamily="34" charset="0"/>
              </a:rPr>
              <a:t>strength</a:t>
            </a:r>
            <a:endParaRPr lang="en-US" altLang="en-US" sz="3200" b="1" i="1" kern="0" dirty="0">
              <a:ln w="17780" cmpd="sng">
                <a:noFill/>
                <a:prstDash val="solid"/>
                <a:miter lim="800000"/>
              </a:ln>
              <a:solidFill>
                <a:schemeClr val="bg1"/>
              </a:solidFill>
              <a:effectLst>
                <a:glow rad="101600">
                  <a:schemeClr val="tx1"/>
                </a:glow>
                <a:outerShdw blurRad="50800" algn="tl" rotWithShape="0">
                  <a:srgbClr val="000000"/>
                </a:outerShdw>
              </a:effectLst>
              <a:latin typeface="Calibri" panose="020F0502020204030204" pitchFamily="34" charset="0"/>
            </a:endParaRPr>
          </a:p>
        </p:txBody>
      </p:sp>
      <p:sp>
        <p:nvSpPr>
          <p:cNvPr id="11" name="Rectangle 2">
            <a:extLst>
              <a:ext uri="{FF2B5EF4-FFF2-40B4-BE49-F238E27FC236}">
                <a16:creationId xmlns:a16="http://schemas.microsoft.com/office/drawing/2014/main" id="{E9E1C9EC-24DD-4CFC-91B2-410EF8A20429}"/>
              </a:ext>
            </a:extLst>
          </p:cNvPr>
          <p:cNvSpPr txBox="1">
            <a:spLocks noChangeArrowheads="1"/>
          </p:cNvSpPr>
          <p:nvPr/>
        </p:nvSpPr>
        <p:spPr bwMode="auto">
          <a:xfrm>
            <a:off x="5945841" y="3004659"/>
            <a:ext cx="1566268" cy="8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chemeClr val="bg1"/>
                </a:solidFill>
                <a:effectLst>
                  <a:glow rad="101600">
                    <a:schemeClr val="tx1"/>
                  </a:glow>
                  <a:outerShdw blurRad="50800" algn="tl" rotWithShape="0">
                    <a:srgbClr val="000000"/>
                  </a:outerShdw>
                </a:effectLst>
                <a:latin typeface="Calibri" panose="020F0502020204030204" pitchFamily="34" charset="0"/>
              </a:rPr>
              <a:t>mind</a:t>
            </a:r>
            <a:endParaRPr lang="en-US" altLang="en-US" sz="3200" b="1" i="1" kern="0" dirty="0">
              <a:ln w="17780" cmpd="sng">
                <a:noFill/>
                <a:prstDash val="solid"/>
                <a:miter lim="800000"/>
              </a:ln>
              <a:solidFill>
                <a:schemeClr val="bg1"/>
              </a:solidFill>
              <a:effectLst>
                <a:glow rad="101600">
                  <a:schemeClr val="tx1"/>
                </a:glow>
                <a:outerShdw blurRad="50800" algn="tl" rotWithShape="0">
                  <a:srgbClr val="000000"/>
                </a:outerShdw>
              </a:effectLst>
              <a:latin typeface="Calibri" panose="020F0502020204030204" pitchFamily="34" charset="0"/>
            </a:endParaRPr>
          </a:p>
        </p:txBody>
      </p:sp>
      <p:sp>
        <p:nvSpPr>
          <p:cNvPr id="13" name="Rectangle 2">
            <a:extLst>
              <a:ext uri="{FF2B5EF4-FFF2-40B4-BE49-F238E27FC236}">
                <a16:creationId xmlns:a16="http://schemas.microsoft.com/office/drawing/2014/main" id="{AC5901F3-5640-4435-AF4D-815A0A386F70}"/>
              </a:ext>
            </a:extLst>
          </p:cNvPr>
          <p:cNvSpPr txBox="1">
            <a:spLocks noChangeArrowheads="1"/>
          </p:cNvSpPr>
          <p:nvPr/>
        </p:nvSpPr>
        <p:spPr bwMode="auto">
          <a:xfrm>
            <a:off x="4119149" y="2914123"/>
            <a:ext cx="1542823" cy="8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chemeClr val="bg1"/>
                </a:solidFill>
                <a:effectLst>
                  <a:glow rad="101600">
                    <a:schemeClr val="tx1"/>
                  </a:glow>
                  <a:outerShdw blurRad="50800" algn="tl" rotWithShape="0">
                    <a:srgbClr val="000000"/>
                  </a:outerShdw>
                </a:effectLst>
                <a:latin typeface="Calibri" panose="020F0502020204030204" pitchFamily="34" charset="0"/>
              </a:rPr>
              <a:t>ONE</a:t>
            </a:r>
            <a:endParaRPr lang="en-US" altLang="en-US" sz="3200" b="1" i="1" kern="0" dirty="0">
              <a:ln w="17780" cmpd="sng">
                <a:noFill/>
                <a:prstDash val="solid"/>
                <a:miter lim="800000"/>
              </a:ln>
              <a:solidFill>
                <a:schemeClr val="bg1"/>
              </a:solidFill>
              <a:effectLst>
                <a:glow rad="101600">
                  <a:schemeClr val="tx1"/>
                </a:glow>
                <a:outerShdw blurRad="50800" algn="tl" rotWithShape="0">
                  <a:srgbClr val="000000"/>
                </a:outerShdw>
              </a:effectLst>
              <a:latin typeface="Calibri" panose="020F0502020204030204" pitchFamily="34" charset="0"/>
            </a:endParaRPr>
          </a:p>
        </p:txBody>
      </p:sp>
      <p:sp>
        <p:nvSpPr>
          <p:cNvPr id="14" name="Rectangle 2">
            <a:extLst>
              <a:ext uri="{FF2B5EF4-FFF2-40B4-BE49-F238E27FC236}">
                <a16:creationId xmlns:a16="http://schemas.microsoft.com/office/drawing/2014/main" id="{B2FC624C-8DB0-448A-94E0-B072BF219B08}"/>
              </a:ext>
            </a:extLst>
          </p:cNvPr>
          <p:cNvSpPr txBox="1">
            <a:spLocks noChangeArrowheads="1"/>
          </p:cNvSpPr>
          <p:nvPr/>
        </p:nvSpPr>
        <p:spPr bwMode="auto">
          <a:xfrm>
            <a:off x="3008526" y="2376964"/>
            <a:ext cx="822649" cy="75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3175" cmpd="sng">
                  <a:solidFill>
                    <a:srgbClr val="FFFFFF"/>
                  </a:solidFill>
                  <a:prstDash val="solid"/>
                  <a:miter lim="800000"/>
                </a:ln>
                <a:solidFill>
                  <a:srgbClr val="9933FF"/>
                </a:solidFill>
                <a:effectLst>
                  <a:glow rad="101600">
                    <a:schemeClr val="tx1"/>
                  </a:glow>
                  <a:outerShdw blurRad="50800" algn="tl" rotWithShape="0">
                    <a:srgbClr val="000000"/>
                  </a:outerShdw>
                </a:effectLst>
                <a:latin typeface="Calibri" panose="020F0502020204030204" pitchFamily="34" charset="0"/>
              </a:rPr>
              <a:t>all</a:t>
            </a:r>
            <a:endParaRPr lang="en-US" altLang="en-US" b="1" i="1" kern="0" dirty="0">
              <a:ln w="3175" cmpd="sng">
                <a:solidFill>
                  <a:srgbClr val="FFFFFF"/>
                </a:solidFill>
                <a:prstDash val="solid"/>
                <a:miter lim="800000"/>
              </a:ln>
              <a:solidFill>
                <a:srgbClr val="9933FF"/>
              </a:solidFill>
              <a:effectLst>
                <a:glow rad="101600">
                  <a:schemeClr val="tx1"/>
                </a:glow>
                <a:outerShdw blurRad="50800" algn="tl" rotWithShape="0">
                  <a:srgbClr val="000000"/>
                </a:outerShdw>
              </a:effectLst>
              <a:latin typeface="Calibri" panose="020F0502020204030204" pitchFamily="34" charset="0"/>
            </a:endParaRPr>
          </a:p>
        </p:txBody>
      </p:sp>
      <p:sp>
        <p:nvSpPr>
          <p:cNvPr id="19" name="Rectangle 2">
            <a:extLst>
              <a:ext uri="{FF2B5EF4-FFF2-40B4-BE49-F238E27FC236}">
                <a16:creationId xmlns:a16="http://schemas.microsoft.com/office/drawing/2014/main" id="{9A50F386-0A70-44C3-821C-91B72B8253B5}"/>
              </a:ext>
            </a:extLst>
          </p:cNvPr>
          <p:cNvSpPr txBox="1">
            <a:spLocks noChangeArrowheads="1"/>
          </p:cNvSpPr>
          <p:nvPr/>
        </p:nvSpPr>
        <p:spPr bwMode="auto">
          <a:xfrm>
            <a:off x="7571670" y="2375990"/>
            <a:ext cx="822649" cy="75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3175" cmpd="sng">
                  <a:solidFill>
                    <a:srgbClr val="FFFFFF"/>
                  </a:solidFill>
                  <a:prstDash val="solid"/>
                  <a:miter lim="800000"/>
                </a:ln>
                <a:solidFill>
                  <a:srgbClr val="9933FF"/>
                </a:solidFill>
                <a:effectLst>
                  <a:glow rad="101600">
                    <a:schemeClr val="tx1"/>
                  </a:glow>
                  <a:outerShdw blurRad="50800" algn="tl" rotWithShape="0">
                    <a:srgbClr val="000000"/>
                  </a:outerShdw>
                </a:effectLst>
                <a:latin typeface="Calibri" panose="020F0502020204030204" pitchFamily="34" charset="0"/>
              </a:rPr>
              <a:t>all</a:t>
            </a:r>
            <a:endParaRPr lang="en-US" altLang="en-US" b="1" i="1" kern="0" dirty="0">
              <a:ln w="3175" cmpd="sng">
                <a:solidFill>
                  <a:srgbClr val="FFFFFF"/>
                </a:solidFill>
                <a:prstDash val="solid"/>
                <a:miter lim="800000"/>
              </a:ln>
              <a:solidFill>
                <a:srgbClr val="9933FF"/>
              </a:solidFill>
              <a:effectLst>
                <a:glow rad="101600">
                  <a:schemeClr val="tx1"/>
                </a:glow>
                <a:outerShdw blurRad="50800" algn="tl" rotWithShape="0">
                  <a:srgbClr val="000000"/>
                </a:outerShdw>
              </a:effectLst>
              <a:latin typeface="Calibri" panose="020F0502020204030204" pitchFamily="34" charset="0"/>
            </a:endParaRPr>
          </a:p>
        </p:txBody>
      </p:sp>
      <p:sp>
        <p:nvSpPr>
          <p:cNvPr id="20" name="Rectangle 2">
            <a:extLst>
              <a:ext uri="{FF2B5EF4-FFF2-40B4-BE49-F238E27FC236}">
                <a16:creationId xmlns:a16="http://schemas.microsoft.com/office/drawing/2014/main" id="{A4E35ACD-1607-4A1E-B705-835F13F6B43B}"/>
              </a:ext>
            </a:extLst>
          </p:cNvPr>
          <p:cNvSpPr txBox="1">
            <a:spLocks noChangeArrowheads="1"/>
          </p:cNvSpPr>
          <p:nvPr/>
        </p:nvSpPr>
        <p:spPr bwMode="auto">
          <a:xfrm>
            <a:off x="4128959" y="3049527"/>
            <a:ext cx="822649" cy="75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3175" cmpd="sng">
                  <a:solidFill>
                    <a:srgbClr val="FFFFFF"/>
                  </a:solidFill>
                  <a:prstDash val="solid"/>
                  <a:miter lim="800000"/>
                </a:ln>
                <a:solidFill>
                  <a:srgbClr val="9933FF"/>
                </a:solidFill>
                <a:effectLst>
                  <a:glow rad="101600">
                    <a:schemeClr val="tx1"/>
                  </a:glow>
                  <a:outerShdw blurRad="50800" algn="tl" rotWithShape="0">
                    <a:srgbClr val="000000"/>
                  </a:outerShdw>
                </a:effectLst>
                <a:latin typeface="Calibri" panose="020F0502020204030204" pitchFamily="34" charset="0"/>
              </a:rPr>
              <a:t>all</a:t>
            </a:r>
            <a:endParaRPr lang="en-US" altLang="en-US" b="1" i="1" kern="0" dirty="0">
              <a:ln w="3175" cmpd="sng">
                <a:solidFill>
                  <a:srgbClr val="FFFFFF"/>
                </a:solidFill>
                <a:prstDash val="solid"/>
                <a:miter lim="800000"/>
              </a:ln>
              <a:solidFill>
                <a:srgbClr val="9933FF"/>
              </a:solidFill>
              <a:effectLst>
                <a:glow rad="101600">
                  <a:schemeClr val="tx1"/>
                </a:glow>
                <a:outerShdw blurRad="50800" algn="tl" rotWithShape="0">
                  <a:srgbClr val="000000"/>
                </a:outerShdw>
              </a:effectLst>
              <a:latin typeface="Calibri" panose="020F0502020204030204" pitchFamily="34" charset="0"/>
            </a:endParaRPr>
          </a:p>
        </p:txBody>
      </p:sp>
      <p:sp>
        <p:nvSpPr>
          <p:cNvPr id="21" name="Rectangle 2">
            <a:extLst>
              <a:ext uri="{FF2B5EF4-FFF2-40B4-BE49-F238E27FC236}">
                <a16:creationId xmlns:a16="http://schemas.microsoft.com/office/drawing/2014/main" id="{9FBC0C77-BE09-467C-8E76-3072EF3DDD6C}"/>
              </a:ext>
            </a:extLst>
          </p:cNvPr>
          <p:cNvSpPr txBox="1">
            <a:spLocks noChangeArrowheads="1"/>
          </p:cNvSpPr>
          <p:nvPr/>
        </p:nvSpPr>
        <p:spPr bwMode="auto">
          <a:xfrm>
            <a:off x="1744749" y="3720014"/>
            <a:ext cx="822649" cy="75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3175" cmpd="sng">
                  <a:solidFill>
                    <a:srgbClr val="FFFFFF"/>
                  </a:solidFill>
                  <a:prstDash val="solid"/>
                  <a:miter lim="800000"/>
                </a:ln>
                <a:solidFill>
                  <a:srgbClr val="9933FF"/>
                </a:solidFill>
                <a:effectLst>
                  <a:glow rad="101600">
                    <a:schemeClr val="tx1"/>
                  </a:glow>
                  <a:outerShdw blurRad="50800" algn="tl" rotWithShape="0">
                    <a:srgbClr val="000000"/>
                  </a:outerShdw>
                </a:effectLst>
                <a:latin typeface="Calibri" panose="020F0502020204030204" pitchFamily="34" charset="0"/>
              </a:rPr>
              <a:t>all</a:t>
            </a:r>
            <a:endParaRPr lang="en-US" altLang="en-US" b="1" i="1" kern="0" dirty="0">
              <a:ln w="3175" cmpd="sng">
                <a:solidFill>
                  <a:srgbClr val="FFFFFF"/>
                </a:solidFill>
                <a:prstDash val="solid"/>
                <a:miter lim="800000"/>
              </a:ln>
              <a:solidFill>
                <a:srgbClr val="9933FF"/>
              </a:solidFill>
              <a:effectLst>
                <a:glow rad="1016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3753431823"/>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900" decel="100000" fill="hold"/>
                                        <p:tgtEl>
                                          <p:spTgt spid="307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074"/>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0" presetClass="exit" presetSubtype="0" fill="hold" grpId="1" nodeType="afterEffect">
                                  <p:stCondLst>
                                    <p:cond delay="0"/>
                                  </p:stCondLst>
                                  <p:childTnLst>
                                    <p:animEffect transition="out" filter="fade">
                                      <p:cBhvr>
                                        <p:cTn id="13" dur="250"/>
                                        <p:tgtEl>
                                          <p:spTgt spid="4"/>
                                        </p:tgtEl>
                                      </p:cBhvr>
                                    </p:animEffect>
                                    <p:set>
                                      <p:cBhvr>
                                        <p:cTn id="14" dur="1" fill="hold">
                                          <p:stCondLst>
                                            <p:cond delay="24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40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80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120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par>
                                <p:cTn id="38" presetID="18" presetClass="emph" presetSubtype="0" fill="hold" grpId="1" nodeType="withEffect">
                                  <p:stCondLst>
                                    <p:cond delay="0"/>
                                  </p:stCondLst>
                                  <p:childTnLst>
                                    <p:set>
                                      <p:cBhvr override="childStyle">
                                        <p:cTn id="39" dur="500" fill="hold"/>
                                        <p:tgtEl>
                                          <p:spTgt spid="15"/>
                                        </p:tgtEl>
                                        <p:attrNameLst>
                                          <p:attrName>style.textDecorationUnderline</p:attrName>
                                        </p:attrNameLst>
                                      </p:cBhvr>
                                      <p:to>
                                        <p:strVal val="true"/>
                                      </p:to>
                                    </p:set>
                                  </p:childTnLst>
                                </p:cTn>
                              </p:par>
                              <p:par>
                                <p:cTn id="40" presetID="22" presetClass="entr" presetSubtype="8"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par>
                                <p:cTn id="43" presetID="18" presetClass="emph" presetSubtype="0" fill="hold" grpId="1" nodeType="withEffect">
                                  <p:stCondLst>
                                    <p:cond delay="0"/>
                                  </p:stCondLst>
                                  <p:childTnLst>
                                    <p:set>
                                      <p:cBhvr override="childStyle">
                                        <p:cTn id="44" dur="500" fill="hold"/>
                                        <p:tgtEl>
                                          <p:spTgt spid="16"/>
                                        </p:tgtEl>
                                        <p:attrNameLst>
                                          <p:attrName>style.textDecorationUnderline</p:attrName>
                                        </p:attrNameLst>
                                      </p:cBhvr>
                                      <p:to>
                                        <p:strVal val="true"/>
                                      </p:to>
                                    </p:set>
                                  </p:childTnLst>
                                </p:cTn>
                              </p:par>
                              <p:par>
                                <p:cTn id="45" presetID="22" presetClass="entr" presetSubtype="8"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left)">
                                      <p:cBhvr>
                                        <p:cTn id="47" dur="500"/>
                                        <p:tgtEl>
                                          <p:spTgt spid="17"/>
                                        </p:tgtEl>
                                      </p:cBhvr>
                                    </p:animEffect>
                                  </p:childTnLst>
                                </p:cTn>
                              </p:par>
                              <p:par>
                                <p:cTn id="48" presetID="18" presetClass="emph" presetSubtype="0" fill="hold" grpId="1" nodeType="withEffect">
                                  <p:stCondLst>
                                    <p:cond delay="0"/>
                                  </p:stCondLst>
                                  <p:childTnLst>
                                    <p:set>
                                      <p:cBhvr override="childStyle">
                                        <p:cTn id="49" dur="500" fill="hold"/>
                                        <p:tgtEl>
                                          <p:spTgt spid="17"/>
                                        </p:tgtEl>
                                        <p:attrNameLst>
                                          <p:attrName>style.textDecorationUnderline</p:attrName>
                                        </p:attrNameLst>
                                      </p:cBhvr>
                                      <p:to>
                                        <p:strVal val="true"/>
                                      </p:to>
                                    </p:set>
                                  </p:childTnLst>
                                </p:cTn>
                              </p:par>
                              <p:par>
                                <p:cTn id="50" presetID="22" presetClass="entr" presetSubtype="8"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par>
                                <p:cTn id="53" presetID="18" presetClass="emph" presetSubtype="0" fill="hold" grpId="1" nodeType="withEffect">
                                  <p:stCondLst>
                                    <p:cond delay="0"/>
                                  </p:stCondLst>
                                  <p:childTnLst>
                                    <p:set>
                                      <p:cBhvr override="childStyle">
                                        <p:cTn id="54" dur="500" fill="hold"/>
                                        <p:tgtEl>
                                          <p:spTgt spid="18"/>
                                        </p:tgtEl>
                                        <p:attrNameLst>
                                          <p:attrName>style.textDecorationUnderline</p:attrName>
                                        </p:attrNameLst>
                                      </p:cBhvr>
                                      <p:to>
                                        <p:strVal val="true"/>
                                      </p:to>
                                    </p:set>
                                  </p:childTnLst>
                                </p:cTn>
                              </p:par>
                              <p:par>
                                <p:cTn id="55" presetID="22" presetClass="entr" presetSubtype="8"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left)">
                                      <p:cBhvr>
                                        <p:cTn id="57" dur="500"/>
                                        <p:tgtEl>
                                          <p:spTgt spid="14"/>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wipe(left)">
                                      <p:cBhvr>
                                        <p:cTn id="60" dur="500"/>
                                        <p:tgtEl>
                                          <p:spTgt spid="19"/>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wipe(left)">
                                      <p:cBhvr>
                                        <p:cTn id="63" dur="500"/>
                                        <p:tgtEl>
                                          <p:spTgt spid="20"/>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wipe(left)">
                                      <p:cBhvr>
                                        <p:cTn id="66" dur="500"/>
                                        <p:tgtEl>
                                          <p:spTgt spid="21"/>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wipe(left)">
                                      <p:cBhvr>
                                        <p:cTn id="71" dur="500"/>
                                        <p:tgtEl>
                                          <p:spTgt spid="12"/>
                                        </p:tgtEl>
                                      </p:cBhvr>
                                    </p:animEffect>
                                  </p:childTnLst>
                                </p:cTn>
                              </p:par>
                              <p:par>
                                <p:cTn id="72" presetID="18" presetClass="emph" presetSubtype="0" fill="hold" grpId="1" nodeType="withEffect">
                                  <p:stCondLst>
                                    <p:cond delay="0"/>
                                  </p:stCondLst>
                                  <p:childTnLst>
                                    <p:set>
                                      <p:cBhvr override="childStyle">
                                        <p:cTn id="73" dur="500" fill="hold"/>
                                        <p:tgtEl>
                                          <p:spTgt spid="12"/>
                                        </p:tgtEl>
                                        <p:attrNameLst>
                                          <p:attrName>style.textDecorationUnderline</p:attrName>
                                        </p:attrNameLst>
                                      </p:cBhvr>
                                      <p:to>
                                        <p:strVal val="true"/>
                                      </p:to>
                                    </p:se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grpId="1" nodeType="clickEffect">
                                  <p:stCondLst>
                                    <p:cond delay="0"/>
                                  </p:stCondLst>
                                  <p:childTnLst>
                                    <p:animEffect transition="out" filter="fade">
                                      <p:cBhvr>
                                        <p:cTn id="77" dur="1250"/>
                                        <p:tgtEl>
                                          <p:spTgt spid="3074"/>
                                        </p:tgtEl>
                                      </p:cBhvr>
                                    </p:animEffect>
                                    <p:set>
                                      <p:cBhvr>
                                        <p:cTn id="78" dur="1" fill="hold">
                                          <p:stCondLst>
                                            <p:cond delay="1249"/>
                                          </p:stCondLst>
                                        </p:cTn>
                                        <p:tgtEl>
                                          <p:spTgt spid="3074"/>
                                        </p:tgtEl>
                                        <p:attrNameLst>
                                          <p:attrName>style.visibility</p:attrName>
                                        </p:attrNameLst>
                                      </p:cBhvr>
                                      <p:to>
                                        <p:strVal val="hidden"/>
                                      </p:to>
                                    </p:set>
                                  </p:childTnLst>
                                </p:cTn>
                              </p:par>
                              <p:par>
                                <p:cTn id="79" presetID="10" presetClass="exit" presetSubtype="0" fill="hold" grpId="2" nodeType="withEffect">
                                  <p:stCondLst>
                                    <p:cond delay="0"/>
                                  </p:stCondLst>
                                  <p:childTnLst>
                                    <p:animEffect transition="out" filter="fade">
                                      <p:cBhvr>
                                        <p:cTn id="80" dur="500"/>
                                        <p:tgtEl>
                                          <p:spTgt spid="12"/>
                                        </p:tgtEl>
                                      </p:cBhvr>
                                    </p:animEffect>
                                    <p:set>
                                      <p:cBhvr>
                                        <p:cTn id="81" dur="1" fill="hold">
                                          <p:stCondLst>
                                            <p:cond delay="499"/>
                                          </p:stCondLst>
                                        </p:cTn>
                                        <p:tgtEl>
                                          <p:spTgt spid="12"/>
                                        </p:tgtEl>
                                        <p:attrNameLst>
                                          <p:attrName>style.visibility</p:attrName>
                                        </p:attrNameLst>
                                      </p:cBhvr>
                                      <p:to>
                                        <p:strVal val="hidden"/>
                                      </p:to>
                                    </p:set>
                                  </p:childTnLst>
                                </p:cTn>
                              </p:par>
                              <p:par>
                                <p:cTn id="82" presetID="10" presetClass="exit" presetSubtype="0" fill="hold" grpId="2" nodeType="withEffect">
                                  <p:stCondLst>
                                    <p:cond delay="0"/>
                                  </p:stCondLst>
                                  <p:childTnLst>
                                    <p:animEffect transition="out" filter="fade">
                                      <p:cBhvr>
                                        <p:cTn id="83" dur="500"/>
                                        <p:tgtEl>
                                          <p:spTgt spid="15"/>
                                        </p:tgtEl>
                                      </p:cBhvr>
                                    </p:animEffect>
                                    <p:set>
                                      <p:cBhvr>
                                        <p:cTn id="84" dur="1" fill="hold">
                                          <p:stCondLst>
                                            <p:cond delay="499"/>
                                          </p:stCondLst>
                                        </p:cTn>
                                        <p:tgtEl>
                                          <p:spTgt spid="15"/>
                                        </p:tgtEl>
                                        <p:attrNameLst>
                                          <p:attrName>style.visibility</p:attrName>
                                        </p:attrNameLst>
                                      </p:cBhvr>
                                      <p:to>
                                        <p:strVal val="hidden"/>
                                      </p:to>
                                    </p:set>
                                  </p:childTnLst>
                                </p:cTn>
                              </p:par>
                              <p:par>
                                <p:cTn id="85" presetID="10" presetClass="exit" presetSubtype="0" fill="hold" grpId="2" nodeType="withEffect">
                                  <p:stCondLst>
                                    <p:cond delay="0"/>
                                  </p:stCondLst>
                                  <p:childTnLst>
                                    <p:animEffect transition="out" filter="fade">
                                      <p:cBhvr>
                                        <p:cTn id="86" dur="500"/>
                                        <p:tgtEl>
                                          <p:spTgt spid="16"/>
                                        </p:tgtEl>
                                      </p:cBhvr>
                                    </p:animEffect>
                                    <p:set>
                                      <p:cBhvr>
                                        <p:cTn id="87" dur="1" fill="hold">
                                          <p:stCondLst>
                                            <p:cond delay="499"/>
                                          </p:stCondLst>
                                        </p:cTn>
                                        <p:tgtEl>
                                          <p:spTgt spid="16"/>
                                        </p:tgtEl>
                                        <p:attrNameLst>
                                          <p:attrName>style.visibility</p:attrName>
                                        </p:attrNameLst>
                                      </p:cBhvr>
                                      <p:to>
                                        <p:strVal val="hidden"/>
                                      </p:to>
                                    </p:set>
                                  </p:childTnLst>
                                </p:cTn>
                              </p:par>
                              <p:par>
                                <p:cTn id="88" presetID="10" presetClass="exit" presetSubtype="0" fill="hold" grpId="2" nodeType="withEffect">
                                  <p:stCondLst>
                                    <p:cond delay="0"/>
                                  </p:stCondLst>
                                  <p:childTnLst>
                                    <p:animEffect transition="out" filter="fade">
                                      <p:cBhvr>
                                        <p:cTn id="89" dur="500"/>
                                        <p:tgtEl>
                                          <p:spTgt spid="17"/>
                                        </p:tgtEl>
                                      </p:cBhvr>
                                    </p:animEffect>
                                    <p:set>
                                      <p:cBhvr>
                                        <p:cTn id="90" dur="1" fill="hold">
                                          <p:stCondLst>
                                            <p:cond delay="499"/>
                                          </p:stCondLst>
                                        </p:cTn>
                                        <p:tgtEl>
                                          <p:spTgt spid="17"/>
                                        </p:tgtEl>
                                        <p:attrNameLst>
                                          <p:attrName>style.visibility</p:attrName>
                                        </p:attrNameLst>
                                      </p:cBhvr>
                                      <p:to>
                                        <p:strVal val="hidden"/>
                                      </p:to>
                                    </p:set>
                                  </p:childTnLst>
                                </p:cTn>
                              </p:par>
                              <p:par>
                                <p:cTn id="91" presetID="10" presetClass="exit" presetSubtype="0" fill="hold" grpId="2" nodeType="withEffect">
                                  <p:stCondLst>
                                    <p:cond delay="0"/>
                                  </p:stCondLst>
                                  <p:childTnLst>
                                    <p:animEffect transition="out" filter="fade">
                                      <p:cBhvr>
                                        <p:cTn id="92" dur="500"/>
                                        <p:tgtEl>
                                          <p:spTgt spid="18"/>
                                        </p:tgtEl>
                                      </p:cBhvr>
                                    </p:animEffect>
                                    <p:set>
                                      <p:cBhvr>
                                        <p:cTn id="93" dur="1" fill="hold">
                                          <p:stCondLst>
                                            <p:cond delay="499"/>
                                          </p:stCondLst>
                                        </p:cTn>
                                        <p:tgtEl>
                                          <p:spTgt spid="18"/>
                                        </p:tgtEl>
                                        <p:attrNameLst>
                                          <p:attrName>style.visibility</p:attrName>
                                        </p:attrNameLst>
                                      </p:cBhvr>
                                      <p:to>
                                        <p:strVal val="hidden"/>
                                      </p:to>
                                    </p:set>
                                  </p:childTnLst>
                                </p:cTn>
                              </p:par>
                              <p:par>
                                <p:cTn id="94" presetID="10" presetClass="exit" presetSubtype="0" fill="hold" grpId="1" nodeType="withEffect">
                                  <p:stCondLst>
                                    <p:cond delay="0"/>
                                  </p:stCondLst>
                                  <p:childTnLst>
                                    <p:animEffect transition="out" filter="fade">
                                      <p:cBhvr>
                                        <p:cTn id="95" dur="500"/>
                                        <p:tgtEl>
                                          <p:spTgt spid="14"/>
                                        </p:tgtEl>
                                      </p:cBhvr>
                                    </p:animEffect>
                                    <p:set>
                                      <p:cBhvr>
                                        <p:cTn id="96" dur="1" fill="hold">
                                          <p:stCondLst>
                                            <p:cond delay="499"/>
                                          </p:stCondLst>
                                        </p:cTn>
                                        <p:tgtEl>
                                          <p:spTgt spid="14"/>
                                        </p:tgtEl>
                                        <p:attrNameLst>
                                          <p:attrName>style.visibility</p:attrName>
                                        </p:attrNameLst>
                                      </p:cBhvr>
                                      <p:to>
                                        <p:strVal val="hidden"/>
                                      </p:to>
                                    </p:set>
                                  </p:childTnLst>
                                </p:cTn>
                              </p:par>
                              <p:par>
                                <p:cTn id="97" presetID="10" presetClass="exit" presetSubtype="0" fill="hold" grpId="1" nodeType="withEffect">
                                  <p:stCondLst>
                                    <p:cond delay="0"/>
                                  </p:stCondLst>
                                  <p:childTnLst>
                                    <p:animEffect transition="out" filter="fade">
                                      <p:cBhvr>
                                        <p:cTn id="98" dur="500"/>
                                        <p:tgtEl>
                                          <p:spTgt spid="19"/>
                                        </p:tgtEl>
                                      </p:cBhvr>
                                    </p:animEffect>
                                    <p:set>
                                      <p:cBhvr>
                                        <p:cTn id="99" dur="1" fill="hold">
                                          <p:stCondLst>
                                            <p:cond delay="499"/>
                                          </p:stCondLst>
                                        </p:cTn>
                                        <p:tgtEl>
                                          <p:spTgt spid="19"/>
                                        </p:tgtEl>
                                        <p:attrNameLst>
                                          <p:attrName>style.visibility</p:attrName>
                                        </p:attrNameLst>
                                      </p:cBhvr>
                                      <p:to>
                                        <p:strVal val="hidden"/>
                                      </p:to>
                                    </p:set>
                                  </p:childTnLst>
                                </p:cTn>
                              </p:par>
                              <p:par>
                                <p:cTn id="100" presetID="10" presetClass="exit" presetSubtype="0" fill="hold" grpId="1" nodeType="withEffect">
                                  <p:stCondLst>
                                    <p:cond delay="0"/>
                                  </p:stCondLst>
                                  <p:childTnLst>
                                    <p:animEffect transition="out" filter="fade">
                                      <p:cBhvr>
                                        <p:cTn id="101" dur="500"/>
                                        <p:tgtEl>
                                          <p:spTgt spid="20"/>
                                        </p:tgtEl>
                                      </p:cBhvr>
                                    </p:animEffect>
                                    <p:set>
                                      <p:cBhvr>
                                        <p:cTn id="102" dur="1" fill="hold">
                                          <p:stCondLst>
                                            <p:cond delay="499"/>
                                          </p:stCondLst>
                                        </p:cTn>
                                        <p:tgtEl>
                                          <p:spTgt spid="20"/>
                                        </p:tgtEl>
                                        <p:attrNameLst>
                                          <p:attrName>style.visibility</p:attrName>
                                        </p:attrNameLst>
                                      </p:cBhvr>
                                      <p:to>
                                        <p:strVal val="hidden"/>
                                      </p:to>
                                    </p:set>
                                  </p:childTnLst>
                                </p:cTn>
                              </p:par>
                              <p:par>
                                <p:cTn id="103" presetID="10" presetClass="exit" presetSubtype="0" fill="hold" grpId="1" nodeType="withEffect">
                                  <p:stCondLst>
                                    <p:cond delay="0"/>
                                  </p:stCondLst>
                                  <p:childTnLst>
                                    <p:animEffect transition="out" filter="fade">
                                      <p:cBhvr>
                                        <p:cTn id="104" dur="500"/>
                                        <p:tgtEl>
                                          <p:spTgt spid="21"/>
                                        </p:tgtEl>
                                      </p:cBhvr>
                                    </p:animEffect>
                                    <p:set>
                                      <p:cBhvr>
                                        <p:cTn id="105" dur="1" fill="hold">
                                          <p:stCondLst>
                                            <p:cond delay="499"/>
                                          </p:stCondLst>
                                        </p:cTn>
                                        <p:tgtEl>
                                          <p:spTgt spid="21"/>
                                        </p:tgtEl>
                                        <p:attrNameLst>
                                          <p:attrName>style.visibility</p:attrName>
                                        </p:attrNameLst>
                                      </p:cBhvr>
                                      <p:to>
                                        <p:strVal val="hidden"/>
                                      </p:to>
                                    </p:set>
                                  </p:childTnLst>
                                </p:cTn>
                              </p:par>
                              <p:par>
                                <p:cTn id="106" presetID="23" presetClass="exit" presetSubtype="32" fill="hold" grpId="1" nodeType="withEffect">
                                  <p:stCondLst>
                                    <p:cond delay="500"/>
                                  </p:stCondLst>
                                  <p:childTnLst>
                                    <p:anim calcmode="lin" valueType="num">
                                      <p:cBhvr>
                                        <p:cTn id="107" dur="1500"/>
                                        <p:tgtEl>
                                          <p:spTgt spid="6"/>
                                        </p:tgtEl>
                                        <p:attrNameLst>
                                          <p:attrName>ppt_w</p:attrName>
                                        </p:attrNameLst>
                                      </p:cBhvr>
                                      <p:tavLst>
                                        <p:tav tm="0">
                                          <p:val>
                                            <p:strVal val="ppt_w"/>
                                          </p:val>
                                        </p:tav>
                                        <p:tav tm="100000">
                                          <p:val>
                                            <p:fltVal val="0"/>
                                          </p:val>
                                        </p:tav>
                                      </p:tavLst>
                                    </p:anim>
                                    <p:anim calcmode="lin" valueType="num">
                                      <p:cBhvr>
                                        <p:cTn id="108" dur="1500"/>
                                        <p:tgtEl>
                                          <p:spTgt spid="6"/>
                                        </p:tgtEl>
                                        <p:attrNameLst>
                                          <p:attrName>ppt_h</p:attrName>
                                        </p:attrNameLst>
                                      </p:cBhvr>
                                      <p:tavLst>
                                        <p:tav tm="0">
                                          <p:val>
                                            <p:strVal val="ppt_h"/>
                                          </p:val>
                                        </p:tav>
                                        <p:tav tm="100000">
                                          <p:val>
                                            <p:fltVal val="0"/>
                                          </p:val>
                                        </p:tav>
                                      </p:tavLst>
                                    </p:anim>
                                    <p:set>
                                      <p:cBhvr>
                                        <p:cTn id="109" dur="1" fill="hold">
                                          <p:stCondLst>
                                            <p:cond delay="1499"/>
                                          </p:stCondLst>
                                        </p:cTn>
                                        <p:tgtEl>
                                          <p:spTgt spid="6"/>
                                        </p:tgtEl>
                                        <p:attrNameLst>
                                          <p:attrName>style.visibility</p:attrName>
                                        </p:attrNameLst>
                                      </p:cBhvr>
                                      <p:to>
                                        <p:strVal val="hidden"/>
                                      </p:to>
                                    </p:set>
                                  </p:childTnLst>
                                </p:cTn>
                              </p:par>
                              <p:par>
                                <p:cTn id="110" presetID="23" presetClass="exit" presetSubtype="32" fill="hold" grpId="1" nodeType="withEffect">
                                  <p:stCondLst>
                                    <p:cond delay="500"/>
                                  </p:stCondLst>
                                  <p:childTnLst>
                                    <p:anim calcmode="lin" valueType="num">
                                      <p:cBhvr>
                                        <p:cTn id="111" dur="1500"/>
                                        <p:tgtEl>
                                          <p:spTgt spid="5"/>
                                        </p:tgtEl>
                                        <p:attrNameLst>
                                          <p:attrName>ppt_w</p:attrName>
                                        </p:attrNameLst>
                                      </p:cBhvr>
                                      <p:tavLst>
                                        <p:tav tm="0">
                                          <p:val>
                                            <p:strVal val="ppt_w"/>
                                          </p:val>
                                        </p:tav>
                                        <p:tav tm="100000">
                                          <p:val>
                                            <p:fltVal val="0"/>
                                          </p:val>
                                        </p:tav>
                                      </p:tavLst>
                                    </p:anim>
                                    <p:anim calcmode="lin" valueType="num">
                                      <p:cBhvr>
                                        <p:cTn id="112" dur="1500"/>
                                        <p:tgtEl>
                                          <p:spTgt spid="5"/>
                                        </p:tgtEl>
                                        <p:attrNameLst>
                                          <p:attrName>ppt_h</p:attrName>
                                        </p:attrNameLst>
                                      </p:cBhvr>
                                      <p:tavLst>
                                        <p:tav tm="0">
                                          <p:val>
                                            <p:strVal val="ppt_h"/>
                                          </p:val>
                                        </p:tav>
                                        <p:tav tm="100000">
                                          <p:val>
                                            <p:fltVal val="0"/>
                                          </p:val>
                                        </p:tav>
                                      </p:tavLst>
                                    </p:anim>
                                    <p:set>
                                      <p:cBhvr>
                                        <p:cTn id="113" dur="1" fill="hold">
                                          <p:stCondLst>
                                            <p:cond delay="1499"/>
                                          </p:stCondLst>
                                        </p:cTn>
                                        <p:tgtEl>
                                          <p:spTgt spid="5"/>
                                        </p:tgtEl>
                                        <p:attrNameLst>
                                          <p:attrName>style.visibility</p:attrName>
                                        </p:attrNameLst>
                                      </p:cBhvr>
                                      <p:to>
                                        <p:strVal val="hidden"/>
                                      </p:to>
                                    </p:set>
                                  </p:childTnLst>
                                </p:cTn>
                              </p:par>
                              <p:par>
                                <p:cTn id="114" presetID="23" presetClass="exit" presetSubtype="32" fill="hold" grpId="1" nodeType="withEffect">
                                  <p:stCondLst>
                                    <p:cond delay="500"/>
                                  </p:stCondLst>
                                  <p:childTnLst>
                                    <p:anim calcmode="lin" valueType="num">
                                      <p:cBhvr>
                                        <p:cTn id="115" dur="1500"/>
                                        <p:tgtEl>
                                          <p:spTgt spid="7"/>
                                        </p:tgtEl>
                                        <p:attrNameLst>
                                          <p:attrName>ppt_w</p:attrName>
                                        </p:attrNameLst>
                                      </p:cBhvr>
                                      <p:tavLst>
                                        <p:tav tm="0">
                                          <p:val>
                                            <p:strVal val="ppt_w"/>
                                          </p:val>
                                        </p:tav>
                                        <p:tav tm="100000">
                                          <p:val>
                                            <p:fltVal val="0"/>
                                          </p:val>
                                        </p:tav>
                                      </p:tavLst>
                                    </p:anim>
                                    <p:anim calcmode="lin" valueType="num">
                                      <p:cBhvr>
                                        <p:cTn id="116" dur="1500"/>
                                        <p:tgtEl>
                                          <p:spTgt spid="7"/>
                                        </p:tgtEl>
                                        <p:attrNameLst>
                                          <p:attrName>ppt_h</p:attrName>
                                        </p:attrNameLst>
                                      </p:cBhvr>
                                      <p:tavLst>
                                        <p:tav tm="0">
                                          <p:val>
                                            <p:strVal val="ppt_h"/>
                                          </p:val>
                                        </p:tav>
                                        <p:tav tm="100000">
                                          <p:val>
                                            <p:fltVal val="0"/>
                                          </p:val>
                                        </p:tav>
                                      </p:tavLst>
                                    </p:anim>
                                    <p:set>
                                      <p:cBhvr>
                                        <p:cTn id="117" dur="1" fill="hold">
                                          <p:stCondLst>
                                            <p:cond delay="1499"/>
                                          </p:stCondLst>
                                        </p:cTn>
                                        <p:tgtEl>
                                          <p:spTgt spid="7"/>
                                        </p:tgtEl>
                                        <p:attrNameLst>
                                          <p:attrName>style.visibility</p:attrName>
                                        </p:attrNameLst>
                                      </p:cBhvr>
                                      <p:to>
                                        <p:strVal val="hidden"/>
                                      </p:to>
                                    </p:set>
                                  </p:childTnLst>
                                </p:cTn>
                              </p:par>
                              <p:par>
                                <p:cTn id="118" presetID="23" presetClass="exit" presetSubtype="32" fill="hold" grpId="1" nodeType="withEffect">
                                  <p:stCondLst>
                                    <p:cond delay="500"/>
                                  </p:stCondLst>
                                  <p:childTnLst>
                                    <p:anim calcmode="lin" valueType="num">
                                      <p:cBhvr>
                                        <p:cTn id="119" dur="1500"/>
                                        <p:tgtEl>
                                          <p:spTgt spid="11"/>
                                        </p:tgtEl>
                                        <p:attrNameLst>
                                          <p:attrName>ppt_w</p:attrName>
                                        </p:attrNameLst>
                                      </p:cBhvr>
                                      <p:tavLst>
                                        <p:tav tm="0">
                                          <p:val>
                                            <p:strVal val="ppt_w"/>
                                          </p:val>
                                        </p:tav>
                                        <p:tav tm="100000">
                                          <p:val>
                                            <p:fltVal val="0"/>
                                          </p:val>
                                        </p:tav>
                                      </p:tavLst>
                                    </p:anim>
                                    <p:anim calcmode="lin" valueType="num">
                                      <p:cBhvr>
                                        <p:cTn id="120" dur="1500"/>
                                        <p:tgtEl>
                                          <p:spTgt spid="11"/>
                                        </p:tgtEl>
                                        <p:attrNameLst>
                                          <p:attrName>ppt_h</p:attrName>
                                        </p:attrNameLst>
                                      </p:cBhvr>
                                      <p:tavLst>
                                        <p:tav tm="0">
                                          <p:val>
                                            <p:strVal val="ppt_h"/>
                                          </p:val>
                                        </p:tav>
                                        <p:tav tm="100000">
                                          <p:val>
                                            <p:fltVal val="0"/>
                                          </p:val>
                                        </p:tav>
                                      </p:tavLst>
                                    </p:anim>
                                    <p:set>
                                      <p:cBhvr>
                                        <p:cTn id="121" dur="1" fill="hold">
                                          <p:stCondLst>
                                            <p:cond delay="1499"/>
                                          </p:stCondLst>
                                        </p:cTn>
                                        <p:tgtEl>
                                          <p:spTgt spid="11"/>
                                        </p:tgtEl>
                                        <p:attrNameLst>
                                          <p:attrName>style.visibility</p:attrName>
                                        </p:attrNameLst>
                                      </p:cBhvr>
                                      <p:to>
                                        <p:strVal val="hidden"/>
                                      </p:to>
                                    </p:set>
                                  </p:childTnLst>
                                </p:cTn>
                              </p:par>
                              <p:par>
                                <p:cTn id="122" presetID="42" presetClass="path" presetSubtype="0" accel="50000" decel="50000" fill="hold" grpId="2" nodeType="withEffect">
                                  <p:stCondLst>
                                    <p:cond delay="500"/>
                                  </p:stCondLst>
                                  <p:childTnLst>
                                    <p:animMotion origin="layout" path="M 4.44444E-6 4.44444E-6 L 0.28211 -0.0095 " pathEditMode="relative" rAng="0" ptsTypes="AA">
                                      <p:cBhvr>
                                        <p:cTn id="123" dur="1500" fill="hold"/>
                                        <p:tgtEl>
                                          <p:spTgt spid="6"/>
                                        </p:tgtEl>
                                        <p:attrNameLst>
                                          <p:attrName>ppt_x</p:attrName>
                                          <p:attrName>ppt_y</p:attrName>
                                        </p:attrNameLst>
                                      </p:cBhvr>
                                      <p:rCtr x="14097" y="-486"/>
                                    </p:animMotion>
                                  </p:childTnLst>
                                </p:cTn>
                              </p:par>
                              <p:par>
                                <p:cTn id="124" presetID="42" presetClass="path" presetSubtype="0" accel="50000" decel="50000" fill="hold" grpId="2" nodeType="withEffect">
                                  <p:stCondLst>
                                    <p:cond delay="500"/>
                                  </p:stCondLst>
                                  <p:childTnLst>
                                    <p:animMotion origin="layout" path="M 3.33333E-6 -3.33333E-6 L -0.07813 0.0882 " pathEditMode="relative" rAng="0" ptsTypes="AA">
                                      <p:cBhvr>
                                        <p:cTn id="125" dur="1500" fill="hold"/>
                                        <p:tgtEl>
                                          <p:spTgt spid="5"/>
                                        </p:tgtEl>
                                        <p:attrNameLst>
                                          <p:attrName>ppt_x</p:attrName>
                                          <p:attrName>ppt_y</p:attrName>
                                        </p:attrNameLst>
                                      </p:cBhvr>
                                      <p:rCtr x="-3906" y="4398"/>
                                    </p:animMotion>
                                  </p:childTnLst>
                                </p:cTn>
                              </p:par>
                              <p:par>
                                <p:cTn id="126" presetID="42" presetClass="path" presetSubtype="0" accel="50000" decel="50000" fill="hold" grpId="2" nodeType="withEffect">
                                  <p:stCondLst>
                                    <p:cond delay="500"/>
                                  </p:stCondLst>
                                  <p:childTnLst>
                                    <p:animMotion origin="layout" path="M 3.33333E-6 -3.7037E-6 L 0.02187 -0.1074 " pathEditMode="relative" rAng="0" ptsTypes="AA">
                                      <p:cBhvr>
                                        <p:cTn id="127" dur="1500" fill="hold"/>
                                        <p:tgtEl>
                                          <p:spTgt spid="7"/>
                                        </p:tgtEl>
                                        <p:attrNameLst>
                                          <p:attrName>ppt_x</p:attrName>
                                          <p:attrName>ppt_y</p:attrName>
                                        </p:attrNameLst>
                                      </p:cBhvr>
                                      <p:rCtr x="1094" y="-5370"/>
                                    </p:animMotion>
                                  </p:childTnLst>
                                </p:cTn>
                              </p:par>
                              <p:par>
                                <p:cTn id="128" presetID="42" presetClass="path" presetSubtype="0" accel="50000" decel="50000" fill="hold" grpId="2" nodeType="withEffect">
                                  <p:stCondLst>
                                    <p:cond delay="500"/>
                                  </p:stCondLst>
                                  <p:childTnLst>
                                    <p:animMotion origin="layout" path="M -3.88889E-6 4.44444E-6 L -0.19757 -0.00811 " pathEditMode="relative" rAng="0" ptsTypes="AA">
                                      <p:cBhvr>
                                        <p:cTn id="129" dur="1500" fill="hold"/>
                                        <p:tgtEl>
                                          <p:spTgt spid="11"/>
                                        </p:tgtEl>
                                        <p:attrNameLst>
                                          <p:attrName>ppt_x</p:attrName>
                                          <p:attrName>ppt_y</p:attrName>
                                        </p:attrNameLst>
                                      </p:cBhvr>
                                      <p:rCtr x="-9878" y="-417"/>
                                    </p:animMotion>
                                  </p:childTnLst>
                                </p:cTn>
                              </p:par>
                            </p:childTnLst>
                          </p:cTn>
                        </p:par>
                        <p:par>
                          <p:cTn id="130" fill="hold">
                            <p:stCondLst>
                              <p:cond delay="2000"/>
                            </p:stCondLst>
                            <p:childTnLst>
                              <p:par>
                                <p:cTn id="131" presetID="23" presetClass="entr" presetSubtype="16" fill="hold" grpId="0" nodeType="afterEffect">
                                  <p:stCondLst>
                                    <p:cond delay="0"/>
                                  </p:stCondLst>
                                  <p:childTnLst>
                                    <p:set>
                                      <p:cBhvr>
                                        <p:cTn id="132" dur="1" fill="hold">
                                          <p:stCondLst>
                                            <p:cond delay="0"/>
                                          </p:stCondLst>
                                        </p:cTn>
                                        <p:tgtEl>
                                          <p:spTgt spid="13"/>
                                        </p:tgtEl>
                                        <p:attrNameLst>
                                          <p:attrName>style.visibility</p:attrName>
                                        </p:attrNameLst>
                                      </p:cBhvr>
                                      <p:to>
                                        <p:strVal val="visible"/>
                                      </p:to>
                                    </p:set>
                                    <p:anim calcmode="lin" valueType="num">
                                      <p:cBhvr>
                                        <p:cTn id="133" dur="500" fill="hold"/>
                                        <p:tgtEl>
                                          <p:spTgt spid="13"/>
                                        </p:tgtEl>
                                        <p:attrNameLst>
                                          <p:attrName>ppt_w</p:attrName>
                                        </p:attrNameLst>
                                      </p:cBhvr>
                                      <p:tavLst>
                                        <p:tav tm="0">
                                          <p:val>
                                            <p:fltVal val="0"/>
                                          </p:val>
                                        </p:tav>
                                        <p:tav tm="100000">
                                          <p:val>
                                            <p:strVal val="#ppt_w"/>
                                          </p:val>
                                        </p:tav>
                                      </p:tavLst>
                                    </p:anim>
                                    <p:anim calcmode="lin" valueType="num">
                                      <p:cBhvr>
                                        <p:cTn id="134" dur="500" fill="hold"/>
                                        <p:tgtEl>
                                          <p:spTgt spid="13"/>
                                        </p:tgtEl>
                                        <p:attrNameLst>
                                          <p:attrName>ppt_h</p:attrName>
                                        </p:attrNameLst>
                                      </p:cBhvr>
                                      <p:tavLst>
                                        <p:tav tm="0">
                                          <p:val>
                                            <p:fltVal val="0"/>
                                          </p:val>
                                        </p:tav>
                                        <p:tav tm="100000">
                                          <p:val>
                                            <p:strVal val="#ppt_h"/>
                                          </p:val>
                                        </p:tav>
                                      </p:tavLst>
                                    </p:anim>
                                  </p:childTnLst>
                                </p:cTn>
                              </p:par>
                              <p:par>
                                <p:cTn id="135" presetID="0" presetClass="exit" presetSubtype="0" fill="hold" grpId="1" nodeType="withEffect">
                                  <p:stCondLst>
                                    <p:cond delay="500"/>
                                  </p:stCondLst>
                                  <p:childTnLst>
                                    <p:set>
                                      <p:cBhvr>
                                        <p:cTn id="136" dur="1" fill="hold">
                                          <p:stCondLst>
                                            <p:cond delay="999"/>
                                          </p:stCondLst>
                                        </p:cTn>
                                        <p:tgtEl>
                                          <p:spTgt spid="13"/>
                                        </p:tgtEl>
                                        <p:attrNameLst>
                                          <p:attrName>style.visibility</p:attrName>
                                        </p:attrNameLst>
                                      </p:cBhvr>
                                      <p:to>
                                        <p:strVal val="hidden"/>
                                      </p:to>
                                    </p:set>
                                    <p:animEffect transition="out" filter="dissolve">
                                      <p:cBhvr>
                                        <p:cTn id="137" dur="1000">
                                          <p:stCondLst>
                                            <p:cond delay="0"/>
                                          </p:stCondLst>
                                        </p:cTn>
                                        <p:tgtEl>
                                          <p:spTgt spid="13"/>
                                        </p:tgtEl>
                                      </p:cBhvr>
                                    </p:animEffect>
                                    <p:anim to="" calcmode="lin" valueType="num">
                                      <p:cBhvr>
                                        <p:cTn id="138" dur="1000" fill="hold">
                                          <p:stCondLst>
                                            <p:cond delay="0"/>
                                          </p:stCondLst>
                                        </p:cTn>
                                        <p:tgtEl>
                                          <p:spTgt spid="13"/>
                                        </p:tgtEl>
                                        <p:attrNameLst>
                                          <p:attrName>ppt_w</p:attrName>
                                        </p:attrNameLst>
                                      </p:cBhvr>
                                      <p:tavLst>
                                        <p:tav tm="0">
                                          <p:val>
                                            <p:strVal val="#ppt_w"/>
                                          </p:val>
                                        </p:tav>
                                        <p:tav tm="100000">
                                          <p:val>
                                            <p:strVal val="#ppt_w*4"/>
                                          </p:val>
                                        </p:tav>
                                      </p:tavLst>
                                    </p:anim>
                                    <p:anim to="" calcmode="lin" valueType="num">
                                      <p:cBhvr>
                                        <p:cTn id="139" dur="1000" fill="hold">
                                          <p:stCondLst>
                                            <p:cond delay="0"/>
                                          </p:stCondLst>
                                        </p:cTn>
                                        <p:tgtEl>
                                          <p:spTgt spid="13"/>
                                        </p:tgtEl>
                                        <p:attrNameLst>
                                          <p:attrName>ppt_h</p:attrName>
                                        </p:attrNameLst>
                                      </p:cBhvr>
                                      <p:tavLst>
                                        <p:tav tm="0">
                                          <p:val>
                                            <p:strVal val="#ppt_h"/>
                                          </p:val>
                                        </p:tav>
                                        <p:tav tm="100000">
                                          <p:val>
                                            <p:strVal val="#ppt_h*4"/>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P spid="15" grpId="0"/>
      <p:bldP spid="15" grpId="1"/>
      <p:bldP spid="15" grpId="2"/>
      <p:bldP spid="16" grpId="0"/>
      <p:bldP spid="16" grpId="1"/>
      <p:bldP spid="16" grpId="2"/>
      <p:bldP spid="17" grpId="0"/>
      <p:bldP spid="17" grpId="1"/>
      <p:bldP spid="17" grpId="2"/>
      <p:bldP spid="18" grpId="0"/>
      <p:bldP spid="18" grpId="1"/>
      <p:bldP spid="18" grpId="2"/>
      <p:bldP spid="3074" grpId="0"/>
      <p:bldP spid="3074" grpId="1"/>
      <p:bldP spid="4" grpId="1"/>
      <p:bldP spid="5" grpId="0"/>
      <p:bldP spid="5" grpId="1"/>
      <p:bldP spid="5" grpId="2"/>
      <p:bldP spid="6" grpId="0"/>
      <p:bldP spid="6" grpId="1"/>
      <p:bldP spid="6" grpId="2"/>
      <p:bldP spid="7" grpId="0"/>
      <p:bldP spid="7" grpId="1"/>
      <p:bldP spid="7" grpId="2"/>
      <p:bldP spid="11" grpId="0"/>
      <p:bldP spid="11" grpId="1"/>
      <p:bldP spid="11" grpId="2"/>
      <p:bldP spid="13" grpId="0"/>
      <p:bldP spid="13" grpId="1"/>
      <p:bldP spid="14" grpId="0"/>
      <p:bldP spid="14" grpId="1"/>
      <p:bldP spid="19" grpId="0"/>
      <p:bldP spid="19" grpId="1"/>
      <p:bldP spid="20" grpId="0"/>
      <p:bldP spid="20" grpId="1"/>
      <p:bldP spid="21" grpId="0"/>
      <p:bldP spid="21"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439558-595D-46D6-B793-55756792D9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74" name="Rectangle 2"/>
          <p:cNvSpPr>
            <a:spLocks noGrp="1" noChangeArrowheads="1"/>
          </p:cNvSpPr>
          <p:nvPr>
            <p:ph type="title"/>
          </p:nvPr>
        </p:nvSpPr>
        <p:spPr>
          <a:xfrm>
            <a:off x="571500" y="632619"/>
            <a:ext cx="8001000" cy="55927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For there are three that bear witness in heaven: the Father, the Word, and the Holy Spirit; and these three are one. And there are three that bear witness on earth: the Spirit, the water, and the blood; and these three agree as one. </a:t>
            </a:r>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1</a:t>
            </a:r>
            <a:r>
              <a:rPr lang="en-US" altLang="en-US" sz="3200" b="1" i="1" baseline="3000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st</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John 5:7-8 </a:t>
            </a:r>
          </a:p>
        </p:txBody>
      </p:sp>
      <p:sp>
        <p:nvSpPr>
          <p:cNvPr id="4" name="Rectangle 2">
            <a:extLst>
              <a:ext uri="{FF2B5EF4-FFF2-40B4-BE49-F238E27FC236}">
                <a16:creationId xmlns:a16="http://schemas.microsoft.com/office/drawing/2014/main" id="{BF2F0D55-9950-4476-9F0D-7F86E009FD7A}"/>
              </a:ext>
            </a:extLst>
          </p:cNvPr>
          <p:cNvSpPr txBox="1">
            <a:spLocks noChangeArrowheads="1"/>
          </p:cNvSpPr>
          <p:nvPr/>
        </p:nvSpPr>
        <p:spPr bwMode="auto">
          <a:xfrm>
            <a:off x="759995" y="243597"/>
            <a:ext cx="4666247" cy="6277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witness in heaven: </a:t>
            </a:r>
          </a:p>
          <a:p>
            <a:pPr algn="l" eaLnBrk="1" hangingPunct="1"/>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1) the Father</a:t>
            </a:r>
          </a:p>
          <a:p>
            <a:pPr algn="l" eaLnBrk="1" hangingPunct="1"/>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2) the Word</a:t>
            </a:r>
          </a:p>
          <a:p>
            <a:pPr algn="l" eaLnBrk="1" hangingPunct="1"/>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3) Holy Spirit</a:t>
            </a:r>
          </a:p>
          <a:p>
            <a:pPr algn="l" eaLnBrk="1" hangingPunct="1"/>
            <a:endParaRPr lang="en-US" altLang="en-US" sz="3600"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ndParaRPr>
          </a:p>
          <a:p>
            <a:pPr algn="l" eaLnBrk="1" hangingPunct="1"/>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witness on earth: </a:t>
            </a:r>
          </a:p>
          <a:p>
            <a:pPr algn="l" eaLnBrk="1" hangingPunct="1"/>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1) the Spirit</a:t>
            </a:r>
          </a:p>
          <a:p>
            <a:pPr algn="l" eaLnBrk="1" hangingPunct="1"/>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2) the water </a:t>
            </a:r>
          </a:p>
          <a:p>
            <a:pPr algn="l" eaLnBrk="1" hangingPunct="1"/>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3) the blood</a:t>
            </a:r>
            <a:endParaRPr lang="en-US" altLang="en-US" sz="3200" b="1" i="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ndParaRPr>
          </a:p>
        </p:txBody>
      </p:sp>
      <p:sp>
        <p:nvSpPr>
          <p:cNvPr id="6" name="Rectangle 2">
            <a:extLst>
              <a:ext uri="{FF2B5EF4-FFF2-40B4-BE49-F238E27FC236}">
                <a16:creationId xmlns:a16="http://schemas.microsoft.com/office/drawing/2014/main" id="{85BC7787-9CF9-4E87-AAEA-1ACEA5BC774E}"/>
              </a:ext>
            </a:extLst>
          </p:cNvPr>
          <p:cNvSpPr txBox="1">
            <a:spLocks noChangeArrowheads="1"/>
          </p:cNvSpPr>
          <p:nvPr/>
        </p:nvSpPr>
        <p:spPr bwMode="auto">
          <a:xfrm>
            <a:off x="5414215" y="1347538"/>
            <a:ext cx="3068054" cy="1383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88900" prstMaterial="plastic">
              <a:bevelT/>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altLang="en-US" sz="9600"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one</a:t>
            </a:r>
          </a:p>
        </p:txBody>
      </p:sp>
      <p:sp>
        <p:nvSpPr>
          <p:cNvPr id="7" name="Rectangle 2">
            <a:extLst>
              <a:ext uri="{FF2B5EF4-FFF2-40B4-BE49-F238E27FC236}">
                <a16:creationId xmlns:a16="http://schemas.microsoft.com/office/drawing/2014/main" id="{A6F364FB-8F28-418A-B128-0085B4ABF7C4}"/>
              </a:ext>
            </a:extLst>
          </p:cNvPr>
          <p:cNvSpPr txBox="1">
            <a:spLocks noChangeArrowheads="1"/>
          </p:cNvSpPr>
          <p:nvPr/>
        </p:nvSpPr>
        <p:spPr bwMode="auto">
          <a:xfrm>
            <a:off x="5410205" y="4580024"/>
            <a:ext cx="3068054" cy="1383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88900" prstMaterial="plastic">
              <a:bevelT/>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altLang="en-US" sz="9600"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one</a:t>
            </a:r>
          </a:p>
        </p:txBody>
      </p:sp>
      <p:sp>
        <p:nvSpPr>
          <p:cNvPr id="8" name="Rectangle 2">
            <a:extLst>
              <a:ext uri="{FF2B5EF4-FFF2-40B4-BE49-F238E27FC236}">
                <a16:creationId xmlns:a16="http://schemas.microsoft.com/office/drawing/2014/main" id="{F41EA91A-54A5-4A6D-A54C-A1FAB303081F}"/>
              </a:ext>
            </a:extLst>
          </p:cNvPr>
          <p:cNvSpPr txBox="1">
            <a:spLocks noChangeArrowheads="1"/>
          </p:cNvSpPr>
          <p:nvPr/>
        </p:nvSpPr>
        <p:spPr bwMode="auto">
          <a:xfrm>
            <a:off x="3212431" y="1701663"/>
            <a:ext cx="1375019" cy="80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800" b="1" dirty="0">
                <a:ln w="17780" cmpd="sng">
                  <a:solidFill>
                    <a:srgbClr val="FFFFFF"/>
                  </a:solidFill>
                  <a:prstDash val="solid"/>
                  <a:miter lim="800000"/>
                </a:ln>
                <a:solidFill>
                  <a:schemeClr val="bg1"/>
                </a:solidFill>
                <a:effectLst>
                  <a:glow rad="127000">
                    <a:schemeClr val="tx1"/>
                  </a:glow>
                  <a:outerShdw blurRad="50800" algn="tl" rotWithShape="0">
                    <a:srgbClr val="000000"/>
                  </a:outerShdw>
                </a:effectLst>
                <a:latin typeface="Calibri" panose="020F0502020204030204" pitchFamily="34" charset="0"/>
              </a:rPr>
              <a:t>SON</a:t>
            </a:r>
            <a:endParaRPr lang="en-US" altLang="en-US" b="1" i="1" kern="0" dirty="0">
              <a:ln w="17780" cmpd="sng">
                <a:solidFill>
                  <a:srgbClr val="FFFFFF"/>
                </a:solidFill>
                <a:prstDash val="solid"/>
                <a:miter lim="800000"/>
              </a:ln>
              <a:solidFill>
                <a:schemeClr val="bg1"/>
              </a:solidFill>
              <a:effectLst>
                <a:glow rad="127000">
                  <a:schemeClr val="tx1"/>
                </a:glow>
                <a:outerShdw blurRad="50800" algn="tl" rotWithShape="0">
                  <a:srgbClr val="000000"/>
                </a:outerShdw>
              </a:effectLst>
              <a:latin typeface="Calibri" panose="020F0502020204030204" pitchFamily="34" charset="0"/>
            </a:endParaRPr>
          </a:p>
        </p:txBody>
      </p:sp>
      <p:sp>
        <p:nvSpPr>
          <p:cNvPr id="9" name="Rectangle 12">
            <a:extLst>
              <a:ext uri="{FF2B5EF4-FFF2-40B4-BE49-F238E27FC236}">
                <a16:creationId xmlns:a16="http://schemas.microsoft.com/office/drawing/2014/main" id="{D65D552B-CE8A-4027-A448-170535BAEB58}"/>
              </a:ext>
            </a:extLst>
          </p:cNvPr>
          <p:cNvSpPr>
            <a:spLocks noChangeArrowheads="1"/>
          </p:cNvSpPr>
          <p:nvPr/>
        </p:nvSpPr>
        <p:spPr bwMode="auto">
          <a:xfrm>
            <a:off x="2139882" y="4203031"/>
            <a:ext cx="2937444"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r>
              <a:rPr lang="en-US" altLang="en-US" sz="4400" b="1" dirty="0">
                <a:solidFill>
                  <a:schemeClr val="bg1"/>
                </a:solidFill>
                <a:effectLst>
                  <a:glow rad="127000">
                    <a:schemeClr val="tx1"/>
                  </a:glow>
                </a:effectLst>
                <a:latin typeface="Calibri" panose="020F0502020204030204" pitchFamily="34" charset="0"/>
              </a:rPr>
              <a:t>Eye of God</a:t>
            </a:r>
            <a:endParaRPr lang="en-US" altLang="en-US" sz="4400" b="1" i="1" dirty="0">
              <a:solidFill>
                <a:schemeClr val="bg1"/>
              </a:solidFill>
              <a:effectLst>
                <a:glow rad="127000">
                  <a:schemeClr val="tx1"/>
                </a:glow>
              </a:effectLst>
              <a:latin typeface="Calibri" panose="020F0502020204030204" pitchFamily="34" charset="0"/>
            </a:endParaRPr>
          </a:p>
        </p:txBody>
      </p:sp>
      <p:sp>
        <p:nvSpPr>
          <p:cNvPr id="10" name="Rectangle 12">
            <a:extLst>
              <a:ext uri="{FF2B5EF4-FFF2-40B4-BE49-F238E27FC236}">
                <a16:creationId xmlns:a16="http://schemas.microsoft.com/office/drawing/2014/main" id="{8CE49464-FC8F-4FAB-832E-71E6EABFC649}"/>
              </a:ext>
            </a:extLst>
          </p:cNvPr>
          <p:cNvSpPr>
            <a:spLocks noChangeArrowheads="1"/>
          </p:cNvSpPr>
          <p:nvPr/>
        </p:nvSpPr>
        <p:spPr bwMode="auto">
          <a:xfrm>
            <a:off x="2392545" y="4863152"/>
            <a:ext cx="2087695"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r>
              <a:rPr lang="en-US" altLang="en-US" sz="4400" b="1" dirty="0">
                <a:solidFill>
                  <a:schemeClr val="bg1"/>
                </a:solidFill>
                <a:effectLst>
                  <a:glow rad="127000">
                    <a:schemeClr val="tx1"/>
                  </a:glow>
                </a:effectLst>
                <a:latin typeface="Calibri" panose="020F0502020204030204" pitchFamily="34" charset="0"/>
              </a:rPr>
              <a:t>Baptism</a:t>
            </a:r>
            <a:endParaRPr lang="en-US" altLang="en-US" sz="4400" b="1" i="1" dirty="0">
              <a:solidFill>
                <a:schemeClr val="bg1"/>
              </a:solidFill>
              <a:effectLst>
                <a:glow rad="127000">
                  <a:schemeClr val="tx1"/>
                </a:glow>
              </a:effectLst>
              <a:latin typeface="Calibri" panose="020F0502020204030204" pitchFamily="34" charset="0"/>
            </a:endParaRPr>
          </a:p>
        </p:txBody>
      </p:sp>
      <p:sp>
        <p:nvSpPr>
          <p:cNvPr id="11" name="Rectangle 12">
            <a:extLst>
              <a:ext uri="{FF2B5EF4-FFF2-40B4-BE49-F238E27FC236}">
                <a16:creationId xmlns:a16="http://schemas.microsoft.com/office/drawing/2014/main" id="{DF0FD4AD-185F-43A8-9339-49A4A04D8029}"/>
              </a:ext>
            </a:extLst>
          </p:cNvPr>
          <p:cNvSpPr>
            <a:spLocks noChangeArrowheads="1"/>
          </p:cNvSpPr>
          <p:nvPr/>
        </p:nvSpPr>
        <p:spPr bwMode="auto">
          <a:xfrm>
            <a:off x="2200041" y="5538535"/>
            <a:ext cx="3707465"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r>
              <a:rPr lang="en-US" altLang="en-US" sz="4400" b="1" dirty="0">
                <a:solidFill>
                  <a:schemeClr val="bg1"/>
                </a:solidFill>
                <a:effectLst>
                  <a:glow rad="127000">
                    <a:schemeClr val="tx1"/>
                  </a:glow>
                </a:effectLst>
                <a:latin typeface="Calibri" panose="020F0502020204030204" pitchFamily="34" charset="0"/>
              </a:rPr>
              <a:t>Sacrifice of life</a:t>
            </a:r>
            <a:endParaRPr lang="en-US" altLang="en-US" sz="4400" b="1" i="1" dirty="0">
              <a:solidFill>
                <a:schemeClr val="bg1"/>
              </a:solidFill>
              <a:effectLst>
                <a:glow rad="127000">
                  <a:schemeClr val="tx1"/>
                </a:glow>
              </a:effectLst>
              <a:latin typeface="Calibri" panose="020F0502020204030204" pitchFamily="34" charset="0"/>
            </a:endParaRPr>
          </a:p>
        </p:txBody>
      </p:sp>
      <p:sp>
        <p:nvSpPr>
          <p:cNvPr id="12" name="Rectangle 2">
            <a:extLst>
              <a:ext uri="{FF2B5EF4-FFF2-40B4-BE49-F238E27FC236}">
                <a16:creationId xmlns:a16="http://schemas.microsoft.com/office/drawing/2014/main" id="{AC01B741-26DD-4FCE-BCDA-E1CA20073267}"/>
              </a:ext>
            </a:extLst>
          </p:cNvPr>
          <p:cNvSpPr txBox="1">
            <a:spLocks noChangeArrowheads="1"/>
          </p:cNvSpPr>
          <p:nvPr/>
        </p:nvSpPr>
        <p:spPr bwMode="auto">
          <a:xfrm>
            <a:off x="952750" y="1327990"/>
            <a:ext cx="4545431" cy="8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witness in heaven:</a:t>
            </a:r>
          </a:p>
        </p:txBody>
      </p:sp>
      <p:sp>
        <p:nvSpPr>
          <p:cNvPr id="13" name="Rectangle 2">
            <a:extLst>
              <a:ext uri="{FF2B5EF4-FFF2-40B4-BE49-F238E27FC236}">
                <a16:creationId xmlns:a16="http://schemas.microsoft.com/office/drawing/2014/main" id="{8AD23BD8-0D3B-49C0-82BE-B92038914AC2}"/>
              </a:ext>
            </a:extLst>
          </p:cNvPr>
          <p:cNvSpPr txBox="1">
            <a:spLocks noChangeArrowheads="1"/>
          </p:cNvSpPr>
          <p:nvPr/>
        </p:nvSpPr>
        <p:spPr bwMode="auto">
          <a:xfrm>
            <a:off x="5293894" y="1330497"/>
            <a:ext cx="2848978" cy="8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the Father</a:t>
            </a:r>
          </a:p>
        </p:txBody>
      </p:sp>
      <p:sp>
        <p:nvSpPr>
          <p:cNvPr id="14" name="Rectangle 2">
            <a:extLst>
              <a:ext uri="{FF2B5EF4-FFF2-40B4-BE49-F238E27FC236}">
                <a16:creationId xmlns:a16="http://schemas.microsoft.com/office/drawing/2014/main" id="{C357B5F1-CD91-48B9-96E2-3E06443E3207}"/>
              </a:ext>
            </a:extLst>
          </p:cNvPr>
          <p:cNvSpPr txBox="1">
            <a:spLocks noChangeArrowheads="1"/>
          </p:cNvSpPr>
          <p:nvPr/>
        </p:nvSpPr>
        <p:spPr bwMode="auto">
          <a:xfrm>
            <a:off x="923924" y="2001884"/>
            <a:ext cx="2548189" cy="8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the W</a:t>
            </a:r>
            <a:r>
              <a:rPr lang="en-US" altLang="en-US" sz="4410" b="1"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o</a:t>
            </a:r>
            <a:r>
              <a:rPr lang="en-US" altLang="en-US" b="1"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rd</a:t>
            </a:r>
          </a:p>
        </p:txBody>
      </p:sp>
      <p:sp>
        <p:nvSpPr>
          <p:cNvPr id="15" name="Rectangle 2">
            <a:extLst>
              <a:ext uri="{FF2B5EF4-FFF2-40B4-BE49-F238E27FC236}">
                <a16:creationId xmlns:a16="http://schemas.microsoft.com/office/drawing/2014/main" id="{FB086970-D0AE-475E-BA7B-BE15F5C0E4E8}"/>
              </a:ext>
            </a:extLst>
          </p:cNvPr>
          <p:cNvSpPr txBox="1">
            <a:spLocks noChangeArrowheads="1"/>
          </p:cNvSpPr>
          <p:nvPr/>
        </p:nvSpPr>
        <p:spPr bwMode="auto">
          <a:xfrm>
            <a:off x="5226217" y="2004140"/>
            <a:ext cx="2921167" cy="8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Holy Spirit</a:t>
            </a:r>
          </a:p>
        </p:txBody>
      </p:sp>
      <p:sp>
        <p:nvSpPr>
          <p:cNvPr id="16" name="Rectangle 2">
            <a:extLst>
              <a:ext uri="{FF2B5EF4-FFF2-40B4-BE49-F238E27FC236}">
                <a16:creationId xmlns:a16="http://schemas.microsoft.com/office/drawing/2014/main" id="{86CF3C97-35B9-4D91-B5F5-8780CBF20717}"/>
              </a:ext>
            </a:extLst>
          </p:cNvPr>
          <p:cNvSpPr txBox="1">
            <a:spLocks noChangeArrowheads="1"/>
          </p:cNvSpPr>
          <p:nvPr/>
        </p:nvSpPr>
        <p:spPr bwMode="auto">
          <a:xfrm>
            <a:off x="6460957" y="3349295"/>
            <a:ext cx="2139116" cy="8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witness</a:t>
            </a:r>
          </a:p>
        </p:txBody>
      </p:sp>
      <p:sp>
        <p:nvSpPr>
          <p:cNvPr id="17" name="Rectangle 2">
            <a:extLst>
              <a:ext uri="{FF2B5EF4-FFF2-40B4-BE49-F238E27FC236}">
                <a16:creationId xmlns:a16="http://schemas.microsoft.com/office/drawing/2014/main" id="{82AE136B-585D-4DF8-A942-07FDA19C1B66}"/>
              </a:ext>
            </a:extLst>
          </p:cNvPr>
          <p:cNvSpPr txBox="1">
            <a:spLocks noChangeArrowheads="1"/>
          </p:cNvSpPr>
          <p:nvPr/>
        </p:nvSpPr>
        <p:spPr bwMode="auto">
          <a:xfrm>
            <a:off x="928814" y="4013664"/>
            <a:ext cx="2346157" cy="8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on earth:</a:t>
            </a:r>
          </a:p>
        </p:txBody>
      </p:sp>
      <p:sp>
        <p:nvSpPr>
          <p:cNvPr id="18" name="Rectangle 2">
            <a:extLst>
              <a:ext uri="{FF2B5EF4-FFF2-40B4-BE49-F238E27FC236}">
                <a16:creationId xmlns:a16="http://schemas.microsoft.com/office/drawing/2014/main" id="{49C556A8-0F98-4E1E-AA6E-33A7486D5F09}"/>
              </a:ext>
            </a:extLst>
          </p:cNvPr>
          <p:cNvSpPr txBox="1">
            <a:spLocks noChangeArrowheads="1"/>
          </p:cNvSpPr>
          <p:nvPr/>
        </p:nvSpPr>
        <p:spPr bwMode="auto">
          <a:xfrm>
            <a:off x="3092115" y="4011032"/>
            <a:ext cx="2524126" cy="8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the Spirit</a:t>
            </a:r>
          </a:p>
        </p:txBody>
      </p:sp>
      <p:sp>
        <p:nvSpPr>
          <p:cNvPr id="19" name="Rectangle 2">
            <a:extLst>
              <a:ext uri="{FF2B5EF4-FFF2-40B4-BE49-F238E27FC236}">
                <a16:creationId xmlns:a16="http://schemas.microsoft.com/office/drawing/2014/main" id="{A6405370-14DC-4EE5-9283-2EE97C4D5022}"/>
              </a:ext>
            </a:extLst>
          </p:cNvPr>
          <p:cNvSpPr txBox="1">
            <a:spLocks noChangeArrowheads="1"/>
          </p:cNvSpPr>
          <p:nvPr/>
        </p:nvSpPr>
        <p:spPr bwMode="auto">
          <a:xfrm>
            <a:off x="5517608" y="4013664"/>
            <a:ext cx="2620378" cy="8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the water</a:t>
            </a:r>
          </a:p>
        </p:txBody>
      </p:sp>
      <p:sp>
        <p:nvSpPr>
          <p:cNvPr id="20" name="Rectangle 2">
            <a:extLst>
              <a:ext uri="{FF2B5EF4-FFF2-40B4-BE49-F238E27FC236}">
                <a16:creationId xmlns:a16="http://schemas.microsoft.com/office/drawing/2014/main" id="{4A222431-A724-424B-8C3F-A45A3506093E}"/>
              </a:ext>
            </a:extLst>
          </p:cNvPr>
          <p:cNvSpPr txBox="1">
            <a:spLocks noChangeArrowheads="1"/>
          </p:cNvSpPr>
          <p:nvPr/>
        </p:nvSpPr>
        <p:spPr bwMode="auto">
          <a:xfrm>
            <a:off x="1821406" y="4682920"/>
            <a:ext cx="2560220" cy="8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the blood</a:t>
            </a:r>
          </a:p>
        </p:txBody>
      </p:sp>
      <p:sp>
        <p:nvSpPr>
          <p:cNvPr id="21" name="Rectangle 2">
            <a:extLst>
              <a:ext uri="{FF2B5EF4-FFF2-40B4-BE49-F238E27FC236}">
                <a16:creationId xmlns:a16="http://schemas.microsoft.com/office/drawing/2014/main" id="{FF6C9A0B-E8FA-40DA-AAA8-F469FCCB7CE1}"/>
              </a:ext>
            </a:extLst>
          </p:cNvPr>
          <p:cNvSpPr txBox="1">
            <a:spLocks noChangeArrowheads="1"/>
          </p:cNvSpPr>
          <p:nvPr/>
        </p:nvSpPr>
        <p:spPr bwMode="auto">
          <a:xfrm>
            <a:off x="5530993" y="2673020"/>
            <a:ext cx="1542823" cy="8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3175"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one</a:t>
            </a:r>
          </a:p>
        </p:txBody>
      </p:sp>
      <p:sp>
        <p:nvSpPr>
          <p:cNvPr id="22" name="Rectangle 2">
            <a:extLst>
              <a:ext uri="{FF2B5EF4-FFF2-40B4-BE49-F238E27FC236}">
                <a16:creationId xmlns:a16="http://schemas.microsoft.com/office/drawing/2014/main" id="{B00F0FEA-A1EF-40F4-B9BA-CE53E43478C2}"/>
              </a:ext>
            </a:extLst>
          </p:cNvPr>
          <p:cNvSpPr txBox="1">
            <a:spLocks noChangeArrowheads="1"/>
          </p:cNvSpPr>
          <p:nvPr/>
        </p:nvSpPr>
        <p:spPr bwMode="auto">
          <a:xfrm>
            <a:off x="3346739" y="5358421"/>
            <a:ext cx="1542823" cy="8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3175" cmpd="sng">
                  <a:solidFill>
                    <a:srgbClr val="FFFFFF"/>
                  </a:solidFill>
                  <a:prstDash val="solid"/>
                  <a:miter lim="800000"/>
                </a:ln>
                <a:solidFill>
                  <a:srgbClr val="0066FF"/>
                </a:solidFill>
                <a:effectLst>
                  <a:glow rad="50800">
                    <a:schemeClr val="tx1"/>
                  </a:glow>
                  <a:outerShdw blurRad="50800" algn="tl" rotWithShape="0">
                    <a:srgbClr val="000000"/>
                  </a:outerShdw>
                </a:effectLst>
                <a:latin typeface="Calibri" panose="020F0502020204030204" pitchFamily="34" charset="0"/>
              </a:rPr>
              <a:t>one</a:t>
            </a:r>
          </a:p>
        </p:txBody>
      </p:sp>
    </p:spTree>
    <p:extLst>
      <p:ext uri="{BB962C8B-B14F-4D97-AF65-F5344CB8AC3E}">
        <p14:creationId xmlns:p14="http://schemas.microsoft.com/office/powerpoint/2010/main" val="520255061"/>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 calcmode="lin" valueType="num">
                                      <p:cBhvr>
                                        <p:cTn id="9" dur="500" fill="hold"/>
                                        <p:tgtEl>
                                          <p:spTgt spid="3074"/>
                                        </p:tgtEl>
                                        <p:attrNameLst>
                                          <p:attrName>style.rotation</p:attrName>
                                        </p:attrNameLst>
                                      </p:cBhvr>
                                      <p:tavLst>
                                        <p:tav tm="0">
                                          <p:val>
                                            <p:fltVal val="360"/>
                                          </p:val>
                                        </p:tav>
                                        <p:tav tm="100000">
                                          <p:val>
                                            <p:fltVal val="0"/>
                                          </p:val>
                                        </p:tav>
                                      </p:tavLst>
                                    </p:anim>
                                    <p:animEffect transition="in" filter="fade">
                                      <p:cBhvr>
                                        <p:cTn id="10" dur="5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25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25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250"/>
                                        <p:tgtEl>
                                          <p:spTgt spid="1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250"/>
                                        <p:tgtEl>
                                          <p:spTgt spid="1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250"/>
                                        <p:tgtEl>
                                          <p:spTgt spid="1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250"/>
                                        <p:tgtEl>
                                          <p:spTgt spid="1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250"/>
                                        <p:tgtEl>
                                          <p:spTgt spid="1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250"/>
                                        <p:tgtEl>
                                          <p:spTgt spid="1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250"/>
                                        <p:tgtEl>
                                          <p:spTgt spid="20"/>
                                        </p:tgtEl>
                                      </p:cBhvr>
                                    </p:animEffect>
                                  </p:childTnLst>
                                </p:cTn>
                              </p:par>
                              <p:par>
                                <p:cTn id="40" presetID="42" presetClass="path" presetSubtype="0" accel="50000" decel="50000" fill="hold" grpId="2" nodeType="withEffect">
                                  <p:stCondLst>
                                    <p:cond delay="0"/>
                                  </p:stCondLst>
                                  <p:childTnLst>
                                    <p:animMotion origin="layout" path="M -4.16667E-6 -1.11111E-6 L -0.02361 -0.14421 " pathEditMode="relative" rAng="0" ptsTypes="AA">
                                      <p:cBhvr>
                                        <p:cTn id="41" dur="2000" fill="hold"/>
                                        <p:tgtEl>
                                          <p:spTgt spid="12"/>
                                        </p:tgtEl>
                                        <p:attrNameLst>
                                          <p:attrName>ppt_x</p:attrName>
                                          <p:attrName>ppt_y</p:attrName>
                                        </p:attrNameLst>
                                      </p:cBhvr>
                                      <p:rCtr x="-1181" y="-7222"/>
                                    </p:animMotion>
                                  </p:childTnLst>
                                </p:cTn>
                              </p:par>
                              <p:par>
                                <p:cTn id="42" presetID="42" presetClass="path" presetSubtype="0" accel="50000" decel="50000" fill="hold" grpId="2" nodeType="withEffect">
                                  <p:stCondLst>
                                    <p:cond delay="0"/>
                                  </p:stCondLst>
                                  <p:childTnLst>
                                    <p:animMotion origin="layout" path="M -2.22222E-6 -2.59259E-6 L -0.34566 -0.04653 " pathEditMode="relative" rAng="0" ptsTypes="AA">
                                      <p:cBhvr>
                                        <p:cTn id="43" dur="2000" fill="hold"/>
                                        <p:tgtEl>
                                          <p:spTgt spid="13"/>
                                        </p:tgtEl>
                                        <p:attrNameLst>
                                          <p:attrName>ppt_x</p:attrName>
                                          <p:attrName>ppt_y</p:attrName>
                                        </p:attrNameLst>
                                      </p:cBhvr>
                                      <p:rCtr x="-17292" y="-2338"/>
                                    </p:animMotion>
                                  </p:childTnLst>
                                </p:cTn>
                              </p:par>
                              <p:par>
                                <p:cTn id="44" presetID="42" presetClass="path" presetSubtype="0" accel="50000" decel="50000" fill="hold" grpId="2" nodeType="withEffect">
                                  <p:stCondLst>
                                    <p:cond delay="0"/>
                                  </p:stCondLst>
                                  <p:childTnLst>
                                    <p:animMotion origin="layout" path="M 2.22222E-6 7.40741E-7 L 0.13767 -0.0463 " pathEditMode="relative" rAng="0" ptsTypes="AA">
                                      <p:cBhvr>
                                        <p:cTn id="45" dur="2000" fill="hold"/>
                                        <p:tgtEl>
                                          <p:spTgt spid="14"/>
                                        </p:tgtEl>
                                        <p:attrNameLst>
                                          <p:attrName>ppt_x</p:attrName>
                                          <p:attrName>ppt_y</p:attrName>
                                        </p:attrNameLst>
                                      </p:cBhvr>
                                      <p:rCtr x="6875" y="-2315"/>
                                    </p:animMotion>
                                  </p:childTnLst>
                                </p:cTn>
                              </p:par>
                              <p:par>
                                <p:cTn id="46" presetID="42" presetClass="path" presetSubtype="0" accel="50000" decel="50000" fill="hold" grpId="2" nodeType="withEffect">
                                  <p:stCondLst>
                                    <p:cond delay="0"/>
                                  </p:stCondLst>
                                  <p:childTnLst>
                                    <p:animMotion origin="layout" path="M 0 -7.40741E-7 L -0.34219 0.0507 " pathEditMode="relative" rAng="0" ptsTypes="AA">
                                      <p:cBhvr>
                                        <p:cTn id="47" dur="2000" fill="hold"/>
                                        <p:tgtEl>
                                          <p:spTgt spid="15"/>
                                        </p:tgtEl>
                                        <p:attrNameLst>
                                          <p:attrName>ppt_x</p:attrName>
                                          <p:attrName>ppt_y</p:attrName>
                                        </p:attrNameLst>
                                      </p:cBhvr>
                                      <p:rCtr x="-17118" y="2523"/>
                                    </p:animMotion>
                                  </p:childTnLst>
                                </p:cTn>
                              </p:par>
                              <p:par>
                                <p:cTn id="48" presetID="42" presetClass="path" presetSubtype="0" accel="50000" decel="50000" fill="hold" grpId="2" nodeType="withEffect">
                                  <p:stCondLst>
                                    <p:cond delay="0"/>
                                  </p:stCondLst>
                                  <p:childTnLst>
                                    <p:animMotion origin="layout" path="M 2.5E-6 2.96296E-6 L -0.63264 0.03287 " pathEditMode="relative" rAng="0" ptsTypes="AA">
                                      <p:cBhvr>
                                        <p:cTn id="49" dur="2000" fill="hold"/>
                                        <p:tgtEl>
                                          <p:spTgt spid="16"/>
                                        </p:tgtEl>
                                        <p:attrNameLst>
                                          <p:attrName>ppt_x</p:attrName>
                                          <p:attrName>ppt_y</p:attrName>
                                        </p:attrNameLst>
                                      </p:cBhvr>
                                      <p:rCtr x="-31632" y="1644"/>
                                    </p:animMotion>
                                  </p:childTnLst>
                                </p:cTn>
                              </p:par>
                              <p:par>
                                <p:cTn id="50" presetID="42" presetClass="path" presetSubtype="0" accel="50000" decel="50000" fill="hold" grpId="2" nodeType="withEffect">
                                  <p:stCondLst>
                                    <p:cond delay="0"/>
                                  </p:stCondLst>
                                  <p:childTnLst>
                                    <p:animMotion origin="layout" path="M -1.11111E-6 3.7037E-6 L 0.18767 -0.06412 " pathEditMode="relative" rAng="0" ptsTypes="AA">
                                      <p:cBhvr>
                                        <p:cTn id="51" dur="2000" fill="hold"/>
                                        <p:tgtEl>
                                          <p:spTgt spid="17"/>
                                        </p:tgtEl>
                                        <p:attrNameLst>
                                          <p:attrName>ppt_x</p:attrName>
                                          <p:attrName>ppt_y</p:attrName>
                                        </p:attrNameLst>
                                      </p:cBhvr>
                                      <p:rCtr x="9375" y="-3218"/>
                                    </p:animMotion>
                                  </p:childTnLst>
                                </p:cTn>
                              </p:par>
                              <p:par>
                                <p:cTn id="52" presetID="42" presetClass="path" presetSubtype="0" accel="50000" decel="50000" fill="hold" grpId="2" nodeType="withEffect">
                                  <p:stCondLst>
                                    <p:cond delay="0"/>
                                  </p:stCondLst>
                                  <p:childTnLst>
                                    <p:animMotion origin="layout" path="M 4.72222E-6 -4.81481E-6 L -0.10261 0.03311 " pathEditMode="relative" rAng="0" ptsTypes="AA">
                                      <p:cBhvr>
                                        <p:cTn id="53" dur="2000" fill="hold"/>
                                        <p:tgtEl>
                                          <p:spTgt spid="18"/>
                                        </p:tgtEl>
                                        <p:attrNameLst>
                                          <p:attrName>ppt_x</p:attrName>
                                          <p:attrName>ppt_y</p:attrName>
                                        </p:attrNameLst>
                                      </p:cBhvr>
                                      <p:rCtr x="-5139" y="1644"/>
                                    </p:animMotion>
                                  </p:childTnLst>
                                </p:cTn>
                              </p:par>
                              <p:par>
                                <p:cTn id="54" presetID="42" presetClass="path" presetSubtype="0" accel="50000" decel="50000" fill="hold" grpId="2" nodeType="withEffect">
                                  <p:stCondLst>
                                    <p:cond delay="0"/>
                                  </p:stCondLst>
                                  <p:childTnLst>
                                    <p:animMotion origin="layout" path="M -1.38889E-6 3.7037E-6 L -0.3658 0.13125 " pathEditMode="relative" rAng="0" ptsTypes="AA">
                                      <p:cBhvr>
                                        <p:cTn id="55" dur="2000" fill="hold"/>
                                        <p:tgtEl>
                                          <p:spTgt spid="19"/>
                                        </p:tgtEl>
                                        <p:attrNameLst>
                                          <p:attrName>ppt_x</p:attrName>
                                          <p:attrName>ppt_y</p:attrName>
                                        </p:attrNameLst>
                                      </p:cBhvr>
                                      <p:rCtr x="-18299" y="6551"/>
                                    </p:animMotion>
                                  </p:childTnLst>
                                </p:cTn>
                              </p:par>
                              <p:par>
                                <p:cTn id="56" presetID="42" presetClass="path" presetSubtype="0" accel="50000" decel="50000" fill="hold" grpId="2" nodeType="withEffect">
                                  <p:stCondLst>
                                    <p:cond delay="0"/>
                                  </p:stCondLst>
                                  <p:childTnLst>
                                    <p:animMotion origin="layout" path="M -2.5E-6 -1.48148E-6 L 0.04028 0.13125 " pathEditMode="relative" rAng="0" ptsTypes="AA">
                                      <p:cBhvr>
                                        <p:cTn id="57" dur="2000" fill="hold"/>
                                        <p:tgtEl>
                                          <p:spTgt spid="20"/>
                                        </p:tgtEl>
                                        <p:attrNameLst>
                                          <p:attrName>ppt_x</p:attrName>
                                          <p:attrName>ppt_y</p:attrName>
                                        </p:attrNameLst>
                                      </p:cBhvr>
                                      <p:rCtr x="2014" y="6551"/>
                                    </p:animMotion>
                                  </p:childTnLst>
                                </p:cTn>
                              </p:par>
                              <p:par>
                                <p:cTn id="58" presetID="10" presetClass="exit" presetSubtype="0" fill="hold" grpId="1" nodeType="withEffect">
                                  <p:stCondLst>
                                    <p:cond delay="0"/>
                                  </p:stCondLst>
                                  <p:childTnLst>
                                    <p:animEffect transition="out" filter="fade">
                                      <p:cBhvr>
                                        <p:cTn id="59" dur="1250"/>
                                        <p:tgtEl>
                                          <p:spTgt spid="3074"/>
                                        </p:tgtEl>
                                      </p:cBhvr>
                                    </p:animEffect>
                                    <p:set>
                                      <p:cBhvr>
                                        <p:cTn id="60" dur="1" fill="hold">
                                          <p:stCondLst>
                                            <p:cond delay="1249"/>
                                          </p:stCondLst>
                                        </p:cTn>
                                        <p:tgtEl>
                                          <p:spTgt spid="3074"/>
                                        </p:tgtEl>
                                        <p:attrNameLst>
                                          <p:attrName>style.visibility</p:attrName>
                                        </p:attrNameLst>
                                      </p:cBhvr>
                                      <p:to>
                                        <p:strVal val="hidden"/>
                                      </p:to>
                                    </p:set>
                                  </p:childTnLst>
                                </p:cTn>
                              </p:par>
                              <p:par>
                                <p:cTn id="61" presetID="10" presetClass="entr" presetSubtype="0"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250"/>
                                        <p:tgtEl>
                                          <p:spTgt spid="21"/>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250"/>
                                        <p:tgtEl>
                                          <p:spTgt spid="22"/>
                                        </p:tgtEl>
                                      </p:cBhvr>
                                    </p:animEffect>
                                  </p:childTnLst>
                                </p:cTn>
                              </p:par>
                              <p:par>
                                <p:cTn id="67" presetID="6" presetClass="emph" presetSubtype="0" fill="hold" grpId="3" nodeType="withEffect">
                                  <p:stCondLst>
                                    <p:cond delay="0"/>
                                  </p:stCondLst>
                                  <p:childTnLst>
                                    <p:animScale>
                                      <p:cBhvr>
                                        <p:cTn id="68" dur="2000" fill="hold"/>
                                        <p:tgtEl>
                                          <p:spTgt spid="21"/>
                                        </p:tgtEl>
                                      </p:cBhvr>
                                      <p:by x="220000" y="220000"/>
                                    </p:animScale>
                                  </p:childTnLst>
                                </p:cTn>
                              </p:par>
                              <p:par>
                                <p:cTn id="69" presetID="6" presetClass="emph" presetSubtype="0" fill="hold" grpId="3" nodeType="withEffect">
                                  <p:stCondLst>
                                    <p:cond delay="0"/>
                                  </p:stCondLst>
                                  <p:childTnLst>
                                    <p:animScale>
                                      <p:cBhvr>
                                        <p:cTn id="70" dur="2000" fill="hold"/>
                                        <p:tgtEl>
                                          <p:spTgt spid="22"/>
                                        </p:tgtEl>
                                      </p:cBhvr>
                                      <p:by x="220000" y="220000"/>
                                    </p:animScale>
                                  </p:childTnLst>
                                </p:cTn>
                              </p:par>
                              <p:par>
                                <p:cTn id="71" presetID="42" presetClass="path" presetSubtype="0" accel="50000" decel="50000" fill="hold" grpId="2" nodeType="withEffect">
                                  <p:stCondLst>
                                    <p:cond delay="0"/>
                                  </p:stCondLst>
                                  <p:childTnLst>
                                    <p:animMotion origin="layout" path="M 3.88889E-6 4.07407E-6 L 0.11545 -0.15672 " pathEditMode="relative" rAng="0" ptsTypes="AA">
                                      <p:cBhvr>
                                        <p:cTn id="72" dur="2000" fill="hold"/>
                                        <p:tgtEl>
                                          <p:spTgt spid="21"/>
                                        </p:tgtEl>
                                        <p:attrNameLst>
                                          <p:attrName>ppt_x</p:attrName>
                                          <p:attrName>ppt_y</p:attrName>
                                        </p:attrNameLst>
                                      </p:cBhvr>
                                      <p:rCtr x="5764" y="-7847"/>
                                    </p:animMotion>
                                  </p:childTnLst>
                                </p:cTn>
                              </p:par>
                              <p:par>
                                <p:cTn id="73" presetID="42" presetClass="path" presetSubtype="0" accel="50000" decel="50000" fill="hold" grpId="2" nodeType="withEffect">
                                  <p:stCondLst>
                                    <p:cond delay="0"/>
                                  </p:stCondLst>
                                  <p:childTnLst>
                                    <p:animMotion origin="layout" path="M 2.77778E-6 -1.11111E-6 L 0.3526 -0.07477 " pathEditMode="relative" rAng="0" ptsTypes="AA">
                                      <p:cBhvr>
                                        <p:cTn id="74" dur="2000" fill="hold"/>
                                        <p:tgtEl>
                                          <p:spTgt spid="22"/>
                                        </p:tgtEl>
                                        <p:attrNameLst>
                                          <p:attrName>ppt_x</p:attrName>
                                          <p:attrName>ppt_y</p:attrName>
                                        </p:attrNameLst>
                                      </p:cBhvr>
                                      <p:rCtr x="17622" y="-3750"/>
                                    </p:animMotion>
                                  </p:childTnLst>
                                </p:cTn>
                              </p:par>
                            </p:childTnLst>
                          </p:cTn>
                        </p:par>
                        <p:par>
                          <p:cTn id="75" fill="hold">
                            <p:stCondLst>
                              <p:cond delay="2000"/>
                            </p:stCondLst>
                            <p:childTnLst>
                              <p:par>
                                <p:cTn id="76" presetID="10" presetClass="entr" presetSubtype="0"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fade">
                                      <p:cBhvr>
                                        <p:cTn id="78" dur="250"/>
                                        <p:tgtEl>
                                          <p:spTgt spid="4"/>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6"/>
                                        </p:tgtEl>
                                        <p:attrNameLst>
                                          <p:attrName>style.visibility</p:attrName>
                                        </p:attrNameLst>
                                      </p:cBhvr>
                                      <p:to>
                                        <p:strVal val="visible"/>
                                      </p:to>
                                    </p:set>
                                    <p:animEffect transition="in" filter="fade">
                                      <p:cBhvr>
                                        <p:cTn id="81" dur="250"/>
                                        <p:tgtEl>
                                          <p:spTgt spid="6"/>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7"/>
                                        </p:tgtEl>
                                        <p:attrNameLst>
                                          <p:attrName>style.visibility</p:attrName>
                                        </p:attrNameLst>
                                      </p:cBhvr>
                                      <p:to>
                                        <p:strVal val="visible"/>
                                      </p:to>
                                    </p:set>
                                    <p:animEffect transition="in" filter="fade">
                                      <p:cBhvr>
                                        <p:cTn id="84" dur="250"/>
                                        <p:tgtEl>
                                          <p:spTgt spid="7"/>
                                        </p:tgtEl>
                                      </p:cBhvr>
                                    </p:animEffect>
                                  </p:childTnLst>
                                </p:cTn>
                              </p:par>
                              <p:par>
                                <p:cTn id="85" presetID="10" presetClass="exit" presetSubtype="0" fill="hold" grpId="1" nodeType="withEffect">
                                  <p:stCondLst>
                                    <p:cond delay="0"/>
                                  </p:stCondLst>
                                  <p:childTnLst>
                                    <p:animEffect transition="out" filter="fade">
                                      <p:cBhvr>
                                        <p:cTn id="86" dur="500"/>
                                        <p:tgtEl>
                                          <p:spTgt spid="12"/>
                                        </p:tgtEl>
                                      </p:cBhvr>
                                    </p:animEffect>
                                    <p:set>
                                      <p:cBhvr>
                                        <p:cTn id="87" dur="1" fill="hold">
                                          <p:stCondLst>
                                            <p:cond delay="499"/>
                                          </p:stCondLst>
                                        </p:cTn>
                                        <p:tgtEl>
                                          <p:spTgt spid="12"/>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out" filter="fade">
                                      <p:cBhvr>
                                        <p:cTn id="89" dur="500"/>
                                        <p:tgtEl>
                                          <p:spTgt spid="13"/>
                                        </p:tgtEl>
                                      </p:cBhvr>
                                    </p:animEffect>
                                    <p:set>
                                      <p:cBhvr>
                                        <p:cTn id="90" dur="1" fill="hold">
                                          <p:stCondLst>
                                            <p:cond delay="499"/>
                                          </p:stCondLst>
                                        </p:cTn>
                                        <p:tgtEl>
                                          <p:spTgt spid="13"/>
                                        </p:tgtEl>
                                        <p:attrNameLst>
                                          <p:attrName>style.visibility</p:attrName>
                                        </p:attrNameLst>
                                      </p:cBhvr>
                                      <p:to>
                                        <p:strVal val="hidden"/>
                                      </p:to>
                                    </p:set>
                                  </p:childTnLst>
                                </p:cTn>
                              </p:par>
                              <p:par>
                                <p:cTn id="91" presetID="10" presetClass="exit" presetSubtype="0" fill="hold" grpId="1" nodeType="withEffect">
                                  <p:stCondLst>
                                    <p:cond delay="0"/>
                                  </p:stCondLst>
                                  <p:childTnLst>
                                    <p:animEffect transition="out" filter="fade">
                                      <p:cBhvr>
                                        <p:cTn id="92" dur="500"/>
                                        <p:tgtEl>
                                          <p:spTgt spid="14"/>
                                        </p:tgtEl>
                                      </p:cBhvr>
                                    </p:animEffect>
                                    <p:set>
                                      <p:cBhvr>
                                        <p:cTn id="93" dur="1" fill="hold">
                                          <p:stCondLst>
                                            <p:cond delay="499"/>
                                          </p:stCondLst>
                                        </p:cTn>
                                        <p:tgtEl>
                                          <p:spTgt spid="14"/>
                                        </p:tgtEl>
                                        <p:attrNameLst>
                                          <p:attrName>style.visibility</p:attrName>
                                        </p:attrNameLst>
                                      </p:cBhvr>
                                      <p:to>
                                        <p:strVal val="hidden"/>
                                      </p:to>
                                    </p:set>
                                  </p:childTnLst>
                                </p:cTn>
                              </p:par>
                              <p:par>
                                <p:cTn id="94" presetID="10" presetClass="exit" presetSubtype="0" fill="hold" grpId="1" nodeType="withEffect">
                                  <p:stCondLst>
                                    <p:cond delay="0"/>
                                  </p:stCondLst>
                                  <p:childTnLst>
                                    <p:animEffect transition="out" filter="fade">
                                      <p:cBhvr>
                                        <p:cTn id="95" dur="500"/>
                                        <p:tgtEl>
                                          <p:spTgt spid="15"/>
                                        </p:tgtEl>
                                      </p:cBhvr>
                                    </p:animEffect>
                                    <p:set>
                                      <p:cBhvr>
                                        <p:cTn id="96" dur="1" fill="hold">
                                          <p:stCondLst>
                                            <p:cond delay="499"/>
                                          </p:stCondLst>
                                        </p:cTn>
                                        <p:tgtEl>
                                          <p:spTgt spid="15"/>
                                        </p:tgtEl>
                                        <p:attrNameLst>
                                          <p:attrName>style.visibility</p:attrName>
                                        </p:attrNameLst>
                                      </p:cBhvr>
                                      <p:to>
                                        <p:strVal val="hidden"/>
                                      </p:to>
                                    </p:set>
                                  </p:childTnLst>
                                </p:cTn>
                              </p:par>
                              <p:par>
                                <p:cTn id="97" presetID="10" presetClass="exit" presetSubtype="0" fill="hold" grpId="1" nodeType="withEffect">
                                  <p:stCondLst>
                                    <p:cond delay="0"/>
                                  </p:stCondLst>
                                  <p:childTnLst>
                                    <p:animEffect transition="out" filter="fade">
                                      <p:cBhvr>
                                        <p:cTn id="98" dur="500"/>
                                        <p:tgtEl>
                                          <p:spTgt spid="16"/>
                                        </p:tgtEl>
                                      </p:cBhvr>
                                    </p:animEffect>
                                    <p:set>
                                      <p:cBhvr>
                                        <p:cTn id="99" dur="1" fill="hold">
                                          <p:stCondLst>
                                            <p:cond delay="499"/>
                                          </p:stCondLst>
                                        </p:cTn>
                                        <p:tgtEl>
                                          <p:spTgt spid="16"/>
                                        </p:tgtEl>
                                        <p:attrNameLst>
                                          <p:attrName>style.visibility</p:attrName>
                                        </p:attrNameLst>
                                      </p:cBhvr>
                                      <p:to>
                                        <p:strVal val="hidden"/>
                                      </p:to>
                                    </p:set>
                                  </p:childTnLst>
                                </p:cTn>
                              </p:par>
                              <p:par>
                                <p:cTn id="100" presetID="10" presetClass="exit" presetSubtype="0" fill="hold" grpId="1" nodeType="withEffect">
                                  <p:stCondLst>
                                    <p:cond delay="0"/>
                                  </p:stCondLst>
                                  <p:childTnLst>
                                    <p:animEffect transition="out" filter="fade">
                                      <p:cBhvr>
                                        <p:cTn id="101" dur="500"/>
                                        <p:tgtEl>
                                          <p:spTgt spid="17"/>
                                        </p:tgtEl>
                                      </p:cBhvr>
                                    </p:animEffect>
                                    <p:set>
                                      <p:cBhvr>
                                        <p:cTn id="102" dur="1" fill="hold">
                                          <p:stCondLst>
                                            <p:cond delay="499"/>
                                          </p:stCondLst>
                                        </p:cTn>
                                        <p:tgtEl>
                                          <p:spTgt spid="17"/>
                                        </p:tgtEl>
                                        <p:attrNameLst>
                                          <p:attrName>style.visibility</p:attrName>
                                        </p:attrNameLst>
                                      </p:cBhvr>
                                      <p:to>
                                        <p:strVal val="hidden"/>
                                      </p:to>
                                    </p:set>
                                  </p:childTnLst>
                                </p:cTn>
                              </p:par>
                              <p:par>
                                <p:cTn id="103" presetID="10" presetClass="exit" presetSubtype="0" fill="hold" grpId="1" nodeType="withEffect">
                                  <p:stCondLst>
                                    <p:cond delay="0"/>
                                  </p:stCondLst>
                                  <p:childTnLst>
                                    <p:animEffect transition="out" filter="fade">
                                      <p:cBhvr>
                                        <p:cTn id="104" dur="500"/>
                                        <p:tgtEl>
                                          <p:spTgt spid="18"/>
                                        </p:tgtEl>
                                      </p:cBhvr>
                                    </p:animEffect>
                                    <p:set>
                                      <p:cBhvr>
                                        <p:cTn id="105" dur="1" fill="hold">
                                          <p:stCondLst>
                                            <p:cond delay="499"/>
                                          </p:stCondLst>
                                        </p:cTn>
                                        <p:tgtEl>
                                          <p:spTgt spid="18"/>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500"/>
                                        <p:tgtEl>
                                          <p:spTgt spid="19"/>
                                        </p:tgtEl>
                                      </p:cBhvr>
                                    </p:animEffect>
                                    <p:set>
                                      <p:cBhvr>
                                        <p:cTn id="108" dur="1" fill="hold">
                                          <p:stCondLst>
                                            <p:cond delay="499"/>
                                          </p:stCondLst>
                                        </p:cTn>
                                        <p:tgtEl>
                                          <p:spTgt spid="19"/>
                                        </p:tgtEl>
                                        <p:attrNameLst>
                                          <p:attrName>style.visibility</p:attrName>
                                        </p:attrNameLst>
                                      </p:cBhvr>
                                      <p:to>
                                        <p:strVal val="hidden"/>
                                      </p:to>
                                    </p:set>
                                  </p:childTnLst>
                                </p:cTn>
                              </p:par>
                              <p:par>
                                <p:cTn id="109" presetID="10" presetClass="exit" presetSubtype="0" fill="hold" grpId="1" nodeType="withEffect">
                                  <p:stCondLst>
                                    <p:cond delay="0"/>
                                  </p:stCondLst>
                                  <p:childTnLst>
                                    <p:animEffect transition="out" filter="fade">
                                      <p:cBhvr>
                                        <p:cTn id="110" dur="500"/>
                                        <p:tgtEl>
                                          <p:spTgt spid="20"/>
                                        </p:tgtEl>
                                      </p:cBhvr>
                                    </p:animEffect>
                                    <p:set>
                                      <p:cBhvr>
                                        <p:cTn id="111" dur="1" fill="hold">
                                          <p:stCondLst>
                                            <p:cond delay="499"/>
                                          </p:stCondLst>
                                        </p:cTn>
                                        <p:tgtEl>
                                          <p:spTgt spid="20"/>
                                        </p:tgtEl>
                                        <p:attrNameLst>
                                          <p:attrName>style.visibility</p:attrName>
                                        </p:attrNameLst>
                                      </p:cBhvr>
                                      <p:to>
                                        <p:strVal val="hidden"/>
                                      </p:to>
                                    </p:set>
                                  </p:childTnLst>
                                </p:cTn>
                              </p:par>
                            </p:childTnLst>
                          </p:cTn>
                        </p:par>
                      </p:childTnLst>
                    </p:cTn>
                  </p:par>
                  <p:par>
                    <p:cTn id="112" fill="hold">
                      <p:stCondLst>
                        <p:cond delay="indefinite"/>
                      </p:stCondLst>
                      <p:childTnLst>
                        <p:par>
                          <p:cTn id="113" fill="hold">
                            <p:stCondLst>
                              <p:cond delay="0"/>
                            </p:stCondLst>
                            <p:childTnLst>
                              <p:par>
                                <p:cTn id="114" presetID="23" presetClass="entr" presetSubtype="16" fill="hold" grpId="0" nodeType="clickEffect">
                                  <p:stCondLst>
                                    <p:cond delay="0"/>
                                  </p:stCondLst>
                                  <p:childTnLst>
                                    <p:set>
                                      <p:cBhvr>
                                        <p:cTn id="115" dur="1" fill="hold">
                                          <p:stCondLst>
                                            <p:cond delay="0"/>
                                          </p:stCondLst>
                                        </p:cTn>
                                        <p:tgtEl>
                                          <p:spTgt spid="8"/>
                                        </p:tgtEl>
                                        <p:attrNameLst>
                                          <p:attrName>style.visibility</p:attrName>
                                        </p:attrNameLst>
                                      </p:cBhvr>
                                      <p:to>
                                        <p:strVal val="visible"/>
                                      </p:to>
                                    </p:set>
                                    <p:anim calcmode="lin" valueType="num">
                                      <p:cBhvr>
                                        <p:cTn id="116" dur="500" fill="hold"/>
                                        <p:tgtEl>
                                          <p:spTgt spid="8"/>
                                        </p:tgtEl>
                                        <p:attrNameLst>
                                          <p:attrName>ppt_w</p:attrName>
                                        </p:attrNameLst>
                                      </p:cBhvr>
                                      <p:tavLst>
                                        <p:tav tm="0">
                                          <p:val>
                                            <p:fltVal val="0"/>
                                          </p:val>
                                        </p:tav>
                                        <p:tav tm="100000">
                                          <p:val>
                                            <p:strVal val="#ppt_w"/>
                                          </p:val>
                                        </p:tav>
                                      </p:tavLst>
                                    </p:anim>
                                    <p:anim calcmode="lin" valueType="num">
                                      <p:cBhvr>
                                        <p:cTn id="117"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18" fill="hold">
                      <p:stCondLst>
                        <p:cond delay="indefinite"/>
                      </p:stCondLst>
                      <p:childTnLst>
                        <p:par>
                          <p:cTn id="119" fill="hold">
                            <p:stCondLst>
                              <p:cond delay="0"/>
                            </p:stCondLst>
                            <p:childTnLst>
                              <p:par>
                                <p:cTn id="120" presetID="39" presetClass="entr" presetSubtype="0" accel="100000" fill="hold" grpId="0" nodeType="click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123" dur="10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124" dur="10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125"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39" presetClass="entr" presetSubtype="0" accel="100000" fill="hold" grpId="0" nodeType="clickEffect">
                                  <p:stCondLst>
                                    <p:cond delay="0"/>
                                  </p:stCondLst>
                                  <p:childTnLst>
                                    <p:set>
                                      <p:cBhvr>
                                        <p:cTn id="129" dur="1" fill="hold">
                                          <p:stCondLst>
                                            <p:cond delay="0"/>
                                          </p:stCondLst>
                                        </p:cTn>
                                        <p:tgtEl>
                                          <p:spTgt spid="10"/>
                                        </p:tgtEl>
                                        <p:attrNameLst>
                                          <p:attrName>style.visibility</p:attrName>
                                        </p:attrNameLst>
                                      </p:cBhvr>
                                      <p:to>
                                        <p:strVal val="visible"/>
                                      </p:to>
                                    </p:set>
                                    <p:anim calcmode="lin" valueType="num">
                                      <p:cBhvr>
                                        <p:cTn id="130" dur="1000" fill="hold"/>
                                        <p:tgtEl>
                                          <p:spTgt spid="10"/>
                                        </p:tgtEl>
                                        <p:attrNameLst>
                                          <p:attrName>ppt_h</p:attrName>
                                        </p:attrNameLst>
                                      </p:cBhvr>
                                      <p:tavLst>
                                        <p:tav tm="0">
                                          <p:val>
                                            <p:strVal val="#ppt_h/20"/>
                                          </p:val>
                                        </p:tav>
                                        <p:tav tm="50000">
                                          <p:val>
                                            <p:strVal val="#ppt_h/20"/>
                                          </p:val>
                                        </p:tav>
                                        <p:tav tm="100000">
                                          <p:val>
                                            <p:strVal val="#ppt_h"/>
                                          </p:val>
                                        </p:tav>
                                      </p:tavLst>
                                    </p:anim>
                                    <p:anim calcmode="lin" valueType="num">
                                      <p:cBhvr>
                                        <p:cTn id="131" dur="1000" fill="hold"/>
                                        <p:tgtEl>
                                          <p:spTgt spid="10"/>
                                        </p:tgtEl>
                                        <p:attrNameLst>
                                          <p:attrName>ppt_w</p:attrName>
                                        </p:attrNameLst>
                                      </p:cBhvr>
                                      <p:tavLst>
                                        <p:tav tm="0">
                                          <p:val>
                                            <p:strVal val="#ppt_w+.3"/>
                                          </p:val>
                                        </p:tav>
                                        <p:tav tm="50000">
                                          <p:val>
                                            <p:strVal val="#ppt_w+.3"/>
                                          </p:val>
                                        </p:tav>
                                        <p:tav tm="100000">
                                          <p:val>
                                            <p:strVal val="#ppt_w"/>
                                          </p:val>
                                        </p:tav>
                                      </p:tavLst>
                                    </p:anim>
                                    <p:anim calcmode="lin" valueType="num">
                                      <p:cBhvr>
                                        <p:cTn id="132" dur="1000" fill="hold"/>
                                        <p:tgtEl>
                                          <p:spTgt spid="10"/>
                                        </p:tgtEl>
                                        <p:attrNameLst>
                                          <p:attrName>ppt_x</p:attrName>
                                        </p:attrNameLst>
                                      </p:cBhvr>
                                      <p:tavLst>
                                        <p:tav tm="0">
                                          <p:val>
                                            <p:strVal val="#ppt_x-.3"/>
                                          </p:val>
                                        </p:tav>
                                        <p:tav tm="50000">
                                          <p:val>
                                            <p:strVal val="#ppt_x"/>
                                          </p:val>
                                        </p:tav>
                                        <p:tav tm="100000">
                                          <p:val>
                                            <p:strVal val="#ppt_x"/>
                                          </p:val>
                                        </p:tav>
                                      </p:tavLst>
                                    </p:anim>
                                    <p:anim calcmode="lin" valueType="num">
                                      <p:cBhvr>
                                        <p:cTn id="133"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39" presetClass="entr" presetSubtype="0" accel="100000" fill="hold" grpId="0" nodeType="clickEffect">
                                  <p:stCondLst>
                                    <p:cond delay="0"/>
                                  </p:stCondLst>
                                  <p:childTnLst>
                                    <p:set>
                                      <p:cBhvr>
                                        <p:cTn id="137" dur="1" fill="hold">
                                          <p:stCondLst>
                                            <p:cond delay="0"/>
                                          </p:stCondLst>
                                        </p:cTn>
                                        <p:tgtEl>
                                          <p:spTgt spid="11"/>
                                        </p:tgtEl>
                                        <p:attrNameLst>
                                          <p:attrName>style.visibility</p:attrName>
                                        </p:attrNameLst>
                                      </p:cBhvr>
                                      <p:to>
                                        <p:strVal val="visible"/>
                                      </p:to>
                                    </p:set>
                                    <p:anim calcmode="lin" valueType="num">
                                      <p:cBhvr>
                                        <p:cTn id="138" dur="1000" fill="hold"/>
                                        <p:tgtEl>
                                          <p:spTgt spid="11"/>
                                        </p:tgtEl>
                                        <p:attrNameLst>
                                          <p:attrName>ppt_h</p:attrName>
                                        </p:attrNameLst>
                                      </p:cBhvr>
                                      <p:tavLst>
                                        <p:tav tm="0">
                                          <p:val>
                                            <p:strVal val="#ppt_h/20"/>
                                          </p:val>
                                        </p:tav>
                                        <p:tav tm="50000">
                                          <p:val>
                                            <p:strVal val="#ppt_h/20"/>
                                          </p:val>
                                        </p:tav>
                                        <p:tav tm="100000">
                                          <p:val>
                                            <p:strVal val="#ppt_h"/>
                                          </p:val>
                                        </p:tav>
                                      </p:tavLst>
                                    </p:anim>
                                    <p:anim calcmode="lin" valueType="num">
                                      <p:cBhvr>
                                        <p:cTn id="139" dur="1000" fill="hold"/>
                                        <p:tgtEl>
                                          <p:spTgt spid="11"/>
                                        </p:tgtEl>
                                        <p:attrNameLst>
                                          <p:attrName>ppt_w</p:attrName>
                                        </p:attrNameLst>
                                      </p:cBhvr>
                                      <p:tavLst>
                                        <p:tav tm="0">
                                          <p:val>
                                            <p:strVal val="#ppt_w+.3"/>
                                          </p:val>
                                        </p:tav>
                                        <p:tav tm="50000">
                                          <p:val>
                                            <p:strVal val="#ppt_w+.3"/>
                                          </p:val>
                                        </p:tav>
                                        <p:tav tm="100000">
                                          <p:val>
                                            <p:strVal val="#ppt_w"/>
                                          </p:val>
                                        </p:tav>
                                      </p:tavLst>
                                    </p:anim>
                                    <p:anim calcmode="lin" valueType="num">
                                      <p:cBhvr>
                                        <p:cTn id="140" dur="1000" fill="hold"/>
                                        <p:tgtEl>
                                          <p:spTgt spid="11"/>
                                        </p:tgtEl>
                                        <p:attrNameLst>
                                          <p:attrName>ppt_x</p:attrName>
                                        </p:attrNameLst>
                                      </p:cBhvr>
                                      <p:tavLst>
                                        <p:tav tm="0">
                                          <p:val>
                                            <p:strVal val="#ppt_x-.3"/>
                                          </p:val>
                                        </p:tav>
                                        <p:tav tm="50000">
                                          <p:val>
                                            <p:strVal val="#ppt_x"/>
                                          </p:val>
                                        </p:tav>
                                        <p:tav tm="100000">
                                          <p:val>
                                            <p:strVal val="#ppt_x"/>
                                          </p:val>
                                        </p:tav>
                                      </p:tavLst>
                                    </p:anim>
                                    <p:anim calcmode="lin" valueType="num">
                                      <p:cBhvr>
                                        <p:cTn id="141"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4" grpId="1"/>
      <p:bldP spid="4" grpId="0"/>
      <p:bldP spid="6" grpId="0"/>
      <p:bldP spid="7" grpId="0"/>
      <p:bldP spid="8" grpId="0"/>
      <p:bldP spid="9" grpId="0"/>
      <p:bldP spid="10" grpId="0"/>
      <p:bldP spid="11" grpId="0"/>
      <p:bldP spid="12" grpId="0"/>
      <p:bldP spid="12" grpId="1"/>
      <p:bldP spid="12" grpId="2"/>
      <p:bldP spid="13" grpId="0"/>
      <p:bldP spid="13" grpId="1"/>
      <p:bldP spid="13" grpId="2"/>
      <p:bldP spid="14" grpId="0"/>
      <p:bldP spid="14" grpId="1"/>
      <p:bldP spid="14" grpId="2"/>
      <p:bldP spid="15" grpId="0"/>
      <p:bldP spid="15" grpId="1"/>
      <p:bldP spid="15" grpId="2"/>
      <p:bldP spid="16" grpId="0"/>
      <p:bldP spid="16" grpId="1"/>
      <p:bldP spid="16" grpId="2"/>
      <p:bldP spid="17" grpId="0"/>
      <p:bldP spid="17" grpId="1"/>
      <p:bldP spid="17" grpId="2"/>
      <p:bldP spid="18" grpId="0"/>
      <p:bldP spid="18" grpId="1"/>
      <p:bldP spid="18" grpId="2"/>
      <p:bldP spid="19" grpId="0"/>
      <p:bldP spid="19" grpId="1"/>
      <p:bldP spid="19" grpId="2"/>
      <p:bldP spid="20" grpId="0"/>
      <p:bldP spid="20" grpId="1"/>
      <p:bldP spid="20" grpId="2"/>
      <p:bldP spid="21" grpId="0"/>
      <p:bldP spid="21" grpId="2"/>
      <p:bldP spid="21" grpId="3"/>
      <p:bldP spid="22" grpId="0"/>
      <p:bldP spid="22" grpId="2"/>
      <p:bldP spid="22" grpId="3"/>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FE37D6-DB51-42B0-9836-9453591BFE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217742" cy="6858000"/>
          </a:xfrm>
          <a:prstGeom prst="rect">
            <a:avLst/>
          </a:prstGeom>
        </p:spPr>
      </p:pic>
      <p:sp>
        <p:nvSpPr>
          <p:cNvPr id="4" name="Rectangle 2">
            <a:extLst>
              <a:ext uri="{FF2B5EF4-FFF2-40B4-BE49-F238E27FC236}">
                <a16:creationId xmlns:a16="http://schemas.microsoft.com/office/drawing/2014/main" id="{8EBF6A8C-E40B-4554-AD49-83591CF3F095}"/>
              </a:ext>
            </a:extLst>
          </p:cNvPr>
          <p:cNvSpPr txBox="1">
            <a:spLocks noChangeArrowheads="1"/>
          </p:cNvSpPr>
          <p:nvPr/>
        </p:nvSpPr>
        <p:spPr bwMode="auto">
          <a:xfrm>
            <a:off x="3502925" y="850119"/>
            <a:ext cx="3157182" cy="4963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one body </a:t>
            </a:r>
          </a:p>
          <a:p>
            <a:pPr algn="l" eaLnBrk="1" hangingPunct="1"/>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one Spirit</a:t>
            </a:r>
          </a:p>
          <a:p>
            <a:pPr algn="l" eaLnBrk="1" hangingPunct="1"/>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one hope </a:t>
            </a:r>
          </a:p>
          <a:p>
            <a:pPr algn="l" eaLnBrk="1" hangingPunct="1"/>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one Lord</a:t>
            </a:r>
          </a:p>
          <a:p>
            <a:pPr algn="l" eaLnBrk="1" hangingPunct="1"/>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one faith</a:t>
            </a:r>
          </a:p>
          <a:p>
            <a:pPr algn="l" eaLnBrk="1" hangingPunct="1"/>
            <a:r>
              <a:rPr lang="en-US" altLang="en-US"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one baptism</a:t>
            </a:r>
          </a:p>
          <a:p>
            <a:pPr algn="l" eaLnBrk="1" hangingPunct="1"/>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one God</a:t>
            </a:r>
            <a:endParaRPr lang="en-US" altLang="en-US" sz="3200" b="1" i="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ndParaRPr>
          </a:p>
        </p:txBody>
      </p:sp>
      <p:sp>
        <p:nvSpPr>
          <p:cNvPr id="15" name="16-Point Star 3">
            <a:extLst>
              <a:ext uri="{FF2B5EF4-FFF2-40B4-BE49-F238E27FC236}">
                <a16:creationId xmlns:a16="http://schemas.microsoft.com/office/drawing/2014/main" id="{F1CF196F-0BBA-45BC-AD1A-AE49C00796B7}"/>
              </a:ext>
            </a:extLst>
          </p:cNvPr>
          <p:cNvSpPr/>
          <p:nvPr/>
        </p:nvSpPr>
        <p:spPr>
          <a:xfrm>
            <a:off x="2891548" y="4826534"/>
            <a:ext cx="754380" cy="712470"/>
          </a:xfrm>
          <a:prstGeom prst="star16">
            <a:avLst>
              <a:gd name="adj" fmla="val 13850"/>
            </a:avLst>
          </a:prstGeom>
          <a:gradFill flip="none" rotWithShape="1">
            <a:gsLst>
              <a:gs pos="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4-Point Star 4">
            <a:extLst>
              <a:ext uri="{FF2B5EF4-FFF2-40B4-BE49-F238E27FC236}">
                <a16:creationId xmlns:a16="http://schemas.microsoft.com/office/drawing/2014/main" id="{2134A3AC-B761-4E60-AC8C-D9A0D69BB679}"/>
              </a:ext>
            </a:extLst>
          </p:cNvPr>
          <p:cNvSpPr/>
          <p:nvPr/>
        </p:nvSpPr>
        <p:spPr>
          <a:xfrm>
            <a:off x="2891790" y="4804410"/>
            <a:ext cx="754380" cy="754380"/>
          </a:xfrm>
          <a:prstGeom prst="star4">
            <a:avLst>
              <a:gd name="adj" fmla="val 3376"/>
            </a:avLst>
          </a:prstGeom>
          <a:gradFill flip="none" rotWithShape="1">
            <a:gsLst>
              <a:gs pos="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9CE3826B-1DF4-4CDE-AF3A-404D04005A8E}"/>
              </a:ext>
            </a:extLst>
          </p:cNvPr>
          <p:cNvSpPr txBox="1">
            <a:spLocks/>
          </p:cNvSpPr>
          <p:nvPr/>
        </p:nvSpPr>
        <p:spPr>
          <a:xfrm>
            <a:off x="491443" y="4400550"/>
            <a:ext cx="4354878" cy="7543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to each one of us</a:t>
            </a:r>
          </a:p>
        </p:txBody>
      </p:sp>
      <p:sp>
        <p:nvSpPr>
          <p:cNvPr id="3074" name="Rectangle 2"/>
          <p:cNvSpPr>
            <a:spLocks noGrp="1" noChangeArrowheads="1"/>
          </p:cNvSpPr>
          <p:nvPr>
            <p:ph type="title"/>
          </p:nvPr>
        </p:nvSpPr>
        <p:spPr>
          <a:xfrm>
            <a:off x="457200" y="274638"/>
            <a:ext cx="8229600" cy="62785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There is one body and one Spirit, just as you were called in one hope of your calling; one Lord, one faith, one baptism; one God and Father of all, who is above all, and through all, and in you all. But to each one of us grace was given according to the measure of Christ's gift. </a:t>
            </a:r>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Ephesians 4:4-7 </a:t>
            </a:r>
          </a:p>
        </p:txBody>
      </p:sp>
      <p:sp>
        <p:nvSpPr>
          <p:cNvPr id="5" name="Rectangle 2">
            <a:extLst>
              <a:ext uri="{FF2B5EF4-FFF2-40B4-BE49-F238E27FC236}">
                <a16:creationId xmlns:a16="http://schemas.microsoft.com/office/drawing/2014/main" id="{F85EBA38-0CCA-4CE7-BF4C-B0CA36D6AFB5}"/>
              </a:ext>
            </a:extLst>
          </p:cNvPr>
          <p:cNvSpPr txBox="1">
            <a:spLocks noChangeArrowheads="1"/>
          </p:cNvSpPr>
          <p:nvPr/>
        </p:nvSpPr>
        <p:spPr bwMode="auto">
          <a:xfrm>
            <a:off x="457200" y="274638"/>
            <a:ext cx="8229600" cy="6278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3175" cmpd="sng">
                  <a:solidFill>
                    <a:srgbClr val="FFFFFF"/>
                  </a:solidFill>
                  <a:prstDash val="solid"/>
                  <a:miter lim="800000"/>
                </a:ln>
                <a:solidFill>
                  <a:schemeClr val="tx1"/>
                </a:solidFill>
                <a:effectLst>
                  <a:glow rad="101600">
                    <a:schemeClr val="tx1"/>
                  </a:glow>
                  <a:outerShdw blurRad="50800" algn="tl" rotWithShape="0">
                    <a:srgbClr val="000000"/>
                  </a:outerShdw>
                </a:effectLst>
                <a:latin typeface="Calibri" panose="020F0502020204030204" pitchFamily="34" charset="0"/>
              </a:rPr>
              <a:t>There is one body and one Spirit, just as you were called in one hope of your calling; one Lord, one faith, one baptism; one God and Father of all, who is above all, and through all, and in you all. But </a:t>
            </a:r>
            <a:r>
              <a:rPr lang="en-US" altLang="en-US" b="1" kern="0" dirty="0">
                <a:ln w="17780" cmpd="sng">
                  <a:solidFill>
                    <a:srgbClr val="FFFFFF"/>
                  </a:solidFill>
                  <a:prstDash val="solid"/>
                  <a:miter lim="800000"/>
                </a:ln>
                <a:solidFill>
                  <a:srgbClr val="FFC000"/>
                </a:solidFill>
                <a:effectLst>
                  <a:glow rad="101600">
                    <a:schemeClr val="tx1"/>
                  </a:glow>
                  <a:outerShdw blurRad="50800" algn="tl" rotWithShape="0">
                    <a:srgbClr val="000000"/>
                  </a:outerShdw>
                </a:effectLst>
                <a:latin typeface="Calibri" panose="020F0502020204030204" pitchFamily="34" charset="0"/>
              </a:rPr>
              <a:t>to each one of us grace was given according to the measure of Christ's gift</a:t>
            </a:r>
            <a:r>
              <a:rPr lang="en-US" altLang="en-US" b="1" kern="0" dirty="0">
                <a:ln w="3175" cmpd="sng">
                  <a:solidFill>
                    <a:srgbClr val="FFFFFF"/>
                  </a:solidFill>
                  <a:prstDash val="solid"/>
                  <a:miter lim="800000"/>
                </a:ln>
                <a:solidFill>
                  <a:schemeClr val="tx1"/>
                </a:solidFill>
                <a:effectLst>
                  <a:glow rad="101600">
                    <a:schemeClr val="tx1"/>
                  </a:glow>
                  <a:outerShdw blurRad="50800" algn="tl" rotWithShape="0">
                    <a:srgbClr val="000000"/>
                  </a:outerShdw>
                </a:effectLst>
                <a:latin typeface="Calibri" panose="020F0502020204030204" pitchFamily="34" charset="0"/>
              </a:rPr>
              <a:t>. </a:t>
            </a:r>
            <a:r>
              <a:rPr lang="en-US" altLang="en-US" sz="3200" b="1" kern="0" dirty="0">
                <a:ln w="3175" cmpd="sng">
                  <a:solidFill>
                    <a:srgbClr val="FFFFFF"/>
                  </a:solidFill>
                  <a:prstDash val="solid"/>
                  <a:miter lim="800000"/>
                </a:ln>
                <a:solidFill>
                  <a:schemeClr val="tx1"/>
                </a:solidFill>
                <a:effectLst>
                  <a:glow rad="101600">
                    <a:schemeClr val="tx1"/>
                  </a:glow>
                  <a:outerShdw blurRad="50800" algn="tl" rotWithShape="0">
                    <a:srgbClr val="000000"/>
                  </a:outerShdw>
                </a:effectLst>
                <a:latin typeface="Calibri" panose="020F0502020204030204" pitchFamily="34" charset="0"/>
              </a:rPr>
              <a:t>— </a:t>
            </a:r>
            <a:r>
              <a:rPr lang="en-US" altLang="en-US" sz="3200" b="1" i="1" kern="0" dirty="0">
                <a:ln w="3175" cmpd="sng">
                  <a:solidFill>
                    <a:srgbClr val="FFFFFF"/>
                  </a:solidFill>
                  <a:prstDash val="solid"/>
                  <a:miter lim="800000"/>
                </a:ln>
                <a:solidFill>
                  <a:schemeClr val="tx1"/>
                </a:solidFill>
                <a:effectLst>
                  <a:glow rad="101600">
                    <a:schemeClr val="tx1"/>
                  </a:glow>
                  <a:outerShdw blurRad="50800" algn="tl" rotWithShape="0">
                    <a:srgbClr val="000000"/>
                  </a:outerShdw>
                </a:effectLst>
                <a:latin typeface="Calibri" panose="020F0502020204030204" pitchFamily="34" charset="0"/>
              </a:rPr>
              <a:t>Ephesians 4:4-7 </a:t>
            </a:r>
          </a:p>
        </p:txBody>
      </p:sp>
      <p:sp>
        <p:nvSpPr>
          <p:cNvPr id="6" name="Rectangle 2">
            <a:extLst>
              <a:ext uri="{FF2B5EF4-FFF2-40B4-BE49-F238E27FC236}">
                <a16:creationId xmlns:a16="http://schemas.microsoft.com/office/drawing/2014/main" id="{E30D0CB6-9C02-47DB-BFBC-9932BDBC8C5B}"/>
              </a:ext>
            </a:extLst>
          </p:cNvPr>
          <p:cNvSpPr txBox="1">
            <a:spLocks noChangeArrowheads="1"/>
          </p:cNvSpPr>
          <p:nvPr/>
        </p:nvSpPr>
        <p:spPr bwMode="auto">
          <a:xfrm>
            <a:off x="2537857" y="308828"/>
            <a:ext cx="2502290" cy="8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one body</a:t>
            </a:r>
          </a:p>
        </p:txBody>
      </p:sp>
      <p:sp>
        <p:nvSpPr>
          <p:cNvPr id="7" name="Rectangle 2">
            <a:extLst>
              <a:ext uri="{FF2B5EF4-FFF2-40B4-BE49-F238E27FC236}">
                <a16:creationId xmlns:a16="http://schemas.microsoft.com/office/drawing/2014/main" id="{45BA8DCB-312C-4B21-B52B-445F5628628B}"/>
              </a:ext>
            </a:extLst>
          </p:cNvPr>
          <p:cNvSpPr txBox="1">
            <a:spLocks noChangeArrowheads="1"/>
          </p:cNvSpPr>
          <p:nvPr/>
        </p:nvSpPr>
        <p:spPr bwMode="auto">
          <a:xfrm>
            <a:off x="5594955" y="310568"/>
            <a:ext cx="3061848" cy="8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one Spirit</a:t>
            </a:r>
          </a:p>
        </p:txBody>
      </p:sp>
      <p:sp>
        <p:nvSpPr>
          <p:cNvPr id="8" name="Rectangle 2">
            <a:extLst>
              <a:ext uri="{FF2B5EF4-FFF2-40B4-BE49-F238E27FC236}">
                <a16:creationId xmlns:a16="http://schemas.microsoft.com/office/drawing/2014/main" id="{8E31DCDB-2CEB-4676-9139-EE3491AE25E1}"/>
              </a:ext>
            </a:extLst>
          </p:cNvPr>
          <p:cNvSpPr txBox="1">
            <a:spLocks noChangeArrowheads="1"/>
          </p:cNvSpPr>
          <p:nvPr/>
        </p:nvSpPr>
        <p:spPr bwMode="auto">
          <a:xfrm>
            <a:off x="6884974" y="982969"/>
            <a:ext cx="1337481" cy="8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one</a:t>
            </a:r>
          </a:p>
        </p:txBody>
      </p:sp>
      <p:sp>
        <p:nvSpPr>
          <p:cNvPr id="9" name="Rectangle 2">
            <a:extLst>
              <a:ext uri="{FF2B5EF4-FFF2-40B4-BE49-F238E27FC236}">
                <a16:creationId xmlns:a16="http://schemas.microsoft.com/office/drawing/2014/main" id="{B8B47AED-7B71-48AB-9053-3117D29ECC05}"/>
              </a:ext>
            </a:extLst>
          </p:cNvPr>
          <p:cNvSpPr txBox="1">
            <a:spLocks noChangeArrowheads="1"/>
          </p:cNvSpPr>
          <p:nvPr/>
        </p:nvSpPr>
        <p:spPr bwMode="auto">
          <a:xfrm>
            <a:off x="889499" y="1652172"/>
            <a:ext cx="1492355" cy="8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hope</a:t>
            </a:r>
          </a:p>
        </p:txBody>
      </p:sp>
      <p:sp>
        <p:nvSpPr>
          <p:cNvPr id="10" name="Rectangle 2">
            <a:extLst>
              <a:ext uri="{FF2B5EF4-FFF2-40B4-BE49-F238E27FC236}">
                <a16:creationId xmlns:a16="http://schemas.microsoft.com/office/drawing/2014/main" id="{A1FD410A-4773-4CAB-A411-29B1A426FF18}"/>
              </a:ext>
            </a:extLst>
          </p:cNvPr>
          <p:cNvSpPr txBox="1">
            <a:spLocks noChangeArrowheads="1"/>
          </p:cNvSpPr>
          <p:nvPr/>
        </p:nvSpPr>
        <p:spPr bwMode="auto">
          <a:xfrm>
            <a:off x="5735543" y="1651533"/>
            <a:ext cx="2388358" cy="8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one Lord</a:t>
            </a:r>
          </a:p>
        </p:txBody>
      </p:sp>
      <p:sp>
        <p:nvSpPr>
          <p:cNvPr id="11" name="Rectangle 2">
            <a:extLst>
              <a:ext uri="{FF2B5EF4-FFF2-40B4-BE49-F238E27FC236}">
                <a16:creationId xmlns:a16="http://schemas.microsoft.com/office/drawing/2014/main" id="{64A9CD58-914A-4035-8B25-8DB7CE9EF5E3}"/>
              </a:ext>
            </a:extLst>
          </p:cNvPr>
          <p:cNvSpPr txBox="1">
            <a:spLocks noChangeArrowheads="1"/>
          </p:cNvSpPr>
          <p:nvPr/>
        </p:nvSpPr>
        <p:spPr bwMode="auto">
          <a:xfrm>
            <a:off x="663352" y="2321552"/>
            <a:ext cx="2406755" cy="8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one faith</a:t>
            </a:r>
          </a:p>
        </p:txBody>
      </p:sp>
      <p:sp>
        <p:nvSpPr>
          <p:cNvPr id="12" name="Rectangle 2">
            <a:extLst>
              <a:ext uri="{FF2B5EF4-FFF2-40B4-BE49-F238E27FC236}">
                <a16:creationId xmlns:a16="http://schemas.microsoft.com/office/drawing/2014/main" id="{E6F3D94E-5E00-4925-93D0-95795E62F081}"/>
              </a:ext>
            </a:extLst>
          </p:cNvPr>
          <p:cNvSpPr txBox="1">
            <a:spLocks noChangeArrowheads="1"/>
          </p:cNvSpPr>
          <p:nvPr/>
        </p:nvSpPr>
        <p:spPr bwMode="auto">
          <a:xfrm>
            <a:off x="2893325" y="2320912"/>
            <a:ext cx="3480179" cy="8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one baptism</a:t>
            </a:r>
          </a:p>
        </p:txBody>
      </p:sp>
      <p:sp>
        <p:nvSpPr>
          <p:cNvPr id="13" name="Rectangle 2">
            <a:extLst>
              <a:ext uri="{FF2B5EF4-FFF2-40B4-BE49-F238E27FC236}">
                <a16:creationId xmlns:a16="http://schemas.microsoft.com/office/drawing/2014/main" id="{B783911E-69B1-4605-B1C5-D3616FFDEAF8}"/>
              </a:ext>
            </a:extLst>
          </p:cNvPr>
          <p:cNvSpPr txBox="1">
            <a:spLocks noChangeArrowheads="1"/>
          </p:cNvSpPr>
          <p:nvPr/>
        </p:nvSpPr>
        <p:spPr bwMode="auto">
          <a:xfrm>
            <a:off x="6084534" y="2320912"/>
            <a:ext cx="2515938" cy="8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one God</a:t>
            </a:r>
          </a:p>
        </p:txBody>
      </p:sp>
      <p:sp>
        <p:nvSpPr>
          <p:cNvPr id="19" name="Rectangle 2">
            <a:extLst>
              <a:ext uri="{FF2B5EF4-FFF2-40B4-BE49-F238E27FC236}">
                <a16:creationId xmlns:a16="http://schemas.microsoft.com/office/drawing/2014/main" id="{EB834172-3010-42D8-99FB-23D05D0AC886}"/>
              </a:ext>
            </a:extLst>
          </p:cNvPr>
          <p:cNvSpPr txBox="1">
            <a:spLocks noChangeArrowheads="1"/>
          </p:cNvSpPr>
          <p:nvPr/>
        </p:nvSpPr>
        <p:spPr bwMode="auto">
          <a:xfrm>
            <a:off x="3362448" y="4927309"/>
            <a:ext cx="1337481" cy="8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one</a:t>
            </a:r>
          </a:p>
        </p:txBody>
      </p:sp>
      <p:sp>
        <p:nvSpPr>
          <p:cNvPr id="20" name="Rectangle 2">
            <a:extLst>
              <a:ext uri="{FF2B5EF4-FFF2-40B4-BE49-F238E27FC236}">
                <a16:creationId xmlns:a16="http://schemas.microsoft.com/office/drawing/2014/main" id="{368F73E2-788C-41BE-9352-F984C2F32535}"/>
              </a:ext>
            </a:extLst>
          </p:cNvPr>
          <p:cNvSpPr txBox="1">
            <a:spLocks noChangeArrowheads="1"/>
          </p:cNvSpPr>
          <p:nvPr/>
        </p:nvSpPr>
        <p:spPr bwMode="auto">
          <a:xfrm>
            <a:off x="4411177" y="4926807"/>
            <a:ext cx="1337481" cy="8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God</a:t>
            </a:r>
          </a:p>
        </p:txBody>
      </p:sp>
      <p:sp>
        <p:nvSpPr>
          <p:cNvPr id="17" name="Rectangle 2" hidden="1">
            <a:extLst>
              <a:ext uri="{FF2B5EF4-FFF2-40B4-BE49-F238E27FC236}">
                <a16:creationId xmlns:a16="http://schemas.microsoft.com/office/drawing/2014/main" id="{261B65CF-4504-401B-A274-9B78EE5963C9}"/>
              </a:ext>
            </a:extLst>
          </p:cNvPr>
          <p:cNvSpPr txBox="1">
            <a:spLocks noChangeArrowheads="1"/>
          </p:cNvSpPr>
          <p:nvPr/>
        </p:nvSpPr>
        <p:spPr bwMode="auto">
          <a:xfrm>
            <a:off x="5392883" y="3038940"/>
            <a:ext cx="1337481" cy="8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one</a:t>
            </a:r>
          </a:p>
        </p:txBody>
      </p:sp>
      <p:sp>
        <p:nvSpPr>
          <p:cNvPr id="18" name="Rectangle 2" hidden="1">
            <a:extLst>
              <a:ext uri="{FF2B5EF4-FFF2-40B4-BE49-F238E27FC236}">
                <a16:creationId xmlns:a16="http://schemas.microsoft.com/office/drawing/2014/main" id="{4D3C06FD-8498-4F25-AE38-A994E129029D}"/>
              </a:ext>
            </a:extLst>
          </p:cNvPr>
          <p:cNvSpPr txBox="1">
            <a:spLocks noChangeArrowheads="1"/>
          </p:cNvSpPr>
          <p:nvPr/>
        </p:nvSpPr>
        <p:spPr bwMode="auto">
          <a:xfrm>
            <a:off x="4201305" y="3040369"/>
            <a:ext cx="1337481" cy="8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God</a:t>
            </a:r>
          </a:p>
        </p:txBody>
      </p:sp>
      <p:sp>
        <p:nvSpPr>
          <p:cNvPr id="21" name="Rectangle 2">
            <a:extLst>
              <a:ext uri="{FF2B5EF4-FFF2-40B4-BE49-F238E27FC236}">
                <a16:creationId xmlns:a16="http://schemas.microsoft.com/office/drawing/2014/main" id="{9402CA6D-A828-4E95-A8D9-5D26F0154B5F}"/>
              </a:ext>
            </a:extLst>
          </p:cNvPr>
          <p:cNvSpPr txBox="1">
            <a:spLocks noChangeArrowheads="1"/>
          </p:cNvSpPr>
          <p:nvPr/>
        </p:nvSpPr>
        <p:spPr bwMode="auto">
          <a:xfrm>
            <a:off x="495849" y="4377681"/>
            <a:ext cx="4353169" cy="75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3175" cmpd="sng">
                  <a:solidFill>
                    <a:srgbClr val="FFFFFF"/>
                  </a:solidFill>
                  <a:prstDash val="solid"/>
                  <a:miter lim="800000"/>
                </a:ln>
                <a:solidFill>
                  <a:srgbClr val="9933FF"/>
                </a:solidFill>
                <a:effectLst>
                  <a:glow rad="101600">
                    <a:schemeClr val="tx1"/>
                  </a:glow>
                  <a:outerShdw blurRad="50800" algn="tl" rotWithShape="0">
                    <a:srgbClr val="000000"/>
                  </a:outerShdw>
                </a:effectLst>
                <a:latin typeface="Calibri" panose="020F0502020204030204" pitchFamily="34" charset="0"/>
              </a:rPr>
              <a:t>to each one of us</a:t>
            </a:r>
            <a:endParaRPr lang="en-US" altLang="en-US" b="1" i="1" kern="0" dirty="0">
              <a:ln w="3175" cmpd="sng">
                <a:solidFill>
                  <a:srgbClr val="FFFFFF"/>
                </a:solidFill>
                <a:prstDash val="solid"/>
                <a:miter lim="800000"/>
              </a:ln>
              <a:solidFill>
                <a:srgbClr val="9933FF"/>
              </a:solidFill>
              <a:effectLst>
                <a:glow rad="1016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29002202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outVertic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par>
                                <p:cTn id="18" presetID="18" presetClass="emph" presetSubtype="0" fill="hold" grpId="1" nodeType="withEffect">
                                  <p:stCondLst>
                                    <p:cond delay="0"/>
                                  </p:stCondLst>
                                  <p:childTnLst>
                                    <p:set>
                                      <p:cBhvr override="childStyle">
                                        <p:cTn id="19" dur="500" fill="hold"/>
                                        <p:tgtEl>
                                          <p:spTgt spid="14"/>
                                        </p:tgtEl>
                                        <p:attrNameLst>
                                          <p:attrName>style.textDecorationUnderline</p:attrName>
                                        </p:attrNameLst>
                                      </p:cBhvr>
                                      <p:to>
                                        <p:strVal val="true"/>
                                      </p:to>
                                    </p:set>
                                  </p:childTnLst>
                                </p:cTn>
                              </p:par>
                              <p:par>
                                <p:cTn id="20" presetID="22" presetClass="entr" presetSubtype="8"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childTnLst>
                          </p:cTn>
                        </p:par>
                        <p:par>
                          <p:cTn id="23" fill="hold">
                            <p:stCondLst>
                              <p:cond delay="500"/>
                            </p:stCondLst>
                            <p:childTnLst>
                              <p:par>
                                <p:cTn id="24" presetID="23" presetClass="entr" presetSubtype="16" fill="hold" grpId="1"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childTnLst>
                                </p:cTn>
                              </p:par>
                              <p:par>
                                <p:cTn id="28" presetID="23" presetClass="entr" presetSubtype="16" fill="hold" grpId="1" nodeType="with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childTnLst>
                                </p:cTn>
                              </p:par>
                              <p:par>
                                <p:cTn id="32" presetID="8" presetClass="emph" presetSubtype="0" repeatCount="indefinite" fill="hold" grpId="0" nodeType="withEffect">
                                  <p:stCondLst>
                                    <p:cond delay="0"/>
                                  </p:stCondLst>
                                  <p:childTnLst>
                                    <p:animRot by="-21600000">
                                      <p:cBhvr>
                                        <p:cTn id="33" dur="1000" fill="hold"/>
                                        <p:tgtEl>
                                          <p:spTgt spid="15"/>
                                        </p:tgtEl>
                                        <p:attrNameLst>
                                          <p:attrName>r</p:attrName>
                                        </p:attrNameLst>
                                      </p:cBhvr>
                                    </p:animRot>
                                  </p:childTnLst>
                                </p:cTn>
                              </p:par>
                              <p:par>
                                <p:cTn id="34" presetID="8" presetClass="emph" presetSubtype="0" repeatCount="indefinite" fill="hold" grpId="0" nodeType="withEffect">
                                  <p:stCondLst>
                                    <p:cond delay="0"/>
                                  </p:stCondLst>
                                  <p:childTnLst>
                                    <p:animRot by="21600000">
                                      <p:cBhvr>
                                        <p:cTn id="35" dur="500" fill="hold"/>
                                        <p:tgtEl>
                                          <p:spTgt spid="16"/>
                                        </p:tgtEl>
                                        <p:attrNameLst>
                                          <p:attrName>r</p:attrName>
                                        </p:attrNameLst>
                                      </p:cBhvr>
                                    </p:animRo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1250"/>
                                        <p:tgtEl>
                                          <p:spTgt spid="5"/>
                                        </p:tgtEl>
                                      </p:cBhvr>
                                    </p:animEffect>
                                    <p:set>
                                      <p:cBhvr>
                                        <p:cTn id="40" dur="1" fill="hold">
                                          <p:stCondLst>
                                            <p:cond delay="1249"/>
                                          </p:stCondLst>
                                        </p:cTn>
                                        <p:tgtEl>
                                          <p:spTgt spid="5"/>
                                        </p:tgtEl>
                                        <p:attrNameLst>
                                          <p:attrName>style.visibility</p:attrName>
                                        </p:attrNameLst>
                                      </p:cBhvr>
                                      <p:to>
                                        <p:strVal val="hidden"/>
                                      </p:to>
                                    </p:set>
                                  </p:childTnLst>
                                </p:cTn>
                              </p:par>
                              <p:par>
                                <p:cTn id="41" presetID="10" presetClass="entr" presetSubtype="0" fill="hold" grpId="0" nodeType="withEffect">
                                  <p:stCondLst>
                                    <p:cond delay="50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250"/>
                                        <p:tgtEl>
                                          <p:spTgt spid="6"/>
                                        </p:tgtEl>
                                      </p:cBhvr>
                                    </p:animEffect>
                                  </p:childTnLst>
                                </p:cTn>
                              </p:par>
                              <p:par>
                                <p:cTn id="44" presetID="10" presetClass="entr" presetSubtype="0" fill="hold" grpId="0" nodeType="withEffect">
                                  <p:stCondLst>
                                    <p:cond delay="50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250"/>
                                        <p:tgtEl>
                                          <p:spTgt spid="7"/>
                                        </p:tgtEl>
                                      </p:cBhvr>
                                    </p:animEffect>
                                  </p:childTnLst>
                                </p:cTn>
                              </p:par>
                              <p:par>
                                <p:cTn id="47" presetID="10" presetClass="entr" presetSubtype="0" fill="hold" grpId="0" nodeType="withEffect">
                                  <p:stCondLst>
                                    <p:cond delay="50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250"/>
                                        <p:tgtEl>
                                          <p:spTgt spid="8"/>
                                        </p:tgtEl>
                                      </p:cBhvr>
                                    </p:animEffect>
                                  </p:childTnLst>
                                </p:cTn>
                              </p:par>
                              <p:par>
                                <p:cTn id="50" presetID="10" presetClass="entr" presetSubtype="0" fill="hold" grpId="0" nodeType="withEffect">
                                  <p:stCondLst>
                                    <p:cond delay="50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250"/>
                                        <p:tgtEl>
                                          <p:spTgt spid="9"/>
                                        </p:tgtEl>
                                      </p:cBhvr>
                                    </p:animEffect>
                                  </p:childTnLst>
                                </p:cTn>
                              </p:par>
                              <p:par>
                                <p:cTn id="53" presetID="10" presetClass="entr" presetSubtype="0" fill="hold" grpId="0" nodeType="withEffect">
                                  <p:stCondLst>
                                    <p:cond delay="50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250"/>
                                        <p:tgtEl>
                                          <p:spTgt spid="10"/>
                                        </p:tgtEl>
                                      </p:cBhvr>
                                    </p:animEffect>
                                  </p:childTnLst>
                                </p:cTn>
                              </p:par>
                              <p:par>
                                <p:cTn id="56" presetID="10" presetClass="entr" presetSubtype="0" fill="hold" grpId="0" nodeType="withEffect">
                                  <p:stCondLst>
                                    <p:cond delay="50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250"/>
                                        <p:tgtEl>
                                          <p:spTgt spid="11"/>
                                        </p:tgtEl>
                                      </p:cBhvr>
                                    </p:animEffect>
                                  </p:childTnLst>
                                </p:cTn>
                              </p:par>
                              <p:par>
                                <p:cTn id="59" presetID="10" presetClass="entr" presetSubtype="0" fill="hold" grpId="0" nodeType="withEffect">
                                  <p:stCondLst>
                                    <p:cond delay="50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250"/>
                                        <p:tgtEl>
                                          <p:spTgt spid="12"/>
                                        </p:tgtEl>
                                      </p:cBhvr>
                                    </p:animEffect>
                                  </p:childTnLst>
                                </p:cTn>
                              </p:par>
                              <p:par>
                                <p:cTn id="62" presetID="10" presetClass="entr" presetSubtype="0" fill="hold" grpId="0" nodeType="withEffect">
                                  <p:stCondLst>
                                    <p:cond delay="50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250"/>
                                        <p:tgtEl>
                                          <p:spTgt spid="13"/>
                                        </p:tgtEl>
                                      </p:cBhvr>
                                    </p:animEffect>
                                  </p:childTnLst>
                                </p:cTn>
                              </p:par>
                              <p:par>
                                <p:cTn id="65" presetID="42" presetClass="path" presetSubtype="0" accel="50000" decel="50000" fill="hold" grpId="2" nodeType="withEffect">
                                  <p:stCondLst>
                                    <p:cond delay="500"/>
                                  </p:stCondLst>
                                  <p:childTnLst>
                                    <p:animMotion origin="layout" path="M 2.77778E-7 1.38778E-17 L 0.09722 0.08611 " pathEditMode="relative" rAng="0" ptsTypes="AA">
                                      <p:cBhvr>
                                        <p:cTn id="66" dur="2000" fill="hold"/>
                                        <p:tgtEl>
                                          <p:spTgt spid="6"/>
                                        </p:tgtEl>
                                        <p:attrNameLst>
                                          <p:attrName>ppt_x</p:attrName>
                                          <p:attrName>ppt_y</p:attrName>
                                        </p:attrNameLst>
                                      </p:cBhvr>
                                      <p:rCtr x="4861" y="4306"/>
                                    </p:animMotion>
                                  </p:childTnLst>
                                </p:cTn>
                              </p:par>
                              <p:par>
                                <p:cTn id="67" presetID="42" presetClass="path" presetSubtype="0" accel="50000" decel="50000" fill="hold" grpId="2" nodeType="withEffect">
                                  <p:stCondLst>
                                    <p:cond delay="500"/>
                                  </p:stCondLst>
                                  <p:childTnLst>
                                    <p:animMotion origin="layout" path="M 3.33333E-6 -1.48148E-6 L -0.26354 0.18357 " pathEditMode="relative" rAng="0" ptsTypes="AA">
                                      <p:cBhvr>
                                        <p:cTn id="68" dur="2000" fill="hold"/>
                                        <p:tgtEl>
                                          <p:spTgt spid="7"/>
                                        </p:tgtEl>
                                        <p:attrNameLst>
                                          <p:attrName>ppt_x</p:attrName>
                                          <p:attrName>ppt_y</p:attrName>
                                        </p:attrNameLst>
                                      </p:cBhvr>
                                      <p:rCtr x="-13177" y="9167"/>
                                    </p:animMotion>
                                  </p:childTnLst>
                                </p:cTn>
                              </p:par>
                              <p:par>
                                <p:cTn id="69" presetID="42" presetClass="path" presetSubtype="0" accel="50000" decel="50000" fill="hold" grpId="2" nodeType="withEffect">
                                  <p:stCondLst>
                                    <p:cond delay="500"/>
                                  </p:stCondLst>
                                  <p:childTnLst>
                                    <p:animMotion origin="layout" path="M -1.66667E-6 1.85185E-6 L -0.38489 0.18379 " pathEditMode="relative" rAng="0" ptsTypes="AA">
                                      <p:cBhvr>
                                        <p:cTn id="70" dur="2000" fill="hold"/>
                                        <p:tgtEl>
                                          <p:spTgt spid="8"/>
                                        </p:tgtEl>
                                        <p:attrNameLst>
                                          <p:attrName>ppt_x</p:attrName>
                                          <p:attrName>ppt_y</p:attrName>
                                        </p:attrNameLst>
                                      </p:cBhvr>
                                      <p:rCtr x="-19253" y="9190"/>
                                    </p:animMotion>
                                  </p:childTnLst>
                                </p:cTn>
                              </p:par>
                              <p:par>
                                <p:cTn id="71" presetID="42" presetClass="path" presetSubtype="0" accel="50000" decel="50000" fill="hold" grpId="2" nodeType="withEffect">
                                  <p:stCondLst>
                                    <p:cond delay="500"/>
                                  </p:stCondLst>
                                  <p:childTnLst>
                                    <p:animMotion origin="layout" path="M 5.55556E-7 -3.33333E-6 L 0.38889 0.08658 " pathEditMode="relative" rAng="0" ptsTypes="AA">
                                      <p:cBhvr>
                                        <p:cTn id="72" dur="2000" fill="hold"/>
                                        <p:tgtEl>
                                          <p:spTgt spid="9"/>
                                        </p:tgtEl>
                                        <p:attrNameLst>
                                          <p:attrName>ppt_x</p:attrName>
                                          <p:attrName>ppt_y</p:attrName>
                                        </p:attrNameLst>
                                      </p:cBhvr>
                                      <p:rCtr x="19444" y="4329"/>
                                    </p:animMotion>
                                  </p:childTnLst>
                                </p:cTn>
                              </p:par>
                              <p:par>
                                <p:cTn id="73" presetID="42" presetClass="path" presetSubtype="0" accel="50000" decel="50000" fill="hold" grpId="2" nodeType="withEffect">
                                  <p:stCondLst>
                                    <p:cond delay="500"/>
                                  </p:stCondLst>
                                  <p:childTnLst>
                                    <p:animMotion origin="layout" path="M -2.5E-6 -1.85185E-6 L -0.25312 0.18403 " pathEditMode="relative" rAng="0" ptsTypes="AA">
                                      <p:cBhvr>
                                        <p:cTn id="74" dur="2000" fill="hold"/>
                                        <p:tgtEl>
                                          <p:spTgt spid="10"/>
                                        </p:tgtEl>
                                        <p:attrNameLst>
                                          <p:attrName>ppt_x</p:attrName>
                                          <p:attrName>ppt_y</p:attrName>
                                        </p:attrNameLst>
                                      </p:cBhvr>
                                      <p:rCtr x="-12656" y="9190"/>
                                    </p:animMotion>
                                  </p:childTnLst>
                                </p:cTn>
                              </p:par>
                              <p:par>
                                <p:cTn id="75" presetID="42" presetClass="path" presetSubtype="0" accel="50000" decel="50000" fill="hold" grpId="2" nodeType="withEffect">
                                  <p:stCondLst>
                                    <p:cond delay="500"/>
                                  </p:stCondLst>
                                  <p:childTnLst>
                                    <p:animMotion origin="layout" path="M 3.33333E-6 2.96296E-6 L 0.30295 0.18379 " pathEditMode="relative" rAng="0" ptsTypes="AA">
                                      <p:cBhvr>
                                        <p:cTn id="76" dur="2000" fill="hold"/>
                                        <p:tgtEl>
                                          <p:spTgt spid="11"/>
                                        </p:tgtEl>
                                        <p:attrNameLst>
                                          <p:attrName>ppt_x</p:attrName>
                                          <p:attrName>ppt_y</p:attrName>
                                        </p:attrNameLst>
                                      </p:cBhvr>
                                      <p:rCtr x="15139" y="9190"/>
                                    </p:animMotion>
                                  </p:childTnLst>
                                </p:cTn>
                              </p:par>
                              <p:par>
                                <p:cTn id="77" presetID="42" presetClass="path" presetSubtype="0" accel="50000" decel="50000" fill="hold" grpId="2" nodeType="withEffect">
                                  <p:stCondLst>
                                    <p:cond delay="500"/>
                                  </p:stCondLst>
                                  <p:childTnLst>
                                    <p:animMotion origin="layout" path="M -8.33333E-7 2.96296E-6 L 0.04445 0.28171 " pathEditMode="relative" rAng="0" ptsTypes="AA">
                                      <p:cBhvr>
                                        <p:cTn id="78" dur="2000" fill="hold"/>
                                        <p:tgtEl>
                                          <p:spTgt spid="12"/>
                                        </p:tgtEl>
                                        <p:attrNameLst>
                                          <p:attrName>ppt_x</p:attrName>
                                          <p:attrName>ppt_y</p:attrName>
                                        </p:attrNameLst>
                                      </p:cBhvr>
                                      <p:rCtr x="2222" y="14074"/>
                                    </p:animMotion>
                                  </p:childTnLst>
                                </p:cTn>
                              </p:par>
                              <p:par>
                                <p:cTn id="79" presetID="42" presetClass="path" presetSubtype="0" accel="50000" decel="50000" fill="hold" grpId="2" nodeType="withEffect">
                                  <p:stCondLst>
                                    <p:cond delay="500"/>
                                  </p:stCondLst>
                                  <p:childTnLst>
                                    <p:animMotion origin="layout" path="M -1.38889E-6 2.96296E-6 L -0.30243 0.37963 " pathEditMode="relative" rAng="0" ptsTypes="AA">
                                      <p:cBhvr>
                                        <p:cTn id="80" dur="2000" fill="hold"/>
                                        <p:tgtEl>
                                          <p:spTgt spid="13"/>
                                        </p:tgtEl>
                                        <p:attrNameLst>
                                          <p:attrName>ppt_x</p:attrName>
                                          <p:attrName>ppt_y</p:attrName>
                                        </p:attrNameLst>
                                      </p:cBhvr>
                                      <p:rCtr x="-15122" y="18981"/>
                                    </p:animMotion>
                                  </p:childTnLst>
                                </p:cTn>
                              </p:par>
                              <p:par>
                                <p:cTn id="81" presetID="10" presetClass="exit" presetSubtype="0" fill="hold" grpId="1" nodeType="withEffect">
                                  <p:stCondLst>
                                    <p:cond delay="500"/>
                                  </p:stCondLst>
                                  <p:childTnLst>
                                    <p:animEffect transition="out" filter="fade">
                                      <p:cBhvr>
                                        <p:cTn id="82" dur="1250"/>
                                        <p:tgtEl>
                                          <p:spTgt spid="3074"/>
                                        </p:tgtEl>
                                      </p:cBhvr>
                                    </p:animEffect>
                                    <p:set>
                                      <p:cBhvr>
                                        <p:cTn id="83" dur="1" fill="hold">
                                          <p:stCondLst>
                                            <p:cond delay="1249"/>
                                          </p:stCondLst>
                                        </p:cTn>
                                        <p:tgtEl>
                                          <p:spTgt spid="3074"/>
                                        </p:tgtEl>
                                        <p:attrNameLst>
                                          <p:attrName>style.visibility</p:attrName>
                                        </p:attrNameLst>
                                      </p:cBhvr>
                                      <p:to>
                                        <p:strVal val="hidden"/>
                                      </p:to>
                                    </p:set>
                                  </p:childTnLst>
                                </p:cTn>
                              </p:par>
                              <p:par>
                                <p:cTn id="84" presetID="10" presetClass="exit" presetSubtype="0" fill="hold" grpId="2" nodeType="withEffect">
                                  <p:stCondLst>
                                    <p:cond delay="0"/>
                                  </p:stCondLst>
                                  <p:childTnLst>
                                    <p:animEffect transition="out" filter="fade">
                                      <p:cBhvr>
                                        <p:cTn id="85" dur="500"/>
                                        <p:tgtEl>
                                          <p:spTgt spid="14"/>
                                        </p:tgtEl>
                                      </p:cBhvr>
                                    </p:animEffect>
                                    <p:set>
                                      <p:cBhvr>
                                        <p:cTn id="86" dur="1" fill="hold">
                                          <p:stCondLst>
                                            <p:cond delay="499"/>
                                          </p:stCondLst>
                                        </p:cTn>
                                        <p:tgtEl>
                                          <p:spTgt spid="14"/>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500"/>
                                        <p:tgtEl>
                                          <p:spTgt spid="21"/>
                                        </p:tgtEl>
                                      </p:cBhvr>
                                    </p:animEffect>
                                    <p:set>
                                      <p:cBhvr>
                                        <p:cTn id="89" dur="1" fill="hold">
                                          <p:stCondLst>
                                            <p:cond delay="499"/>
                                          </p:stCondLst>
                                        </p:cTn>
                                        <p:tgtEl>
                                          <p:spTgt spid="21"/>
                                        </p:tgtEl>
                                        <p:attrNameLst>
                                          <p:attrName>style.visibility</p:attrName>
                                        </p:attrNameLst>
                                      </p:cBhvr>
                                      <p:to>
                                        <p:strVal val="hidden"/>
                                      </p:to>
                                    </p:set>
                                  </p:childTnLst>
                                </p:cTn>
                              </p:par>
                            </p:childTnLst>
                          </p:cTn>
                        </p:par>
                        <p:par>
                          <p:cTn id="90" fill="hold">
                            <p:stCondLst>
                              <p:cond delay="2500"/>
                            </p:stCondLst>
                            <p:childTnLst>
                              <p:par>
                                <p:cTn id="91" presetID="10" presetClass="entr" presetSubtype="0"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Effect transition="in" filter="fade">
                                      <p:cBhvr>
                                        <p:cTn id="93" dur="250"/>
                                        <p:tgtEl>
                                          <p:spTgt spid="4"/>
                                        </p:tgtEl>
                                      </p:cBhvr>
                                    </p:animEffect>
                                  </p:childTnLst>
                                </p:cTn>
                              </p:par>
                              <p:par>
                                <p:cTn id="94" presetID="10" presetClass="exit" presetSubtype="0" fill="hold" grpId="1" nodeType="withEffect">
                                  <p:stCondLst>
                                    <p:cond delay="0"/>
                                  </p:stCondLst>
                                  <p:childTnLst>
                                    <p:animEffect transition="out" filter="fade">
                                      <p:cBhvr>
                                        <p:cTn id="95" dur="500"/>
                                        <p:tgtEl>
                                          <p:spTgt spid="6"/>
                                        </p:tgtEl>
                                      </p:cBhvr>
                                    </p:animEffect>
                                    <p:set>
                                      <p:cBhvr>
                                        <p:cTn id="96" dur="1" fill="hold">
                                          <p:stCondLst>
                                            <p:cond delay="499"/>
                                          </p:stCondLst>
                                        </p:cTn>
                                        <p:tgtEl>
                                          <p:spTgt spid="6"/>
                                        </p:tgtEl>
                                        <p:attrNameLst>
                                          <p:attrName>style.visibility</p:attrName>
                                        </p:attrNameLst>
                                      </p:cBhvr>
                                      <p:to>
                                        <p:strVal val="hidden"/>
                                      </p:to>
                                    </p:set>
                                  </p:childTnLst>
                                </p:cTn>
                              </p:par>
                              <p:par>
                                <p:cTn id="97" presetID="10" presetClass="exit" presetSubtype="0" fill="hold" grpId="1" nodeType="withEffect">
                                  <p:stCondLst>
                                    <p:cond delay="0"/>
                                  </p:stCondLst>
                                  <p:childTnLst>
                                    <p:animEffect transition="out" filter="fade">
                                      <p:cBhvr>
                                        <p:cTn id="98" dur="500"/>
                                        <p:tgtEl>
                                          <p:spTgt spid="7"/>
                                        </p:tgtEl>
                                      </p:cBhvr>
                                    </p:animEffect>
                                    <p:set>
                                      <p:cBhvr>
                                        <p:cTn id="99" dur="1" fill="hold">
                                          <p:stCondLst>
                                            <p:cond delay="499"/>
                                          </p:stCondLst>
                                        </p:cTn>
                                        <p:tgtEl>
                                          <p:spTgt spid="7"/>
                                        </p:tgtEl>
                                        <p:attrNameLst>
                                          <p:attrName>style.visibility</p:attrName>
                                        </p:attrNameLst>
                                      </p:cBhvr>
                                      <p:to>
                                        <p:strVal val="hidden"/>
                                      </p:to>
                                    </p:set>
                                  </p:childTnLst>
                                </p:cTn>
                              </p:par>
                              <p:par>
                                <p:cTn id="100" presetID="10" presetClass="exit" presetSubtype="0" fill="hold" grpId="1" nodeType="withEffect">
                                  <p:stCondLst>
                                    <p:cond delay="0"/>
                                  </p:stCondLst>
                                  <p:childTnLst>
                                    <p:animEffect transition="out" filter="fade">
                                      <p:cBhvr>
                                        <p:cTn id="101" dur="500"/>
                                        <p:tgtEl>
                                          <p:spTgt spid="8"/>
                                        </p:tgtEl>
                                      </p:cBhvr>
                                    </p:animEffect>
                                    <p:set>
                                      <p:cBhvr>
                                        <p:cTn id="102" dur="1" fill="hold">
                                          <p:stCondLst>
                                            <p:cond delay="499"/>
                                          </p:stCondLst>
                                        </p:cTn>
                                        <p:tgtEl>
                                          <p:spTgt spid="8"/>
                                        </p:tgtEl>
                                        <p:attrNameLst>
                                          <p:attrName>style.visibility</p:attrName>
                                        </p:attrNameLst>
                                      </p:cBhvr>
                                      <p:to>
                                        <p:strVal val="hidden"/>
                                      </p:to>
                                    </p:set>
                                  </p:childTnLst>
                                </p:cTn>
                              </p:par>
                              <p:par>
                                <p:cTn id="103" presetID="10" presetClass="exit" presetSubtype="0" fill="hold" grpId="1" nodeType="withEffect">
                                  <p:stCondLst>
                                    <p:cond delay="0"/>
                                  </p:stCondLst>
                                  <p:childTnLst>
                                    <p:animEffect transition="out" filter="fade">
                                      <p:cBhvr>
                                        <p:cTn id="104" dur="500"/>
                                        <p:tgtEl>
                                          <p:spTgt spid="9"/>
                                        </p:tgtEl>
                                      </p:cBhvr>
                                    </p:animEffect>
                                    <p:set>
                                      <p:cBhvr>
                                        <p:cTn id="105" dur="1" fill="hold">
                                          <p:stCondLst>
                                            <p:cond delay="499"/>
                                          </p:stCondLst>
                                        </p:cTn>
                                        <p:tgtEl>
                                          <p:spTgt spid="9"/>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500"/>
                                        <p:tgtEl>
                                          <p:spTgt spid="10"/>
                                        </p:tgtEl>
                                      </p:cBhvr>
                                    </p:animEffect>
                                    <p:set>
                                      <p:cBhvr>
                                        <p:cTn id="108" dur="1" fill="hold">
                                          <p:stCondLst>
                                            <p:cond delay="499"/>
                                          </p:stCondLst>
                                        </p:cTn>
                                        <p:tgtEl>
                                          <p:spTgt spid="10"/>
                                        </p:tgtEl>
                                        <p:attrNameLst>
                                          <p:attrName>style.visibility</p:attrName>
                                        </p:attrNameLst>
                                      </p:cBhvr>
                                      <p:to>
                                        <p:strVal val="hidden"/>
                                      </p:to>
                                    </p:set>
                                  </p:childTnLst>
                                </p:cTn>
                              </p:par>
                              <p:par>
                                <p:cTn id="109" presetID="10" presetClass="exit" presetSubtype="0" fill="hold" grpId="1" nodeType="withEffect">
                                  <p:stCondLst>
                                    <p:cond delay="0"/>
                                  </p:stCondLst>
                                  <p:childTnLst>
                                    <p:animEffect transition="out" filter="fade">
                                      <p:cBhvr>
                                        <p:cTn id="110" dur="500"/>
                                        <p:tgtEl>
                                          <p:spTgt spid="11"/>
                                        </p:tgtEl>
                                      </p:cBhvr>
                                    </p:animEffect>
                                    <p:set>
                                      <p:cBhvr>
                                        <p:cTn id="111" dur="1" fill="hold">
                                          <p:stCondLst>
                                            <p:cond delay="499"/>
                                          </p:stCondLst>
                                        </p:cTn>
                                        <p:tgtEl>
                                          <p:spTgt spid="11"/>
                                        </p:tgtEl>
                                        <p:attrNameLst>
                                          <p:attrName>style.visibility</p:attrName>
                                        </p:attrNameLst>
                                      </p:cBhvr>
                                      <p:to>
                                        <p:strVal val="hidden"/>
                                      </p:to>
                                    </p:set>
                                  </p:childTnLst>
                                </p:cTn>
                              </p:par>
                              <p:par>
                                <p:cTn id="112" presetID="10" presetClass="exit" presetSubtype="0" fill="hold" grpId="1" nodeType="withEffect">
                                  <p:stCondLst>
                                    <p:cond delay="0"/>
                                  </p:stCondLst>
                                  <p:childTnLst>
                                    <p:animEffect transition="out" filter="fade">
                                      <p:cBhvr>
                                        <p:cTn id="113" dur="500"/>
                                        <p:tgtEl>
                                          <p:spTgt spid="12"/>
                                        </p:tgtEl>
                                      </p:cBhvr>
                                    </p:animEffect>
                                    <p:set>
                                      <p:cBhvr>
                                        <p:cTn id="114" dur="1" fill="hold">
                                          <p:stCondLst>
                                            <p:cond delay="499"/>
                                          </p:stCondLst>
                                        </p:cTn>
                                        <p:tgtEl>
                                          <p:spTgt spid="12"/>
                                        </p:tgtEl>
                                        <p:attrNameLst>
                                          <p:attrName>style.visibility</p:attrName>
                                        </p:attrNameLst>
                                      </p:cBhvr>
                                      <p:to>
                                        <p:strVal val="hidden"/>
                                      </p:to>
                                    </p:set>
                                  </p:childTnLst>
                                </p:cTn>
                              </p:par>
                              <p:par>
                                <p:cTn id="115" presetID="10" presetClass="exit" presetSubtype="0" fill="hold" grpId="1" nodeType="withEffect">
                                  <p:stCondLst>
                                    <p:cond delay="0"/>
                                  </p:stCondLst>
                                  <p:childTnLst>
                                    <p:animEffect transition="out" filter="fade">
                                      <p:cBhvr>
                                        <p:cTn id="116" dur="500"/>
                                        <p:tgtEl>
                                          <p:spTgt spid="13"/>
                                        </p:tgtEl>
                                      </p:cBhvr>
                                    </p:animEffect>
                                    <p:set>
                                      <p:cBhvr>
                                        <p:cTn id="117" dur="1" fill="hold">
                                          <p:stCondLst>
                                            <p:cond delay="499"/>
                                          </p:stCondLst>
                                        </p:cTn>
                                        <p:tgtEl>
                                          <p:spTgt spid="13"/>
                                        </p:tgtEl>
                                        <p:attrNameLst>
                                          <p:attrName>style.visibility</p:attrName>
                                        </p:attrNameLst>
                                      </p:cBhvr>
                                      <p:to>
                                        <p:strVal val="hidden"/>
                                      </p:to>
                                    </p:set>
                                  </p:childTnLst>
                                </p:cTn>
                              </p:par>
                              <p:par>
                                <p:cTn id="118" presetID="42" presetClass="path" presetSubtype="0" accel="50000" decel="50000" fill="hold" grpId="3" nodeType="withEffect">
                                  <p:stCondLst>
                                    <p:cond delay="0"/>
                                  </p:stCondLst>
                                  <p:childTnLst>
                                    <p:animMotion origin="layout" path="M 4.72222E-6 4.44444E-6 L 0.20086 0.03125 " pathEditMode="relative" rAng="0" ptsTypes="AA">
                                      <p:cBhvr>
                                        <p:cTn id="119" dur="2000" fill="hold"/>
                                        <p:tgtEl>
                                          <p:spTgt spid="15"/>
                                        </p:tgtEl>
                                        <p:attrNameLst>
                                          <p:attrName>ppt_x</p:attrName>
                                          <p:attrName>ppt_y</p:attrName>
                                        </p:attrNameLst>
                                      </p:cBhvr>
                                      <p:rCtr x="10035" y="1551"/>
                                    </p:animMotion>
                                  </p:childTnLst>
                                </p:cTn>
                              </p:par>
                              <p:par>
                                <p:cTn id="120" presetID="42" presetClass="path" presetSubtype="0" accel="50000" decel="50000" fill="hold" grpId="3" nodeType="withEffect">
                                  <p:stCondLst>
                                    <p:cond delay="0"/>
                                  </p:stCondLst>
                                  <p:childTnLst>
                                    <p:animMotion origin="layout" path="M 0.00138 0.00023 L 0.20104 0.03125 " pathEditMode="relative" rAng="0" ptsTypes="AA">
                                      <p:cBhvr>
                                        <p:cTn id="121" dur="2000" fill="hold"/>
                                        <p:tgtEl>
                                          <p:spTgt spid="16"/>
                                        </p:tgtEl>
                                        <p:attrNameLst>
                                          <p:attrName>ppt_x</p:attrName>
                                          <p:attrName>ppt_y</p:attrName>
                                        </p:attrNameLst>
                                      </p:cBhvr>
                                      <p:rCtr x="9983" y="1551"/>
                                    </p:animMotion>
                                  </p:childTnLst>
                                </p:cTn>
                              </p:par>
                            </p:childTnLst>
                          </p:cTn>
                        </p:par>
                        <p:par>
                          <p:cTn id="122" fill="hold">
                            <p:stCondLst>
                              <p:cond delay="4500"/>
                            </p:stCondLst>
                            <p:childTnLst>
                              <p:par>
                                <p:cTn id="123" presetID="23" presetClass="exit" presetSubtype="32" fill="hold" grpId="2" nodeType="afterEffect">
                                  <p:stCondLst>
                                    <p:cond delay="0"/>
                                  </p:stCondLst>
                                  <p:childTnLst>
                                    <p:anim calcmode="lin" valueType="num">
                                      <p:cBhvr>
                                        <p:cTn id="124" dur="500"/>
                                        <p:tgtEl>
                                          <p:spTgt spid="15"/>
                                        </p:tgtEl>
                                        <p:attrNameLst>
                                          <p:attrName>ppt_w</p:attrName>
                                        </p:attrNameLst>
                                      </p:cBhvr>
                                      <p:tavLst>
                                        <p:tav tm="0">
                                          <p:val>
                                            <p:strVal val="ppt_w"/>
                                          </p:val>
                                        </p:tav>
                                        <p:tav tm="100000">
                                          <p:val>
                                            <p:fltVal val="0"/>
                                          </p:val>
                                        </p:tav>
                                      </p:tavLst>
                                    </p:anim>
                                    <p:anim calcmode="lin" valueType="num">
                                      <p:cBhvr>
                                        <p:cTn id="125" dur="500"/>
                                        <p:tgtEl>
                                          <p:spTgt spid="15"/>
                                        </p:tgtEl>
                                        <p:attrNameLst>
                                          <p:attrName>ppt_h</p:attrName>
                                        </p:attrNameLst>
                                      </p:cBhvr>
                                      <p:tavLst>
                                        <p:tav tm="0">
                                          <p:val>
                                            <p:strVal val="ppt_h"/>
                                          </p:val>
                                        </p:tav>
                                        <p:tav tm="100000">
                                          <p:val>
                                            <p:fltVal val="0"/>
                                          </p:val>
                                        </p:tav>
                                      </p:tavLst>
                                    </p:anim>
                                    <p:set>
                                      <p:cBhvr>
                                        <p:cTn id="126" dur="1" fill="hold">
                                          <p:stCondLst>
                                            <p:cond delay="499"/>
                                          </p:stCondLst>
                                        </p:cTn>
                                        <p:tgtEl>
                                          <p:spTgt spid="15"/>
                                        </p:tgtEl>
                                        <p:attrNameLst>
                                          <p:attrName>style.visibility</p:attrName>
                                        </p:attrNameLst>
                                      </p:cBhvr>
                                      <p:to>
                                        <p:strVal val="hidden"/>
                                      </p:to>
                                    </p:set>
                                  </p:childTnLst>
                                </p:cTn>
                              </p:par>
                              <p:par>
                                <p:cTn id="127" presetID="23" presetClass="exit" presetSubtype="32" fill="hold" grpId="2" nodeType="withEffect">
                                  <p:stCondLst>
                                    <p:cond delay="0"/>
                                  </p:stCondLst>
                                  <p:childTnLst>
                                    <p:anim calcmode="lin" valueType="num">
                                      <p:cBhvr>
                                        <p:cTn id="128" dur="500"/>
                                        <p:tgtEl>
                                          <p:spTgt spid="16"/>
                                        </p:tgtEl>
                                        <p:attrNameLst>
                                          <p:attrName>ppt_w</p:attrName>
                                        </p:attrNameLst>
                                      </p:cBhvr>
                                      <p:tavLst>
                                        <p:tav tm="0">
                                          <p:val>
                                            <p:strVal val="ppt_w"/>
                                          </p:val>
                                        </p:tav>
                                        <p:tav tm="100000">
                                          <p:val>
                                            <p:fltVal val="0"/>
                                          </p:val>
                                        </p:tav>
                                      </p:tavLst>
                                    </p:anim>
                                    <p:anim calcmode="lin" valueType="num">
                                      <p:cBhvr>
                                        <p:cTn id="129" dur="500"/>
                                        <p:tgtEl>
                                          <p:spTgt spid="16"/>
                                        </p:tgtEl>
                                        <p:attrNameLst>
                                          <p:attrName>ppt_h</p:attrName>
                                        </p:attrNameLst>
                                      </p:cBhvr>
                                      <p:tavLst>
                                        <p:tav tm="0">
                                          <p:val>
                                            <p:strVal val="ppt_h"/>
                                          </p:val>
                                        </p:tav>
                                        <p:tav tm="100000">
                                          <p:val>
                                            <p:fltVal val="0"/>
                                          </p:val>
                                        </p:tav>
                                      </p:tavLst>
                                    </p:anim>
                                    <p:set>
                                      <p:cBhvr>
                                        <p:cTn id="130" dur="1" fill="hold">
                                          <p:stCondLst>
                                            <p:cond delay="499"/>
                                          </p:stCondLst>
                                        </p:cTn>
                                        <p:tgtEl>
                                          <p:spTgt spid="16"/>
                                        </p:tgtEl>
                                        <p:attrNameLst>
                                          <p:attrName>style.visibility</p:attrName>
                                        </p:attrNameLst>
                                      </p:cBhvr>
                                      <p:to>
                                        <p:strVal val="hidden"/>
                                      </p:to>
                                    </p:se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grpId="1" nodeType="clickEffect">
                                  <p:stCondLst>
                                    <p:cond delay="0"/>
                                  </p:stCondLst>
                                  <p:childTnLst>
                                    <p:set>
                                      <p:cBhvr>
                                        <p:cTn id="134" dur="1" fill="hold">
                                          <p:stCondLst>
                                            <p:cond delay="0"/>
                                          </p:stCondLst>
                                        </p:cTn>
                                        <p:tgtEl>
                                          <p:spTgt spid="19"/>
                                        </p:tgtEl>
                                        <p:attrNameLst>
                                          <p:attrName>style.visibility</p:attrName>
                                        </p:attrNameLst>
                                      </p:cBhvr>
                                      <p:to>
                                        <p:strVal val="visible"/>
                                      </p:to>
                                    </p:set>
                                    <p:animEffect transition="in" filter="fade">
                                      <p:cBhvr>
                                        <p:cTn id="135" dur="250"/>
                                        <p:tgtEl>
                                          <p:spTgt spid="19"/>
                                        </p:tgtEl>
                                      </p:cBhvr>
                                    </p:animEffect>
                                  </p:childTnLst>
                                </p:cTn>
                              </p:par>
                              <p:par>
                                <p:cTn id="136" presetID="10" presetClass="entr" presetSubtype="0" fill="hold" grpId="1" nodeType="withEffect">
                                  <p:stCondLst>
                                    <p:cond delay="0"/>
                                  </p:stCondLst>
                                  <p:childTnLst>
                                    <p:set>
                                      <p:cBhvr>
                                        <p:cTn id="137" dur="1" fill="hold">
                                          <p:stCondLst>
                                            <p:cond delay="0"/>
                                          </p:stCondLst>
                                        </p:cTn>
                                        <p:tgtEl>
                                          <p:spTgt spid="20"/>
                                        </p:tgtEl>
                                        <p:attrNameLst>
                                          <p:attrName>style.visibility</p:attrName>
                                        </p:attrNameLst>
                                      </p:cBhvr>
                                      <p:to>
                                        <p:strVal val="visible"/>
                                      </p:to>
                                    </p:set>
                                    <p:animEffect transition="in" filter="fade">
                                      <p:cBhvr>
                                        <p:cTn id="138" dur="250"/>
                                        <p:tgtEl>
                                          <p:spTgt spid="20"/>
                                        </p:tgtEl>
                                      </p:cBhvr>
                                    </p:animEffect>
                                  </p:childTnLst>
                                </p:cTn>
                              </p:par>
                              <p:par>
                                <p:cTn id="139" presetID="0" presetClass="path" presetSubtype="0" accel="50000" decel="50000" fill="hold" grpId="0" nodeType="withEffect">
                                  <p:stCondLst>
                                    <p:cond delay="0"/>
                                  </p:stCondLst>
                                  <p:childTnLst>
                                    <p:animMotion origin="layout" path="M 1.38889E-6 -0.00023 C 0.00156 0.01319 0.00312 0.02685 0.01042 0.04468 C 0.01753 0.06273 0.02847 0.09676 0.04965 0.11551 C 0.07083 0.13426 0.10521 0.14954 0.13611 0.15718 C 0.16701 0.16481 0.20312 0.16551 0.23489 0.16111 C 0.26614 0.15648 0.30173 0.14514 0.32517 0.12986 C 0.34878 0.11458 0.3651 0.09444 0.37587 0.06875 C 0.38646 0.04306 0.39427 0.00787 0.38906 -0.02431 C 0.38385 -0.05671 0.37222 -0.08287 0.34444 -0.12407 C 0.31684 -0.16528 0.26927 -0.22315 0.22222 -0.27569 " pathEditMode="relative" rAng="0" ptsTypes="AAAAAAAAAA">
                                      <p:cBhvr>
                                        <p:cTn id="140" dur="2000" fill="hold"/>
                                        <p:tgtEl>
                                          <p:spTgt spid="19"/>
                                        </p:tgtEl>
                                        <p:attrNameLst>
                                          <p:attrName>ppt_x</p:attrName>
                                          <p:attrName>ppt_y</p:attrName>
                                        </p:attrNameLst>
                                      </p:cBhvr>
                                      <p:rCtr x="19531" y="-5579"/>
                                    </p:animMotion>
                                  </p:childTnLst>
                                </p:cTn>
                              </p:par>
                              <p:par>
                                <p:cTn id="141" presetID="0" presetClass="path" presetSubtype="0" accel="50000" decel="50000" fill="hold" grpId="0" nodeType="withEffect">
                                  <p:stCondLst>
                                    <p:cond delay="0"/>
                                  </p:stCondLst>
                                  <p:childTnLst>
                                    <p:animMotion origin="layout" path="M 4.44444E-6 -0.00023 C -0.02188 0.01481 -0.06598 0.05764 -0.10226 0.07153 C -0.13386 0.08102 -0.1915 0.10162 -0.23785 0.0875 C -0.28438 0.07315 -0.34566 0.03102 -0.38125 -0.01412 C -0.41684 -0.05926 -0.43629 -0.11157 -0.45157 -0.18426 C -0.46667 -0.25602 -0.46094 -0.36968 -0.45157 -0.42778 C -0.44202 -0.48472 -0.41893 -0.54745 -0.38264 -0.58287 C -0.34636 -0.61944 -0.28247 -0.64329 -0.23629 -0.64144 C -0.18976 -0.63958 -0.13872 -0.61412 -0.10452 -0.57176 C -0.07066 -0.52963 -0.04063 -0.44074 -0.03247 -0.3875 C -0.02448 -0.33449 -0.025 -0.31458 -0.02275 -0.27546 " pathEditMode="relative" rAng="0" ptsTypes="AAAAAAAAAAA">
                                      <p:cBhvr>
                                        <p:cTn id="142" dur="2000" fill="hold"/>
                                        <p:tgtEl>
                                          <p:spTgt spid="20"/>
                                        </p:tgtEl>
                                        <p:attrNameLst>
                                          <p:attrName>ppt_x</p:attrName>
                                          <p:attrName>ppt_y</p:attrName>
                                        </p:attrNameLst>
                                      </p:cBhvr>
                                      <p:rCtr x="-23038" y="-27431"/>
                                    </p:animMotion>
                                  </p:childTnLst>
                                </p:cTn>
                              </p:par>
                              <p:par>
                                <p:cTn id="143" presetID="10" presetClass="exit" presetSubtype="0" fill="hold" grpId="1" nodeType="withEffect">
                                  <p:stCondLst>
                                    <p:cond delay="0"/>
                                  </p:stCondLst>
                                  <p:childTnLst>
                                    <p:animEffect transition="out" filter="fade">
                                      <p:cBhvr>
                                        <p:cTn id="144" dur="1250"/>
                                        <p:tgtEl>
                                          <p:spTgt spid="4"/>
                                        </p:tgtEl>
                                      </p:cBhvr>
                                    </p:animEffect>
                                    <p:set>
                                      <p:cBhvr>
                                        <p:cTn id="145" dur="1" fill="hold">
                                          <p:stCondLst>
                                            <p:cond delay="124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15" grpId="0" animBg="1"/>
      <p:bldP spid="15" grpId="1" animBg="1"/>
      <p:bldP spid="15" grpId="2" animBg="1"/>
      <p:bldP spid="15" grpId="3" animBg="1"/>
      <p:bldP spid="16" grpId="0" animBg="1"/>
      <p:bldP spid="16" grpId="1" animBg="1"/>
      <p:bldP spid="16" grpId="2" animBg="1"/>
      <p:bldP spid="16" grpId="3" animBg="1"/>
      <p:bldP spid="14" grpId="0"/>
      <p:bldP spid="14" grpId="1"/>
      <p:bldP spid="14" grpId="2"/>
      <p:bldP spid="3074" grpId="0"/>
      <p:bldP spid="3074" grpId="1"/>
      <p:bldP spid="5" grpId="0"/>
      <p:bldP spid="5" grpId="1"/>
      <p:bldP spid="6" grpId="0"/>
      <p:bldP spid="6" grpId="1"/>
      <p:bldP spid="6" grpId="2"/>
      <p:bldP spid="7" grpId="0"/>
      <p:bldP spid="7" grpId="1"/>
      <p:bldP spid="7" grpId="2"/>
      <p:bldP spid="8" grpId="0"/>
      <p:bldP spid="8" grpId="1"/>
      <p:bldP spid="8" grpId="2"/>
      <p:bldP spid="9" grpId="0"/>
      <p:bldP spid="9" grpId="1"/>
      <p:bldP spid="9" grpId="2"/>
      <p:bldP spid="10" grpId="0"/>
      <p:bldP spid="10" grpId="1"/>
      <p:bldP spid="10" grpId="2"/>
      <p:bldP spid="11" grpId="0"/>
      <p:bldP spid="11" grpId="1"/>
      <p:bldP spid="11" grpId="2"/>
      <p:bldP spid="12" grpId="0"/>
      <p:bldP spid="12" grpId="1"/>
      <p:bldP spid="12" grpId="2"/>
      <p:bldP spid="13" grpId="0"/>
      <p:bldP spid="13" grpId="1"/>
      <p:bldP spid="13" grpId="2"/>
      <p:bldP spid="19" grpId="0"/>
      <p:bldP spid="19" grpId="1"/>
      <p:bldP spid="20" grpId="0"/>
      <p:bldP spid="20" grpId="1"/>
      <p:bldP spid="21" grpId="0"/>
      <p:bldP spid="21"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AF46CB-8EB8-44C1-8948-7895DED3E0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a:extLst>
              <a:ext uri="{FF2B5EF4-FFF2-40B4-BE49-F238E27FC236}">
                <a16:creationId xmlns:a16="http://schemas.microsoft.com/office/drawing/2014/main" id="{207C539E-E672-4272-83B9-3280FC08C0F2}"/>
              </a:ext>
            </a:extLst>
          </p:cNvPr>
          <p:cNvSpPr txBox="1">
            <a:spLocks/>
          </p:cNvSpPr>
          <p:nvPr/>
        </p:nvSpPr>
        <p:spPr>
          <a:xfrm>
            <a:off x="4297769" y="2342571"/>
            <a:ext cx="2484750"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rgbClr val="FFC0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each one</a:t>
            </a:r>
          </a:p>
        </p:txBody>
      </p:sp>
      <p:sp>
        <p:nvSpPr>
          <p:cNvPr id="7" name="Title 1">
            <a:extLst>
              <a:ext uri="{FF2B5EF4-FFF2-40B4-BE49-F238E27FC236}">
                <a16:creationId xmlns:a16="http://schemas.microsoft.com/office/drawing/2014/main" id="{1EBBA1C5-C8C6-4E0B-8F91-95E846D01379}"/>
              </a:ext>
            </a:extLst>
          </p:cNvPr>
          <p:cNvSpPr txBox="1">
            <a:spLocks/>
          </p:cNvSpPr>
          <p:nvPr/>
        </p:nvSpPr>
        <p:spPr>
          <a:xfrm>
            <a:off x="915987" y="3019361"/>
            <a:ext cx="4605101"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rgbClr val="FFC0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own gift from God</a:t>
            </a:r>
          </a:p>
        </p:txBody>
      </p:sp>
      <p:sp>
        <p:nvSpPr>
          <p:cNvPr id="3074" name="Rectangle 2"/>
          <p:cNvSpPr>
            <a:spLocks noGrp="1" noChangeArrowheads="1"/>
          </p:cNvSpPr>
          <p:nvPr>
            <p:ph type="title"/>
          </p:nvPr>
        </p:nvSpPr>
        <p:spPr>
          <a:xfrm>
            <a:off x="571500" y="1661319"/>
            <a:ext cx="8001000" cy="35353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For I wish that all men were even as I myself. But each one has his own gift from God, one in this manner and another in that.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1</a:t>
            </a:r>
            <a:r>
              <a:rPr lang="en-US" altLang="en-US" sz="3200" b="1" i="1" baseline="3000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st</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Corinthians 7:7</a:t>
            </a:r>
            <a:r>
              <a:rPr lang="en-US" altLang="en-US" sz="40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p>
        </p:txBody>
      </p:sp>
      <p:sp>
        <p:nvSpPr>
          <p:cNvPr id="10" name="Rectangle 2">
            <a:extLst>
              <a:ext uri="{FF2B5EF4-FFF2-40B4-BE49-F238E27FC236}">
                <a16:creationId xmlns:a16="http://schemas.microsoft.com/office/drawing/2014/main" id="{B9A9F168-6E5C-4C74-9F6B-878188712A20}"/>
              </a:ext>
            </a:extLst>
          </p:cNvPr>
          <p:cNvSpPr txBox="1">
            <a:spLocks noChangeArrowheads="1"/>
          </p:cNvSpPr>
          <p:nvPr/>
        </p:nvSpPr>
        <p:spPr bwMode="auto">
          <a:xfrm>
            <a:off x="895827" y="3082282"/>
            <a:ext cx="4644305" cy="75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3175" cmpd="sng">
                  <a:solidFill>
                    <a:srgbClr val="FFFFFF"/>
                  </a:solidFill>
                  <a:prstDash val="solid"/>
                  <a:miter lim="800000"/>
                </a:ln>
                <a:solidFill>
                  <a:srgbClr val="9933FF"/>
                </a:solidFill>
                <a:effectLst>
                  <a:glow rad="101600">
                    <a:schemeClr val="tx1"/>
                  </a:glow>
                  <a:outerShdw blurRad="50800" algn="tl" rotWithShape="0">
                    <a:srgbClr val="000000"/>
                  </a:outerShdw>
                </a:effectLst>
                <a:latin typeface="Calibri" panose="020F0502020204030204" pitchFamily="34" charset="0"/>
              </a:rPr>
              <a:t>own gift from God</a:t>
            </a:r>
            <a:endParaRPr lang="en-US" altLang="en-US" b="1" i="1" kern="0" dirty="0">
              <a:ln w="3175" cmpd="sng">
                <a:solidFill>
                  <a:srgbClr val="FFFFFF"/>
                </a:solidFill>
                <a:prstDash val="solid"/>
                <a:miter lim="800000"/>
              </a:ln>
              <a:solidFill>
                <a:srgbClr val="9933FF"/>
              </a:solidFill>
              <a:effectLst>
                <a:glow rad="101600">
                  <a:schemeClr val="tx1"/>
                </a:glow>
                <a:outerShdw blurRad="50800" algn="tl" rotWithShape="0">
                  <a:srgbClr val="000000"/>
                </a:outerShdw>
              </a:effectLst>
              <a:latin typeface="Calibri" panose="020F0502020204030204" pitchFamily="34" charset="0"/>
            </a:endParaRPr>
          </a:p>
        </p:txBody>
      </p:sp>
      <p:sp>
        <p:nvSpPr>
          <p:cNvPr id="4" name="Rectangle 2">
            <a:extLst>
              <a:ext uri="{FF2B5EF4-FFF2-40B4-BE49-F238E27FC236}">
                <a16:creationId xmlns:a16="http://schemas.microsoft.com/office/drawing/2014/main" id="{35DC37EB-1102-4F02-9A72-988DC4292545}"/>
              </a:ext>
            </a:extLst>
          </p:cNvPr>
          <p:cNvSpPr txBox="1">
            <a:spLocks noChangeArrowheads="1"/>
          </p:cNvSpPr>
          <p:nvPr/>
        </p:nvSpPr>
        <p:spPr bwMode="auto">
          <a:xfrm>
            <a:off x="5392883" y="3038940"/>
            <a:ext cx="1337481" cy="8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one</a:t>
            </a:r>
          </a:p>
        </p:txBody>
      </p:sp>
      <p:sp>
        <p:nvSpPr>
          <p:cNvPr id="5" name="Rectangle 2">
            <a:extLst>
              <a:ext uri="{FF2B5EF4-FFF2-40B4-BE49-F238E27FC236}">
                <a16:creationId xmlns:a16="http://schemas.microsoft.com/office/drawing/2014/main" id="{57071D7D-1A84-4C8D-BF46-2E3AAC87825A}"/>
              </a:ext>
            </a:extLst>
          </p:cNvPr>
          <p:cNvSpPr txBox="1">
            <a:spLocks noChangeArrowheads="1"/>
          </p:cNvSpPr>
          <p:nvPr/>
        </p:nvSpPr>
        <p:spPr bwMode="auto">
          <a:xfrm>
            <a:off x="4201305" y="3040369"/>
            <a:ext cx="1337481" cy="8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God</a:t>
            </a:r>
          </a:p>
        </p:txBody>
      </p:sp>
      <p:sp>
        <p:nvSpPr>
          <p:cNvPr id="8" name="Rectangle 7">
            <a:extLst>
              <a:ext uri="{FF2B5EF4-FFF2-40B4-BE49-F238E27FC236}">
                <a16:creationId xmlns:a16="http://schemas.microsoft.com/office/drawing/2014/main" id="{2536ACFF-8F8D-4270-B011-04600707974B}"/>
              </a:ext>
            </a:extLst>
          </p:cNvPr>
          <p:cNvSpPr>
            <a:spLocks noChangeArrowheads="1"/>
          </p:cNvSpPr>
          <p:nvPr/>
        </p:nvSpPr>
        <p:spPr bwMode="auto">
          <a:xfrm>
            <a:off x="1989436" y="3106483"/>
            <a:ext cx="1279892" cy="715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10" b="1" dirty="0">
                <a:solidFill>
                  <a:srgbClr val="CC9900"/>
                </a:solidFill>
                <a:latin typeface="Calibri" panose="020F0502020204030204" pitchFamily="34" charset="0"/>
                <a:cs typeface="Calibri" panose="020F0502020204030204" pitchFamily="34" charset="0"/>
              </a:rPr>
              <a:t>gift</a:t>
            </a:r>
            <a:endParaRPr lang="en-US" sz="4410" b="1" i="1" dirty="0">
              <a:solidFill>
                <a:srgbClr val="CC9900"/>
              </a:solidFill>
              <a:latin typeface="Calibri" panose="020F0502020204030204" pitchFamily="34" charset="0"/>
              <a:cs typeface="Calibri" panose="020F0502020204030204" pitchFamily="34" charset="0"/>
            </a:endParaRPr>
          </a:p>
        </p:txBody>
      </p:sp>
      <p:sp>
        <p:nvSpPr>
          <p:cNvPr id="9" name="Rectangle 2">
            <a:extLst>
              <a:ext uri="{FF2B5EF4-FFF2-40B4-BE49-F238E27FC236}">
                <a16:creationId xmlns:a16="http://schemas.microsoft.com/office/drawing/2014/main" id="{A8EA0968-A4A7-4393-8E99-3CD0F0C7B89A}"/>
              </a:ext>
            </a:extLst>
          </p:cNvPr>
          <p:cNvSpPr txBox="1">
            <a:spLocks noChangeArrowheads="1"/>
          </p:cNvSpPr>
          <p:nvPr/>
        </p:nvSpPr>
        <p:spPr bwMode="auto">
          <a:xfrm>
            <a:off x="4337208" y="2408387"/>
            <a:ext cx="2404025" cy="75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3175" cmpd="sng">
                  <a:solidFill>
                    <a:srgbClr val="FFFFFF"/>
                  </a:solidFill>
                  <a:prstDash val="solid"/>
                  <a:miter lim="800000"/>
                </a:ln>
                <a:solidFill>
                  <a:srgbClr val="9933FF"/>
                </a:solidFill>
                <a:effectLst>
                  <a:glow rad="101600">
                    <a:schemeClr val="tx1"/>
                  </a:glow>
                  <a:outerShdw blurRad="50800" algn="tl" rotWithShape="0">
                    <a:srgbClr val="000000"/>
                  </a:outerShdw>
                </a:effectLst>
                <a:latin typeface="Calibri" panose="020F0502020204030204" pitchFamily="34" charset="0"/>
              </a:rPr>
              <a:t>each one</a:t>
            </a:r>
            <a:endParaRPr lang="en-US" altLang="en-US" b="1" i="1" kern="0" dirty="0">
              <a:ln w="3175" cmpd="sng">
                <a:solidFill>
                  <a:srgbClr val="FFFFFF"/>
                </a:solidFill>
                <a:prstDash val="solid"/>
                <a:miter lim="800000"/>
              </a:ln>
              <a:solidFill>
                <a:srgbClr val="9933FF"/>
              </a:solidFill>
              <a:effectLst>
                <a:glow rad="1016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25008483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outVertical)">
                                      <p:cBhvr>
                                        <p:cTn id="7" dur="500"/>
                                        <p:tgtEl>
                                          <p:spTgt spid="3074"/>
                                        </p:tgtEl>
                                      </p:cBhvr>
                                    </p:animEffect>
                                  </p:childTnLst>
                                </p:cTn>
                              </p:par>
                            </p:childTnLst>
                          </p:cTn>
                        </p:par>
                        <p:par>
                          <p:cTn id="8" fill="hold">
                            <p:stCondLst>
                              <p:cond delay="500"/>
                            </p:stCondLst>
                            <p:childTnLst>
                              <p:par>
                                <p:cTn id="9" presetID="10" presetClass="exit" presetSubtype="0" fill="hold" grpId="1" nodeType="afterEffect">
                                  <p:stCondLst>
                                    <p:cond delay="0"/>
                                  </p:stCondLst>
                                  <p:childTnLst>
                                    <p:animEffect transition="out" filter="fade">
                                      <p:cBhvr>
                                        <p:cTn id="10" dur="250"/>
                                        <p:tgtEl>
                                          <p:spTgt spid="5"/>
                                        </p:tgtEl>
                                      </p:cBhvr>
                                    </p:animEffect>
                                    <p:set>
                                      <p:cBhvr>
                                        <p:cTn id="11" dur="1" fill="hold">
                                          <p:stCondLst>
                                            <p:cond delay="249"/>
                                          </p:stCondLst>
                                        </p:cTn>
                                        <p:tgtEl>
                                          <p:spTgt spid="5"/>
                                        </p:tgtEl>
                                        <p:attrNameLst>
                                          <p:attrName>style.visibility</p:attrName>
                                        </p:attrNameLst>
                                      </p:cBhvr>
                                      <p:to>
                                        <p:strVal val="hidden"/>
                                      </p:to>
                                    </p:set>
                                  </p:childTnLst>
                                </p:cTn>
                              </p:par>
                              <p:par>
                                <p:cTn id="12" presetID="10" presetClass="exit" presetSubtype="0" fill="hold" grpId="1" nodeType="withEffect">
                                  <p:stCondLst>
                                    <p:cond delay="0"/>
                                  </p:stCondLst>
                                  <p:childTnLst>
                                    <p:animEffect transition="out" filter="fade">
                                      <p:cBhvr>
                                        <p:cTn id="13" dur="250"/>
                                        <p:tgtEl>
                                          <p:spTgt spid="4"/>
                                        </p:tgtEl>
                                      </p:cBhvr>
                                    </p:animEffect>
                                    <p:set>
                                      <p:cBhvr>
                                        <p:cTn id="14" dur="1" fill="hold">
                                          <p:stCondLst>
                                            <p:cond delay="24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par>
                                <p:cTn id="20" presetID="18" presetClass="emph" presetSubtype="0" fill="hold" grpId="1" nodeType="withEffect">
                                  <p:stCondLst>
                                    <p:cond delay="0"/>
                                  </p:stCondLst>
                                  <p:childTnLst>
                                    <p:set>
                                      <p:cBhvr override="childStyle">
                                        <p:cTn id="21" dur="500" fill="hold"/>
                                        <p:tgtEl>
                                          <p:spTgt spid="6"/>
                                        </p:tgtEl>
                                        <p:attrNameLst>
                                          <p:attrName>style.textDecorationUnderline</p:attrName>
                                        </p:attrNameLst>
                                      </p:cBhvr>
                                      <p:to>
                                        <p:strVal val="true"/>
                                      </p:to>
                                    </p:set>
                                  </p:childTnLst>
                                </p:cTn>
                              </p:par>
                              <p:par>
                                <p:cTn id="22" presetID="22" presetClass="entr" presetSubtype="8"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par>
                                <p:cTn id="25" presetID="22" presetClass="entr" presetSubtype="8" fill="hold" grpId="0" nodeType="withEffect">
                                  <p:stCondLst>
                                    <p:cond delay="40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700"/>
                                        <p:tgtEl>
                                          <p:spTgt spid="7"/>
                                        </p:tgtEl>
                                      </p:cBhvr>
                                    </p:animEffect>
                                  </p:childTnLst>
                                </p:cTn>
                              </p:par>
                              <p:par>
                                <p:cTn id="28" presetID="18" presetClass="emph" presetSubtype="0" fill="hold" grpId="1" nodeType="withEffect">
                                  <p:stCondLst>
                                    <p:cond delay="400"/>
                                  </p:stCondLst>
                                  <p:childTnLst>
                                    <p:set>
                                      <p:cBhvr override="childStyle">
                                        <p:cTn id="29" dur="700" fill="hold"/>
                                        <p:tgtEl>
                                          <p:spTgt spid="7"/>
                                        </p:tgtEl>
                                        <p:attrNameLst>
                                          <p:attrName>style.textDecorationUnderline</p:attrName>
                                        </p:attrNameLst>
                                      </p:cBhvr>
                                      <p:to>
                                        <p:strVal val="true"/>
                                      </p:to>
                                    </p:set>
                                  </p:childTnLst>
                                </p:cTn>
                              </p:par>
                              <p:par>
                                <p:cTn id="30" presetID="22" presetClass="entr" presetSubtype="8" fill="hold" grpId="0" nodeType="withEffect">
                                  <p:stCondLst>
                                    <p:cond delay="40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750"/>
                                        <p:tgtEl>
                                          <p:spTgt spid="10"/>
                                        </p:tgtEl>
                                      </p:cBhvr>
                                    </p:animEffect>
                                  </p:childTnLst>
                                </p:cTn>
                              </p:par>
                              <p:par>
                                <p:cTn id="33" presetID="0" presetClass="entr" presetSubtype="0" fill="hold" grpId="0" nodeType="withEffect">
                                  <p:stCondLst>
                                    <p:cond delay="500"/>
                                  </p:stCondLst>
                                  <p:iterate type="lt">
                                    <p:tmPct val="10000"/>
                                  </p:iterate>
                                  <p:childTnLst>
                                    <p:set>
                                      <p:cBhvr>
                                        <p:cTn id="34" dur="1" fill="hold">
                                          <p:stCondLst>
                                            <p:cond delay="0"/>
                                          </p:stCondLst>
                                        </p:cTn>
                                        <p:tgtEl>
                                          <p:spTgt spid="8"/>
                                        </p:tgtEl>
                                        <p:attrNameLst>
                                          <p:attrName>style.visibility</p:attrName>
                                        </p:attrNameLst>
                                      </p:cBhvr>
                                      <p:to>
                                        <p:strVal val="visible"/>
                                      </p:to>
                                    </p:set>
                                    <p:animEffect transition="in" filter="dissolve">
                                      <p:cBhvr>
                                        <p:cTn id="35" dur="500">
                                          <p:stCondLst>
                                            <p:cond delay="0"/>
                                          </p:stCondLst>
                                        </p:cTn>
                                        <p:tgtEl>
                                          <p:spTgt spid="8"/>
                                        </p:tgtEl>
                                      </p:cBhvr>
                                    </p:animEffect>
                                    <p:anim to="" calcmode="lin" valueType="num">
                                      <p:cBhvr>
                                        <p:cTn id="36" dur="500" fill="hold">
                                          <p:stCondLst>
                                            <p:cond delay="0"/>
                                          </p:stCondLst>
                                        </p:cTn>
                                        <p:tgtEl>
                                          <p:spTgt spid="8"/>
                                        </p:tgtEl>
                                        <p:attrNameLst>
                                          <p:attrName>ppt_w</p:attrName>
                                        </p:attrNameLst>
                                      </p:cBhvr>
                                      <p:tavLst>
                                        <p:tav tm="0">
                                          <p:val>
                                            <p:strVal val="#ppt_w*4"/>
                                          </p:val>
                                        </p:tav>
                                        <p:tav tm="100000">
                                          <p:val>
                                            <p:strVal val="#ppt_w"/>
                                          </p:val>
                                        </p:tav>
                                      </p:tavLst>
                                    </p:anim>
                                    <p:anim to="" calcmode="lin" valueType="num">
                                      <p:cBhvr>
                                        <p:cTn id="37" dur="500" fill="hold">
                                          <p:stCondLst>
                                            <p:cond delay="0"/>
                                          </p:stCondLst>
                                        </p:cTn>
                                        <p:tgtEl>
                                          <p:spTgt spid="8"/>
                                        </p:tgtEl>
                                        <p:attrNameLst>
                                          <p:attrName>ppt_h</p:attrName>
                                        </p:attrNameLst>
                                      </p:cBhvr>
                                      <p:tavLst>
                                        <p:tav tm="0">
                                          <p:val>
                                            <p:strVal val="#ppt_h*4"/>
                                          </p:val>
                                        </p:tav>
                                        <p:tav tm="100000">
                                          <p:val>
                                            <p:strVal val="#ppt_h"/>
                                          </p:val>
                                        </p:tav>
                                      </p:tavLst>
                                    </p:anim>
                                  </p:childTnLst>
                                </p:cTn>
                              </p:par>
                            </p:childTnLst>
                          </p:cTn>
                        </p:par>
                        <p:par>
                          <p:cTn id="38" fill="hold">
                            <p:stCondLst>
                              <p:cond delay="1150"/>
                            </p:stCondLst>
                            <p:childTnLst>
                              <p:par>
                                <p:cTn id="39" presetID="26" presetClass="emph" presetSubtype="0" fill="hold" grpId="1" nodeType="afterEffect">
                                  <p:stCondLst>
                                    <p:cond delay="0"/>
                                  </p:stCondLst>
                                  <p:iterate type="lt">
                                    <p:tmPct val="0"/>
                                  </p:iterate>
                                  <p:childTnLst>
                                    <p:animEffect transition="out" filter="fade">
                                      <p:cBhvr>
                                        <p:cTn id="40" dur="500" tmFilter="0, 0; .2, .5; .8, .5; 1, 0"/>
                                        <p:tgtEl>
                                          <p:spTgt spid="8"/>
                                        </p:tgtEl>
                                      </p:cBhvr>
                                    </p:animEffect>
                                    <p:animScale>
                                      <p:cBhvr>
                                        <p:cTn id="41"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3074" grpId="0"/>
      <p:bldP spid="10" grpId="0"/>
      <p:bldP spid="4" grpId="1"/>
      <p:bldP spid="5" grpId="1"/>
      <p:bldP spid="8" grpId="0"/>
      <p:bldP spid="8" grpId="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3536AEA-F065-4B7B-A213-90F2301EB9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10" name="Title 1">
            <a:extLst>
              <a:ext uri="{FF2B5EF4-FFF2-40B4-BE49-F238E27FC236}">
                <a16:creationId xmlns:a16="http://schemas.microsoft.com/office/drawing/2014/main" id="{8FBFD2DB-8438-4D0B-AF7B-559BBF241D75}"/>
              </a:ext>
            </a:extLst>
          </p:cNvPr>
          <p:cNvSpPr txBox="1">
            <a:spLocks/>
          </p:cNvSpPr>
          <p:nvPr/>
        </p:nvSpPr>
        <p:spPr>
          <a:xfrm>
            <a:off x="5192076" y="737235"/>
            <a:ext cx="1764351" cy="6933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rgbClr val="FFC0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desire</a:t>
            </a:r>
          </a:p>
        </p:txBody>
      </p:sp>
      <p:sp>
        <p:nvSpPr>
          <p:cNvPr id="11" name="Title 1">
            <a:extLst>
              <a:ext uri="{FF2B5EF4-FFF2-40B4-BE49-F238E27FC236}">
                <a16:creationId xmlns:a16="http://schemas.microsoft.com/office/drawing/2014/main" id="{4724B241-E712-4633-ACE3-732AE119ABBA}"/>
              </a:ext>
            </a:extLst>
          </p:cNvPr>
          <p:cNvSpPr txBox="1">
            <a:spLocks/>
          </p:cNvSpPr>
          <p:nvPr/>
        </p:nvSpPr>
        <p:spPr>
          <a:xfrm>
            <a:off x="2123598" y="2075974"/>
            <a:ext cx="1764351" cy="6933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rgbClr val="FFC0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dwell</a:t>
            </a:r>
          </a:p>
        </p:txBody>
      </p:sp>
      <p:sp>
        <p:nvSpPr>
          <p:cNvPr id="12" name="Title 1">
            <a:extLst>
              <a:ext uri="{FF2B5EF4-FFF2-40B4-BE49-F238E27FC236}">
                <a16:creationId xmlns:a16="http://schemas.microsoft.com/office/drawing/2014/main" id="{B7343E5E-4AE4-4307-92E2-24E77A2D3E91}"/>
              </a:ext>
            </a:extLst>
          </p:cNvPr>
          <p:cNvSpPr txBox="1">
            <a:spLocks/>
          </p:cNvSpPr>
          <p:nvPr/>
        </p:nvSpPr>
        <p:spPr>
          <a:xfrm>
            <a:off x="6457473" y="2741295"/>
            <a:ext cx="1044260" cy="6933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rgbClr val="FFC0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life</a:t>
            </a:r>
          </a:p>
        </p:txBody>
      </p:sp>
      <p:sp>
        <p:nvSpPr>
          <p:cNvPr id="13" name="Title 1">
            <a:extLst>
              <a:ext uri="{FF2B5EF4-FFF2-40B4-BE49-F238E27FC236}">
                <a16:creationId xmlns:a16="http://schemas.microsoft.com/office/drawing/2014/main" id="{7021C6C8-FCE1-4E17-8397-56B5E9598602}"/>
              </a:ext>
            </a:extLst>
          </p:cNvPr>
          <p:cNvSpPr txBox="1">
            <a:spLocks/>
          </p:cNvSpPr>
          <p:nvPr/>
        </p:nvSpPr>
        <p:spPr>
          <a:xfrm>
            <a:off x="757238" y="3413760"/>
            <a:ext cx="7463790" cy="6933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rgbClr val="FFC0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behold the beauty of the LORD</a:t>
            </a:r>
          </a:p>
        </p:txBody>
      </p:sp>
      <p:sp>
        <p:nvSpPr>
          <p:cNvPr id="14" name="Title 1">
            <a:extLst>
              <a:ext uri="{FF2B5EF4-FFF2-40B4-BE49-F238E27FC236}">
                <a16:creationId xmlns:a16="http://schemas.microsoft.com/office/drawing/2014/main" id="{16D707DC-D16D-4547-8E3B-CDF06FEA35AB}"/>
              </a:ext>
            </a:extLst>
          </p:cNvPr>
          <p:cNvSpPr txBox="1">
            <a:spLocks/>
          </p:cNvSpPr>
          <p:nvPr/>
        </p:nvSpPr>
        <p:spPr>
          <a:xfrm>
            <a:off x="5074921" y="4091940"/>
            <a:ext cx="2857500" cy="6933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rgbClr val="FFC0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His temple</a:t>
            </a:r>
          </a:p>
        </p:txBody>
      </p:sp>
      <p:sp>
        <p:nvSpPr>
          <p:cNvPr id="16" name="Title 1">
            <a:extLst>
              <a:ext uri="{FF2B5EF4-FFF2-40B4-BE49-F238E27FC236}">
                <a16:creationId xmlns:a16="http://schemas.microsoft.com/office/drawing/2014/main" id="{1906CEDB-FF30-4145-886F-71168F5812E4}"/>
              </a:ext>
            </a:extLst>
          </p:cNvPr>
          <p:cNvSpPr txBox="1">
            <a:spLocks/>
          </p:cNvSpPr>
          <p:nvPr/>
        </p:nvSpPr>
        <p:spPr>
          <a:xfrm>
            <a:off x="2770237" y="4089375"/>
            <a:ext cx="1933135" cy="6933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12700" cmpd="sng">
                  <a:solidFill>
                    <a:srgbClr val="66FF33"/>
                  </a:solidFill>
                  <a:prstDash val="solid"/>
                </a:ln>
                <a:solidFill>
                  <a:srgbClr val="FF9900"/>
                </a:solidFill>
                <a:effectLst>
                  <a:outerShdw blurRad="63500" dir="3600000" algn="tl" rotWithShape="0">
                    <a:srgbClr val="000000">
                      <a:alpha val="70000"/>
                    </a:srgbClr>
                  </a:outerShdw>
                </a:effectLst>
                <a:latin typeface="Calibri" panose="020F0502020204030204" pitchFamily="34" charset="0"/>
              </a:rPr>
              <a:t>inquire</a:t>
            </a:r>
          </a:p>
        </p:txBody>
      </p:sp>
      <p:sp>
        <p:nvSpPr>
          <p:cNvPr id="3074" name="Rectangle 2"/>
          <p:cNvSpPr>
            <a:spLocks noGrp="1" noChangeArrowheads="1"/>
          </p:cNvSpPr>
          <p:nvPr>
            <p:ph type="title"/>
          </p:nvPr>
        </p:nvSpPr>
        <p:spPr>
          <a:xfrm>
            <a:off x="446567" y="668947"/>
            <a:ext cx="8229600" cy="47545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One thing I have desired of            the LORD, That will I seek: That       I may dwell in the house of the LORD All the days of my life, To behold the beauty of the LORD, And to inquire in His temple.            </a:t>
            </a:r>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Psalms 27:4 </a:t>
            </a:r>
            <a:r>
              <a:rPr lang="en-US" altLang="en-US" sz="40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p>
        </p:txBody>
      </p:sp>
      <p:sp>
        <p:nvSpPr>
          <p:cNvPr id="17" name="Rectangle 2">
            <a:extLst>
              <a:ext uri="{FF2B5EF4-FFF2-40B4-BE49-F238E27FC236}">
                <a16:creationId xmlns:a16="http://schemas.microsoft.com/office/drawing/2014/main" id="{3ED49F8B-98DB-4097-BA9F-A8BE9252BCF6}"/>
              </a:ext>
            </a:extLst>
          </p:cNvPr>
          <p:cNvSpPr txBox="1">
            <a:spLocks noChangeArrowheads="1"/>
          </p:cNvSpPr>
          <p:nvPr/>
        </p:nvSpPr>
        <p:spPr bwMode="auto">
          <a:xfrm>
            <a:off x="5169693" y="683050"/>
            <a:ext cx="1818467" cy="75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3175" cmpd="sng">
                  <a:solidFill>
                    <a:srgbClr val="FFFFFF"/>
                  </a:solidFill>
                  <a:prstDash val="solid"/>
                  <a:miter lim="800000"/>
                </a:ln>
                <a:solidFill>
                  <a:srgbClr val="9933FF"/>
                </a:solidFill>
                <a:effectLst>
                  <a:glow rad="101600">
                    <a:schemeClr val="tx1"/>
                  </a:glow>
                  <a:outerShdw blurRad="50800" algn="tl" rotWithShape="0">
                    <a:srgbClr val="000000"/>
                  </a:outerShdw>
                </a:effectLst>
                <a:latin typeface="Calibri" panose="020F0502020204030204" pitchFamily="34" charset="0"/>
              </a:rPr>
              <a:t>desire</a:t>
            </a:r>
            <a:endParaRPr lang="en-US" altLang="en-US" b="1" i="1" kern="0" dirty="0">
              <a:ln w="3175" cmpd="sng">
                <a:solidFill>
                  <a:srgbClr val="FFFFFF"/>
                </a:solidFill>
                <a:prstDash val="solid"/>
                <a:miter lim="800000"/>
              </a:ln>
              <a:solidFill>
                <a:srgbClr val="9933FF"/>
              </a:solidFill>
              <a:effectLst>
                <a:glow rad="101600">
                  <a:schemeClr val="tx1"/>
                </a:glow>
                <a:outerShdw blurRad="50800" algn="tl" rotWithShape="0">
                  <a:srgbClr val="000000"/>
                </a:outerShdw>
              </a:effectLst>
              <a:latin typeface="Calibri" panose="020F0502020204030204" pitchFamily="34" charset="0"/>
            </a:endParaRPr>
          </a:p>
        </p:txBody>
      </p:sp>
      <p:sp>
        <p:nvSpPr>
          <p:cNvPr id="18" name="Rectangle 2">
            <a:extLst>
              <a:ext uri="{FF2B5EF4-FFF2-40B4-BE49-F238E27FC236}">
                <a16:creationId xmlns:a16="http://schemas.microsoft.com/office/drawing/2014/main" id="{AD7CE93C-581C-4F80-87F4-EA68CA66B013}"/>
              </a:ext>
            </a:extLst>
          </p:cNvPr>
          <p:cNvSpPr txBox="1">
            <a:spLocks noChangeArrowheads="1"/>
          </p:cNvSpPr>
          <p:nvPr/>
        </p:nvSpPr>
        <p:spPr bwMode="auto">
          <a:xfrm>
            <a:off x="2271441" y="2025991"/>
            <a:ext cx="1476400" cy="75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3175" cmpd="sng">
                  <a:solidFill>
                    <a:srgbClr val="FFFFFF"/>
                  </a:solidFill>
                  <a:prstDash val="solid"/>
                  <a:miter lim="800000"/>
                </a:ln>
                <a:solidFill>
                  <a:srgbClr val="9933FF"/>
                </a:solidFill>
                <a:effectLst>
                  <a:glow rad="101600">
                    <a:schemeClr val="tx1"/>
                  </a:glow>
                  <a:outerShdw blurRad="50800" algn="tl" rotWithShape="0">
                    <a:srgbClr val="000000"/>
                  </a:outerShdw>
                </a:effectLst>
                <a:latin typeface="Calibri" panose="020F0502020204030204" pitchFamily="34" charset="0"/>
              </a:rPr>
              <a:t>dwell</a:t>
            </a:r>
            <a:endParaRPr lang="en-US" altLang="en-US" b="1" i="1" kern="0" dirty="0">
              <a:ln w="3175" cmpd="sng">
                <a:solidFill>
                  <a:srgbClr val="FFFFFF"/>
                </a:solidFill>
                <a:prstDash val="solid"/>
                <a:miter lim="800000"/>
              </a:ln>
              <a:solidFill>
                <a:srgbClr val="9933FF"/>
              </a:solidFill>
              <a:effectLst>
                <a:glow rad="101600">
                  <a:schemeClr val="tx1"/>
                </a:glow>
                <a:outerShdw blurRad="50800" algn="tl" rotWithShape="0">
                  <a:srgbClr val="000000"/>
                </a:outerShdw>
              </a:effectLst>
              <a:latin typeface="Calibri" panose="020F0502020204030204" pitchFamily="34" charset="0"/>
            </a:endParaRPr>
          </a:p>
        </p:txBody>
      </p:sp>
      <p:sp>
        <p:nvSpPr>
          <p:cNvPr id="19" name="Rectangle 2">
            <a:extLst>
              <a:ext uri="{FF2B5EF4-FFF2-40B4-BE49-F238E27FC236}">
                <a16:creationId xmlns:a16="http://schemas.microsoft.com/office/drawing/2014/main" id="{2A91D790-DADB-4EC8-B388-00F793F084B9}"/>
              </a:ext>
            </a:extLst>
          </p:cNvPr>
          <p:cNvSpPr txBox="1">
            <a:spLocks noChangeArrowheads="1"/>
          </p:cNvSpPr>
          <p:nvPr/>
        </p:nvSpPr>
        <p:spPr bwMode="auto">
          <a:xfrm>
            <a:off x="6470021" y="2695287"/>
            <a:ext cx="1019681" cy="75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3175" cmpd="sng">
                  <a:solidFill>
                    <a:srgbClr val="FFFFFF"/>
                  </a:solidFill>
                  <a:prstDash val="solid"/>
                  <a:miter lim="800000"/>
                </a:ln>
                <a:solidFill>
                  <a:srgbClr val="9933FF"/>
                </a:solidFill>
                <a:effectLst>
                  <a:glow rad="101600">
                    <a:schemeClr val="tx1"/>
                  </a:glow>
                  <a:outerShdw blurRad="50800" algn="tl" rotWithShape="0">
                    <a:srgbClr val="000000"/>
                  </a:outerShdw>
                </a:effectLst>
                <a:latin typeface="Calibri" panose="020F0502020204030204" pitchFamily="34" charset="0"/>
              </a:rPr>
              <a:t>life</a:t>
            </a:r>
            <a:endParaRPr lang="en-US" altLang="en-US" b="1" i="1" kern="0" dirty="0">
              <a:ln w="3175" cmpd="sng">
                <a:solidFill>
                  <a:srgbClr val="FFFFFF"/>
                </a:solidFill>
                <a:prstDash val="solid"/>
                <a:miter lim="800000"/>
              </a:ln>
              <a:solidFill>
                <a:srgbClr val="9933FF"/>
              </a:solidFill>
              <a:effectLst>
                <a:glow rad="101600">
                  <a:schemeClr val="tx1"/>
                </a:glow>
                <a:outerShdw blurRad="50800" algn="tl" rotWithShape="0">
                  <a:srgbClr val="000000"/>
                </a:outerShdw>
              </a:effectLst>
              <a:latin typeface="Calibri" panose="020F0502020204030204" pitchFamily="34" charset="0"/>
            </a:endParaRPr>
          </a:p>
        </p:txBody>
      </p:sp>
      <p:sp>
        <p:nvSpPr>
          <p:cNvPr id="20" name="Rectangle 2">
            <a:extLst>
              <a:ext uri="{FF2B5EF4-FFF2-40B4-BE49-F238E27FC236}">
                <a16:creationId xmlns:a16="http://schemas.microsoft.com/office/drawing/2014/main" id="{0460BEA2-24F4-4D32-A0B8-A2B0A50C6803}"/>
              </a:ext>
            </a:extLst>
          </p:cNvPr>
          <p:cNvSpPr txBox="1">
            <a:spLocks noChangeArrowheads="1"/>
          </p:cNvSpPr>
          <p:nvPr/>
        </p:nvSpPr>
        <p:spPr bwMode="auto">
          <a:xfrm>
            <a:off x="635385" y="3368935"/>
            <a:ext cx="7704082" cy="75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3175" cmpd="sng">
                  <a:solidFill>
                    <a:srgbClr val="FFFFFF"/>
                  </a:solidFill>
                  <a:prstDash val="solid"/>
                  <a:miter lim="800000"/>
                </a:ln>
                <a:solidFill>
                  <a:srgbClr val="9933FF"/>
                </a:solidFill>
                <a:effectLst>
                  <a:glow rad="101600">
                    <a:schemeClr val="tx1"/>
                  </a:glow>
                  <a:outerShdw blurRad="50800" algn="tl" rotWithShape="0">
                    <a:srgbClr val="000000"/>
                  </a:outerShdw>
                </a:effectLst>
                <a:latin typeface="Calibri" panose="020F0502020204030204" pitchFamily="34" charset="0"/>
              </a:rPr>
              <a:t>behold the beauty of the LORD</a:t>
            </a:r>
            <a:endParaRPr lang="en-US" altLang="en-US" b="1" i="1" kern="0" dirty="0">
              <a:ln w="3175" cmpd="sng">
                <a:solidFill>
                  <a:srgbClr val="FFFFFF"/>
                </a:solidFill>
                <a:prstDash val="solid"/>
                <a:miter lim="800000"/>
              </a:ln>
              <a:solidFill>
                <a:srgbClr val="9933FF"/>
              </a:solidFill>
              <a:effectLst>
                <a:glow rad="101600">
                  <a:schemeClr val="tx1"/>
                </a:glow>
                <a:outerShdw blurRad="50800" algn="tl" rotWithShape="0">
                  <a:srgbClr val="000000"/>
                </a:outerShdw>
              </a:effectLst>
              <a:latin typeface="Calibri" panose="020F0502020204030204" pitchFamily="34" charset="0"/>
            </a:endParaRPr>
          </a:p>
        </p:txBody>
      </p:sp>
      <p:sp>
        <p:nvSpPr>
          <p:cNvPr id="21" name="Rectangle 2">
            <a:extLst>
              <a:ext uri="{FF2B5EF4-FFF2-40B4-BE49-F238E27FC236}">
                <a16:creationId xmlns:a16="http://schemas.microsoft.com/office/drawing/2014/main" id="{5492B4EC-848C-4F1A-A995-D67B9CD3088E}"/>
              </a:ext>
            </a:extLst>
          </p:cNvPr>
          <p:cNvSpPr txBox="1">
            <a:spLocks noChangeArrowheads="1"/>
          </p:cNvSpPr>
          <p:nvPr/>
        </p:nvSpPr>
        <p:spPr bwMode="auto">
          <a:xfrm>
            <a:off x="5108823" y="4041597"/>
            <a:ext cx="2790193" cy="75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3175" cmpd="sng">
                  <a:solidFill>
                    <a:srgbClr val="FFFFFF"/>
                  </a:solidFill>
                  <a:prstDash val="solid"/>
                  <a:miter lim="800000"/>
                </a:ln>
                <a:solidFill>
                  <a:srgbClr val="9933FF"/>
                </a:solidFill>
                <a:effectLst>
                  <a:glow rad="101600">
                    <a:schemeClr val="tx1"/>
                  </a:glow>
                  <a:outerShdw blurRad="50800" algn="tl" rotWithShape="0">
                    <a:srgbClr val="000000"/>
                  </a:outerShdw>
                </a:effectLst>
                <a:latin typeface="Calibri" panose="020F0502020204030204" pitchFamily="34" charset="0"/>
              </a:rPr>
              <a:t>His temple</a:t>
            </a:r>
            <a:endParaRPr lang="en-US" altLang="en-US" b="1" i="1" kern="0" dirty="0">
              <a:ln w="3175" cmpd="sng">
                <a:solidFill>
                  <a:srgbClr val="FFFFFF"/>
                </a:solidFill>
                <a:prstDash val="solid"/>
                <a:miter lim="800000"/>
              </a:ln>
              <a:solidFill>
                <a:srgbClr val="9933FF"/>
              </a:solidFill>
              <a:effectLst>
                <a:glow rad="101600">
                  <a:schemeClr val="tx1"/>
                </a:glow>
                <a:outerShdw blurRad="50800" algn="tl" rotWithShape="0">
                  <a:srgbClr val="000000"/>
                </a:outerShdw>
              </a:effectLst>
              <a:latin typeface="Calibri" panose="020F0502020204030204" pitchFamily="34" charset="0"/>
            </a:endParaRPr>
          </a:p>
        </p:txBody>
      </p:sp>
      <p:sp>
        <p:nvSpPr>
          <p:cNvPr id="6" name="Rectangle 2">
            <a:extLst>
              <a:ext uri="{FF2B5EF4-FFF2-40B4-BE49-F238E27FC236}">
                <a16:creationId xmlns:a16="http://schemas.microsoft.com/office/drawing/2014/main" id="{393F5AF3-5E90-4A89-AA47-2E38DDDAD160}"/>
              </a:ext>
            </a:extLst>
          </p:cNvPr>
          <p:cNvSpPr txBox="1">
            <a:spLocks noChangeArrowheads="1"/>
          </p:cNvSpPr>
          <p:nvPr/>
        </p:nvSpPr>
        <p:spPr bwMode="auto">
          <a:xfrm>
            <a:off x="1696885" y="1314663"/>
            <a:ext cx="1567364" cy="8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LORD</a:t>
            </a:r>
          </a:p>
        </p:txBody>
      </p:sp>
      <p:sp>
        <p:nvSpPr>
          <p:cNvPr id="7" name="Rectangle 2">
            <a:extLst>
              <a:ext uri="{FF2B5EF4-FFF2-40B4-BE49-F238E27FC236}">
                <a16:creationId xmlns:a16="http://schemas.microsoft.com/office/drawing/2014/main" id="{5E9E8796-A633-4402-B233-5A633FF2FD39}"/>
              </a:ext>
            </a:extLst>
          </p:cNvPr>
          <p:cNvSpPr txBox="1">
            <a:spLocks noChangeArrowheads="1"/>
          </p:cNvSpPr>
          <p:nvPr/>
        </p:nvSpPr>
        <p:spPr bwMode="auto">
          <a:xfrm>
            <a:off x="782936" y="2656336"/>
            <a:ext cx="1567364" cy="8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LORD</a:t>
            </a:r>
          </a:p>
        </p:txBody>
      </p:sp>
      <p:sp>
        <p:nvSpPr>
          <p:cNvPr id="8" name="Rectangle 2">
            <a:extLst>
              <a:ext uri="{FF2B5EF4-FFF2-40B4-BE49-F238E27FC236}">
                <a16:creationId xmlns:a16="http://schemas.microsoft.com/office/drawing/2014/main" id="{88D68F1E-BD2E-4B4E-85D2-9BC809F370D9}"/>
              </a:ext>
            </a:extLst>
          </p:cNvPr>
          <p:cNvSpPr txBox="1">
            <a:spLocks noChangeArrowheads="1"/>
          </p:cNvSpPr>
          <p:nvPr/>
        </p:nvSpPr>
        <p:spPr bwMode="auto">
          <a:xfrm>
            <a:off x="6654325" y="3328815"/>
            <a:ext cx="1567364" cy="8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LORD</a:t>
            </a:r>
          </a:p>
        </p:txBody>
      </p:sp>
      <p:sp>
        <p:nvSpPr>
          <p:cNvPr id="9" name="Rectangle 8">
            <a:extLst>
              <a:ext uri="{FF2B5EF4-FFF2-40B4-BE49-F238E27FC236}">
                <a16:creationId xmlns:a16="http://schemas.microsoft.com/office/drawing/2014/main" id="{96D5D650-AAFF-4F8D-BBD9-D7751DB94D12}"/>
              </a:ext>
            </a:extLst>
          </p:cNvPr>
          <p:cNvSpPr>
            <a:spLocks noChangeArrowheads="1"/>
          </p:cNvSpPr>
          <p:nvPr/>
        </p:nvSpPr>
        <p:spPr bwMode="auto">
          <a:xfrm>
            <a:off x="4518325" y="3948746"/>
            <a:ext cx="800100" cy="95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ln w="11430"/>
                <a:solidFill>
                  <a:schemeClr val="bg1"/>
                </a:solidFill>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in</a:t>
            </a:r>
          </a:p>
        </p:txBody>
      </p:sp>
      <p:sp>
        <p:nvSpPr>
          <p:cNvPr id="15" name="Title 1">
            <a:extLst>
              <a:ext uri="{FF2B5EF4-FFF2-40B4-BE49-F238E27FC236}">
                <a16:creationId xmlns:a16="http://schemas.microsoft.com/office/drawing/2014/main" id="{E33E0B06-AD7B-4EEB-8575-1D973E53C756}"/>
              </a:ext>
            </a:extLst>
          </p:cNvPr>
          <p:cNvSpPr txBox="1">
            <a:spLocks/>
          </p:cNvSpPr>
          <p:nvPr/>
        </p:nvSpPr>
        <p:spPr>
          <a:xfrm>
            <a:off x="5326208" y="3854371"/>
            <a:ext cx="2468493" cy="1092843"/>
          </a:xfrm>
          <a:prstGeom prst="rect">
            <a:avLst/>
          </a:prstGeom>
        </p:spPr>
        <p:txBody>
          <a:bodyPr vert="horz" lIns="91440" tIns="45720" rIns="91440" bIns="45720" rtlCol="0" anchor="ctr">
            <a:prstTxWarp prst="textStop">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17780" cmpd="sng">
                  <a:solidFill>
                    <a:srgbClr val="FFFF00"/>
                  </a:solidFill>
                  <a:prstDash val="solid"/>
                  <a:miter lim="800000"/>
                </a:ln>
                <a:solidFill>
                  <a:srgbClr val="FFC000"/>
                </a:solidFill>
                <a:effectLst>
                  <a:glow rad="63500">
                    <a:srgbClr val="9966FF"/>
                  </a:glow>
                  <a:outerShdw blurRad="50800" algn="tl" rotWithShape="0">
                    <a:srgbClr val="000000"/>
                  </a:outerShdw>
                </a:effectLst>
                <a:latin typeface="Calibri" panose="020F0502020204030204" pitchFamily="34" charset="0"/>
              </a:rPr>
              <a:t>each one</a:t>
            </a:r>
          </a:p>
        </p:txBody>
      </p:sp>
      <p:sp>
        <p:nvSpPr>
          <p:cNvPr id="4" name="Rectangle 2" hidden="1">
            <a:extLst>
              <a:ext uri="{FF2B5EF4-FFF2-40B4-BE49-F238E27FC236}">
                <a16:creationId xmlns:a16="http://schemas.microsoft.com/office/drawing/2014/main" id="{BDC5C5EE-CF7C-4864-B537-B9EAFDB0623D}"/>
              </a:ext>
            </a:extLst>
          </p:cNvPr>
          <p:cNvSpPr txBox="1">
            <a:spLocks noChangeArrowheads="1"/>
          </p:cNvSpPr>
          <p:nvPr/>
        </p:nvSpPr>
        <p:spPr bwMode="auto">
          <a:xfrm>
            <a:off x="4455917" y="2333322"/>
            <a:ext cx="1567364" cy="8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LORD</a:t>
            </a:r>
          </a:p>
        </p:txBody>
      </p:sp>
      <p:sp>
        <p:nvSpPr>
          <p:cNvPr id="22" name="Rectangle 9">
            <a:extLst>
              <a:ext uri="{FF2B5EF4-FFF2-40B4-BE49-F238E27FC236}">
                <a16:creationId xmlns:a16="http://schemas.microsoft.com/office/drawing/2014/main" id="{41ABF81D-0385-4442-8C9A-80447A51034A}"/>
              </a:ext>
            </a:extLst>
          </p:cNvPr>
          <p:cNvSpPr>
            <a:spLocks noChangeArrowheads="1"/>
          </p:cNvSpPr>
          <p:nvPr/>
        </p:nvSpPr>
        <p:spPr bwMode="auto">
          <a:xfrm>
            <a:off x="6647756" y="3382484"/>
            <a:ext cx="1598513" cy="7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10" b="1" i="0" u="none" strike="noStrike" kern="1200" cap="none" spc="0" normalizeH="0" baseline="0" noProof="0" dirty="0">
                <a:ln>
                  <a:noFill/>
                </a:ln>
                <a:solidFill>
                  <a:srgbClr val="CC9900"/>
                </a:solidFill>
                <a:effectLst/>
                <a:uLnTx/>
                <a:uFillTx/>
                <a:latin typeface="Calibri" panose="020F0502020204030204" pitchFamily="34" charset="0"/>
                <a:ea typeface="+mn-ea"/>
                <a:cs typeface="Calibri" panose="020F0502020204030204" pitchFamily="34" charset="0"/>
              </a:rPr>
              <a:t>LORD</a:t>
            </a:r>
            <a:endParaRPr kumimoji="0" lang="en-US" sz="4410" b="1" i="1" u="none" strike="noStrike" kern="1200" cap="none" spc="0" normalizeH="0" baseline="0" noProof="0" dirty="0">
              <a:ln>
                <a:noFill/>
              </a:ln>
              <a:solidFill>
                <a:srgbClr val="CC9900"/>
              </a:solidFill>
              <a:effectLst/>
              <a:uLnTx/>
              <a:uFillTx/>
              <a:latin typeface="Calibri" panose="020F0502020204030204" pitchFamily="34" charset="0"/>
              <a:ea typeface="+mn-ea"/>
              <a:cs typeface="Calibri" panose="020F0502020204030204" pitchFamily="34" charset="0"/>
            </a:endParaRPr>
          </a:p>
        </p:txBody>
      </p:sp>
      <p:sp>
        <p:nvSpPr>
          <p:cNvPr id="23" name="Oval 44">
            <a:extLst>
              <a:ext uri="{FF2B5EF4-FFF2-40B4-BE49-F238E27FC236}">
                <a16:creationId xmlns:a16="http://schemas.microsoft.com/office/drawing/2014/main" id="{00CF20C6-4A11-4C8B-BF87-68E8D0A3571D}"/>
              </a:ext>
            </a:extLst>
          </p:cNvPr>
          <p:cNvSpPr/>
          <p:nvPr/>
        </p:nvSpPr>
        <p:spPr>
          <a:xfrm>
            <a:off x="5669281" y="1438656"/>
            <a:ext cx="1377696" cy="645652"/>
          </a:xfrm>
          <a:prstGeom prst="ellipse">
            <a:avLst/>
          </a:prstGeom>
          <a:noFill/>
          <a:ln w="57150" cap="flat" cmpd="sng" algn="ctr">
            <a:solidFill>
              <a:srgbClr val="66FF33"/>
            </a:solidFill>
            <a:prstDash val="solid"/>
          </a:ln>
          <a:effectLst>
            <a:glow rad="38100">
              <a:schemeClr val="tx1"/>
            </a:glo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w="57150">
                <a:solidFill>
                  <a:prstClr val="black"/>
                </a:solid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0351290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style.rotation</p:attrName>
                                        </p:attrNameLst>
                                      </p:cBhvr>
                                      <p:tavLst>
                                        <p:tav tm="0">
                                          <p:val>
                                            <p:fltVal val="90"/>
                                          </p:val>
                                        </p:tav>
                                        <p:tav tm="100000">
                                          <p:val>
                                            <p:fltVal val="0"/>
                                          </p:val>
                                        </p:tav>
                                      </p:tavLst>
                                    </p:anim>
                                    <p:animEffect transition="in" filter="fade">
                                      <p:cBhvr>
                                        <p:cTn id="10" dur="10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stCondLst>
                                            <p:cond delay="0"/>
                                          </p:stCondLst>
                                        </p:cTn>
                                        <p:tgtEl>
                                          <p:spTgt spid="9"/>
                                        </p:tgtEl>
                                      </p:cBhvr>
                                    </p:animEffect>
                                    <p:anim to="" calcmode="lin" valueType="num">
                                      <p:cBhvr>
                                        <p:cTn id="16" dur="500" fill="hold">
                                          <p:stCondLst>
                                            <p:cond delay="0"/>
                                          </p:stCondLst>
                                        </p:cTn>
                                        <p:tgtEl>
                                          <p:spTgt spid="9"/>
                                        </p:tgtEl>
                                        <p:attrNameLst>
                                          <p:attrName>ppt_w</p:attrName>
                                        </p:attrNameLst>
                                      </p:cBhvr>
                                      <p:tavLst>
                                        <p:tav tm="0">
                                          <p:val>
                                            <p:strVal val="#ppt_w*4"/>
                                          </p:val>
                                        </p:tav>
                                        <p:tav tm="100000">
                                          <p:val>
                                            <p:strVal val="#ppt_w"/>
                                          </p:val>
                                        </p:tav>
                                      </p:tavLst>
                                    </p:anim>
                                    <p:anim to="" calcmode="lin" valueType="num">
                                      <p:cBhvr>
                                        <p:cTn id="17" dur="500" fill="hold">
                                          <p:stCondLst>
                                            <p:cond delay="0"/>
                                          </p:stCondLst>
                                        </p:cTn>
                                        <p:tgtEl>
                                          <p:spTgt spid="9"/>
                                        </p:tgtEl>
                                        <p:attrNameLst>
                                          <p:attrName>ppt_h</p:attrName>
                                        </p:attrNameLst>
                                      </p:cBhvr>
                                      <p:tavLst>
                                        <p:tav tm="0">
                                          <p:val>
                                            <p:strVal val="#ppt_h*4"/>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par>
                                <p:cTn id="23" presetID="18" presetClass="emph" presetSubtype="0" fill="hold" grpId="1" nodeType="withEffect">
                                  <p:stCondLst>
                                    <p:cond delay="0"/>
                                  </p:stCondLst>
                                  <p:childTnLst>
                                    <p:set>
                                      <p:cBhvr override="childStyle">
                                        <p:cTn id="24" dur="500" fill="hold"/>
                                        <p:tgtEl>
                                          <p:spTgt spid="10"/>
                                        </p:tgtEl>
                                        <p:attrNameLst>
                                          <p:attrName>style.textDecorationUnderline</p:attrName>
                                        </p:attrNameLst>
                                      </p:cBhvr>
                                      <p:to>
                                        <p:strVal val="true"/>
                                      </p:to>
                                    </p:set>
                                  </p:childTnLst>
                                </p:cTn>
                              </p:par>
                              <p:par>
                                <p:cTn id="25" presetID="22" presetClass="entr" presetSubtype="8"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par>
                                <p:cTn id="33" presetID="18" presetClass="emph" presetSubtype="0" fill="hold" grpId="1" nodeType="withEffect">
                                  <p:stCondLst>
                                    <p:cond delay="0"/>
                                  </p:stCondLst>
                                  <p:childTnLst>
                                    <p:set>
                                      <p:cBhvr override="childStyle">
                                        <p:cTn id="34" dur="500" fill="hold"/>
                                        <p:tgtEl>
                                          <p:spTgt spid="11"/>
                                        </p:tgtEl>
                                        <p:attrNameLst>
                                          <p:attrName>style.textDecorationUnderline</p:attrName>
                                        </p:attrNameLst>
                                      </p:cBhvr>
                                      <p:to>
                                        <p:strVal val="true"/>
                                      </p:to>
                                    </p:set>
                                  </p:childTnLst>
                                </p:cTn>
                              </p:par>
                              <p:par>
                                <p:cTn id="35" presetID="22" presetClass="entr" presetSubtype="8"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par>
                                <p:cTn id="43" presetID="18" presetClass="emph" presetSubtype="0" fill="hold" grpId="1" nodeType="withEffect">
                                  <p:stCondLst>
                                    <p:cond delay="0"/>
                                  </p:stCondLst>
                                  <p:childTnLst>
                                    <p:set>
                                      <p:cBhvr override="childStyle">
                                        <p:cTn id="44" dur="500" fill="hold"/>
                                        <p:tgtEl>
                                          <p:spTgt spid="12"/>
                                        </p:tgtEl>
                                        <p:attrNameLst>
                                          <p:attrName>style.textDecorationUnderline</p:attrName>
                                        </p:attrNameLst>
                                      </p:cBhvr>
                                      <p:to>
                                        <p:strVal val="true"/>
                                      </p:to>
                                    </p:set>
                                  </p:childTnLst>
                                </p:cTn>
                              </p:par>
                              <p:par>
                                <p:cTn id="45" presetID="22" presetClass="entr" presetSubtype="8"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0" presetClass="entr" presetSubtype="0"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dissolve">
                                      <p:cBhvr>
                                        <p:cTn id="52" dur="500">
                                          <p:stCondLst>
                                            <p:cond delay="0"/>
                                          </p:stCondLst>
                                        </p:cTn>
                                        <p:tgtEl>
                                          <p:spTgt spid="23"/>
                                        </p:tgtEl>
                                      </p:cBhvr>
                                    </p:animEffect>
                                    <p:anim to="" calcmode="lin" valueType="num">
                                      <p:cBhvr>
                                        <p:cTn id="53" dur="500" fill="hold">
                                          <p:stCondLst>
                                            <p:cond delay="0"/>
                                          </p:stCondLst>
                                        </p:cTn>
                                        <p:tgtEl>
                                          <p:spTgt spid="23"/>
                                        </p:tgtEl>
                                        <p:attrNameLst>
                                          <p:attrName>ppt_w</p:attrName>
                                        </p:attrNameLst>
                                      </p:cBhvr>
                                      <p:tavLst>
                                        <p:tav tm="0">
                                          <p:val>
                                            <p:strVal val="#ppt_w*4"/>
                                          </p:val>
                                        </p:tav>
                                        <p:tav tm="100000">
                                          <p:val>
                                            <p:strVal val="#ppt_w"/>
                                          </p:val>
                                        </p:tav>
                                      </p:tavLst>
                                    </p:anim>
                                    <p:anim to="" calcmode="lin" valueType="num">
                                      <p:cBhvr>
                                        <p:cTn id="54" dur="500" fill="hold">
                                          <p:stCondLst>
                                            <p:cond delay="0"/>
                                          </p:stCondLst>
                                        </p:cTn>
                                        <p:tgtEl>
                                          <p:spTgt spid="23"/>
                                        </p:tgtEl>
                                        <p:attrNameLst>
                                          <p:attrName>ppt_h</p:attrName>
                                        </p:attrNameLst>
                                      </p:cBhvr>
                                      <p:tavLst>
                                        <p:tav tm="0">
                                          <p:val>
                                            <p:strVal val="#ppt_h*4"/>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wipe(left)">
                                      <p:cBhvr>
                                        <p:cTn id="59" dur="1000"/>
                                        <p:tgtEl>
                                          <p:spTgt spid="13"/>
                                        </p:tgtEl>
                                      </p:cBhvr>
                                    </p:animEffect>
                                  </p:childTnLst>
                                </p:cTn>
                              </p:par>
                              <p:par>
                                <p:cTn id="60" presetID="18" presetClass="emph" presetSubtype="0" fill="hold" grpId="1" nodeType="withEffect">
                                  <p:stCondLst>
                                    <p:cond delay="0"/>
                                  </p:stCondLst>
                                  <p:childTnLst>
                                    <p:set>
                                      <p:cBhvr override="childStyle">
                                        <p:cTn id="61" dur="1000" fill="hold"/>
                                        <p:tgtEl>
                                          <p:spTgt spid="13"/>
                                        </p:tgtEl>
                                        <p:attrNameLst>
                                          <p:attrName>style.textDecorationUnderline</p:attrName>
                                        </p:attrNameLst>
                                      </p:cBhvr>
                                      <p:to>
                                        <p:strVal val="true"/>
                                      </p:to>
                                    </p:set>
                                  </p:childTnLst>
                                </p:cTn>
                              </p:par>
                              <p:par>
                                <p:cTn id="62" presetID="22" presetClass="entr" presetSubtype="8" fill="hold" grpId="0" nodeType="with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wipe(left)">
                                      <p:cBhvr>
                                        <p:cTn id="64" dur="1000"/>
                                        <p:tgtEl>
                                          <p:spTgt spid="20"/>
                                        </p:tgtEl>
                                      </p:cBhvr>
                                    </p:animEffect>
                                  </p:childTnLst>
                                </p:cTn>
                              </p:par>
                              <p:par>
                                <p:cTn id="65" presetID="16" presetClass="exit" presetSubtype="21" fill="hold" grpId="2" nodeType="withEffect">
                                  <p:stCondLst>
                                    <p:cond delay="0"/>
                                  </p:stCondLst>
                                  <p:childTnLst>
                                    <p:animEffect transition="out" filter="barn(inVertical)">
                                      <p:cBhvr>
                                        <p:cTn id="66" dur="500"/>
                                        <p:tgtEl>
                                          <p:spTgt spid="10"/>
                                        </p:tgtEl>
                                      </p:cBhvr>
                                    </p:animEffect>
                                    <p:set>
                                      <p:cBhvr>
                                        <p:cTn id="67" dur="1" fill="hold">
                                          <p:stCondLst>
                                            <p:cond delay="499"/>
                                          </p:stCondLst>
                                        </p:cTn>
                                        <p:tgtEl>
                                          <p:spTgt spid="10"/>
                                        </p:tgtEl>
                                        <p:attrNameLst>
                                          <p:attrName>style.visibility</p:attrName>
                                        </p:attrNameLst>
                                      </p:cBhvr>
                                      <p:to>
                                        <p:strVal val="hidden"/>
                                      </p:to>
                                    </p:set>
                                  </p:childTnLst>
                                </p:cTn>
                              </p:par>
                              <p:par>
                                <p:cTn id="68" presetID="16" presetClass="exit" presetSubtype="21" fill="hold" grpId="2" nodeType="withEffect">
                                  <p:stCondLst>
                                    <p:cond delay="0"/>
                                  </p:stCondLst>
                                  <p:childTnLst>
                                    <p:animEffect transition="out" filter="barn(inVertical)">
                                      <p:cBhvr>
                                        <p:cTn id="69" dur="500"/>
                                        <p:tgtEl>
                                          <p:spTgt spid="11"/>
                                        </p:tgtEl>
                                      </p:cBhvr>
                                    </p:animEffect>
                                    <p:set>
                                      <p:cBhvr>
                                        <p:cTn id="70" dur="1" fill="hold">
                                          <p:stCondLst>
                                            <p:cond delay="499"/>
                                          </p:stCondLst>
                                        </p:cTn>
                                        <p:tgtEl>
                                          <p:spTgt spid="11"/>
                                        </p:tgtEl>
                                        <p:attrNameLst>
                                          <p:attrName>style.visibility</p:attrName>
                                        </p:attrNameLst>
                                      </p:cBhvr>
                                      <p:to>
                                        <p:strVal val="hidden"/>
                                      </p:to>
                                    </p:set>
                                  </p:childTnLst>
                                </p:cTn>
                              </p:par>
                              <p:par>
                                <p:cTn id="71" presetID="16" presetClass="exit" presetSubtype="21" fill="hold" grpId="2" nodeType="withEffect">
                                  <p:stCondLst>
                                    <p:cond delay="0"/>
                                  </p:stCondLst>
                                  <p:childTnLst>
                                    <p:animEffect transition="out" filter="barn(inVertical)">
                                      <p:cBhvr>
                                        <p:cTn id="72" dur="500"/>
                                        <p:tgtEl>
                                          <p:spTgt spid="12"/>
                                        </p:tgtEl>
                                      </p:cBhvr>
                                    </p:animEffect>
                                    <p:set>
                                      <p:cBhvr>
                                        <p:cTn id="73" dur="1" fill="hold">
                                          <p:stCondLst>
                                            <p:cond delay="499"/>
                                          </p:stCondLst>
                                        </p:cTn>
                                        <p:tgtEl>
                                          <p:spTgt spid="12"/>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500"/>
                                        <p:tgtEl>
                                          <p:spTgt spid="17"/>
                                        </p:tgtEl>
                                      </p:cBhvr>
                                    </p:animEffect>
                                    <p:set>
                                      <p:cBhvr>
                                        <p:cTn id="76" dur="1" fill="hold">
                                          <p:stCondLst>
                                            <p:cond delay="499"/>
                                          </p:stCondLst>
                                        </p:cTn>
                                        <p:tgtEl>
                                          <p:spTgt spid="17"/>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18"/>
                                        </p:tgtEl>
                                      </p:cBhvr>
                                    </p:animEffect>
                                    <p:set>
                                      <p:cBhvr>
                                        <p:cTn id="79" dur="1" fill="hold">
                                          <p:stCondLst>
                                            <p:cond delay="499"/>
                                          </p:stCondLst>
                                        </p:cTn>
                                        <p:tgtEl>
                                          <p:spTgt spid="18"/>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19"/>
                                        </p:tgtEl>
                                      </p:cBhvr>
                                    </p:animEffect>
                                    <p:set>
                                      <p:cBhvr>
                                        <p:cTn id="82" dur="1" fill="hold">
                                          <p:stCondLst>
                                            <p:cond delay="499"/>
                                          </p:stCondLst>
                                        </p:cTn>
                                        <p:tgtEl>
                                          <p:spTgt spid="19"/>
                                        </p:tgtEl>
                                        <p:attrNameLst>
                                          <p:attrName>style.visibility</p:attrName>
                                        </p:attrNameLst>
                                      </p:cBhvr>
                                      <p:to>
                                        <p:strVal val="hidden"/>
                                      </p:to>
                                    </p:set>
                                  </p:childTnLst>
                                </p:cTn>
                              </p:par>
                              <p:par>
                                <p:cTn id="83" presetID="0" presetClass="entr" presetSubtype="0" fill="hold" grpId="0" nodeType="withEffect">
                                  <p:stCondLst>
                                    <p:cond delay="500"/>
                                  </p:stCondLst>
                                  <p:iterate type="lt">
                                    <p:tmPct val="10000"/>
                                  </p:iterate>
                                  <p:childTnLst>
                                    <p:set>
                                      <p:cBhvr>
                                        <p:cTn id="84" dur="1" fill="hold">
                                          <p:stCondLst>
                                            <p:cond delay="0"/>
                                          </p:stCondLst>
                                        </p:cTn>
                                        <p:tgtEl>
                                          <p:spTgt spid="22"/>
                                        </p:tgtEl>
                                        <p:attrNameLst>
                                          <p:attrName>style.visibility</p:attrName>
                                        </p:attrNameLst>
                                      </p:cBhvr>
                                      <p:to>
                                        <p:strVal val="visible"/>
                                      </p:to>
                                    </p:set>
                                    <p:animEffect transition="in" filter="dissolve">
                                      <p:cBhvr>
                                        <p:cTn id="85" dur="500">
                                          <p:stCondLst>
                                            <p:cond delay="0"/>
                                          </p:stCondLst>
                                        </p:cTn>
                                        <p:tgtEl>
                                          <p:spTgt spid="22"/>
                                        </p:tgtEl>
                                      </p:cBhvr>
                                    </p:animEffect>
                                    <p:anim to="" calcmode="lin" valueType="num">
                                      <p:cBhvr>
                                        <p:cTn id="86" dur="500" fill="hold">
                                          <p:stCondLst>
                                            <p:cond delay="0"/>
                                          </p:stCondLst>
                                        </p:cTn>
                                        <p:tgtEl>
                                          <p:spTgt spid="22"/>
                                        </p:tgtEl>
                                        <p:attrNameLst>
                                          <p:attrName>ppt_w</p:attrName>
                                        </p:attrNameLst>
                                      </p:cBhvr>
                                      <p:tavLst>
                                        <p:tav tm="0">
                                          <p:val>
                                            <p:strVal val="#ppt_w*4"/>
                                          </p:val>
                                        </p:tav>
                                        <p:tav tm="100000">
                                          <p:val>
                                            <p:strVal val="#ppt_w"/>
                                          </p:val>
                                        </p:tav>
                                      </p:tavLst>
                                    </p:anim>
                                    <p:anim to="" calcmode="lin" valueType="num">
                                      <p:cBhvr>
                                        <p:cTn id="87" dur="500" fill="hold">
                                          <p:stCondLst>
                                            <p:cond delay="0"/>
                                          </p:stCondLst>
                                        </p:cTn>
                                        <p:tgtEl>
                                          <p:spTgt spid="22"/>
                                        </p:tgtEl>
                                        <p:attrNameLst>
                                          <p:attrName>ppt_h</p:attrName>
                                        </p:attrNameLst>
                                      </p:cBhvr>
                                      <p:tavLst>
                                        <p:tav tm="0">
                                          <p:val>
                                            <p:strVal val="#ppt_h*4"/>
                                          </p:val>
                                        </p:tav>
                                        <p:tav tm="100000">
                                          <p:val>
                                            <p:strVal val="#ppt_h"/>
                                          </p:val>
                                        </p:tav>
                                      </p:tavLst>
                                    </p:anim>
                                  </p:childTnLst>
                                </p:cTn>
                              </p:par>
                            </p:childTnLst>
                          </p:cTn>
                        </p:par>
                        <p:par>
                          <p:cTn id="88" fill="hold">
                            <p:stCondLst>
                              <p:cond delay="1150"/>
                            </p:stCondLst>
                            <p:childTnLst>
                              <p:par>
                                <p:cTn id="89" presetID="26" presetClass="emph" presetSubtype="0" fill="hold" grpId="1" nodeType="afterEffect">
                                  <p:stCondLst>
                                    <p:cond delay="0"/>
                                  </p:stCondLst>
                                  <p:iterate type="lt">
                                    <p:tmPct val="0"/>
                                  </p:iterate>
                                  <p:childTnLst>
                                    <p:animEffect transition="out" filter="fade">
                                      <p:cBhvr>
                                        <p:cTn id="90" dur="500" tmFilter="0, 0; .2, .5; .8, .5; 1, 0"/>
                                        <p:tgtEl>
                                          <p:spTgt spid="22"/>
                                        </p:tgtEl>
                                      </p:cBhvr>
                                    </p:animEffect>
                                    <p:animScale>
                                      <p:cBhvr>
                                        <p:cTn id="91" dur="250" autoRev="1" fill="hold"/>
                                        <p:tgtEl>
                                          <p:spTgt spid="22"/>
                                        </p:tgtEl>
                                      </p:cBhvr>
                                      <p:by x="105000" y="105000"/>
                                    </p:animScale>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250"/>
                                  </p:stCondLst>
                                  <p:childTnLst>
                                    <p:set>
                                      <p:cBhvr>
                                        <p:cTn id="95" dur="1" fill="hold">
                                          <p:stCondLst>
                                            <p:cond delay="0"/>
                                          </p:stCondLst>
                                        </p:cTn>
                                        <p:tgtEl>
                                          <p:spTgt spid="14"/>
                                        </p:tgtEl>
                                        <p:attrNameLst>
                                          <p:attrName>style.visibility</p:attrName>
                                        </p:attrNameLst>
                                      </p:cBhvr>
                                      <p:to>
                                        <p:strVal val="visible"/>
                                      </p:to>
                                    </p:set>
                                    <p:animEffect transition="in" filter="wipe(left)">
                                      <p:cBhvr>
                                        <p:cTn id="96" dur="500"/>
                                        <p:tgtEl>
                                          <p:spTgt spid="14"/>
                                        </p:tgtEl>
                                      </p:cBhvr>
                                    </p:animEffect>
                                  </p:childTnLst>
                                </p:cTn>
                              </p:par>
                              <p:par>
                                <p:cTn id="97" presetID="18" presetClass="emph" presetSubtype="0" fill="hold" grpId="1" nodeType="withEffect">
                                  <p:stCondLst>
                                    <p:cond delay="250"/>
                                  </p:stCondLst>
                                  <p:childTnLst>
                                    <p:set>
                                      <p:cBhvr override="childStyle">
                                        <p:cTn id="98" dur="500" fill="hold"/>
                                        <p:tgtEl>
                                          <p:spTgt spid="14"/>
                                        </p:tgtEl>
                                        <p:attrNameLst>
                                          <p:attrName>style.textDecorationUnderline</p:attrName>
                                        </p:attrNameLst>
                                      </p:cBhvr>
                                      <p:to>
                                        <p:strVal val="true"/>
                                      </p:to>
                                    </p:set>
                                  </p:childTnLst>
                                </p:cTn>
                              </p:par>
                              <p:par>
                                <p:cTn id="99" presetID="22" presetClass="entr" presetSubtype="8" fill="hold" grpId="0" nodeType="withEffect">
                                  <p:stCondLst>
                                    <p:cond delay="250"/>
                                  </p:stCondLst>
                                  <p:childTnLst>
                                    <p:set>
                                      <p:cBhvr>
                                        <p:cTn id="100" dur="1" fill="hold">
                                          <p:stCondLst>
                                            <p:cond delay="0"/>
                                          </p:stCondLst>
                                        </p:cTn>
                                        <p:tgtEl>
                                          <p:spTgt spid="21"/>
                                        </p:tgtEl>
                                        <p:attrNameLst>
                                          <p:attrName>style.visibility</p:attrName>
                                        </p:attrNameLst>
                                      </p:cBhvr>
                                      <p:to>
                                        <p:strVal val="visible"/>
                                      </p:to>
                                    </p:set>
                                    <p:animEffect transition="in" filter="wipe(left)">
                                      <p:cBhvr>
                                        <p:cTn id="101" dur="500"/>
                                        <p:tgtEl>
                                          <p:spTgt spid="21"/>
                                        </p:tgtEl>
                                      </p:cBhvr>
                                    </p:animEffect>
                                  </p:childTnLst>
                                </p:cTn>
                              </p:par>
                              <p:par>
                                <p:cTn id="102" presetID="22" presetClass="exit" presetSubtype="8" fill="hold" grpId="2" nodeType="withEffect">
                                  <p:stCondLst>
                                    <p:cond delay="0"/>
                                  </p:stCondLst>
                                  <p:childTnLst>
                                    <p:animEffect transition="out" filter="wipe(left)">
                                      <p:cBhvr>
                                        <p:cTn id="103" dur="750"/>
                                        <p:tgtEl>
                                          <p:spTgt spid="13"/>
                                        </p:tgtEl>
                                      </p:cBhvr>
                                    </p:animEffect>
                                    <p:set>
                                      <p:cBhvr>
                                        <p:cTn id="104" dur="1" fill="hold">
                                          <p:stCondLst>
                                            <p:cond delay="749"/>
                                          </p:stCondLst>
                                        </p:cTn>
                                        <p:tgtEl>
                                          <p:spTgt spid="13"/>
                                        </p:tgtEl>
                                        <p:attrNameLst>
                                          <p:attrName>style.visibility</p:attrName>
                                        </p:attrNameLst>
                                      </p:cBhvr>
                                      <p:to>
                                        <p:strVal val="hidden"/>
                                      </p:to>
                                    </p:set>
                                  </p:childTnLst>
                                </p:cTn>
                              </p:par>
                              <p:par>
                                <p:cTn id="105" presetID="10" presetClass="exit" presetSubtype="0" fill="hold" grpId="1" nodeType="withEffect">
                                  <p:stCondLst>
                                    <p:cond delay="0"/>
                                  </p:stCondLst>
                                  <p:childTnLst>
                                    <p:animEffect transition="out" filter="fade">
                                      <p:cBhvr>
                                        <p:cTn id="106" dur="750"/>
                                        <p:tgtEl>
                                          <p:spTgt spid="20"/>
                                        </p:tgtEl>
                                      </p:cBhvr>
                                    </p:animEffect>
                                    <p:set>
                                      <p:cBhvr>
                                        <p:cTn id="107" dur="1" fill="hold">
                                          <p:stCondLst>
                                            <p:cond delay="749"/>
                                          </p:stCondLst>
                                        </p:cTn>
                                        <p:tgtEl>
                                          <p:spTgt spid="20"/>
                                        </p:tgtEl>
                                        <p:attrNameLst>
                                          <p:attrName>style.visibility</p:attrName>
                                        </p:attrNameLst>
                                      </p:cBhvr>
                                      <p:to>
                                        <p:strVal val="hidden"/>
                                      </p:to>
                                    </p:set>
                                  </p:childTnLst>
                                </p:cTn>
                              </p:par>
                              <p:par>
                                <p:cTn id="108" presetID="10" presetClass="exit" presetSubtype="0" fill="hold" grpId="2" nodeType="withEffect">
                                  <p:stCondLst>
                                    <p:cond delay="250"/>
                                  </p:stCondLst>
                                  <p:iterate type="lt">
                                    <p:tmPct val="0"/>
                                  </p:iterate>
                                  <p:childTnLst>
                                    <p:animEffect transition="out" filter="fade">
                                      <p:cBhvr>
                                        <p:cTn id="109" dur="500"/>
                                        <p:tgtEl>
                                          <p:spTgt spid="22"/>
                                        </p:tgtEl>
                                      </p:cBhvr>
                                    </p:animEffect>
                                    <p:set>
                                      <p:cBhvr>
                                        <p:cTn id="110" dur="1" fill="hold">
                                          <p:stCondLst>
                                            <p:cond delay="499"/>
                                          </p:stCondLst>
                                        </p:cTn>
                                        <p:tgtEl>
                                          <p:spTgt spid="22"/>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0" presetClass="entr" presetSubtype="0" fill="hold" grpId="0" nodeType="clickEffect">
                                  <p:stCondLst>
                                    <p:cond delay="0"/>
                                  </p:stCondLst>
                                  <p:childTnLst>
                                    <p:set>
                                      <p:cBhvr>
                                        <p:cTn id="114" dur="1" fill="hold">
                                          <p:stCondLst>
                                            <p:cond delay="0"/>
                                          </p:stCondLst>
                                        </p:cTn>
                                        <p:tgtEl>
                                          <p:spTgt spid="15"/>
                                        </p:tgtEl>
                                        <p:attrNameLst>
                                          <p:attrName>style.visibility</p:attrName>
                                        </p:attrNameLst>
                                      </p:cBhvr>
                                      <p:to>
                                        <p:strVal val="visible"/>
                                      </p:to>
                                    </p:set>
                                    <p:animEffect transition="in" filter="dissolve">
                                      <p:cBhvr>
                                        <p:cTn id="115" dur="500">
                                          <p:stCondLst>
                                            <p:cond delay="0"/>
                                          </p:stCondLst>
                                        </p:cTn>
                                        <p:tgtEl>
                                          <p:spTgt spid="15"/>
                                        </p:tgtEl>
                                      </p:cBhvr>
                                    </p:animEffect>
                                    <p:anim to="" calcmode="lin" valueType="num">
                                      <p:cBhvr>
                                        <p:cTn id="116" dur="500" fill="hold">
                                          <p:stCondLst>
                                            <p:cond delay="0"/>
                                          </p:stCondLst>
                                        </p:cTn>
                                        <p:tgtEl>
                                          <p:spTgt spid="15"/>
                                        </p:tgtEl>
                                        <p:attrNameLst>
                                          <p:attrName>ppt_w</p:attrName>
                                        </p:attrNameLst>
                                      </p:cBhvr>
                                      <p:tavLst>
                                        <p:tav tm="0">
                                          <p:val>
                                            <p:strVal val="#ppt_w*4"/>
                                          </p:val>
                                        </p:tav>
                                        <p:tav tm="100000">
                                          <p:val>
                                            <p:strVal val="#ppt_w"/>
                                          </p:val>
                                        </p:tav>
                                      </p:tavLst>
                                    </p:anim>
                                    <p:anim to="" calcmode="lin" valueType="num">
                                      <p:cBhvr>
                                        <p:cTn id="117" dur="500" fill="hold">
                                          <p:stCondLst>
                                            <p:cond delay="0"/>
                                          </p:stCondLst>
                                        </p:cTn>
                                        <p:tgtEl>
                                          <p:spTgt spid="15"/>
                                        </p:tgtEl>
                                        <p:attrNameLst>
                                          <p:attrName>ppt_h</p:attrName>
                                        </p:attrNameLst>
                                      </p:cBhvr>
                                      <p:tavLst>
                                        <p:tav tm="0">
                                          <p:val>
                                            <p:strVal val="#ppt_h*4"/>
                                          </p:val>
                                        </p:tav>
                                        <p:tav tm="100000">
                                          <p:val>
                                            <p:strVal val="#ppt_h"/>
                                          </p:val>
                                        </p:tav>
                                      </p:tavLst>
                                    </p:anim>
                                  </p:childTnLst>
                                </p:cTn>
                              </p:par>
                              <p:par>
                                <p:cTn id="118" presetID="16" presetClass="exit" presetSubtype="21" fill="hold" grpId="2" nodeType="withEffect">
                                  <p:stCondLst>
                                    <p:cond delay="250"/>
                                  </p:stCondLst>
                                  <p:childTnLst>
                                    <p:animEffect transition="out" filter="barn(inVertical)">
                                      <p:cBhvr>
                                        <p:cTn id="119" dur="500"/>
                                        <p:tgtEl>
                                          <p:spTgt spid="14"/>
                                        </p:tgtEl>
                                      </p:cBhvr>
                                    </p:animEffect>
                                    <p:set>
                                      <p:cBhvr>
                                        <p:cTn id="120" dur="1" fill="hold">
                                          <p:stCondLst>
                                            <p:cond delay="499"/>
                                          </p:stCondLst>
                                        </p:cTn>
                                        <p:tgtEl>
                                          <p:spTgt spid="14"/>
                                        </p:tgtEl>
                                        <p:attrNameLst>
                                          <p:attrName>style.visibility</p:attrName>
                                        </p:attrNameLst>
                                      </p:cBhvr>
                                      <p:to>
                                        <p:strVal val="hidden"/>
                                      </p:to>
                                    </p:set>
                                  </p:childTnLst>
                                </p:cTn>
                              </p:par>
                              <p:par>
                                <p:cTn id="121" presetID="10" presetClass="exit" presetSubtype="0" fill="hold" grpId="1" nodeType="withEffect">
                                  <p:stCondLst>
                                    <p:cond delay="250"/>
                                  </p:stCondLst>
                                  <p:childTnLst>
                                    <p:animEffect transition="out" filter="fade">
                                      <p:cBhvr>
                                        <p:cTn id="122" dur="500"/>
                                        <p:tgtEl>
                                          <p:spTgt spid="21"/>
                                        </p:tgtEl>
                                      </p:cBhvr>
                                    </p:animEffect>
                                    <p:set>
                                      <p:cBhvr>
                                        <p:cTn id="123" dur="1" fill="hold">
                                          <p:stCondLst>
                                            <p:cond delay="499"/>
                                          </p:stCondLst>
                                        </p:cTn>
                                        <p:tgtEl>
                                          <p:spTgt spid="21"/>
                                        </p:tgtEl>
                                        <p:attrNameLst>
                                          <p:attrName>style.visibility</p:attrName>
                                        </p:attrNameLst>
                                      </p:cBhvr>
                                      <p:to>
                                        <p:strVal val="hidden"/>
                                      </p:to>
                                    </p:set>
                                  </p:childTnLst>
                                </p:cTn>
                              </p:par>
                              <p:par>
                                <p:cTn id="124" presetID="22" presetClass="entr" presetSubtype="8" fill="hold" grpId="0" nodeType="withEffect">
                                  <p:stCondLst>
                                    <p:cond delay="500"/>
                                  </p:stCondLst>
                                  <p:childTnLst>
                                    <p:set>
                                      <p:cBhvr>
                                        <p:cTn id="125" dur="1" fill="hold">
                                          <p:stCondLst>
                                            <p:cond delay="0"/>
                                          </p:stCondLst>
                                        </p:cTn>
                                        <p:tgtEl>
                                          <p:spTgt spid="16"/>
                                        </p:tgtEl>
                                        <p:attrNameLst>
                                          <p:attrName>style.visibility</p:attrName>
                                        </p:attrNameLst>
                                      </p:cBhvr>
                                      <p:to>
                                        <p:strVal val="visible"/>
                                      </p:to>
                                    </p:set>
                                    <p:animEffect transition="in" filter="wipe(left)">
                                      <p:cBhvr>
                                        <p:cTn id="126" dur="500"/>
                                        <p:tgtEl>
                                          <p:spTgt spid="16"/>
                                        </p:tgtEl>
                                      </p:cBhvr>
                                    </p:animEffect>
                                  </p:childTnLst>
                                </p:cTn>
                              </p:par>
                              <p:par>
                                <p:cTn id="127" presetID="18" presetClass="emph" presetSubtype="0" fill="hold" grpId="1" nodeType="withEffect">
                                  <p:stCondLst>
                                    <p:cond delay="500"/>
                                  </p:stCondLst>
                                  <p:childTnLst>
                                    <p:set>
                                      <p:cBhvr override="childStyle">
                                        <p:cTn id="128" dur="500" fill="hold"/>
                                        <p:tgtEl>
                                          <p:spTgt spid="16"/>
                                        </p:tgtEl>
                                        <p:attrNameLst>
                                          <p:attrName>style.textDecorationUnderline</p:attrName>
                                        </p:attrNameLst>
                                      </p:cBhvr>
                                      <p:to>
                                        <p:strVal val="true"/>
                                      </p:to>
                                    </p:se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grpId="1" nodeType="clickEffect">
                                  <p:stCondLst>
                                    <p:cond delay="0"/>
                                  </p:stCondLst>
                                  <p:childTnLst>
                                    <p:set>
                                      <p:cBhvr>
                                        <p:cTn id="132" dur="1" fill="hold">
                                          <p:stCondLst>
                                            <p:cond delay="0"/>
                                          </p:stCondLst>
                                        </p:cTn>
                                        <p:tgtEl>
                                          <p:spTgt spid="7"/>
                                        </p:tgtEl>
                                        <p:attrNameLst>
                                          <p:attrName>style.visibility</p:attrName>
                                        </p:attrNameLst>
                                      </p:cBhvr>
                                      <p:to>
                                        <p:strVal val="visible"/>
                                      </p:to>
                                    </p:set>
                                    <p:animEffect transition="in" filter="fade">
                                      <p:cBhvr>
                                        <p:cTn id="133" dur="250"/>
                                        <p:tgtEl>
                                          <p:spTgt spid="7"/>
                                        </p:tgtEl>
                                      </p:cBhvr>
                                    </p:animEffect>
                                  </p:childTnLst>
                                </p:cTn>
                              </p:par>
                              <p:par>
                                <p:cTn id="134" presetID="10" presetClass="entr" presetSubtype="0" fill="hold" grpId="1" nodeType="withEffect">
                                  <p:stCondLst>
                                    <p:cond delay="0"/>
                                  </p:stCondLst>
                                  <p:childTnLst>
                                    <p:set>
                                      <p:cBhvr>
                                        <p:cTn id="135" dur="1" fill="hold">
                                          <p:stCondLst>
                                            <p:cond delay="0"/>
                                          </p:stCondLst>
                                        </p:cTn>
                                        <p:tgtEl>
                                          <p:spTgt spid="8"/>
                                        </p:tgtEl>
                                        <p:attrNameLst>
                                          <p:attrName>style.visibility</p:attrName>
                                        </p:attrNameLst>
                                      </p:cBhvr>
                                      <p:to>
                                        <p:strVal val="visible"/>
                                      </p:to>
                                    </p:set>
                                    <p:animEffect transition="in" filter="fade">
                                      <p:cBhvr>
                                        <p:cTn id="136" dur="250"/>
                                        <p:tgtEl>
                                          <p:spTgt spid="8"/>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6"/>
                                        </p:tgtEl>
                                        <p:attrNameLst>
                                          <p:attrName>style.visibility</p:attrName>
                                        </p:attrNameLst>
                                      </p:cBhvr>
                                      <p:to>
                                        <p:strVal val="visible"/>
                                      </p:to>
                                    </p:set>
                                    <p:animEffect transition="in" filter="fade">
                                      <p:cBhvr>
                                        <p:cTn id="139" dur="250"/>
                                        <p:tgtEl>
                                          <p:spTgt spid="6"/>
                                        </p:tgtEl>
                                      </p:cBhvr>
                                    </p:animEffect>
                                  </p:childTnLst>
                                </p:cTn>
                              </p:par>
                              <p:par>
                                <p:cTn id="140" presetID="0" presetClass="path" presetSubtype="0" accel="50000" decel="50000" fill="hold" grpId="0" nodeType="withEffect">
                                  <p:stCondLst>
                                    <p:cond delay="0"/>
                                  </p:stCondLst>
                                  <p:childTnLst>
                                    <p:animMotion origin="layout" path="M -4.16667E-6 -0.00023 C 0.00348 0.04444 0.00695 0.1544 0.01789 0.21574 C 0.02969 0.27685 0.03681 0.32384 0.06771 0.36643 C 0.09862 0.40903 0.14983 0.45278 0.20296 0.47153 C 0.25591 0.49005 0.33664 0.48518 0.38525 0.47778 C 0.43386 0.47037 0.46563 0.45023 0.4948 0.42778 C 0.52362 0.40509 0.54289 0.37685 0.55938 0.34282 C 0.57587 0.3088 0.58959 0.26759 0.59358 0.22361 C 0.5974 0.17986 0.59566 0.11343 0.5783 0.07338 C 0.56094 0.0331 0.52066 0.00231 0.48993 -0.01782 C 0.45938 -0.03727 0.43473 -0.04144 0.40174 -0.04699 " pathEditMode="relative" rAng="0" ptsTypes="AAAAAAAAAAA">
                                      <p:cBhvr>
                                        <p:cTn id="141" dur="2000" fill="hold"/>
                                        <p:tgtEl>
                                          <p:spTgt spid="7"/>
                                        </p:tgtEl>
                                        <p:attrNameLst>
                                          <p:attrName>ppt_x</p:attrName>
                                          <p:attrName>ppt_y</p:attrName>
                                        </p:attrNameLst>
                                      </p:cBhvr>
                                      <p:rCtr x="29757" y="21898"/>
                                    </p:animMotion>
                                  </p:childTnLst>
                                </p:cTn>
                              </p:par>
                              <p:par>
                                <p:cTn id="142" presetID="0" presetClass="path" presetSubtype="0" accel="50000" decel="50000" fill="hold" grpId="0" nodeType="withEffect">
                                  <p:stCondLst>
                                    <p:cond delay="0"/>
                                  </p:stCondLst>
                                  <p:childTnLst>
                                    <p:animMotion origin="layout" path="M -0.00052 2.22222E-6 C 0.01285 -0.04537 0.02587 -0.08727 0.03142 -0.13588 C 0.0368 -0.1831 0.04028 -0.2456 0.03264 -0.29028 C 0.02465 -0.33496 0.00937 -0.37384 -0.01615 -0.40417 C -0.04167 -0.43449 -0.08334 -0.4588 -0.12049 -0.47246 C -0.15729 -0.48588 -0.20191 -0.49144 -0.23906 -0.48542 C -0.27604 -0.4794 -0.31823 -0.46366 -0.34271 -0.43658 C -0.36736 -0.40949 -0.38334 -0.35903 -0.38646 -0.32292 C -0.38976 -0.28681 -0.37952 -0.24514 -0.3658 -0.21875 C -0.35209 -0.19236 -0.32552 -0.17755 -0.30399 -0.16435 C -0.28247 -0.15139 -0.26771 -0.14769 -0.24028 -0.14514 " pathEditMode="relative" rAng="0" ptsTypes="AAAAAAAAAAA">
                                      <p:cBhvr>
                                        <p:cTn id="143" dur="2000" fill="hold"/>
                                        <p:tgtEl>
                                          <p:spTgt spid="8"/>
                                        </p:tgtEl>
                                        <p:attrNameLst>
                                          <p:attrName>ppt_x</p:attrName>
                                          <p:attrName>ppt_y</p:attrName>
                                        </p:attrNameLst>
                                      </p:cBhvr>
                                      <p:rCtr x="-17448" y="-24398"/>
                                    </p:animMotion>
                                  </p:childTnLst>
                                </p:cTn>
                              </p:par>
                              <p:par>
                                <p:cTn id="144" presetID="42" presetClass="path" presetSubtype="0" accel="50000" decel="50000" fill="hold" grpId="2" nodeType="withEffect">
                                  <p:stCondLst>
                                    <p:cond delay="0"/>
                                  </p:stCondLst>
                                  <p:childTnLst>
                                    <p:animMotion origin="layout" path="M -5.55556E-7 2.22222E-6 L 0.30174 0.14838 " pathEditMode="relative" rAng="0" ptsTypes="AA">
                                      <p:cBhvr>
                                        <p:cTn id="145" dur="2000" fill="hold"/>
                                        <p:tgtEl>
                                          <p:spTgt spid="6"/>
                                        </p:tgtEl>
                                        <p:attrNameLst>
                                          <p:attrName>ppt_x</p:attrName>
                                          <p:attrName>ppt_y</p:attrName>
                                        </p:attrNameLst>
                                      </p:cBhvr>
                                      <p:rCtr x="15087" y="7407"/>
                                    </p:animMotion>
                                  </p:childTnLst>
                                </p:cTn>
                              </p:par>
                              <p:par>
                                <p:cTn id="146" presetID="10" presetClass="exit" presetSubtype="0" fill="hold" grpId="1" nodeType="withEffect">
                                  <p:stCondLst>
                                    <p:cond delay="0"/>
                                  </p:stCondLst>
                                  <p:childTnLst>
                                    <p:animEffect transition="out" filter="fade">
                                      <p:cBhvr>
                                        <p:cTn id="147" dur="1250"/>
                                        <p:tgtEl>
                                          <p:spTgt spid="3074"/>
                                        </p:tgtEl>
                                      </p:cBhvr>
                                    </p:animEffect>
                                    <p:set>
                                      <p:cBhvr>
                                        <p:cTn id="148" dur="1" fill="hold">
                                          <p:stCondLst>
                                            <p:cond delay="1249"/>
                                          </p:stCondLst>
                                        </p:cTn>
                                        <p:tgtEl>
                                          <p:spTgt spid="3074"/>
                                        </p:tgtEl>
                                        <p:attrNameLst>
                                          <p:attrName>style.visibility</p:attrName>
                                        </p:attrNameLst>
                                      </p:cBhvr>
                                      <p:to>
                                        <p:strVal val="hidden"/>
                                      </p:to>
                                    </p:set>
                                  </p:childTnLst>
                                </p:cTn>
                              </p:par>
                              <p:par>
                                <p:cTn id="149" presetID="0" presetClass="exit" presetSubtype="0" fill="hold" grpId="1" nodeType="withEffect">
                                  <p:stCondLst>
                                    <p:cond delay="0"/>
                                  </p:stCondLst>
                                  <p:childTnLst>
                                    <p:set>
                                      <p:cBhvr>
                                        <p:cTn id="150" dur="1" fill="hold">
                                          <p:stCondLst>
                                            <p:cond delay="999"/>
                                          </p:stCondLst>
                                        </p:cTn>
                                        <p:tgtEl>
                                          <p:spTgt spid="15"/>
                                        </p:tgtEl>
                                        <p:attrNameLst>
                                          <p:attrName>style.visibility</p:attrName>
                                        </p:attrNameLst>
                                      </p:cBhvr>
                                      <p:to>
                                        <p:strVal val="hidden"/>
                                      </p:to>
                                    </p:set>
                                    <p:animEffect transition="out" filter="dissolve">
                                      <p:cBhvr>
                                        <p:cTn id="151" dur="1000">
                                          <p:stCondLst>
                                            <p:cond delay="0"/>
                                          </p:stCondLst>
                                        </p:cTn>
                                        <p:tgtEl>
                                          <p:spTgt spid="15"/>
                                        </p:tgtEl>
                                      </p:cBhvr>
                                    </p:animEffect>
                                    <p:anim to="" calcmode="lin" valueType="num">
                                      <p:cBhvr>
                                        <p:cTn id="152" dur="1000" fill="hold">
                                          <p:stCondLst>
                                            <p:cond delay="0"/>
                                          </p:stCondLst>
                                        </p:cTn>
                                        <p:tgtEl>
                                          <p:spTgt spid="15"/>
                                        </p:tgtEl>
                                        <p:attrNameLst>
                                          <p:attrName>ppt_w</p:attrName>
                                        </p:attrNameLst>
                                      </p:cBhvr>
                                      <p:tavLst>
                                        <p:tav tm="0">
                                          <p:val>
                                            <p:strVal val="#ppt_w"/>
                                          </p:val>
                                        </p:tav>
                                        <p:tav tm="100000">
                                          <p:val>
                                            <p:strVal val="#ppt_w*4"/>
                                          </p:val>
                                        </p:tav>
                                      </p:tavLst>
                                    </p:anim>
                                    <p:anim to="" calcmode="lin" valueType="num">
                                      <p:cBhvr>
                                        <p:cTn id="153" dur="1000" fill="hold">
                                          <p:stCondLst>
                                            <p:cond delay="0"/>
                                          </p:stCondLst>
                                        </p:cTn>
                                        <p:tgtEl>
                                          <p:spTgt spid="15"/>
                                        </p:tgtEl>
                                        <p:attrNameLst>
                                          <p:attrName>ppt_h</p:attrName>
                                        </p:attrNameLst>
                                      </p:cBhvr>
                                      <p:tavLst>
                                        <p:tav tm="0">
                                          <p:val>
                                            <p:strVal val="#ppt_h"/>
                                          </p:val>
                                        </p:tav>
                                        <p:tav tm="100000">
                                          <p:val>
                                            <p:strVal val="#ppt_h*4"/>
                                          </p:val>
                                        </p:tav>
                                      </p:tavLst>
                                    </p:anim>
                                  </p:childTnLst>
                                </p:cTn>
                              </p:par>
                              <p:par>
                                <p:cTn id="154" presetID="42" presetClass="path" presetSubtype="0" accel="50000" decel="50000" fill="hold" grpId="2" nodeType="withEffect">
                                  <p:stCondLst>
                                    <p:cond delay="0"/>
                                  </p:stCondLst>
                                  <p:childTnLst>
                                    <p:animMotion origin="layout" path="M -1.11111E-6 3.33333E-6 L -0.22708 -0.19121 " pathEditMode="relative" rAng="0" ptsTypes="AA">
                                      <p:cBhvr>
                                        <p:cTn id="155" dur="1000" fill="hold"/>
                                        <p:tgtEl>
                                          <p:spTgt spid="15"/>
                                        </p:tgtEl>
                                        <p:attrNameLst>
                                          <p:attrName>ppt_x</p:attrName>
                                          <p:attrName>ppt_y</p:attrName>
                                        </p:attrNameLst>
                                      </p:cBhvr>
                                      <p:rCtr x="-11354" y="-9560"/>
                                    </p:animMotion>
                                  </p:childTnLst>
                                </p:cTn>
                              </p:par>
                              <p:par>
                                <p:cTn id="156" presetID="22" presetClass="exit" presetSubtype="8" fill="hold" grpId="2" nodeType="withEffect">
                                  <p:stCondLst>
                                    <p:cond delay="0"/>
                                  </p:stCondLst>
                                  <p:childTnLst>
                                    <p:animEffect transition="out" filter="wipe(left)">
                                      <p:cBhvr>
                                        <p:cTn id="157" dur="500"/>
                                        <p:tgtEl>
                                          <p:spTgt spid="16"/>
                                        </p:tgtEl>
                                      </p:cBhvr>
                                    </p:animEffect>
                                    <p:set>
                                      <p:cBhvr>
                                        <p:cTn id="158" dur="1" fill="hold">
                                          <p:stCondLst>
                                            <p:cond delay="499"/>
                                          </p:stCondLst>
                                        </p:cTn>
                                        <p:tgtEl>
                                          <p:spTgt spid="16"/>
                                        </p:tgtEl>
                                        <p:attrNameLst>
                                          <p:attrName>style.visibility</p:attrName>
                                        </p:attrNameLst>
                                      </p:cBhvr>
                                      <p:to>
                                        <p:strVal val="hidden"/>
                                      </p:to>
                                    </p:set>
                                  </p:childTnLst>
                                </p:cTn>
                              </p:par>
                              <p:par>
                                <p:cTn id="159" presetID="10" presetClass="exit" presetSubtype="0" fill="hold" grpId="1" nodeType="withEffect">
                                  <p:stCondLst>
                                    <p:cond delay="0"/>
                                  </p:stCondLst>
                                  <p:childTnLst>
                                    <p:animEffect transition="out" filter="fade">
                                      <p:cBhvr>
                                        <p:cTn id="160" dur="500"/>
                                        <p:tgtEl>
                                          <p:spTgt spid="9"/>
                                        </p:tgtEl>
                                      </p:cBhvr>
                                    </p:animEffect>
                                    <p:set>
                                      <p:cBhvr>
                                        <p:cTn id="161" dur="1" fill="hold">
                                          <p:stCondLst>
                                            <p:cond delay="499"/>
                                          </p:stCondLst>
                                        </p:cTn>
                                        <p:tgtEl>
                                          <p:spTgt spid="9"/>
                                        </p:tgtEl>
                                        <p:attrNameLst>
                                          <p:attrName>style.visibility</p:attrName>
                                        </p:attrNameLst>
                                      </p:cBhvr>
                                      <p:to>
                                        <p:strVal val="hidden"/>
                                      </p:to>
                                    </p:set>
                                  </p:childTnLst>
                                </p:cTn>
                              </p:par>
                              <p:par>
                                <p:cTn id="162" presetID="10" presetClass="exit" presetSubtype="0" fill="hold" grpId="1" nodeType="withEffect">
                                  <p:stCondLst>
                                    <p:cond delay="0"/>
                                  </p:stCondLst>
                                  <p:childTnLst>
                                    <p:animEffect transition="out" filter="fade">
                                      <p:cBhvr>
                                        <p:cTn id="163" dur="500"/>
                                        <p:tgtEl>
                                          <p:spTgt spid="23"/>
                                        </p:tgtEl>
                                      </p:cBhvr>
                                    </p:animEffect>
                                    <p:set>
                                      <p:cBhvr>
                                        <p:cTn id="164" dur="1" fill="hold">
                                          <p:stCondLst>
                                            <p:cond delay="499"/>
                                          </p:stCondLst>
                                        </p:cTn>
                                        <p:tgtEl>
                                          <p:spTgt spid="23"/>
                                        </p:tgtEl>
                                        <p:attrNameLst>
                                          <p:attrName>style.visibility</p:attrName>
                                        </p:attrNameLst>
                                      </p:cBhvr>
                                      <p:to>
                                        <p:strVal val="hidden"/>
                                      </p:to>
                                    </p:set>
                                  </p:childTnLst>
                                </p:cTn>
                              </p:par>
                            </p:childTnLst>
                          </p:cTn>
                        </p:par>
                        <p:par>
                          <p:cTn id="165" fill="hold">
                            <p:stCondLst>
                              <p:cond delay="2000"/>
                            </p:stCondLst>
                            <p:childTnLst>
                              <p:par>
                                <p:cTn id="166" presetID="10" presetClass="exit" presetSubtype="0" fill="hold" grpId="1" nodeType="afterEffect">
                                  <p:stCondLst>
                                    <p:cond delay="0"/>
                                  </p:stCondLst>
                                  <p:childTnLst>
                                    <p:animEffect transition="out" filter="fade">
                                      <p:cBhvr>
                                        <p:cTn id="167" dur="250"/>
                                        <p:tgtEl>
                                          <p:spTgt spid="6"/>
                                        </p:tgtEl>
                                      </p:cBhvr>
                                    </p:animEffect>
                                    <p:set>
                                      <p:cBhvr>
                                        <p:cTn id="168" dur="1" fill="hold">
                                          <p:stCondLst>
                                            <p:cond delay="249"/>
                                          </p:stCondLst>
                                        </p:cTn>
                                        <p:tgtEl>
                                          <p:spTgt spid="6"/>
                                        </p:tgtEl>
                                        <p:attrNameLst>
                                          <p:attrName>style.visibility</p:attrName>
                                        </p:attrNameLst>
                                      </p:cBhvr>
                                      <p:to>
                                        <p:strVal val="hidden"/>
                                      </p:to>
                                    </p:set>
                                  </p:childTnLst>
                                </p:cTn>
                              </p:par>
                              <p:par>
                                <p:cTn id="169" presetID="10" presetClass="exit" presetSubtype="0" fill="hold" grpId="2" nodeType="withEffect">
                                  <p:stCondLst>
                                    <p:cond delay="0"/>
                                  </p:stCondLst>
                                  <p:childTnLst>
                                    <p:animEffect transition="out" filter="fade">
                                      <p:cBhvr>
                                        <p:cTn id="170" dur="250"/>
                                        <p:tgtEl>
                                          <p:spTgt spid="8"/>
                                        </p:tgtEl>
                                      </p:cBhvr>
                                    </p:animEffect>
                                    <p:set>
                                      <p:cBhvr>
                                        <p:cTn id="171" dur="1" fill="hold">
                                          <p:stCondLst>
                                            <p:cond delay="24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0" grpId="2"/>
      <p:bldP spid="11" grpId="0"/>
      <p:bldP spid="11" grpId="1"/>
      <p:bldP spid="11" grpId="2"/>
      <p:bldP spid="12" grpId="0"/>
      <p:bldP spid="12" grpId="1"/>
      <p:bldP spid="12" grpId="2"/>
      <p:bldP spid="13" grpId="0"/>
      <p:bldP spid="13" grpId="1"/>
      <p:bldP spid="13" grpId="2"/>
      <p:bldP spid="14" grpId="0"/>
      <p:bldP spid="14" grpId="1"/>
      <p:bldP spid="14" grpId="2"/>
      <p:bldP spid="16" grpId="0"/>
      <p:bldP spid="16" grpId="1"/>
      <p:bldP spid="16" grpId="2"/>
      <p:bldP spid="3074" grpId="0"/>
      <p:bldP spid="3074" grpId="1"/>
      <p:bldP spid="17" grpId="0"/>
      <p:bldP spid="17" grpId="1"/>
      <p:bldP spid="18" grpId="0"/>
      <p:bldP spid="18" grpId="1"/>
      <p:bldP spid="19" grpId="0"/>
      <p:bldP spid="19" grpId="1"/>
      <p:bldP spid="20" grpId="0"/>
      <p:bldP spid="20" grpId="1"/>
      <p:bldP spid="21" grpId="0"/>
      <p:bldP spid="21" grpId="1"/>
      <p:bldP spid="6" grpId="0"/>
      <p:bldP spid="6" grpId="1"/>
      <p:bldP spid="6" grpId="2"/>
      <p:bldP spid="7" grpId="0"/>
      <p:bldP spid="7" grpId="1"/>
      <p:bldP spid="8" grpId="0"/>
      <p:bldP spid="8" grpId="1"/>
      <p:bldP spid="8" grpId="2"/>
      <p:bldP spid="9" grpId="0"/>
      <p:bldP spid="9" grpId="1"/>
      <p:bldP spid="15" grpId="0"/>
      <p:bldP spid="15" grpId="1"/>
      <p:bldP spid="15" grpId="2"/>
      <p:bldP spid="22" grpId="0"/>
      <p:bldP spid="22" grpId="1"/>
      <p:bldP spid="22" grpId="2"/>
      <p:bldP spid="23" grpId="0" animBg="1"/>
      <p:bldP spid="23" grpId="1"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5357</TotalTime>
  <Words>2709</Words>
  <Application>Microsoft Office PowerPoint</Application>
  <PresentationFormat>On-screen Show (4:3)</PresentationFormat>
  <Paragraphs>338</Paragraphs>
  <Slides>27</Slides>
  <Notes>25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Calibri</vt:lpstr>
      <vt:lpstr>Default Design</vt:lpstr>
      <vt:lpstr>PowerPoint Presentation</vt:lpstr>
      <vt:lpstr>PowerPoint Presentation</vt:lpstr>
      <vt:lpstr>"Hear, O Israel: The LORD our God, the LORD is one! "You shall love the LORD your God with all your heart, with all your soul, and with all your strength. — Deuteronomy 6:4-5  </vt:lpstr>
      <vt:lpstr>Jesus answered him, "The first of all the commandments is: 'Hear, O Israel, the LORD our God, the LORD is one. — Mark 12:29 </vt:lpstr>
      <vt:lpstr>'And you shall love the LORD your God with all your heart, with all your soul, with all your mind, and with all your strength.' This is the first commandment.' — Mark 12:30 </vt:lpstr>
      <vt:lpstr>For there are three that bear witness in heaven: the Father, the Word, and the Holy Spirit; and these three are one. And there are three that bear witness on earth: the Spirit, the water, and the blood; and these three agree as one. — 1st John 5:7-8 </vt:lpstr>
      <vt:lpstr>There is one body and one Spirit, just as you were called in one hope of your calling; one Lord, one faith, one baptism; one God and Father of all, who is above all, and through all, and in you all. But to each one of us grace was given according to the measure of Christ's gift. — Ephesians 4:4-7 </vt:lpstr>
      <vt:lpstr>For I wish that all men were even as I myself. But each one has his own gift from God, one in this manner and another in that.         — 1st Corinthians 7:7 </vt:lpstr>
      <vt:lpstr>One thing I have desired of            the LORD, That will I seek: That       I may dwell in the house of the LORD All the days of my life, To behold the beauty of the LORD, And to inquire in His temple.            — Psalms 27:4  </vt:lpstr>
      <vt:lpstr>Also to You, O LORD, belongs mercy; For You render to each one according to his work. — Psalms 62:12 </vt:lpstr>
      <vt:lpstr>… who "will render to each one according to his deeds": …              — Romans 2:6  </vt:lpstr>
      <vt:lpstr>It is good that one should hope and wait quietly For the salvation of the LORD. — Lamentations 3:26 </vt:lpstr>
      <vt:lpstr>As it is written: "There is none righteous, no, not one; — Romans 3:10  </vt:lpstr>
      <vt:lpstr>?  </vt:lpstr>
      <vt:lpstr>Let no one say when he is tempted,  "I am tempted by God"; for God cannot be tempted by evil, nor does He Himself tempt anyone. But each one is tempted when he is drawn away by his own desires and enticed. Then, when desire has conceived, it gives birth to sin; and sin, when it is full-grown, brings forth death.                         — James 1:13-15  </vt:lpstr>
      <vt:lpstr>Brethren, I do not count myself to have apprehended; but one thing I do, forgetting those things which are behind and reaching forward to those things which are ahead,   I press toward the goal for the prize of the upward call of God    in Christ Jesus. — Philippians 3:13-14 </vt:lpstr>
      <vt:lpstr>"… that they all may be one, as You, Father, are in Me, and I in You; that they also may be one in Us, that the world may believe that You sent Me. And the glory which You gave Me I have given them, that they may be one just as We are one: I in them, and You in Me; that they may be made perfect in one, and that the world may know that You have sent Me, and have loved them as You have loved Me." — John 17:21-23 </vt:lpstr>
      <vt:lpstr>So when they heard that, they raised their voice to God with   one accord and said: "Lord, You are God, who made heaven and earth and the sea, and all that is in them, who by the mouth of Your servant David have said: 'Why did the nations rage, And the people plot vain things?'" —  Acts 4:24-25</vt:lpstr>
      <vt:lpstr>PowerPoint Presentation</vt:lpstr>
      <vt:lpstr>… yet for us there is one God, the Father, of whom are all things, and we for Him; and one Lord Jesus Christ, through whom are all things, and through whom we live. However, there is not in everyone that knowledge; for some, with consciousness of the idol, until now eat it as a thing offered to an idol; and their conscience, being weak, is defiled. — 1st Corinthians 8:6-7  </vt:lpstr>
      <vt:lpstr>Therefore concerning the eating of things offered to idols, we know that an idol is nothing in the world, and that there is no other God but one. For even if there are so-called gods, whether in heaven or on earth (as there are many gods and many lords), …                   — 1st Corinthians 8:4-5  </vt:lpstr>
      <vt:lpstr>For there is one God and one Mediator between God and men, the Man Christ Jesus, — 1st Timothy 2:5 </vt:lpstr>
      <vt:lpstr>PowerPoint Presentation</vt:lpstr>
      <vt:lpstr>PowerPoint Presentation</vt:lpstr>
      <vt:lpstr>PowerPoint Presentation</vt:lpstr>
      <vt:lpstr>PowerPoint Presentation</vt:lpstr>
      <vt:lpstr>Please visit  http://www.LoveFromGod.com to explore further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Ronald Bert</dc:creator>
  <cp:lastModifiedBy>Ron Bert</cp:lastModifiedBy>
  <cp:revision>381</cp:revision>
  <dcterms:created xsi:type="dcterms:W3CDTF">2014-04-12T23:55:49Z</dcterms:created>
  <dcterms:modified xsi:type="dcterms:W3CDTF">2021-06-12T23:53:01Z</dcterms:modified>
</cp:coreProperties>
</file>