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6" r:id="rId3"/>
    <p:sldId id="412" r:id="rId4"/>
    <p:sldId id="359" r:id="rId5"/>
    <p:sldId id="383" r:id="rId6"/>
    <p:sldId id="384" r:id="rId7"/>
    <p:sldId id="385" r:id="rId8"/>
    <p:sldId id="386" r:id="rId9"/>
    <p:sldId id="387" r:id="rId10"/>
    <p:sldId id="388" r:id="rId11"/>
    <p:sldId id="389" r:id="rId12"/>
    <p:sldId id="390" r:id="rId13"/>
    <p:sldId id="413" r:id="rId14"/>
    <p:sldId id="391" r:id="rId15"/>
    <p:sldId id="392" r:id="rId16"/>
    <p:sldId id="393" r:id="rId17"/>
    <p:sldId id="394" r:id="rId18"/>
    <p:sldId id="395" r:id="rId19"/>
    <p:sldId id="396" r:id="rId20"/>
    <p:sldId id="397" r:id="rId21"/>
    <p:sldId id="398" r:id="rId22"/>
    <p:sldId id="399" r:id="rId23"/>
    <p:sldId id="350" r:id="rId24"/>
    <p:sldId id="283" r:id="rId25"/>
    <p:sldId id="38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33"/>
    <a:srgbClr val="010101"/>
    <a:srgbClr val="CC99FF"/>
    <a:srgbClr val="CCCC00"/>
    <a:srgbClr val="FF9900"/>
    <a:srgbClr val="0083E6"/>
    <a:srgbClr val="CCECFF"/>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89356" autoAdjust="0"/>
  </p:normalViewPr>
  <p:slideViewPr>
    <p:cSldViewPr snapToGrid="0">
      <p:cViewPr varScale="1">
        <p:scale>
          <a:sx n="85" d="100"/>
          <a:sy n="85" d="100"/>
        </p:scale>
        <p:origin x="13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9/9/2018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330489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trying to get to God through a mere exalted man or woman, one is gravely mistaken.</a:t>
            </a:r>
          </a:p>
          <a:p>
            <a:endParaRPr lang="en-US" dirty="0"/>
          </a:p>
          <a:p>
            <a:r>
              <a:rPr lang="en-US" dirty="0"/>
              <a:t>Isa 1:18 "Come now, and let us reason together," Says the LORD, "Though your sins are like scarlet, They shall be as white as snow; Though they are red like crimson, They shall be as wool.</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65735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religions on earth are religions of guilt. The religion of Jesus is redemption.</a:t>
            </a:r>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317572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302577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 14:8 For if we live, we live to the Lord; and if we die, we die to the Lord. Therefore, whether we live or die, we are the Lord's.</a:t>
            </a:r>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36298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399267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5:29 But Peter and the other apostles answered and said: "We ought to obey God rather than men.</a:t>
            </a:r>
          </a:p>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268769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394041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Eph</a:t>
            </a:r>
            <a:r>
              <a:rPr lang="en-US" dirty="0"/>
              <a:t> 4:4 -6There is one body and one Spirit, just as you were called in one hope of your calling; 5 one Lord, one faith, one baptism; 6 one God and Father of all, who is above all, and through all, and in you all.</a:t>
            </a:r>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185215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DD759-07E9-4EC4-99EB-3AFA5F44D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BE16A5A2-402F-4EEC-9752-88EE9627D529}"/>
              </a:ext>
            </a:extLst>
          </p:cNvPr>
          <p:cNvSpPr txBox="1">
            <a:spLocks/>
          </p:cNvSpPr>
          <p:nvPr/>
        </p:nvSpPr>
        <p:spPr>
          <a:xfrm>
            <a:off x="2793247" y="2675389"/>
            <a:ext cx="32802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for all</a:t>
            </a:r>
          </a:p>
        </p:txBody>
      </p:sp>
      <p:sp>
        <p:nvSpPr>
          <p:cNvPr id="3074" name="Rectangle 2"/>
          <p:cNvSpPr>
            <a:spLocks noGrp="1" noChangeArrowheads="1"/>
          </p:cNvSpPr>
          <p:nvPr>
            <p:ph type="title"/>
          </p:nvPr>
        </p:nvSpPr>
        <p:spPr>
          <a:xfrm>
            <a:off x="457200" y="2064090"/>
            <a:ext cx="8229600" cy="27298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the death that He died, He died to sin once for all; but the life that He lives, He lives to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6:10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1866052C-FC19-466D-ADEC-5D6EE0447B62}"/>
              </a:ext>
            </a:extLst>
          </p:cNvPr>
          <p:cNvSpPr txBox="1">
            <a:spLocks noChangeArrowheads="1"/>
          </p:cNvSpPr>
          <p:nvPr/>
        </p:nvSpPr>
        <p:spPr bwMode="auto">
          <a:xfrm>
            <a:off x="6655110" y="3348879"/>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43A64FAA-8C6E-4939-8A5D-92EAC7ACFCE5}"/>
              </a:ext>
            </a:extLst>
          </p:cNvPr>
          <p:cNvSpPr txBox="1">
            <a:spLocks noChangeArrowheads="1"/>
          </p:cNvSpPr>
          <p:nvPr/>
        </p:nvSpPr>
        <p:spPr bwMode="auto">
          <a:xfrm>
            <a:off x="2716635" y="3348079"/>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F8737B35-B309-4331-AEC7-C0FA6E8D799F}"/>
              </a:ext>
            </a:extLst>
          </p:cNvPr>
          <p:cNvSpPr txBox="1">
            <a:spLocks noChangeArrowheads="1"/>
          </p:cNvSpPr>
          <p:nvPr/>
        </p:nvSpPr>
        <p:spPr bwMode="auto">
          <a:xfrm>
            <a:off x="5506558" y="2981848"/>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0114875-FD6C-470B-BDA1-E786AB47FC81}"/>
              </a:ext>
            </a:extLst>
          </p:cNvPr>
          <p:cNvSpPr txBox="1">
            <a:spLocks noChangeArrowheads="1"/>
          </p:cNvSpPr>
          <p:nvPr/>
        </p:nvSpPr>
        <p:spPr bwMode="auto">
          <a:xfrm>
            <a:off x="790065" y="4326140"/>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live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0D18672-6EA1-457A-AA2C-427D8924914B}"/>
              </a:ext>
            </a:extLst>
          </p:cNvPr>
          <p:cNvSpPr txBox="1">
            <a:spLocks noChangeArrowheads="1"/>
          </p:cNvSpPr>
          <p:nvPr/>
        </p:nvSpPr>
        <p:spPr bwMode="auto">
          <a:xfrm>
            <a:off x="2071811" y="2731935"/>
            <a:ext cx="1213036" cy="78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a:t>
            </a:r>
            <a:endParaRPr lang="en-US" altLang="en-US" sz="4000" b="1" i="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B9F933B6-E478-43F4-84BF-7A70CFB91DE8}"/>
              </a:ext>
            </a:extLst>
          </p:cNvPr>
          <p:cNvCxnSpPr>
            <a:cxnSpLocks/>
          </p:cNvCxnSpPr>
          <p:nvPr/>
        </p:nvCxnSpPr>
        <p:spPr>
          <a:xfrm>
            <a:off x="0" y="5005388"/>
            <a:ext cx="9144000"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45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8" presetClass="emph" presetSubtype="0" fill="hold" grpId="1" nodeType="withEffect">
                                  <p:stCondLst>
                                    <p:cond delay="0"/>
                                  </p:stCondLst>
                                  <p:childTnLst>
                                    <p:set>
                                      <p:cBhvr override="childStyle">
                                        <p:cTn id="15" dur="500" fill="hold"/>
                                        <p:tgtEl>
                                          <p:spTgt spid="6"/>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childTnLst>
                                </p:cTn>
                              </p:par>
                              <p:par>
                                <p:cTn id="24" presetID="42" presetClass="path" presetSubtype="0" accel="50000" decel="50000" fill="hold" grpId="0" nodeType="withEffect">
                                  <p:stCondLst>
                                    <p:cond delay="0"/>
                                  </p:stCondLst>
                                  <p:childTnLst>
                                    <p:animMotion origin="layout" path="M 2.5E-6 -2.22222E-6 L -0.12535 -0.05347 " pathEditMode="relative" rAng="0" ptsTypes="AA">
                                      <p:cBhvr>
                                        <p:cTn id="25" dur="2000" fill="hold"/>
                                        <p:tgtEl>
                                          <p:spTgt spid="4"/>
                                        </p:tgtEl>
                                        <p:attrNameLst>
                                          <p:attrName>ppt_x</p:attrName>
                                          <p:attrName>ppt_y</p:attrName>
                                        </p:attrNameLst>
                                      </p:cBhvr>
                                      <p:rCtr x="-6267" y="-2685"/>
                                    </p:animMotion>
                                  </p:childTnLst>
                                </p:cTn>
                              </p:par>
                              <p:par>
                                <p:cTn id="26" presetID="42" presetClass="path" presetSubtype="0" accel="50000" decel="50000" fill="hold" grpId="0" nodeType="withEffect">
                                  <p:stCondLst>
                                    <p:cond delay="0"/>
                                  </p:stCondLst>
                                  <p:childTnLst>
                                    <p:animMotion origin="layout" path="M 1.66667E-6 -7.40741E-7 L -0.21077 0.14282 " pathEditMode="relative" rAng="0" ptsTypes="AA">
                                      <p:cBhvr>
                                        <p:cTn id="27" dur="2000" fill="hold"/>
                                        <p:tgtEl>
                                          <p:spTgt spid="7"/>
                                        </p:tgtEl>
                                        <p:attrNameLst>
                                          <p:attrName>ppt_x</p:attrName>
                                          <p:attrName>ppt_y</p:attrName>
                                        </p:attrNameLst>
                                      </p:cBhvr>
                                      <p:rCtr x="-10538" y="7130"/>
                                    </p:animMotion>
                                  </p:childTnLst>
                                </p:cTn>
                              </p:par>
                              <p:par>
                                <p:cTn id="28" presetID="10" presetClass="exit" presetSubtype="0" fill="hold" grpId="1" nodeType="withEffect">
                                  <p:stCondLst>
                                    <p:cond delay="0"/>
                                  </p:stCondLst>
                                  <p:childTnLst>
                                    <p:animEffect transition="out" filter="fade">
                                      <p:cBhvr>
                                        <p:cTn id="29" dur="1250"/>
                                        <p:tgtEl>
                                          <p:spTgt spid="3074"/>
                                        </p:tgtEl>
                                      </p:cBhvr>
                                    </p:animEffect>
                                    <p:set>
                                      <p:cBhvr>
                                        <p:cTn id="30" dur="1" fill="hold">
                                          <p:stCondLst>
                                            <p:cond delay="1249"/>
                                          </p:stCondLst>
                                        </p:cTn>
                                        <p:tgtEl>
                                          <p:spTgt spid="3074"/>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childTnLst>
                                </p:cTn>
                              </p:par>
                              <p:par>
                                <p:cTn id="37" presetID="6" presetClass="emph" presetSubtype="0" fill="hold" grpId="3" nodeType="withEffect">
                                  <p:stCondLst>
                                    <p:cond delay="0"/>
                                  </p:stCondLst>
                                  <p:childTnLst>
                                    <p:animScale>
                                      <p:cBhvr>
                                        <p:cTn id="38" dur="2000" fill="hold"/>
                                        <p:tgtEl>
                                          <p:spTgt spid="9"/>
                                        </p:tgtEl>
                                      </p:cBhvr>
                                      <p:by x="150000" y="150000"/>
                                    </p:animScale>
                                  </p:childTnLst>
                                </p:cTn>
                              </p:par>
                              <p:par>
                                <p:cTn id="39" presetID="3" presetClass="emph" presetSubtype="2" fill="hold" grpId="4" nodeType="withEffect">
                                  <p:stCondLst>
                                    <p:cond delay="0"/>
                                  </p:stCondLst>
                                  <p:childTnLst>
                                    <p:animClr clrSpc="rgb" dir="cw">
                                      <p:cBhvr override="childStyle">
                                        <p:cTn id="40" dur="2000" fill="hold"/>
                                        <p:tgtEl>
                                          <p:spTgt spid="9"/>
                                        </p:tgtEl>
                                        <p:attrNameLst>
                                          <p:attrName>style.color</p:attrName>
                                        </p:attrNameLst>
                                      </p:cBhvr>
                                      <p:to>
                                        <a:schemeClr val="tx1"/>
                                      </p:to>
                                    </p:animClr>
                                  </p:childTnLst>
                                </p:cTn>
                              </p:par>
                              <p:par>
                                <p:cTn id="41" presetID="42" presetClass="path" presetSubtype="0" accel="50000" decel="50000" fill="hold" grpId="2" nodeType="withEffect">
                                  <p:stCondLst>
                                    <p:cond delay="0"/>
                                  </p:stCondLst>
                                  <p:childTnLst>
                                    <p:animMotion origin="layout" path="M -1.94444E-6 -2.59259E-6 L 0.19601 -0.06504 " pathEditMode="relative" rAng="0" ptsTypes="AA">
                                      <p:cBhvr>
                                        <p:cTn id="42" dur="2000" fill="hold"/>
                                        <p:tgtEl>
                                          <p:spTgt spid="9"/>
                                        </p:tgtEl>
                                        <p:attrNameLst>
                                          <p:attrName>ppt_x</p:attrName>
                                          <p:attrName>ppt_y</p:attrName>
                                        </p:attrNameLst>
                                      </p:cBhvr>
                                      <p:rCtr x="9792" y="-3264"/>
                                    </p:animMotion>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5" nodeType="clickEffect">
                                  <p:stCondLst>
                                    <p:cond delay="0"/>
                                  </p:stCondLst>
                                  <p:childTnLst>
                                    <p:animClr clrSpc="rgb" dir="cw">
                                      <p:cBhvr override="childStyle">
                                        <p:cTn id="46" dur="1500" fill="hold"/>
                                        <p:tgtEl>
                                          <p:spTgt spid="9"/>
                                        </p:tgtEl>
                                        <p:attrNameLst>
                                          <p:attrName>style.color</p:attrName>
                                        </p:attrNameLst>
                                      </p:cBhvr>
                                      <p:to>
                                        <a:srgbClr val="CC0000"/>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6" nodeType="clickEffect">
                                  <p:stCondLst>
                                    <p:cond delay="0"/>
                                  </p:stCondLst>
                                  <p:childTnLst>
                                    <p:animClr clrSpc="rgb" dir="cw">
                                      <p:cBhvr override="childStyle">
                                        <p:cTn id="50" dur="1500" fill="hold"/>
                                        <p:tgtEl>
                                          <p:spTgt spid="9"/>
                                        </p:tgtEl>
                                        <p:attrNameLst>
                                          <p:attrName>style.color</p:attrName>
                                        </p:attrNameLst>
                                      </p:cBhvr>
                                      <p:to>
                                        <a:schemeClr val="bg1"/>
                                      </p:to>
                                    </p:animClr>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grpId="1" nodeType="clickEffect">
                                  <p:stCondLst>
                                    <p:cond delay="0"/>
                                  </p:stCondLst>
                                  <p:childTnLst>
                                    <p:anim calcmode="lin" valueType="num">
                                      <p:cBhvr>
                                        <p:cTn id="54" dur="500"/>
                                        <p:tgtEl>
                                          <p:spTgt spid="9"/>
                                        </p:tgtEl>
                                        <p:attrNameLst>
                                          <p:attrName>ppt_w</p:attrName>
                                        </p:attrNameLst>
                                      </p:cBhvr>
                                      <p:tavLst>
                                        <p:tav tm="0">
                                          <p:val>
                                            <p:strVal val="ppt_w"/>
                                          </p:val>
                                        </p:tav>
                                        <p:tav tm="100000">
                                          <p:val>
                                            <p:fltVal val="0"/>
                                          </p:val>
                                        </p:tav>
                                      </p:tavLst>
                                    </p:anim>
                                    <p:anim calcmode="lin" valueType="num">
                                      <p:cBhvr>
                                        <p:cTn id="55" dur="500"/>
                                        <p:tgtEl>
                                          <p:spTgt spid="9"/>
                                        </p:tgtEl>
                                        <p:attrNameLst>
                                          <p:attrName>ppt_h</p:attrName>
                                        </p:attrNameLst>
                                      </p:cBhvr>
                                      <p:tavLst>
                                        <p:tav tm="0">
                                          <p:val>
                                            <p:strVal val="ppt_h"/>
                                          </p:val>
                                        </p:tav>
                                        <p:tav tm="100000">
                                          <p:val>
                                            <p:fltVal val="0"/>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0"/>
      <p:bldP spid="4" grpId="1"/>
      <p:bldP spid="7" grpId="0"/>
      <p:bldP spid="7" grpId="1"/>
      <p:bldP spid="9" grpId="0"/>
      <p:bldP spid="9" grpId="1"/>
      <p:bldP spid="9" grpId="2"/>
      <p:bldP spid="9" grpId="3"/>
      <p:bldP spid="9" grpId="4"/>
      <p:bldP spid="9" grpId="5"/>
      <p:bldP spid="9" grpId="6"/>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FCCA1-E8EC-4B60-BD47-BF97FDE6D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B6FAA545-2727-489E-A236-5DA915C3B1CB}"/>
              </a:ext>
            </a:extLst>
          </p:cNvPr>
          <p:cNvSpPr txBox="1">
            <a:spLocks/>
          </p:cNvSpPr>
          <p:nvPr/>
        </p:nvSpPr>
        <p:spPr>
          <a:xfrm>
            <a:off x="642901" y="2980630"/>
            <a:ext cx="62991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 might bring us to God</a:t>
            </a:r>
          </a:p>
        </p:txBody>
      </p:sp>
      <p:sp>
        <p:nvSpPr>
          <p:cNvPr id="11" name="Title 1">
            <a:extLst>
              <a:ext uri="{FF2B5EF4-FFF2-40B4-BE49-F238E27FC236}">
                <a16:creationId xmlns:a16="http://schemas.microsoft.com/office/drawing/2014/main" id="{DD76325C-588C-454A-9B47-7B123831F19F}"/>
              </a:ext>
            </a:extLst>
          </p:cNvPr>
          <p:cNvSpPr txBox="1">
            <a:spLocks/>
          </p:cNvSpPr>
          <p:nvPr/>
        </p:nvSpPr>
        <p:spPr>
          <a:xfrm>
            <a:off x="4072113" y="1635120"/>
            <a:ext cx="36285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suffered once</a:t>
            </a:r>
          </a:p>
        </p:txBody>
      </p:sp>
      <p:sp>
        <p:nvSpPr>
          <p:cNvPr id="12" name="Rectangle 2">
            <a:extLst>
              <a:ext uri="{FF2B5EF4-FFF2-40B4-BE49-F238E27FC236}">
                <a16:creationId xmlns:a16="http://schemas.microsoft.com/office/drawing/2014/main" id="{6CACDAE6-C61C-47A4-AD14-9B50258FF7A3}"/>
              </a:ext>
            </a:extLst>
          </p:cNvPr>
          <p:cNvSpPr txBox="1">
            <a:spLocks noChangeArrowheads="1"/>
          </p:cNvSpPr>
          <p:nvPr/>
        </p:nvSpPr>
        <p:spPr bwMode="auto">
          <a:xfrm>
            <a:off x="2722647" y="2307903"/>
            <a:ext cx="45218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just for the unjust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679462"/>
            <a:ext cx="8229600" cy="34990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Christ also suffered once for sins, the just for the unjust, that He might bring us to God, being put to death in the flesh but made alive by the Spirit, …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3:18 </a:t>
            </a:r>
          </a:p>
        </p:txBody>
      </p:sp>
      <p:sp>
        <p:nvSpPr>
          <p:cNvPr id="4" name="Rectangle 2">
            <a:extLst>
              <a:ext uri="{FF2B5EF4-FFF2-40B4-BE49-F238E27FC236}">
                <a16:creationId xmlns:a16="http://schemas.microsoft.com/office/drawing/2014/main" id="{B1DED2D2-655E-4B19-BE6B-DADF5AA361D3}"/>
              </a:ext>
            </a:extLst>
          </p:cNvPr>
          <p:cNvSpPr txBox="1">
            <a:spLocks noChangeArrowheads="1"/>
          </p:cNvSpPr>
          <p:nvPr/>
        </p:nvSpPr>
        <p:spPr bwMode="auto">
          <a:xfrm>
            <a:off x="1471891" y="1635176"/>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6BB2B157-15C2-4822-A2A9-959E9F548ACC}"/>
              </a:ext>
            </a:extLst>
          </p:cNvPr>
          <p:cNvSpPr txBox="1">
            <a:spLocks noChangeArrowheads="1"/>
          </p:cNvSpPr>
          <p:nvPr/>
        </p:nvSpPr>
        <p:spPr bwMode="auto">
          <a:xfrm>
            <a:off x="5506558" y="2981848"/>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D26F8CC3-1337-4B07-B98F-853C85AB6CCF}"/>
              </a:ext>
            </a:extLst>
          </p:cNvPr>
          <p:cNvSpPr txBox="1">
            <a:spLocks noChangeArrowheads="1"/>
          </p:cNvSpPr>
          <p:nvPr/>
        </p:nvSpPr>
        <p:spPr bwMode="auto">
          <a:xfrm>
            <a:off x="790065" y="4326140"/>
            <a:ext cx="1406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4B8E5B81-EDDD-4F21-BB50-F6CD82935B45}"/>
              </a:ext>
            </a:extLst>
          </p:cNvPr>
          <p:cNvSpPr txBox="1">
            <a:spLocks noChangeArrowheads="1"/>
          </p:cNvSpPr>
          <p:nvPr/>
        </p:nvSpPr>
        <p:spPr bwMode="auto">
          <a:xfrm>
            <a:off x="4660552" y="3763179"/>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Christ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098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0" presetClass="exit" presetSubtype="0" fill="hold" grpId="1"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50"/>
                                        <p:tgtEl>
                                          <p:spTgt spid="10"/>
                                        </p:tgtEl>
                                      </p:cBhvr>
                                    </p:animEffect>
                                    <p:set>
                                      <p:cBhvr>
                                        <p:cTn id="15" dur="1" fill="hold">
                                          <p:stCondLst>
                                            <p:cond delay="24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8" presetClass="emph" presetSubtype="0" fill="hold" grpId="1" nodeType="withEffect">
                                  <p:stCondLst>
                                    <p:cond delay="0"/>
                                  </p:stCondLst>
                                  <p:childTnLst>
                                    <p:set>
                                      <p:cBhvr override="childStyle">
                                        <p:cTn id="22" dur="500" fill="hold"/>
                                        <p:tgtEl>
                                          <p:spTgt spid="11"/>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750"/>
                                        <p:tgtEl>
                                          <p:spTgt spid="7"/>
                                        </p:tgtEl>
                                      </p:cBhvr>
                                    </p:animEffect>
                                  </p:childTnLst>
                                </p:cTn>
                              </p:par>
                              <p:par>
                                <p:cTn id="28" presetID="18" presetClass="emph" presetSubtype="0" fill="hold" grpId="1" nodeType="withEffect">
                                  <p:stCondLst>
                                    <p:cond delay="0"/>
                                  </p:stCondLst>
                                  <p:childTnLst>
                                    <p:set>
                                      <p:cBhvr override="childStyle">
                                        <p:cTn id="29" dur="750" fill="hold"/>
                                        <p:tgtEl>
                                          <p:spTgt spid="7"/>
                                        </p:tgtEl>
                                        <p:attrNameLst>
                                          <p:attrName>style.textDecorationUnderline</p:attrName>
                                        </p:attrNameLst>
                                      </p:cBhvr>
                                      <p:to>
                                        <p:strVal val="true"/>
                                      </p:to>
                                    </p:set>
                                  </p:childTnLst>
                                </p:cTn>
                              </p:par>
                              <p:par>
                                <p:cTn id="30" presetID="22" presetClass="exit" presetSubtype="8" fill="hold" grpId="2" nodeType="withEffect">
                                  <p:stCondLst>
                                    <p:cond delay="250"/>
                                  </p:stCondLst>
                                  <p:childTnLst>
                                    <p:animEffect transition="out" filter="wipe(left)">
                                      <p:cBhvr>
                                        <p:cTn id="31" dur="750"/>
                                        <p:tgtEl>
                                          <p:spTgt spid="11"/>
                                        </p:tgtEl>
                                      </p:cBhvr>
                                    </p:animEffect>
                                    <p:set>
                                      <p:cBhvr>
                                        <p:cTn id="32" dur="1" fill="hold">
                                          <p:stCondLst>
                                            <p:cond delay="74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
                                        <p:tgtEl>
                                          <p:spTgt spid="4"/>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
                                        <p:tgtEl>
                                          <p:spTgt spid="12"/>
                                        </p:tgtEl>
                                      </p:cBhvr>
                                    </p:animEffect>
                                  </p:childTnLst>
                                </p:cTn>
                              </p:par>
                              <p:par>
                                <p:cTn id="41" presetID="42" presetClass="path" presetSubtype="0" accel="50000" decel="50000" fill="hold" grpId="0" nodeType="withEffect">
                                  <p:stCondLst>
                                    <p:cond delay="0"/>
                                  </p:stCondLst>
                                  <p:childTnLst>
                                    <p:animMotion origin="layout" path="M -2.22222E-6 -2.22222E-6 L 0.34913 0.31042 " pathEditMode="relative" rAng="0" ptsTypes="AA">
                                      <p:cBhvr>
                                        <p:cTn id="42" dur="2000" fill="hold"/>
                                        <p:tgtEl>
                                          <p:spTgt spid="4"/>
                                        </p:tgtEl>
                                        <p:attrNameLst>
                                          <p:attrName>ppt_x</p:attrName>
                                          <p:attrName>ppt_y</p:attrName>
                                        </p:attrNameLst>
                                      </p:cBhvr>
                                      <p:rCtr x="17448" y="15509"/>
                                    </p:animMotion>
                                  </p:childTnLst>
                                </p:cTn>
                              </p:par>
                              <p:par>
                                <p:cTn id="43" presetID="10" presetClass="exit" presetSubtype="0" fill="hold" grpId="1" nodeType="withEffect">
                                  <p:stCondLst>
                                    <p:cond delay="0"/>
                                  </p:stCondLst>
                                  <p:childTnLst>
                                    <p:animEffect transition="out" filter="fade">
                                      <p:cBhvr>
                                        <p:cTn id="44" dur="1250"/>
                                        <p:tgtEl>
                                          <p:spTgt spid="3074"/>
                                        </p:tgtEl>
                                      </p:cBhvr>
                                    </p:animEffect>
                                    <p:set>
                                      <p:cBhvr>
                                        <p:cTn id="45" dur="1" fill="hold">
                                          <p:stCondLst>
                                            <p:cond delay="1249"/>
                                          </p:stCondLst>
                                        </p:cTn>
                                        <p:tgtEl>
                                          <p:spTgt spid="307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2000"/>
                            </p:stCondLst>
                            <p:childTnLst>
                              <p:par>
                                <p:cTn id="50" presetID="50" presetClass="exit" presetSubtype="0" accel="100000" fill="hold" grpId="2" nodeType="afterEffect">
                                  <p:stCondLst>
                                    <p:cond delay="250"/>
                                  </p:stCondLst>
                                  <p:childTnLst>
                                    <p:anim calcmode="lin" valueType="num">
                                      <p:cBhvr>
                                        <p:cTn id="51" dur="1000"/>
                                        <p:tgtEl>
                                          <p:spTgt spid="12"/>
                                        </p:tgtEl>
                                        <p:attrNameLst>
                                          <p:attrName>ppt_w</p:attrName>
                                        </p:attrNameLst>
                                      </p:cBhvr>
                                      <p:tavLst>
                                        <p:tav tm="0">
                                          <p:val>
                                            <p:strVal val="ppt_w"/>
                                          </p:val>
                                        </p:tav>
                                        <p:tav tm="100000">
                                          <p:val>
                                            <p:strVal val="ppt_w+.3"/>
                                          </p:val>
                                        </p:tav>
                                      </p:tavLst>
                                    </p:anim>
                                    <p:anim calcmode="lin" valueType="num">
                                      <p:cBhvr>
                                        <p:cTn id="52" dur="1000"/>
                                        <p:tgtEl>
                                          <p:spTgt spid="12"/>
                                        </p:tgtEl>
                                        <p:attrNameLst>
                                          <p:attrName>ppt_h</p:attrName>
                                        </p:attrNameLst>
                                      </p:cBhvr>
                                      <p:tavLst>
                                        <p:tav tm="0">
                                          <p:val>
                                            <p:strVal val="ppt_h"/>
                                          </p:val>
                                        </p:tav>
                                        <p:tav tm="100000">
                                          <p:val>
                                            <p:strVal val="ppt_h"/>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12" grpId="1"/>
      <p:bldP spid="12" grpId="2"/>
      <p:bldP spid="3074" grpId="0"/>
      <p:bldP spid="3074" grpId="1"/>
      <p:bldP spid="4" grpId="0"/>
      <p:bldP spid="4" grpId="1"/>
      <p:bldP spid="5" grpId="1"/>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DA6AD7-98AF-4916-95B5-C34709201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748" cy="6858000"/>
          </a:xfrm>
          <a:prstGeom prst="rect">
            <a:avLst/>
          </a:prstGeom>
        </p:spPr>
      </p:pic>
      <p:sp>
        <p:nvSpPr>
          <p:cNvPr id="5" name="Title 1">
            <a:extLst>
              <a:ext uri="{FF2B5EF4-FFF2-40B4-BE49-F238E27FC236}">
                <a16:creationId xmlns:a16="http://schemas.microsoft.com/office/drawing/2014/main" id="{9B6E406D-03DD-4489-998D-7BF5949ED59A}"/>
              </a:ext>
            </a:extLst>
          </p:cNvPr>
          <p:cNvSpPr txBox="1">
            <a:spLocks/>
          </p:cNvSpPr>
          <p:nvPr/>
        </p:nvSpPr>
        <p:spPr>
          <a:xfrm>
            <a:off x="6221170" y="3763179"/>
            <a:ext cx="23077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for</a:t>
            </a:r>
          </a:p>
        </p:txBody>
      </p:sp>
      <p:sp>
        <p:nvSpPr>
          <p:cNvPr id="6" name="Title 1">
            <a:extLst>
              <a:ext uri="{FF2B5EF4-FFF2-40B4-BE49-F238E27FC236}">
                <a16:creationId xmlns:a16="http://schemas.microsoft.com/office/drawing/2014/main" id="{3ACEBD3C-431F-472D-BE5E-2B4F85A84EB0}"/>
              </a:ext>
            </a:extLst>
          </p:cNvPr>
          <p:cNvSpPr txBox="1">
            <a:spLocks/>
          </p:cNvSpPr>
          <p:nvPr/>
        </p:nvSpPr>
        <p:spPr>
          <a:xfrm>
            <a:off x="2361520" y="4435330"/>
            <a:ext cx="1175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a:t>
            </a:r>
          </a:p>
        </p:txBody>
      </p:sp>
      <p:sp>
        <p:nvSpPr>
          <p:cNvPr id="4" name="Rectangle 2">
            <a:extLst>
              <a:ext uri="{FF2B5EF4-FFF2-40B4-BE49-F238E27FC236}">
                <a16:creationId xmlns:a16="http://schemas.microsoft.com/office/drawing/2014/main" id="{D3870CD2-8767-4F35-9D40-B91801BEE1F4}"/>
              </a:ext>
            </a:extLst>
          </p:cNvPr>
          <p:cNvSpPr txBox="1">
            <a:spLocks noChangeArrowheads="1"/>
          </p:cNvSpPr>
          <p:nvPr/>
        </p:nvSpPr>
        <p:spPr bwMode="auto">
          <a:xfrm>
            <a:off x="4660552" y="3763179"/>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351000"/>
            <a:ext cx="8229600" cy="30491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By that will we have been sanctified through the offering of the body of Jesus Christ once for all.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10:10 </a:t>
            </a:r>
          </a:p>
        </p:txBody>
      </p:sp>
      <p:sp>
        <p:nvSpPr>
          <p:cNvPr id="7" name="Rectangle 6">
            <a:extLst>
              <a:ext uri="{FF2B5EF4-FFF2-40B4-BE49-F238E27FC236}">
                <a16:creationId xmlns:a16="http://schemas.microsoft.com/office/drawing/2014/main" id="{B3AC1475-7442-434E-BA0A-3F0B7FB46D74}"/>
              </a:ext>
            </a:extLst>
          </p:cNvPr>
          <p:cNvSpPr>
            <a:spLocks noChangeArrowheads="1"/>
          </p:cNvSpPr>
          <p:nvPr/>
        </p:nvSpPr>
        <p:spPr bwMode="auto">
          <a:xfrm>
            <a:off x="580359" y="3130185"/>
            <a:ext cx="2525486" cy="81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sanctified</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9199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18" presetClass="emph" presetSubtype="0" fill="hold" grpId="1" nodeType="withEffect">
                                  <p:stCondLst>
                                    <p:cond delay="0"/>
                                  </p:stCondLst>
                                  <p:childTnLst>
                                    <p:set>
                                      <p:cBhvr override="childStyle">
                                        <p:cTn id="25" dur="500" fill="hold"/>
                                        <p:tgtEl>
                                          <p:spTgt spid="6"/>
                                        </p:tgtEl>
                                        <p:attrNameLst>
                                          <p:attrName>style.textDecorationUnderline</p:attrName>
                                        </p:attrNameLst>
                                      </p:cBhvr>
                                      <p:to>
                                        <p:strVal val="true"/>
                                      </p:to>
                                    </p:set>
                                  </p:childTnLst>
                                </p:cTn>
                              </p:par>
                            </p:childTnLst>
                          </p:cTn>
                        </p:par>
                        <p:par>
                          <p:cTn id="26" fill="hold">
                            <p:stCondLst>
                              <p:cond delay="1000"/>
                            </p:stCondLst>
                            <p:childTnLst>
                              <p:par>
                                <p:cTn id="27" presetID="0" presetClass="entr" presetSubtype="0" fill="hold" grpId="0" nodeType="after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stCondLst>
                                            <p:cond delay="0"/>
                                          </p:stCondLst>
                                        </p:cTn>
                                        <p:tgtEl>
                                          <p:spTgt spid="7"/>
                                        </p:tgtEl>
                                      </p:cBhvr>
                                    </p:animEffect>
                                    <p:anim to="" calcmode="lin" valueType="num">
                                      <p:cBhvr>
                                        <p:cTn id="30"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2" fill="hold">
                            <p:stCondLst>
                              <p:cond delay="19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4" grpId="1"/>
      <p:bldP spid="3074"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F7528-A61A-4C34-A497-029A89B8A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C2E8DD67-23EF-417F-AE34-F4FE20124539}"/>
              </a:ext>
            </a:extLst>
          </p:cNvPr>
          <p:cNvSpPr txBox="1">
            <a:spLocks/>
          </p:cNvSpPr>
          <p:nvPr/>
        </p:nvSpPr>
        <p:spPr>
          <a:xfrm>
            <a:off x="457200" y="2689095"/>
            <a:ext cx="61385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sacrifice for sins forever</a:t>
            </a:r>
          </a:p>
        </p:txBody>
      </p:sp>
      <p:sp>
        <p:nvSpPr>
          <p:cNvPr id="4" name="Title 1">
            <a:extLst>
              <a:ext uri="{FF2B5EF4-FFF2-40B4-BE49-F238E27FC236}">
                <a16:creationId xmlns:a16="http://schemas.microsoft.com/office/drawing/2014/main" id="{070D8976-AB32-461D-8F84-9177B9F75941}"/>
              </a:ext>
            </a:extLst>
          </p:cNvPr>
          <p:cNvSpPr txBox="1">
            <a:spLocks/>
          </p:cNvSpPr>
          <p:nvPr/>
        </p:nvSpPr>
        <p:spPr>
          <a:xfrm>
            <a:off x="3984284" y="4426857"/>
            <a:ext cx="31496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offering</a:t>
            </a:r>
          </a:p>
        </p:txBody>
      </p:sp>
      <p:sp>
        <p:nvSpPr>
          <p:cNvPr id="5" name="Title 1">
            <a:extLst>
              <a:ext uri="{FF2B5EF4-FFF2-40B4-BE49-F238E27FC236}">
                <a16:creationId xmlns:a16="http://schemas.microsoft.com/office/drawing/2014/main" id="{1E9BFC76-101D-424A-AF26-B2038BE79C5F}"/>
              </a:ext>
            </a:extLst>
          </p:cNvPr>
          <p:cNvSpPr txBox="1">
            <a:spLocks/>
          </p:cNvSpPr>
          <p:nvPr/>
        </p:nvSpPr>
        <p:spPr>
          <a:xfrm>
            <a:off x="414675" y="5005925"/>
            <a:ext cx="4114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perfected forever</a:t>
            </a:r>
          </a:p>
        </p:txBody>
      </p:sp>
      <p:sp>
        <p:nvSpPr>
          <p:cNvPr id="8" name="Title 1">
            <a:extLst>
              <a:ext uri="{FF2B5EF4-FFF2-40B4-BE49-F238E27FC236}">
                <a16:creationId xmlns:a16="http://schemas.microsoft.com/office/drawing/2014/main" id="{D9E55ED6-8DB5-4202-AF3F-E330BD733D47}"/>
              </a:ext>
            </a:extLst>
          </p:cNvPr>
          <p:cNvSpPr txBox="1">
            <a:spLocks/>
          </p:cNvSpPr>
          <p:nvPr/>
        </p:nvSpPr>
        <p:spPr>
          <a:xfrm>
            <a:off x="1726860" y="372266"/>
            <a:ext cx="282404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every priest</a:t>
            </a:r>
          </a:p>
        </p:txBody>
      </p:sp>
      <p:sp>
        <p:nvSpPr>
          <p:cNvPr id="9" name="Title 1">
            <a:extLst>
              <a:ext uri="{FF2B5EF4-FFF2-40B4-BE49-F238E27FC236}">
                <a16:creationId xmlns:a16="http://schemas.microsoft.com/office/drawing/2014/main" id="{40081050-40EF-4710-92C3-055D8C3E0AFA}"/>
              </a:ext>
            </a:extLst>
          </p:cNvPr>
          <p:cNvSpPr txBox="1">
            <a:spLocks/>
          </p:cNvSpPr>
          <p:nvPr/>
        </p:nvSpPr>
        <p:spPr>
          <a:xfrm>
            <a:off x="2343316" y="1031042"/>
            <a:ext cx="4434227"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offering repeatedly</a:t>
            </a:r>
          </a:p>
        </p:txBody>
      </p:sp>
      <p:sp>
        <p:nvSpPr>
          <p:cNvPr id="11" name="Title 1">
            <a:extLst>
              <a:ext uri="{FF2B5EF4-FFF2-40B4-BE49-F238E27FC236}">
                <a16:creationId xmlns:a16="http://schemas.microsoft.com/office/drawing/2014/main" id="{85EBE408-0110-4B5B-8AB1-FC47558800F3}"/>
              </a:ext>
            </a:extLst>
          </p:cNvPr>
          <p:cNvSpPr txBox="1">
            <a:spLocks/>
          </p:cNvSpPr>
          <p:nvPr/>
        </p:nvSpPr>
        <p:spPr>
          <a:xfrm>
            <a:off x="4787271" y="1610684"/>
            <a:ext cx="3747393"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never take away</a:t>
            </a:r>
          </a:p>
        </p:txBody>
      </p:sp>
      <p:sp>
        <p:nvSpPr>
          <p:cNvPr id="12" name="Title 1">
            <a:extLst>
              <a:ext uri="{FF2B5EF4-FFF2-40B4-BE49-F238E27FC236}">
                <a16:creationId xmlns:a16="http://schemas.microsoft.com/office/drawing/2014/main" id="{8890BFCF-A44B-4B8E-BEB2-A27463FE2D30}"/>
              </a:ext>
            </a:extLst>
          </p:cNvPr>
          <p:cNvSpPr txBox="1">
            <a:spLocks/>
          </p:cNvSpPr>
          <p:nvPr/>
        </p:nvSpPr>
        <p:spPr>
          <a:xfrm>
            <a:off x="337284" y="2187943"/>
            <a:ext cx="1338436"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sins</a:t>
            </a:r>
          </a:p>
        </p:txBody>
      </p:sp>
      <p:sp>
        <p:nvSpPr>
          <p:cNvPr id="3074" name="Rectangle 2"/>
          <p:cNvSpPr>
            <a:spLocks noGrp="1" noChangeArrowheads="1"/>
          </p:cNvSpPr>
          <p:nvPr>
            <p:ph type="title"/>
          </p:nvPr>
        </p:nvSpPr>
        <p:spPr>
          <a:xfrm>
            <a:off x="457200" y="457200"/>
            <a:ext cx="8229600" cy="5943600"/>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every priest stands ministering daily and offering repeatedly the same sacrifices, which can never take away sins. But this Man, after He had offered one sacrifice for sins forever, sat down at the right hand of God, from that time waiting till His enemies are made His footstool. For by one offering He has perfected forever those who are being sanctified.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10:11-14 </a:t>
            </a:r>
          </a:p>
        </p:txBody>
      </p:sp>
      <p:sp>
        <p:nvSpPr>
          <p:cNvPr id="7" name="Rectangle 2">
            <a:extLst>
              <a:ext uri="{FF2B5EF4-FFF2-40B4-BE49-F238E27FC236}">
                <a16:creationId xmlns:a16="http://schemas.microsoft.com/office/drawing/2014/main" id="{F37AA68A-3AE7-4C84-BD5D-36C26921D2DB}"/>
              </a:ext>
            </a:extLst>
          </p:cNvPr>
          <p:cNvSpPr txBox="1">
            <a:spLocks noChangeArrowheads="1"/>
          </p:cNvSpPr>
          <p:nvPr/>
        </p:nvSpPr>
        <p:spPr bwMode="auto">
          <a:xfrm>
            <a:off x="4171879" y="948953"/>
            <a:ext cx="248194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repeatedly</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 name="Cross 1">
            <a:extLst>
              <a:ext uri="{FF2B5EF4-FFF2-40B4-BE49-F238E27FC236}">
                <a16:creationId xmlns:a16="http://schemas.microsoft.com/office/drawing/2014/main" id="{E8039426-62FE-4F33-A373-862F1F95402A}"/>
              </a:ext>
            </a:extLst>
          </p:cNvPr>
          <p:cNvSpPr/>
          <p:nvPr/>
        </p:nvSpPr>
        <p:spPr>
          <a:xfrm rot="18809314">
            <a:off x="4915994" y="1017401"/>
            <a:ext cx="814105" cy="820257"/>
          </a:xfrm>
          <a:prstGeom prst="plus">
            <a:avLst>
              <a:gd name="adj" fmla="val 400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0A91425D-AF4C-4819-A0F4-E48AF6E33654}"/>
              </a:ext>
            </a:extLst>
          </p:cNvPr>
          <p:cNvSpPr txBox="1">
            <a:spLocks noChangeArrowheads="1"/>
          </p:cNvSpPr>
          <p:nvPr/>
        </p:nvSpPr>
        <p:spPr bwMode="auto">
          <a:xfrm>
            <a:off x="4668687" y="2693389"/>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forever</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67137538-E9B4-4D35-8FC3-BDD51FD1378B}"/>
              </a:ext>
            </a:extLst>
          </p:cNvPr>
          <p:cNvSpPr txBox="1">
            <a:spLocks noChangeArrowheads="1"/>
          </p:cNvSpPr>
          <p:nvPr/>
        </p:nvSpPr>
        <p:spPr bwMode="auto">
          <a:xfrm>
            <a:off x="2537939" y="500830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forever</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135F2458-318A-4478-AEB3-59191C00D214}"/>
              </a:ext>
            </a:extLst>
          </p:cNvPr>
          <p:cNvSpPr txBox="1">
            <a:spLocks noChangeArrowheads="1"/>
          </p:cNvSpPr>
          <p:nvPr/>
        </p:nvSpPr>
        <p:spPr bwMode="auto">
          <a:xfrm>
            <a:off x="4071566" y="4603549"/>
            <a:ext cx="289529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repeatedly</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09369162"/>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8" presetClass="emph" presetSubtype="0" fill="hold" grpId="1" nodeType="withEffect">
                                  <p:stCondLst>
                                    <p:cond delay="0"/>
                                  </p:stCondLst>
                                  <p:childTnLst>
                                    <p:set>
                                      <p:cBhvr override="childStyle">
                                        <p:cTn id="14" dur="500" fill="hold"/>
                                        <p:tgtEl>
                                          <p:spTgt spid="8"/>
                                        </p:tgtEl>
                                        <p:attrNameLst>
                                          <p:attrName>style.textDecorationUnderline</p:attrName>
                                        </p:attrNameLst>
                                      </p:cBhvr>
                                      <p:to>
                                        <p:strVal val="true"/>
                                      </p:to>
                                    </p:set>
                                  </p:childTnLst>
                                </p:cTn>
                              </p:par>
                            </p:childTnLst>
                          </p:cTn>
                        </p:par>
                        <p:par>
                          <p:cTn id="15" fill="hold">
                            <p:stCondLst>
                              <p:cond delay="500"/>
                            </p:stCondLst>
                            <p:childTnLst>
                              <p:par>
                                <p:cTn id="16" presetID="22" presetClass="entr" presetSubtype="8" fill="hold" grpId="0" nodeType="afterEffect">
                                  <p:stCondLst>
                                    <p:cond delay="1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par>
                                <p:cTn id="19" presetID="18" presetClass="emph" presetSubtype="0" fill="hold" grpId="1" nodeType="withEffect">
                                  <p:stCondLst>
                                    <p:cond delay="100"/>
                                  </p:stCondLst>
                                  <p:childTnLst>
                                    <p:set>
                                      <p:cBhvr override="childStyle">
                                        <p:cTn id="20" dur="750" fill="hold"/>
                                        <p:tgtEl>
                                          <p:spTgt spid="9"/>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par>
                                <p:cTn id="26" presetID="18" presetClass="emph" presetSubtype="0" fill="hold" grpId="1" nodeType="withEffect">
                                  <p:stCondLst>
                                    <p:cond delay="0"/>
                                  </p:stCondLst>
                                  <p:childTnLst>
                                    <p:set>
                                      <p:cBhvr override="childStyle">
                                        <p:cTn id="27" dur="750" fill="hold"/>
                                        <p:tgtEl>
                                          <p:spTgt spid="11"/>
                                        </p:tgtEl>
                                        <p:attrNameLst>
                                          <p:attrName>style.textDecorationUnderline</p:attrName>
                                        </p:attrNameLst>
                                      </p:cBhvr>
                                      <p:to>
                                        <p:strVal val="true"/>
                                      </p:to>
                                    </p:set>
                                  </p:childTnLst>
                                </p:cTn>
                              </p:par>
                              <p:par>
                                <p:cTn id="28" presetID="22" presetClass="entr" presetSubtype="8"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18" presetClass="emph" presetSubtype="0" fill="hold" grpId="1" nodeType="withEffect">
                                  <p:stCondLst>
                                    <p:cond delay="500"/>
                                  </p:stCondLst>
                                  <p:childTnLst>
                                    <p:set>
                                      <p:cBhvr override="childStyle">
                                        <p:cTn id="32" dur="500" fill="hold"/>
                                        <p:tgtEl>
                                          <p:spTgt spid="12"/>
                                        </p:tgtEl>
                                        <p:attrNameLst>
                                          <p:attrName>style.textDecorationUnderline</p:attrName>
                                        </p:attrNameLst>
                                      </p:cBhvr>
                                      <p:to>
                                        <p:strVal val="true"/>
                                      </p:to>
                                    </p:set>
                                  </p:childTnLst>
                                </p:cTn>
                              </p:par>
                              <p:par>
                                <p:cTn id="33" presetID="22" presetClass="exit" presetSubtype="8" fill="hold" grpId="2" nodeType="withEffect">
                                  <p:stCondLst>
                                    <p:cond delay="0"/>
                                  </p:stCondLst>
                                  <p:childTnLst>
                                    <p:animEffect transition="out" filter="wipe(left)">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22" presetClass="exit" presetSubtype="8" fill="hold" grpId="2" nodeType="withEffect">
                                  <p:stCondLst>
                                    <p:cond delay="250"/>
                                  </p:stCondLst>
                                  <p:childTnLst>
                                    <p:animEffect transition="out" filter="wipe(left)">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18" presetClass="emph" presetSubtype="0" fill="hold" grpId="1" nodeType="withEffect">
                                  <p:stCondLst>
                                    <p:cond delay="0"/>
                                  </p:stCondLst>
                                  <p:childTnLst>
                                    <p:set>
                                      <p:cBhvr override="childStyle">
                                        <p:cTn id="45" dur="500" fill="hold"/>
                                        <p:tgtEl>
                                          <p:spTgt spid="4"/>
                                        </p:tgtEl>
                                        <p:attrNameLst>
                                          <p:attrName>style.textDecorationUnderline</p:attrName>
                                        </p:attrNameLst>
                                      </p:cBhvr>
                                      <p:to>
                                        <p:strVal val="true"/>
                                      </p:to>
                                    </p:set>
                                  </p:childTnLst>
                                </p:cTn>
                              </p:par>
                              <p:par>
                                <p:cTn id="46" presetID="22" presetClass="exit" presetSubtype="8" fill="hold" grpId="2" nodeType="withEffect">
                                  <p:stCondLst>
                                    <p:cond delay="0"/>
                                  </p:stCondLst>
                                  <p:childTnLst>
                                    <p:animEffect transition="out" filter="wipe(left)">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22" presetClass="exit" presetSubtype="8" fill="hold" grpId="2" nodeType="withEffect">
                                  <p:stCondLst>
                                    <p:cond delay="250"/>
                                  </p:stCondLst>
                                  <p:childTnLst>
                                    <p:animEffect transition="out" filter="wipe(left)">
                                      <p:cBhvr>
                                        <p:cTn id="50" dur="250"/>
                                        <p:tgtEl>
                                          <p:spTgt spid="12"/>
                                        </p:tgtEl>
                                      </p:cBhvr>
                                    </p:animEffect>
                                    <p:set>
                                      <p:cBhvr>
                                        <p:cTn id="51" dur="1" fill="hold">
                                          <p:stCondLst>
                                            <p:cond delay="24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18" presetClass="emph" presetSubtype="0" fill="hold" grpId="1" nodeType="withEffect">
                                  <p:stCondLst>
                                    <p:cond delay="0"/>
                                  </p:stCondLst>
                                  <p:childTnLst>
                                    <p:set>
                                      <p:cBhvr override="childStyle">
                                        <p:cTn id="58" dur="500" fill="hold"/>
                                        <p:tgtEl>
                                          <p:spTgt spid="10"/>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par>
                                <p:cTn id="64" presetID="18" presetClass="emph" presetSubtype="0" fill="hold" grpId="1" nodeType="withEffect">
                                  <p:stCondLst>
                                    <p:cond delay="0"/>
                                  </p:stCondLst>
                                  <p:childTnLst>
                                    <p:set>
                                      <p:cBhvr override="childStyle">
                                        <p:cTn id="65" dur="500" fill="hold"/>
                                        <p:tgtEl>
                                          <p:spTgt spid="5"/>
                                        </p:tgtEl>
                                        <p:attrNameLst>
                                          <p:attrName>style.textDecorationUnderline</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1.94444E-6 -1.85185E-6 L 0.01996 0.53472 " pathEditMode="relative" rAng="0" ptsTypes="AA">
                                      <p:cBhvr>
                                        <p:cTn id="75" dur="2000" fill="hold"/>
                                        <p:tgtEl>
                                          <p:spTgt spid="2"/>
                                        </p:tgtEl>
                                        <p:attrNameLst>
                                          <p:attrName>ppt_x</p:attrName>
                                          <p:attrName>ppt_y</p:attrName>
                                        </p:attrNameLst>
                                      </p:cBhvr>
                                      <p:rCtr x="990" y="26736"/>
                                    </p:animMotion>
                                  </p:childTnLst>
                                </p:cTn>
                              </p:par>
                              <p:par>
                                <p:cTn id="76" presetID="10" presetClass="entr" presetSubtype="0" fill="hold" grpId="1"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
                                        <p:tgtEl>
                                          <p:spTgt spid="7"/>
                                        </p:tgtEl>
                                      </p:cBhvr>
                                    </p:animEffect>
                                  </p:childTnLst>
                                </p:cTn>
                              </p:par>
                              <p:par>
                                <p:cTn id="79" presetID="6" presetClass="emph" presetSubtype="0" fill="hold" grpId="2" nodeType="withEffect">
                                  <p:stCondLst>
                                    <p:cond delay="0"/>
                                  </p:stCondLst>
                                  <p:childTnLst>
                                    <p:animScale>
                                      <p:cBhvr>
                                        <p:cTn id="80" dur="2000" fill="hold"/>
                                        <p:tgtEl>
                                          <p:spTgt spid="7"/>
                                        </p:tgtEl>
                                      </p:cBhvr>
                                      <p:by x="115000" y="115000"/>
                                    </p:animScale>
                                  </p:childTnLst>
                                </p:cTn>
                              </p:par>
                              <p:par>
                                <p:cTn id="81" presetID="42" presetClass="path" presetSubtype="0" accel="50000" decel="50000" fill="hold" grpId="0" nodeType="withEffect">
                                  <p:stCondLst>
                                    <p:cond delay="0"/>
                                  </p:stCondLst>
                                  <p:childTnLst>
                                    <p:animMotion origin="layout" path="M -2.77778E-7 -2.22222E-6 L 0.01129 0.53287 " pathEditMode="relative" rAng="0" ptsTypes="AA">
                                      <p:cBhvr>
                                        <p:cTn id="82" dur="2000" fill="hold"/>
                                        <p:tgtEl>
                                          <p:spTgt spid="7"/>
                                        </p:tgtEl>
                                        <p:attrNameLst>
                                          <p:attrName>ppt_x</p:attrName>
                                          <p:attrName>ppt_y</p:attrName>
                                        </p:attrNameLst>
                                      </p:cBhvr>
                                      <p:rCtr x="556" y="26644"/>
                                    </p:animMotion>
                                  </p:childTnLst>
                                </p:cTn>
                              </p:par>
                              <p:par>
                                <p:cTn id="83" presetID="10" presetClass="exit" presetSubtype="0" fill="hold" grpId="1" nodeType="withEffect">
                                  <p:stCondLst>
                                    <p:cond delay="0"/>
                                  </p:stCondLst>
                                  <p:childTnLst>
                                    <p:animEffect transition="out" filter="fade">
                                      <p:cBhvr>
                                        <p:cTn id="84" dur="1250"/>
                                        <p:tgtEl>
                                          <p:spTgt spid="3074"/>
                                        </p:tgtEl>
                                      </p:cBhvr>
                                    </p:animEffect>
                                    <p:set>
                                      <p:cBhvr>
                                        <p:cTn id="85" dur="1" fill="hold">
                                          <p:stCondLst>
                                            <p:cond delay="1249"/>
                                          </p:stCondLst>
                                        </p:cTn>
                                        <p:tgtEl>
                                          <p:spTgt spid="3074"/>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4"/>
                                        </p:tgtEl>
                                      </p:cBhvr>
                                    </p:animEffect>
                                    <p:set>
                                      <p:cBhvr>
                                        <p:cTn id="91" dur="1" fill="hold">
                                          <p:stCondLst>
                                            <p:cond delay="499"/>
                                          </p:stCondLst>
                                        </p:cTn>
                                        <p:tgtEl>
                                          <p:spTgt spid="4"/>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ntr" presetSubtype="0" fill="hold" grpId="1"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
                                        <p:tgtEl>
                                          <p:spTgt spid="14"/>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
                                        <p:tgtEl>
                                          <p:spTgt spid="15"/>
                                        </p:tgtEl>
                                      </p:cBhvr>
                                    </p:animEffect>
                                  </p:childTnLst>
                                </p:cTn>
                              </p:par>
                              <p:par>
                                <p:cTn id="101" presetID="8" presetClass="emph" presetSubtype="0" fill="hold" grpId="3" nodeType="withEffect">
                                  <p:stCondLst>
                                    <p:cond delay="0"/>
                                  </p:stCondLst>
                                  <p:childTnLst>
                                    <p:animRot by="-5400000">
                                      <p:cBhvr>
                                        <p:cTn id="102" dur="2000" fill="hold"/>
                                        <p:tgtEl>
                                          <p:spTgt spid="14"/>
                                        </p:tgtEl>
                                        <p:attrNameLst>
                                          <p:attrName>r</p:attrName>
                                        </p:attrNameLst>
                                      </p:cBhvr>
                                    </p:animRot>
                                  </p:childTnLst>
                                </p:cTn>
                              </p:par>
                              <p:par>
                                <p:cTn id="103" presetID="0" presetClass="path" presetSubtype="0" accel="50000" decel="50000" fill="hold" grpId="4" nodeType="withEffect">
                                  <p:stCondLst>
                                    <p:cond delay="0"/>
                                  </p:stCondLst>
                                  <p:childTnLst>
                                    <p:animMotion origin="layout" path="M -1.38889E-6 -0.00046 C 0.01667 0.0125 0.03333 0.02546 0.05243 0.0294 C 0.07153 0.03357 0.09236 0.0338 0.11441 0.02315 C 0.13646 0.0125 0.1684 -0.00764 0.18455 -0.03472 C 0.2007 -0.06134 0.20903 -0.10278 0.21146 -0.13796 C 0.21389 -0.17315 0.2099 -0.21435 0.19879 -0.24606 C 0.18768 -0.27778 0.16962 -0.3081 0.14479 -0.32824 C 0.11997 -0.34838 0.08038 -0.36528 0.04965 -0.36643 C 0.01893 -0.36759 -0.01701 -0.35139 -0.03923 -0.33472 C -0.06146 -0.31806 -0.07448 -0.2919 -0.08368 -0.26713 C -0.09288 -0.24236 -0.09687 -0.20417 -0.09913 -0.1875 " pathEditMode="relative" rAng="0" ptsTypes="AAAAAAAAAAA">
                                      <p:cBhvr>
                                        <p:cTn id="104" dur="2000" fill="hold"/>
                                        <p:tgtEl>
                                          <p:spTgt spid="14"/>
                                        </p:tgtEl>
                                        <p:attrNameLst>
                                          <p:attrName>ppt_x</p:attrName>
                                          <p:attrName>ppt_y</p:attrName>
                                        </p:attrNameLst>
                                      </p:cBhvr>
                                      <p:rCtr x="5642" y="-16667"/>
                                    </p:animMotion>
                                  </p:childTnLst>
                                </p:cTn>
                              </p:par>
                              <p:par>
                                <p:cTn id="105" presetID="0" presetClass="path" presetSubtype="0" accel="50000" decel="50000" fill="hold" grpId="3" nodeType="withEffect">
                                  <p:stCondLst>
                                    <p:cond delay="0"/>
                                  </p:stCondLst>
                                  <p:childTnLst>
                                    <p:animMotion origin="layout" path="M 4.72222E-6 -3.7037E-7 C -0.02257 -0.02268 -0.04497 -0.04468 -0.06198 -0.07847 C -0.079 -0.11227 -0.09428 -0.15856 -0.10174 -0.20347 C -0.10921 -0.24792 -0.11494 -0.30255 -0.10625 -0.34699 C -0.09757 -0.3912 -0.07744 -0.43773 -0.04914 -0.46968 C -0.02084 -0.50116 0.03246 -0.52477 0.06319 -0.5375 C 0.09409 -0.55023 0.12708 -0.54745 0.14305 -0.54676 " pathEditMode="relative" rAng="0" ptsTypes="AAAAAAA">
                                      <p:cBhvr>
                                        <p:cTn id="106" dur="2000" fill="hold"/>
                                        <p:tgtEl>
                                          <p:spTgt spid="15"/>
                                        </p:tgtEl>
                                        <p:attrNameLst>
                                          <p:attrName>ppt_x</p:attrName>
                                          <p:attrName>ppt_y</p:attrName>
                                        </p:attrNameLst>
                                      </p:cBhvr>
                                      <p:rCtr x="1615" y="-27384"/>
                                    </p:animMotion>
                                  </p:childTnLst>
                                </p:cTn>
                              </p:par>
                            </p:childTnLst>
                          </p:cTn>
                        </p:par>
                        <p:par>
                          <p:cTn id="107" fill="hold">
                            <p:stCondLst>
                              <p:cond delay="2000"/>
                            </p:stCondLst>
                            <p:childTnLst>
                              <p:par>
                                <p:cTn id="108" presetID="23" presetClass="exit" presetSubtype="32" fill="hold" grpId="2" nodeType="afterEffect">
                                  <p:stCondLst>
                                    <p:cond delay="0"/>
                                  </p:stCondLst>
                                  <p:childTnLst>
                                    <p:anim calcmode="lin" valueType="num">
                                      <p:cBhvr>
                                        <p:cTn id="109" dur="500"/>
                                        <p:tgtEl>
                                          <p:spTgt spid="2"/>
                                        </p:tgtEl>
                                        <p:attrNameLst>
                                          <p:attrName>ppt_w</p:attrName>
                                        </p:attrNameLst>
                                      </p:cBhvr>
                                      <p:tavLst>
                                        <p:tav tm="0">
                                          <p:val>
                                            <p:strVal val="ppt_w"/>
                                          </p:val>
                                        </p:tav>
                                        <p:tav tm="100000">
                                          <p:val>
                                            <p:fltVal val="0"/>
                                          </p:val>
                                        </p:tav>
                                      </p:tavLst>
                                    </p:anim>
                                    <p:anim calcmode="lin" valueType="num">
                                      <p:cBhvr>
                                        <p:cTn id="110" dur="500"/>
                                        <p:tgtEl>
                                          <p:spTgt spid="2"/>
                                        </p:tgtEl>
                                        <p:attrNameLst>
                                          <p:attrName>ppt_h</p:attrName>
                                        </p:attrNameLst>
                                      </p:cBhvr>
                                      <p:tavLst>
                                        <p:tav tm="0">
                                          <p:val>
                                            <p:strVal val="ppt_h"/>
                                          </p:val>
                                        </p:tav>
                                        <p:tav tm="100000">
                                          <p:val>
                                            <p:fltVal val="0"/>
                                          </p:val>
                                        </p:tav>
                                      </p:tavLst>
                                    </p:anim>
                                    <p:set>
                                      <p:cBhvr>
                                        <p:cTn id="111" dur="1" fill="hold">
                                          <p:stCondLst>
                                            <p:cond delay="499"/>
                                          </p:stCondLst>
                                        </p:cTn>
                                        <p:tgtEl>
                                          <p:spTgt spid="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0" presetClass="exit" presetSubtype="0" accel="100000" fill="hold" grpId="2" nodeType="clickEffect">
                                  <p:stCondLst>
                                    <p:cond delay="0"/>
                                  </p:stCondLst>
                                  <p:childTnLst>
                                    <p:anim calcmode="lin" valueType="num">
                                      <p:cBhvr>
                                        <p:cTn id="115" dur="750"/>
                                        <p:tgtEl>
                                          <p:spTgt spid="14"/>
                                        </p:tgtEl>
                                        <p:attrNameLst>
                                          <p:attrName>ppt_w</p:attrName>
                                        </p:attrNameLst>
                                      </p:cBhvr>
                                      <p:tavLst>
                                        <p:tav tm="0">
                                          <p:val>
                                            <p:strVal val="ppt_w"/>
                                          </p:val>
                                        </p:tav>
                                        <p:tav tm="100000">
                                          <p:val>
                                            <p:strVal val="ppt_w+.3"/>
                                          </p:val>
                                        </p:tav>
                                      </p:tavLst>
                                    </p:anim>
                                    <p:anim calcmode="lin" valueType="num">
                                      <p:cBhvr>
                                        <p:cTn id="116" dur="750"/>
                                        <p:tgtEl>
                                          <p:spTgt spid="14"/>
                                        </p:tgtEl>
                                        <p:attrNameLst>
                                          <p:attrName>ppt_h</p:attrName>
                                        </p:attrNameLst>
                                      </p:cBhvr>
                                      <p:tavLst>
                                        <p:tav tm="0">
                                          <p:val>
                                            <p:strVal val="ppt_h"/>
                                          </p:val>
                                        </p:tav>
                                        <p:tav tm="100000">
                                          <p:val>
                                            <p:strVal val="ppt_h"/>
                                          </p:val>
                                        </p:tav>
                                      </p:tavLst>
                                    </p:anim>
                                    <p:animEffect transition="out" filter="fade">
                                      <p:cBhvr>
                                        <p:cTn id="117" dur="750"/>
                                        <p:tgtEl>
                                          <p:spTgt spid="14"/>
                                        </p:tgtEl>
                                      </p:cBhvr>
                                    </p:animEffect>
                                    <p:set>
                                      <p:cBhvr>
                                        <p:cTn id="118" dur="1" fill="hold">
                                          <p:stCondLst>
                                            <p:cond delay="749"/>
                                          </p:stCondLst>
                                        </p:cTn>
                                        <p:tgtEl>
                                          <p:spTgt spid="14"/>
                                        </p:tgtEl>
                                        <p:attrNameLst>
                                          <p:attrName>style.visibility</p:attrName>
                                        </p:attrNameLst>
                                      </p:cBhvr>
                                      <p:to>
                                        <p:strVal val="hidden"/>
                                      </p:to>
                                    </p:set>
                                  </p:childTnLst>
                                </p:cTn>
                              </p:par>
                              <p:par>
                                <p:cTn id="119" presetID="50" presetClass="exit" presetSubtype="0" accel="100000" fill="hold" grpId="2" nodeType="withEffect">
                                  <p:stCondLst>
                                    <p:cond delay="0"/>
                                  </p:stCondLst>
                                  <p:childTnLst>
                                    <p:anim calcmode="lin" valueType="num">
                                      <p:cBhvr>
                                        <p:cTn id="120" dur="750"/>
                                        <p:tgtEl>
                                          <p:spTgt spid="15"/>
                                        </p:tgtEl>
                                        <p:attrNameLst>
                                          <p:attrName>ppt_w</p:attrName>
                                        </p:attrNameLst>
                                      </p:cBhvr>
                                      <p:tavLst>
                                        <p:tav tm="0">
                                          <p:val>
                                            <p:strVal val="ppt_w"/>
                                          </p:val>
                                        </p:tav>
                                        <p:tav tm="100000">
                                          <p:val>
                                            <p:strVal val="ppt_w+.3"/>
                                          </p:val>
                                        </p:tav>
                                      </p:tavLst>
                                    </p:anim>
                                    <p:anim calcmode="lin" valueType="num">
                                      <p:cBhvr>
                                        <p:cTn id="121" dur="750"/>
                                        <p:tgtEl>
                                          <p:spTgt spid="15"/>
                                        </p:tgtEl>
                                        <p:attrNameLst>
                                          <p:attrName>ppt_h</p:attrName>
                                        </p:attrNameLst>
                                      </p:cBhvr>
                                      <p:tavLst>
                                        <p:tav tm="0">
                                          <p:val>
                                            <p:strVal val="ppt_h"/>
                                          </p:val>
                                        </p:tav>
                                        <p:tav tm="100000">
                                          <p:val>
                                            <p:strVal val="ppt_h"/>
                                          </p:val>
                                        </p:tav>
                                      </p:tavLst>
                                    </p:anim>
                                    <p:animEffect transition="out" filter="fade">
                                      <p:cBhvr>
                                        <p:cTn id="122" dur="750"/>
                                        <p:tgtEl>
                                          <p:spTgt spid="15"/>
                                        </p:tgtEl>
                                      </p:cBhvr>
                                    </p:animEffect>
                                    <p:set>
                                      <p:cBhvr>
                                        <p:cTn id="123" dur="1" fill="hold">
                                          <p:stCondLst>
                                            <p:cond delay="7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4" grpId="0"/>
      <p:bldP spid="4" grpId="1"/>
      <p:bldP spid="4" grpId="2"/>
      <p:bldP spid="5" grpId="0"/>
      <p:bldP spid="5" grpId="1"/>
      <p:bldP spid="5" grpId="2"/>
      <p:bldP spid="8" grpId="0"/>
      <p:bldP spid="8" grpId="1"/>
      <p:bldP spid="8" grpId="2"/>
      <p:bldP spid="9" grpId="0"/>
      <p:bldP spid="9" grpId="1"/>
      <p:bldP spid="9" grpId="2"/>
      <p:bldP spid="11" grpId="0"/>
      <p:bldP spid="11" grpId="1"/>
      <p:bldP spid="11" grpId="2"/>
      <p:bldP spid="12" grpId="0"/>
      <p:bldP spid="12" grpId="1"/>
      <p:bldP spid="12" grpId="2"/>
      <p:bldP spid="3074" grpId="0"/>
      <p:bldP spid="3074" grpId="1"/>
      <p:bldP spid="7" grpId="0"/>
      <p:bldP spid="7" grpId="1"/>
      <p:bldP spid="7" grpId="2"/>
      <p:bldP spid="2" grpId="0" animBg="1"/>
      <p:bldP spid="2" grpId="1" animBg="1"/>
      <p:bldP spid="2" grpId="2" animBg="1"/>
      <p:bldP spid="14" grpId="1"/>
      <p:bldP spid="14" grpId="2"/>
      <p:bldP spid="14" grpId="3"/>
      <p:bldP spid="14" grpId="4"/>
      <p:bldP spid="15" grpId="1"/>
      <p:bldP spid="15" grpId="2"/>
      <p:bldP spid="15"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EAFEC-A767-4C81-BA4B-2D4202C83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2">
            <a:extLst>
              <a:ext uri="{FF2B5EF4-FFF2-40B4-BE49-F238E27FC236}">
                <a16:creationId xmlns:a16="http://schemas.microsoft.com/office/drawing/2014/main" id="{33531F4F-F3B1-4D4D-B6A5-BBC11BADEF05}"/>
              </a:ext>
            </a:extLst>
          </p:cNvPr>
          <p:cNvSpPr txBox="1">
            <a:spLocks noChangeArrowheads="1"/>
          </p:cNvSpPr>
          <p:nvPr/>
        </p:nvSpPr>
        <p:spPr bwMode="auto">
          <a:xfrm>
            <a:off x="228599" y="624883"/>
            <a:ext cx="8686801" cy="294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"Truly, these times of          ignorance God overlooked, but   now commands all men everywhere to </a:t>
            </a:r>
            <a:r>
              <a:rPr lang="en-US" altLang="en-US" b="1" u="sng" kern="0" dirty="0">
                <a:ln w="17780" cmpd="sng">
                  <a:solidFill>
                    <a:srgbClr val="00B050"/>
                  </a:solidFill>
                  <a:prstDash val="solid"/>
                  <a:miter lim="800000"/>
                </a:ln>
                <a:solidFill>
                  <a:srgbClr val="0066FF"/>
                </a:solidFill>
                <a:effectLst>
                  <a:outerShdw blurRad="50800" algn="tl" rotWithShape="0">
                    <a:srgbClr val="000000"/>
                  </a:outerShdw>
                </a:effectLst>
                <a:latin typeface="Calibri" panose="020F0502020204030204" pitchFamily="34" charset="0"/>
              </a:rPr>
              <a:t>repent</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Acts 17:30</a:t>
            </a:r>
            <a:r>
              <a:rPr lang="en-US" altLang="en-US" sz="40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p>
        </p:txBody>
      </p:sp>
      <p:sp>
        <p:nvSpPr>
          <p:cNvPr id="3074" name="Rectangle 2"/>
          <p:cNvSpPr>
            <a:spLocks noGrp="1" noChangeArrowheads="1"/>
          </p:cNvSpPr>
          <p:nvPr>
            <p:ph type="title"/>
          </p:nvPr>
        </p:nvSpPr>
        <p:spPr>
          <a:xfrm>
            <a:off x="457200" y="1360147"/>
            <a:ext cx="8229600" cy="41377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into the second part the high priest went alone once a year, not without blood, which he offered for himself and for the people's sins committed in ignorance;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9:7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6AD8F502-A254-4F4A-BD78-42D51584B7F0}"/>
              </a:ext>
            </a:extLst>
          </p:cNvPr>
          <p:cNvSpPr txBox="1">
            <a:spLocks noChangeArrowheads="1"/>
          </p:cNvSpPr>
          <p:nvPr/>
        </p:nvSpPr>
        <p:spPr bwMode="auto">
          <a:xfrm>
            <a:off x="4071566" y="4603549"/>
            <a:ext cx="289529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repeatedly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4">
            <a:extLst>
              <a:ext uri="{FF2B5EF4-FFF2-40B4-BE49-F238E27FC236}">
                <a16:creationId xmlns:a16="http://schemas.microsoft.com/office/drawing/2014/main" id="{99A7CF88-F27A-418D-87B4-D98616D8E4FE}"/>
              </a:ext>
            </a:extLst>
          </p:cNvPr>
          <p:cNvSpPr>
            <a:spLocks noChangeArrowheads="1"/>
          </p:cNvSpPr>
          <p:nvPr/>
        </p:nvSpPr>
        <p:spPr bwMode="auto">
          <a:xfrm>
            <a:off x="4728635" y="398844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2">
            <a:extLst>
              <a:ext uri="{FF2B5EF4-FFF2-40B4-BE49-F238E27FC236}">
                <a16:creationId xmlns:a16="http://schemas.microsoft.com/office/drawing/2014/main" id="{B8D85BD1-A77C-4727-B9B6-417F9168517F}"/>
              </a:ext>
            </a:extLst>
          </p:cNvPr>
          <p:cNvSpPr txBox="1">
            <a:spLocks noChangeArrowheads="1"/>
          </p:cNvSpPr>
          <p:nvPr/>
        </p:nvSpPr>
        <p:spPr bwMode="auto">
          <a:xfrm>
            <a:off x="5175527" y="4020753"/>
            <a:ext cx="289529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ignorance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69958CEB-ECCB-40C6-9FDD-2AE36D7D2673}"/>
              </a:ext>
            </a:extLst>
          </p:cNvPr>
          <p:cNvSpPr txBox="1">
            <a:spLocks noChangeArrowheads="1"/>
          </p:cNvSpPr>
          <p:nvPr/>
        </p:nvSpPr>
        <p:spPr bwMode="auto">
          <a:xfrm>
            <a:off x="228599" y="624883"/>
            <a:ext cx="8686801" cy="294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"Truly, these times of          ignorance God overlooked, but   now commands all men everywhere to repent, …"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17:30</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4A5F2EFA-DCAA-42C7-A993-9F1CEBCD920C}"/>
              </a:ext>
            </a:extLst>
          </p:cNvPr>
          <p:cNvSpPr txBox="1">
            <a:spLocks noChangeArrowheads="1"/>
          </p:cNvSpPr>
          <p:nvPr/>
        </p:nvSpPr>
        <p:spPr bwMode="auto">
          <a:xfrm>
            <a:off x="2494415" y="267663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blood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2F10A225-5EDF-4D18-916E-50690DE4FC50}"/>
              </a:ext>
            </a:extLst>
          </p:cNvPr>
          <p:cNvSpPr txBox="1">
            <a:spLocks noChangeArrowheads="1"/>
          </p:cNvSpPr>
          <p:nvPr/>
        </p:nvSpPr>
        <p:spPr bwMode="auto">
          <a:xfrm>
            <a:off x="3943500" y="4098383"/>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blood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093351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1"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5" presetClass="entr" presetSubtype="0" fill="hold" grpId="0" nodeType="withEffect">
                                  <p:stCondLst>
                                    <p:cond delay="40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stCondLst>
                                            <p:cond delay="0"/>
                                          </p:stCondLst>
                                        </p:cTn>
                                        <p:tgtEl>
                                          <p:spTgt spid="5"/>
                                        </p:tgtEl>
                                      </p:cBhvr>
                                    </p:animEffect>
                                    <p:anim to="" calcmode="lin" valueType="num">
                                      <p:cBhvr>
                                        <p:cTn id="21"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
                                        <p:tgtEl>
                                          <p:spTgt spid="6"/>
                                        </p:tgtEl>
                                      </p:cBhvr>
                                    </p:animEffect>
                                  </p:childTnLst>
                                </p:cTn>
                              </p:par>
                              <p:par>
                                <p:cTn id="28" presetID="42" presetClass="path" presetSubtype="0" accel="50000" decel="50000" fill="hold" grpId="0" nodeType="withEffect">
                                  <p:stCondLst>
                                    <p:cond delay="0"/>
                                  </p:stCondLst>
                                  <p:childTnLst>
                                    <p:animMotion origin="layout" path="M 2.22222E-6 -4.07407E-6 L 0.15868 0.20787 " pathEditMode="relative" rAng="0" ptsTypes="AA">
                                      <p:cBhvr>
                                        <p:cTn id="29" dur="2000" fill="hold"/>
                                        <p:tgtEl>
                                          <p:spTgt spid="6"/>
                                        </p:tgtEl>
                                        <p:attrNameLst>
                                          <p:attrName>ppt_x</p:attrName>
                                          <p:attrName>ppt_y</p:attrName>
                                        </p:attrNameLst>
                                      </p:cBhvr>
                                      <p:rCtr x="7934" y="10394"/>
                                    </p:animMotion>
                                  </p:childTnLst>
                                </p:cTn>
                              </p:par>
                              <p:par>
                                <p:cTn id="30" presetID="10" presetClass="exit" presetSubtype="0" fill="hold" grpId="1" nodeType="withEffect">
                                  <p:stCondLst>
                                    <p:cond delay="0"/>
                                  </p:stCondLst>
                                  <p:childTnLst>
                                    <p:animEffect transition="out" filter="fade">
                                      <p:cBhvr>
                                        <p:cTn id="31" dur="1250"/>
                                        <p:tgtEl>
                                          <p:spTgt spid="3074"/>
                                        </p:tgtEl>
                                      </p:cBhvr>
                                    </p:animEffect>
                                    <p:set>
                                      <p:cBhvr>
                                        <p:cTn id="32" dur="1" fill="hold">
                                          <p:stCondLst>
                                            <p:cond delay="1249"/>
                                          </p:stCondLst>
                                        </p:cTn>
                                        <p:tgtEl>
                                          <p:spTgt spid="307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50"/>
                                        <p:tgtEl>
                                          <p:spTgt spid="5"/>
                                        </p:tgtEl>
                                      </p:cBhvr>
                                    </p:animEffect>
                                    <p:set>
                                      <p:cBhvr>
                                        <p:cTn id="35" dur="1" fill="hold">
                                          <p:stCondLst>
                                            <p:cond delay="249"/>
                                          </p:stCondLst>
                                        </p:cTn>
                                        <p:tgtEl>
                                          <p:spTgt spid="5"/>
                                        </p:tgtEl>
                                        <p:attrNameLst>
                                          <p:attrName>style.visibility</p:attrName>
                                        </p:attrNameLst>
                                      </p:cBhvr>
                                      <p:to>
                                        <p:strVal val="hidden"/>
                                      </p:to>
                                    </p:set>
                                  </p:childTnLst>
                                </p:cTn>
                              </p:par>
                              <p:par>
                                <p:cTn id="36" presetID="10" presetClass="entr"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
                                        <p:tgtEl>
                                          <p:spTgt spid="10"/>
                                        </p:tgtEl>
                                      </p:cBhvr>
                                    </p:animEffect>
                                  </p:childTnLst>
                                </p:cTn>
                              </p:par>
                              <p:par>
                                <p:cTn id="39" presetID="0" presetClass="path" presetSubtype="0" accel="50000" decel="50000" fill="hold" grpId="0" nodeType="withEffect">
                                  <p:stCondLst>
                                    <p:cond delay="0"/>
                                  </p:stCondLst>
                                  <p:childTnLst>
                                    <p:animMotion origin="layout" path="M -0.00105 1.11111E-6 C 0.00295 -0.03287 0.00711 -0.06505 0.00364 -0.1044 C 0.00017 -0.14375 -0.00452 -0.19653 -0.02171 -0.23773 C -0.03889 -0.27917 -0.06094 -0.32685 -0.09948 -0.35208 C -0.1382 -0.37685 -0.18559 -0.38195 -0.2533 -0.38796 C -0.32136 -0.39375 -0.40035 -0.39745 -0.49271 -0.39468 " pathEditMode="relative" rAng="0" ptsTypes="AAAAAA">
                                      <p:cBhvr>
                                        <p:cTn id="40" dur="2000" fill="hold"/>
                                        <p:tgtEl>
                                          <p:spTgt spid="10"/>
                                        </p:tgtEl>
                                        <p:attrNameLst>
                                          <p:attrName>ppt_x</p:attrName>
                                          <p:attrName>ppt_y</p:attrName>
                                        </p:attrNameLst>
                                      </p:cBhvr>
                                      <p:rCtr x="-24288" y="-19792"/>
                                    </p:animMotion>
                                  </p:childTnLst>
                                </p:cTn>
                              </p:par>
                              <p:par>
                                <p:cTn id="41" presetID="47" presetClass="entr" presetSubtype="0"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10" presetClass="exit" presetSubtype="0" fill="hold" grpId="2" nodeType="afterEffect">
                                  <p:stCondLst>
                                    <p:cond delay="0"/>
                                  </p:stCondLst>
                                  <p:childTnLst>
                                    <p:animEffect transition="out" filter="fade">
                                      <p:cBhvr>
                                        <p:cTn id="48" dur="250"/>
                                        <p:tgtEl>
                                          <p:spTgt spid="10"/>
                                        </p:tgtEl>
                                      </p:cBhvr>
                                    </p:animEffect>
                                    <p:set>
                                      <p:cBhvr>
                                        <p:cTn id="49" dur="1" fill="hold">
                                          <p:stCondLst>
                                            <p:cond delay="24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3" nodeType="clickEffect">
                                  <p:stCondLst>
                                    <p:cond delay="0"/>
                                  </p:stCondLst>
                                  <p:childTnLst>
                                    <p:animClr clrSpc="rgb" dir="cw">
                                      <p:cBhvr override="childStyle">
                                        <p:cTn id="53" dur="1250" fill="hold"/>
                                        <p:tgtEl>
                                          <p:spTgt spid="9"/>
                                        </p:tgtEl>
                                        <p:attrNameLst>
                                          <p:attrName>style.color</p:attrName>
                                        </p:attrNameLst>
                                      </p:cBhvr>
                                      <p:to>
                                        <a:srgbClr val="FF0000"/>
                                      </p:to>
                                    </p:animClr>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2" nodeType="clickEffect">
                                  <p:stCondLst>
                                    <p:cond delay="0"/>
                                  </p:stCondLst>
                                  <p:childTnLst>
                                    <p:animMotion origin="layout" path="M 0 2.96296E-6 L 0.13976 0.49838 " pathEditMode="relative" rAng="0" ptsTypes="AA">
                                      <p:cBhvr>
                                        <p:cTn id="62" dur="2000" fill="hold"/>
                                        <p:tgtEl>
                                          <p:spTgt spid="9"/>
                                        </p:tgtEl>
                                        <p:attrNameLst>
                                          <p:attrName>ppt_x</p:attrName>
                                          <p:attrName>ppt_y</p:attrName>
                                        </p:attrNameLst>
                                      </p:cBhvr>
                                      <p:rCtr x="6979" y="24907"/>
                                    </p:animMotion>
                                  </p:childTnLst>
                                </p:cTn>
                              </p:par>
                              <p:par>
                                <p:cTn id="63" presetID="23" presetClass="exit" presetSubtype="32" fill="hold" grpId="1" nodeType="withEffect">
                                  <p:stCondLst>
                                    <p:cond delay="0"/>
                                  </p:stCondLst>
                                  <p:childTnLst>
                                    <p:anim calcmode="lin" valueType="num">
                                      <p:cBhvr>
                                        <p:cTn id="64" dur="2000"/>
                                        <p:tgtEl>
                                          <p:spTgt spid="9"/>
                                        </p:tgtEl>
                                        <p:attrNameLst>
                                          <p:attrName>ppt_w</p:attrName>
                                        </p:attrNameLst>
                                      </p:cBhvr>
                                      <p:tavLst>
                                        <p:tav tm="0">
                                          <p:val>
                                            <p:strVal val="ppt_w"/>
                                          </p:val>
                                        </p:tav>
                                        <p:tav tm="100000">
                                          <p:val>
                                            <p:fltVal val="0"/>
                                          </p:val>
                                        </p:tav>
                                      </p:tavLst>
                                    </p:anim>
                                    <p:anim calcmode="lin" valueType="num">
                                      <p:cBhvr>
                                        <p:cTn id="65" dur="2000"/>
                                        <p:tgtEl>
                                          <p:spTgt spid="9"/>
                                        </p:tgtEl>
                                        <p:attrNameLst>
                                          <p:attrName>ppt_h</p:attrName>
                                        </p:attrNameLst>
                                      </p:cBhvr>
                                      <p:tavLst>
                                        <p:tav tm="0">
                                          <p:val>
                                            <p:strVal val="ppt_h"/>
                                          </p:val>
                                        </p:tav>
                                        <p:tav tm="100000">
                                          <p:val>
                                            <p:fltVal val="0"/>
                                          </p:val>
                                        </p:tav>
                                      </p:tavLst>
                                    </p:anim>
                                    <p:set>
                                      <p:cBhvr>
                                        <p:cTn id="66" dur="1" fill="hold">
                                          <p:stCondLst>
                                            <p:cond delay="1999"/>
                                          </p:stCondLst>
                                        </p:cTn>
                                        <p:tgtEl>
                                          <p:spTgt spid="9"/>
                                        </p:tgtEl>
                                        <p:attrNameLst>
                                          <p:attrName>style.visibility</p:attrName>
                                        </p:attrNameLst>
                                      </p:cBhvr>
                                      <p:to>
                                        <p:strVal val="hidden"/>
                                      </p:to>
                                    </p:set>
                                  </p:childTnLst>
                                </p:cTn>
                              </p:par>
                              <p:par>
                                <p:cTn id="67" presetID="42" presetClass="path" presetSubtype="0" accel="50000" decel="50000" fill="hold" grpId="2" nodeType="withEffect">
                                  <p:stCondLst>
                                    <p:cond delay="0"/>
                                  </p:stCondLst>
                                  <p:childTnLst>
                                    <p:animMotion origin="layout" path="M 0 2.96296E-6 L 0.13976 0.49838 " pathEditMode="relative" rAng="0" ptsTypes="AA">
                                      <p:cBhvr>
                                        <p:cTn id="68" dur="2000" fill="hold"/>
                                        <p:tgtEl>
                                          <p:spTgt spid="12"/>
                                        </p:tgtEl>
                                        <p:attrNameLst>
                                          <p:attrName>ppt_x</p:attrName>
                                          <p:attrName>ppt_y</p:attrName>
                                        </p:attrNameLst>
                                      </p:cBhvr>
                                      <p:rCtr x="6979" y="24907"/>
                                    </p:animMotion>
                                  </p:childTnLst>
                                </p:cTn>
                              </p:par>
                              <p:par>
                                <p:cTn id="69" presetID="23" presetClass="exit" presetSubtype="32" fill="hold" grpId="1" nodeType="withEffect">
                                  <p:stCondLst>
                                    <p:cond delay="0"/>
                                  </p:stCondLst>
                                  <p:childTnLst>
                                    <p:anim calcmode="lin" valueType="num">
                                      <p:cBhvr>
                                        <p:cTn id="70" dur="2000"/>
                                        <p:tgtEl>
                                          <p:spTgt spid="12"/>
                                        </p:tgtEl>
                                        <p:attrNameLst>
                                          <p:attrName>ppt_w</p:attrName>
                                        </p:attrNameLst>
                                      </p:cBhvr>
                                      <p:tavLst>
                                        <p:tav tm="0">
                                          <p:val>
                                            <p:strVal val="ppt_w"/>
                                          </p:val>
                                        </p:tav>
                                        <p:tav tm="100000">
                                          <p:val>
                                            <p:fltVal val="0"/>
                                          </p:val>
                                        </p:tav>
                                      </p:tavLst>
                                    </p:anim>
                                    <p:anim calcmode="lin" valueType="num">
                                      <p:cBhvr>
                                        <p:cTn id="71" dur="2000"/>
                                        <p:tgtEl>
                                          <p:spTgt spid="12"/>
                                        </p:tgtEl>
                                        <p:attrNameLst>
                                          <p:attrName>ppt_h</p:attrName>
                                        </p:attrNameLst>
                                      </p:cBhvr>
                                      <p:tavLst>
                                        <p:tav tm="0">
                                          <p:val>
                                            <p:strVal val="ppt_h"/>
                                          </p:val>
                                        </p:tav>
                                        <p:tav tm="100000">
                                          <p:val>
                                            <p:fltVal val="0"/>
                                          </p:val>
                                        </p:tav>
                                      </p:tavLst>
                                    </p:anim>
                                    <p:set>
                                      <p:cBhvr>
                                        <p:cTn id="7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3074" grpId="0"/>
      <p:bldP spid="3074" grpId="1"/>
      <p:bldP spid="4" grpId="1"/>
      <p:bldP spid="5" grpId="0"/>
      <p:bldP spid="5" grpId="1"/>
      <p:bldP spid="10" grpId="0"/>
      <p:bldP spid="10" grpId="1"/>
      <p:bldP spid="10" grpId="2"/>
      <p:bldP spid="9" grpId="0"/>
      <p:bldP spid="9" grpId="1"/>
      <p:bldP spid="9" grpId="2"/>
      <p:bldP spid="9" grpId="3"/>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1292-3466-497B-BB2F-B8EC35124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Title 1">
            <a:extLst>
              <a:ext uri="{FF2B5EF4-FFF2-40B4-BE49-F238E27FC236}">
                <a16:creationId xmlns:a16="http://schemas.microsoft.com/office/drawing/2014/main" id="{A509C77D-B25F-446F-9B29-29FF54692723}"/>
              </a:ext>
            </a:extLst>
          </p:cNvPr>
          <p:cNvSpPr txBox="1">
            <a:spLocks/>
          </p:cNvSpPr>
          <p:nvPr/>
        </p:nvSpPr>
        <p:spPr>
          <a:xfrm>
            <a:off x="1550648" y="4992686"/>
            <a:ext cx="3352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once for all</a:t>
            </a:r>
          </a:p>
        </p:txBody>
      </p:sp>
      <p:sp>
        <p:nvSpPr>
          <p:cNvPr id="3074" name="Rectangle 2"/>
          <p:cNvSpPr>
            <a:spLocks noGrp="1" noChangeArrowheads="1"/>
          </p:cNvSpPr>
          <p:nvPr>
            <p:ph type="title"/>
          </p:nvPr>
        </p:nvSpPr>
        <p:spPr>
          <a:xfrm>
            <a:off x="228600" y="289719"/>
            <a:ext cx="86868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Christ came as High Priest of the good things to come, with the greater and more perfect tabernacle not made with hands, that is, not of this creation. Not with the blood of goats and calves, but with His own blood He entered the Most Holy Place once for all, having obtained eternal redemption.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9:11-12 </a:t>
            </a:r>
          </a:p>
        </p:txBody>
      </p:sp>
      <p:sp>
        <p:nvSpPr>
          <p:cNvPr id="5" name="Rectangle 2">
            <a:extLst>
              <a:ext uri="{FF2B5EF4-FFF2-40B4-BE49-F238E27FC236}">
                <a16:creationId xmlns:a16="http://schemas.microsoft.com/office/drawing/2014/main" id="{13767B76-7B7D-48CC-9A48-F1BA84342818}"/>
              </a:ext>
            </a:extLst>
          </p:cNvPr>
          <p:cNvSpPr txBox="1">
            <a:spLocks noChangeArrowheads="1"/>
          </p:cNvSpPr>
          <p:nvPr/>
        </p:nvSpPr>
        <p:spPr bwMode="auto">
          <a:xfrm>
            <a:off x="3943500" y="4098383"/>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blood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80C565E8-A362-40BB-A9C2-F2AC302FFFC7}"/>
              </a:ext>
            </a:extLst>
          </p:cNvPr>
          <p:cNvSpPr txBox="1">
            <a:spLocks noChangeArrowheads="1"/>
          </p:cNvSpPr>
          <p:nvPr/>
        </p:nvSpPr>
        <p:spPr bwMode="auto">
          <a:xfrm>
            <a:off x="3943500" y="4098383"/>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blood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A46BB0EA-0A84-47EC-AE7E-9CA41A29B0EB}"/>
              </a:ext>
            </a:extLst>
          </p:cNvPr>
          <p:cNvSpPr txBox="1">
            <a:spLocks noChangeArrowheads="1"/>
          </p:cNvSpPr>
          <p:nvPr/>
        </p:nvSpPr>
        <p:spPr bwMode="auto">
          <a:xfrm>
            <a:off x="1012196" y="29448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42061035-8772-4C4E-85F0-5EB228BDFE57}"/>
              </a:ext>
            </a:extLst>
          </p:cNvPr>
          <p:cNvSpPr txBox="1">
            <a:spLocks noChangeArrowheads="1"/>
          </p:cNvSpPr>
          <p:nvPr/>
        </p:nvSpPr>
        <p:spPr bwMode="auto">
          <a:xfrm>
            <a:off x="1703666" y="279400"/>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Christ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hidden="1">
            <a:extLst>
              <a:ext uri="{FF2B5EF4-FFF2-40B4-BE49-F238E27FC236}">
                <a16:creationId xmlns:a16="http://schemas.microsoft.com/office/drawing/2014/main" id="{6BAA9F19-F672-4256-BCAE-D2119321C42E}"/>
              </a:ext>
            </a:extLst>
          </p:cNvPr>
          <p:cNvSpPr txBox="1">
            <a:spLocks noChangeArrowheads="1"/>
          </p:cNvSpPr>
          <p:nvPr/>
        </p:nvSpPr>
        <p:spPr bwMode="auto">
          <a:xfrm>
            <a:off x="605797" y="564381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blood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910634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1.11111E-6 -1.48148E-6 L 0.2724 -0.16273 " pathEditMode="relative" rAng="0" ptsTypes="AA">
                                      <p:cBhvr>
                                        <p:cTn id="14" dur="2000" fill="hold"/>
                                        <p:tgtEl>
                                          <p:spTgt spid="5"/>
                                        </p:tgtEl>
                                        <p:attrNameLst>
                                          <p:attrName>ppt_x</p:attrName>
                                          <p:attrName>ppt_y</p:attrName>
                                        </p:attrNameLst>
                                      </p:cBhvr>
                                      <p:rCtr x="13611" y="-8148"/>
                                    </p:animMotion>
                                  </p:childTnLst>
                                </p:cTn>
                              </p:par>
                              <p:par>
                                <p:cTn id="15" presetID="42" presetClass="path" presetSubtype="0" accel="50000" decel="50000" fill="hold" grpId="0" nodeType="withEffect">
                                  <p:stCondLst>
                                    <p:cond delay="0"/>
                                  </p:stCondLst>
                                  <p:childTnLst>
                                    <p:animMotion origin="layout" path="M -1.11111E-6 -1.48148E-6 L -0.37153 0.03241 " pathEditMode="relative" rAng="0" ptsTypes="AA">
                                      <p:cBhvr>
                                        <p:cTn id="16" dur="2000" fill="hold"/>
                                        <p:tgtEl>
                                          <p:spTgt spid="6"/>
                                        </p:tgtEl>
                                        <p:attrNameLst>
                                          <p:attrName>ppt_x</p:attrName>
                                          <p:attrName>ppt_y</p:attrName>
                                        </p:attrNameLst>
                                      </p:cBhvr>
                                      <p:rCtr x="-18576" y="1620"/>
                                    </p:animMotion>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1000"/>
                                        <p:tgtEl>
                                          <p:spTgt spid="3074"/>
                                        </p:tgtEl>
                                      </p:cBhvr>
                                    </p:animEffect>
                                    <p:anim calcmode="lin" valueType="num">
                                      <p:cBhvr>
                                        <p:cTn id="21" dur="1000" fill="hold"/>
                                        <p:tgtEl>
                                          <p:spTgt spid="3074"/>
                                        </p:tgtEl>
                                        <p:attrNameLst>
                                          <p:attrName>ppt_x</p:attrName>
                                        </p:attrNameLst>
                                      </p:cBhvr>
                                      <p:tavLst>
                                        <p:tav tm="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xit" presetSubtype="0" fill="hold" grpId="3" nodeType="afterEffect">
                                  <p:stCondLst>
                                    <p:cond delay="0"/>
                                  </p:stCondLst>
                                  <p:childTnLst>
                                    <p:animEffect transition="out" filter="fade">
                                      <p:cBhvr>
                                        <p:cTn id="25" dur="250"/>
                                        <p:tgtEl>
                                          <p:spTgt spid="5"/>
                                        </p:tgtEl>
                                      </p:cBhvr>
                                    </p:animEffect>
                                    <p:set>
                                      <p:cBhvr>
                                        <p:cTn id="26" dur="1" fill="hold">
                                          <p:stCondLst>
                                            <p:cond delay="249"/>
                                          </p:stCondLst>
                                        </p:cTn>
                                        <p:tgtEl>
                                          <p:spTgt spid="5"/>
                                        </p:tgtEl>
                                        <p:attrNameLst>
                                          <p:attrName>style.visibility</p:attrName>
                                        </p:attrNameLst>
                                      </p:cBhvr>
                                      <p:to>
                                        <p:strVal val="hidden"/>
                                      </p:to>
                                    </p:set>
                                  </p:childTnLst>
                                </p:cTn>
                              </p:par>
                              <p:par>
                                <p:cTn id="27" presetID="10" presetClass="exit" presetSubtype="0" fill="hold" grpId="3" nodeType="withEffect">
                                  <p:stCondLst>
                                    <p:cond delay="0"/>
                                  </p:stCondLst>
                                  <p:childTnLst>
                                    <p:animEffect transition="out" filter="fade">
                                      <p:cBhvr>
                                        <p:cTn id="28" dur="250"/>
                                        <p:tgtEl>
                                          <p:spTgt spid="6"/>
                                        </p:tgtEl>
                                      </p:cBhvr>
                                    </p:animEffect>
                                    <p:set>
                                      <p:cBhvr>
                                        <p:cTn id="29" dur="1" fill="hold">
                                          <p:stCondLst>
                                            <p:cond delay="24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18" presetClass="emph" presetSubtype="0" fill="hold" grpId="1" nodeType="withEffect">
                                  <p:stCondLst>
                                    <p:cond delay="0"/>
                                  </p:stCondLst>
                                  <p:childTnLst>
                                    <p:set>
                                      <p:cBhvr override="childStyle">
                                        <p:cTn id="36" dur="500" fill="hold"/>
                                        <p:tgtEl>
                                          <p:spTgt spid="4"/>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4"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
                                        <p:tgtEl>
                                          <p:spTgt spid="5"/>
                                        </p:tgtEl>
                                      </p:cBhvr>
                                    </p:animEffect>
                                  </p:childTnLst>
                                </p:cTn>
                              </p:par>
                              <p:par>
                                <p:cTn id="42" presetID="10" presetClass="entr" presetSubtype="0" fill="hold" grpId="4"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
                                        <p:tgtEl>
                                          <p:spTgt spid="6"/>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
                                        <p:tgtEl>
                                          <p:spTgt spid="7"/>
                                        </p:tgtEl>
                                      </p:cBhvr>
                                    </p:animEffect>
                                  </p:childTnLst>
                                </p:cTn>
                              </p:par>
                              <p:par>
                                <p:cTn id="48" presetID="42" presetClass="path" presetSubtype="0" accel="50000" decel="50000" fill="hold" grpId="0" nodeType="withEffect">
                                  <p:stCondLst>
                                    <p:cond delay="0"/>
                                  </p:stCondLst>
                                  <p:childTnLst>
                                    <p:animMotion origin="layout" path="M 5E-6 -1.85185E-6 L 0.07587 -0.00231 " pathEditMode="relative" rAng="0" ptsTypes="AA">
                                      <p:cBhvr>
                                        <p:cTn id="49" dur="2000" fill="hold"/>
                                        <p:tgtEl>
                                          <p:spTgt spid="7"/>
                                        </p:tgtEl>
                                        <p:attrNameLst>
                                          <p:attrName>ppt_x</p:attrName>
                                          <p:attrName>ppt_y</p:attrName>
                                        </p:attrNameLst>
                                      </p:cBhvr>
                                      <p:rCtr x="3785" y="-116"/>
                                    </p:animMotion>
                                  </p:childTnLst>
                                </p:cTn>
                              </p:par>
                              <p:par>
                                <p:cTn id="50" presetID="42" presetClass="path" presetSubtype="0" accel="50000" decel="50000" fill="hold" grpId="5" nodeType="withEffect">
                                  <p:stCondLst>
                                    <p:cond delay="0"/>
                                  </p:stCondLst>
                                  <p:childTnLst>
                                    <p:animMotion origin="layout" path="M -0.37153 0.03241 L -0.36441 0.22593 " pathEditMode="relative" rAng="0" ptsTypes="AA">
                                      <p:cBhvr>
                                        <p:cTn id="51" dur="2000" fill="hold"/>
                                        <p:tgtEl>
                                          <p:spTgt spid="6"/>
                                        </p:tgtEl>
                                        <p:attrNameLst>
                                          <p:attrName>ppt_x</p:attrName>
                                          <p:attrName>ppt_y</p:attrName>
                                        </p:attrNameLst>
                                      </p:cBhvr>
                                      <p:rCtr x="347" y="9676"/>
                                    </p:animMotion>
                                  </p:childTnLst>
                                </p:cTn>
                              </p:par>
                              <p:par>
                                <p:cTn id="52" presetID="0" presetClass="path" presetSubtype="0" accel="50000" decel="50000" fill="hold" grpId="5" nodeType="withEffect">
                                  <p:stCondLst>
                                    <p:cond delay="0"/>
                                  </p:stCondLst>
                                  <p:childTnLst>
                                    <p:animMotion origin="layout" path="M 0.2724 -0.1625 L -0.36423 0.2257 " pathEditMode="relative" rAng="0" ptsTypes="AA">
                                      <p:cBhvr>
                                        <p:cTn id="53" dur="2000" fill="hold"/>
                                        <p:tgtEl>
                                          <p:spTgt spid="5"/>
                                        </p:tgtEl>
                                        <p:attrNameLst>
                                          <p:attrName>ppt_x</p:attrName>
                                          <p:attrName>ppt_y</p:attrName>
                                        </p:attrNameLst>
                                      </p:cBhvr>
                                      <p:rCtr x="-31840" y="19398"/>
                                    </p:animMotion>
                                  </p:childTnLst>
                                </p:cTn>
                              </p:par>
                              <p:par>
                                <p:cTn id="54" presetID="10" presetClass="exit" presetSubtype="0" fill="hold" grpId="1" nodeType="withEffect">
                                  <p:stCondLst>
                                    <p:cond delay="0"/>
                                  </p:stCondLst>
                                  <p:childTnLst>
                                    <p:animEffect transition="out" filter="fade">
                                      <p:cBhvr>
                                        <p:cTn id="55" dur="1250"/>
                                        <p:tgtEl>
                                          <p:spTgt spid="3074"/>
                                        </p:tgtEl>
                                      </p:cBhvr>
                                    </p:animEffect>
                                    <p:set>
                                      <p:cBhvr>
                                        <p:cTn id="56" dur="1" fill="hold">
                                          <p:stCondLst>
                                            <p:cond delay="1249"/>
                                          </p:stCondLst>
                                        </p:cTn>
                                        <p:tgtEl>
                                          <p:spTgt spid="3074"/>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5" grpId="3"/>
      <p:bldP spid="5" grpId="4"/>
      <p:bldP spid="5" grpId="5"/>
      <p:bldP spid="6" grpId="0"/>
      <p:bldP spid="6" grpId="1"/>
      <p:bldP spid="6" grpId="2"/>
      <p:bldP spid="6" grpId="3"/>
      <p:bldP spid="6" grpId="4"/>
      <p:bldP spid="6" grpId="5"/>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E6DBF-12C7-4B71-8998-6F6B5E450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2428"/>
          </a:xfrm>
          <a:prstGeom prst="rect">
            <a:avLst/>
          </a:prstGeom>
        </p:spPr>
      </p:pic>
      <p:sp>
        <p:nvSpPr>
          <p:cNvPr id="6" name="Title 1">
            <a:extLst>
              <a:ext uri="{FF2B5EF4-FFF2-40B4-BE49-F238E27FC236}">
                <a16:creationId xmlns:a16="http://schemas.microsoft.com/office/drawing/2014/main" id="{CBF34759-B9FB-46DE-A86F-4690C186334D}"/>
              </a:ext>
            </a:extLst>
          </p:cNvPr>
          <p:cNvSpPr txBox="1">
            <a:spLocks/>
          </p:cNvSpPr>
          <p:nvPr/>
        </p:nvSpPr>
        <p:spPr>
          <a:xfrm>
            <a:off x="658636" y="3635714"/>
            <a:ext cx="11466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a:t>
            </a:r>
          </a:p>
        </p:txBody>
      </p:sp>
      <p:sp>
        <p:nvSpPr>
          <p:cNvPr id="7" name="Title 1">
            <a:extLst>
              <a:ext uri="{FF2B5EF4-FFF2-40B4-BE49-F238E27FC236}">
                <a16:creationId xmlns:a16="http://schemas.microsoft.com/office/drawing/2014/main" id="{8FA680B2-AF03-4B90-BD28-A7DD624C8B65}"/>
              </a:ext>
            </a:extLst>
          </p:cNvPr>
          <p:cNvSpPr txBox="1">
            <a:spLocks/>
          </p:cNvSpPr>
          <p:nvPr/>
        </p:nvSpPr>
        <p:spPr>
          <a:xfrm>
            <a:off x="5083692" y="3635714"/>
            <a:ext cx="34326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offer Himself</a:t>
            </a:r>
          </a:p>
        </p:txBody>
      </p:sp>
      <p:sp>
        <p:nvSpPr>
          <p:cNvPr id="8" name="Title 1">
            <a:extLst>
              <a:ext uri="{FF2B5EF4-FFF2-40B4-BE49-F238E27FC236}">
                <a16:creationId xmlns:a16="http://schemas.microsoft.com/office/drawing/2014/main" id="{7F2524CA-EB3F-40C1-893D-AA85E5FDDEE4}"/>
              </a:ext>
            </a:extLst>
          </p:cNvPr>
          <p:cNvSpPr txBox="1">
            <a:spLocks/>
          </p:cNvSpPr>
          <p:nvPr/>
        </p:nvSpPr>
        <p:spPr>
          <a:xfrm>
            <a:off x="393523" y="4306234"/>
            <a:ext cx="158382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often</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Christ has not entered the holy places made with hands, which are copies of the true, but into heaven itself, now to appear in the presence of God for us;    not that He should offer Himself often, as the high priest enters the Most Holy Place every year with blood of another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9:24-25 </a:t>
            </a:r>
          </a:p>
        </p:txBody>
      </p:sp>
      <p:sp>
        <p:nvSpPr>
          <p:cNvPr id="4" name="Rectangle 2">
            <a:extLst>
              <a:ext uri="{FF2B5EF4-FFF2-40B4-BE49-F238E27FC236}">
                <a16:creationId xmlns:a16="http://schemas.microsoft.com/office/drawing/2014/main" id="{AD5109E9-C323-4513-9CFE-EA980A992A67}"/>
              </a:ext>
            </a:extLst>
          </p:cNvPr>
          <p:cNvSpPr txBox="1">
            <a:spLocks noChangeArrowheads="1"/>
          </p:cNvSpPr>
          <p:nvPr/>
        </p:nvSpPr>
        <p:spPr bwMode="auto">
          <a:xfrm>
            <a:off x="1703666" y="279400"/>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D6A054FB-1D04-4CC1-9687-1C4C5048E8B8}"/>
              </a:ext>
            </a:extLst>
          </p:cNvPr>
          <p:cNvSpPr txBox="1">
            <a:spLocks noChangeArrowheads="1"/>
          </p:cNvSpPr>
          <p:nvPr/>
        </p:nvSpPr>
        <p:spPr bwMode="auto">
          <a:xfrm>
            <a:off x="605797" y="564381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blood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4408C82-257E-48F2-B5F9-60858CB8BD45}"/>
              </a:ext>
            </a:extLst>
          </p:cNvPr>
          <p:cNvSpPr txBox="1">
            <a:spLocks noChangeArrowheads="1"/>
          </p:cNvSpPr>
          <p:nvPr/>
        </p:nvSpPr>
        <p:spPr bwMode="auto">
          <a:xfrm>
            <a:off x="330798" y="4305438"/>
            <a:ext cx="172482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often</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hidden="1">
            <a:extLst>
              <a:ext uri="{FF2B5EF4-FFF2-40B4-BE49-F238E27FC236}">
                <a16:creationId xmlns:a16="http://schemas.microsoft.com/office/drawing/2014/main" id="{EFDA3FA1-F942-419C-8093-CB7B7BE3EF8F}"/>
              </a:ext>
            </a:extLst>
          </p:cNvPr>
          <p:cNvSpPr txBox="1">
            <a:spLocks noChangeArrowheads="1"/>
          </p:cNvSpPr>
          <p:nvPr/>
        </p:nvSpPr>
        <p:spPr bwMode="auto">
          <a:xfrm>
            <a:off x="7121428" y="66675"/>
            <a:ext cx="172482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often</a:t>
            </a:r>
            <a:endParaRPr lang="en-US" altLang="en-US" sz="38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Rectangle 10">
            <a:extLst>
              <a:ext uri="{FF2B5EF4-FFF2-40B4-BE49-F238E27FC236}">
                <a16:creationId xmlns:a16="http://schemas.microsoft.com/office/drawing/2014/main" id="{5CC87059-45CE-4E04-B8FD-45F4A180B02E}"/>
              </a:ext>
            </a:extLst>
          </p:cNvPr>
          <p:cNvSpPr>
            <a:spLocks noChangeArrowheads="1"/>
          </p:cNvSpPr>
          <p:nvPr/>
        </p:nvSpPr>
        <p:spPr bwMode="auto">
          <a:xfrm>
            <a:off x="727530" y="2957286"/>
            <a:ext cx="75147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in the presence of God for us</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449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40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750"/>
                                        <p:tgtEl>
                                          <p:spTgt spid="7"/>
                                        </p:tgtEl>
                                      </p:cBhvr>
                                    </p:animEffect>
                                  </p:childTnLst>
                                </p:cTn>
                              </p:par>
                              <p:par>
                                <p:cTn id="25" presetID="18" presetClass="emph" presetSubtype="0" fill="hold" grpId="1" nodeType="withEffect">
                                  <p:stCondLst>
                                    <p:cond delay="400"/>
                                  </p:stCondLst>
                                  <p:childTnLst>
                                    <p:set>
                                      <p:cBhvr override="childStyle">
                                        <p:cTn id="26" dur="750" fill="hold"/>
                                        <p:tgtEl>
                                          <p:spTgt spid="7"/>
                                        </p:tgtEl>
                                        <p:attrNameLst>
                                          <p:attrName>style.textDecorationUnderline</p:attrName>
                                        </p:attrNameLst>
                                      </p:cBhvr>
                                      <p:to>
                                        <p:strVal val="true"/>
                                      </p:to>
                                    </p:set>
                                  </p:childTnLst>
                                </p:cTn>
                              </p:par>
                              <p:par>
                                <p:cTn id="27" presetID="22" presetClass="entr" presetSubtype="8" fill="hold" grpId="0" nodeType="withEffect">
                                  <p:stCondLst>
                                    <p:cond delay="105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18" presetClass="emph" presetSubtype="0" fill="hold" grpId="1" nodeType="withEffect">
                                  <p:stCondLst>
                                    <p:cond delay="1050"/>
                                  </p:stCondLst>
                                  <p:childTnLst>
                                    <p:set>
                                      <p:cBhvr override="childStyle">
                                        <p:cTn id="31" dur="500" fill="hold"/>
                                        <p:tgtEl>
                                          <p:spTgt spid="8"/>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0" presetClass="entr" presetSubtype="0" fill="hold" grpId="0" nodeType="click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stCondLst>
                                            <p:cond delay="0"/>
                                          </p:stCondLst>
                                        </p:cTn>
                                        <p:tgtEl>
                                          <p:spTgt spid="11"/>
                                        </p:tgtEl>
                                      </p:cBhvr>
                                    </p:animEffect>
                                    <p:anim to="" calcmode="lin" valueType="num">
                                      <p:cBhvr>
                                        <p:cTn id="37"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38"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39" fill="hold">
                            <p:stCondLst>
                              <p:cond delay="16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childTnLst>
                                </p:cTn>
                              </p:par>
                              <p:par>
                                <p:cTn id="48" presetID="6" presetClass="emph" presetSubtype="0" fill="hold" grpId="2" nodeType="withEffect">
                                  <p:stCondLst>
                                    <p:cond delay="0"/>
                                  </p:stCondLst>
                                  <p:childTnLst>
                                    <p:animScale>
                                      <p:cBhvr>
                                        <p:cTn id="49" dur="1900" fill="hold"/>
                                        <p:tgtEl>
                                          <p:spTgt spid="10"/>
                                        </p:tgtEl>
                                      </p:cBhvr>
                                      <p:by x="83000" y="83000"/>
                                    </p:animScale>
                                  </p:childTnLst>
                                </p:cTn>
                              </p:par>
                              <p:par>
                                <p:cTn id="50" presetID="42" presetClass="path" presetSubtype="0" accel="50000" decel="50000" fill="hold" grpId="1" nodeType="withEffect">
                                  <p:stCondLst>
                                    <p:cond delay="0"/>
                                  </p:stCondLst>
                                  <p:childTnLst>
                                    <p:animMotion origin="layout" path="M -1.94444E-6 -4.07407E-6 L 0.74167 -0.61921 " pathEditMode="relative" rAng="0" ptsTypes="AA">
                                      <p:cBhvr>
                                        <p:cTn id="51" dur="2000" fill="hold"/>
                                        <p:tgtEl>
                                          <p:spTgt spid="10"/>
                                        </p:tgtEl>
                                        <p:attrNameLst>
                                          <p:attrName>ppt_x</p:attrName>
                                          <p:attrName>ppt_y</p:attrName>
                                        </p:attrNameLst>
                                      </p:cBhvr>
                                      <p:rCtr x="37083" y="-30972"/>
                                    </p:animMotion>
                                  </p:childTnLst>
                                </p:cTn>
                              </p:par>
                              <p:par>
                                <p:cTn id="52" presetID="10" presetClass="exit" presetSubtype="0" fill="hold" grpId="1" nodeType="withEffect">
                                  <p:stCondLst>
                                    <p:cond delay="0"/>
                                  </p:stCondLst>
                                  <p:childTnLst>
                                    <p:animEffect transition="out" filter="fade">
                                      <p:cBhvr>
                                        <p:cTn id="53" dur="1250"/>
                                        <p:tgtEl>
                                          <p:spTgt spid="3074"/>
                                        </p:tgtEl>
                                      </p:cBhvr>
                                    </p:animEffect>
                                    <p:set>
                                      <p:cBhvr>
                                        <p:cTn id="54" dur="1" fill="hold">
                                          <p:stCondLst>
                                            <p:cond delay="1249"/>
                                          </p:stCondLst>
                                        </p:cTn>
                                        <p:tgtEl>
                                          <p:spTgt spid="3074"/>
                                        </p:tgtEl>
                                        <p:attrNameLst>
                                          <p:attrName>style.visibility</p:attrName>
                                        </p:attrNameLst>
                                      </p:cBhvr>
                                      <p:to>
                                        <p:strVal val="hidden"/>
                                      </p:to>
                                    </p:set>
                                  </p:childTnLst>
                                </p:cTn>
                              </p:par>
                              <p:par>
                                <p:cTn id="55" presetID="10" presetClass="exit" presetSubtype="0" fill="hold" grpId="2" nodeType="withEffect">
                                  <p:stCondLst>
                                    <p:cond delay="0"/>
                                  </p:stCondLst>
                                  <p:iterate type="lt">
                                    <p:tmPct val="0"/>
                                  </p:iterate>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50"/>
                                        <p:tgtEl>
                                          <p:spTgt spid="6"/>
                                        </p:tgtEl>
                                      </p:cBhvr>
                                    </p:animEffect>
                                    <p:set>
                                      <p:cBhvr>
                                        <p:cTn id="60" dur="1" fill="hold">
                                          <p:stCondLst>
                                            <p:cond delay="249"/>
                                          </p:stCondLst>
                                        </p:cTn>
                                        <p:tgtEl>
                                          <p:spTgt spid="6"/>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50"/>
                                        <p:tgtEl>
                                          <p:spTgt spid="7"/>
                                        </p:tgtEl>
                                      </p:cBhvr>
                                    </p:animEffect>
                                    <p:set>
                                      <p:cBhvr>
                                        <p:cTn id="63" dur="1" fill="hold">
                                          <p:stCondLst>
                                            <p:cond delay="249"/>
                                          </p:stCondLst>
                                        </p:cTn>
                                        <p:tgtEl>
                                          <p:spTgt spid="7"/>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50"/>
                                        <p:tgtEl>
                                          <p:spTgt spid="8"/>
                                        </p:tgtEl>
                                      </p:cBhvr>
                                    </p:animEffect>
                                    <p:set>
                                      <p:cBhvr>
                                        <p:cTn id="66"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3074" grpId="0"/>
      <p:bldP spid="3074" grpId="1"/>
      <p:bldP spid="4" grpId="1"/>
      <p:bldP spid="5" grpId="1"/>
      <p:bldP spid="10" grpId="0"/>
      <p:bldP spid="10" grpId="1"/>
      <p:bldP spid="10" grpId="2"/>
      <p:bldP spid="11" grpId="0"/>
      <p:bldP spid="11" grpId="1"/>
      <p:bldP spid="11"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97420-81AC-4810-B83B-CC53EF606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863" cy="7421526"/>
          </a:xfrm>
          <a:prstGeom prst="rect">
            <a:avLst/>
          </a:prstGeom>
        </p:spPr>
      </p:pic>
      <p:sp>
        <p:nvSpPr>
          <p:cNvPr id="4" name="Title 1">
            <a:extLst>
              <a:ext uri="{FF2B5EF4-FFF2-40B4-BE49-F238E27FC236}">
                <a16:creationId xmlns:a16="http://schemas.microsoft.com/office/drawing/2014/main" id="{4AADD6B9-4AC5-443D-BFD7-D0D78C586A56}"/>
              </a:ext>
            </a:extLst>
          </p:cNvPr>
          <p:cNvSpPr txBox="1">
            <a:spLocks/>
          </p:cNvSpPr>
          <p:nvPr/>
        </p:nvSpPr>
        <p:spPr>
          <a:xfrm>
            <a:off x="5950856" y="3548629"/>
            <a:ext cx="1770743" cy="907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Christ</a:t>
            </a:r>
          </a:p>
        </p:txBody>
      </p:sp>
      <p:sp>
        <p:nvSpPr>
          <p:cNvPr id="6" name="Title 1">
            <a:extLst>
              <a:ext uri="{FF2B5EF4-FFF2-40B4-BE49-F238E27FC236}">
                <a16:creationId xmlns:a16="http://schemas.microsoft.com/office/drawing/2014/main" id="{78BBC2EB-B310-4A12-BAC8-7291DF58D0F6}"/>
              </a:ext>
            </a:extLst>
          </p:cNvPr>
          <p:cNvSpPr txBox="1">
            <a:spLocks/>
          </p:cNvSpPr>
          <p:nvPr/>
        </p:nvSpPr>
        <p:spPr>
          <a:xfrm>
            <a:off x="454819" y="4132774"/>
            <a:ext cx="8106229" cy="907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offered once to bear the sins of many</a:t>
            </a:r>
          </a:p>
        </p:txBody>
      </p:sp>
      <p:sp>
        <p:nvSpPr>
          <p:cNvPr id="8" name="Rectangle 2">
            <a:extLst>
              <a:ext uri="{FF2B5EF4-FFF2-40B4-BE49-F238E27FC236}">
                <a16:creationId xmlns:a16="http://schemas.microsoft.com/office/drawing/2014/main" id="{D43AA5C2-150B-408D-8F21-D7DDB52D2B81}"/>
              </a:ext>
            </a:extLst>
          </p:cNvPr>
          <p:cNvSpPr txBox="1">
            <a:spLocks noChangeArrowheads="1"/>
          </p:cNvSpPr>
          <p:nvPr/>
        </p:nvSpPr>
        <p:spPr bwMode="auto">
          <a:xfrm>
            <a:off x="7121428" y="66675"/>
            <a:ext cx="172482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3175" cmpd="sng">
                  <a:solidFill>
                    <a:srgbClr val="FFFFFF"/>
                  </a:solidFill>
                  <a:prstDash val="solid"/>
                  <a:miter lim="800000"/>
                </a:ln>
                <a:solidFill>
                  <a:srgbClr val="0066FF"/>
                </a:solidFill>
                <a:effectLst>
                  <a:glow rad="63500">
                    <a:schemeClr val="tx1"/>
                  </a:glow>
                </a:effectLst>
                <a:latin typeface="Calibri" panose="020F0502020204030204" pitchFamily="34" charset="0"/>
              </a:rPr>
              <a:t>often</a:t>
            </a:r>
            <a:endParaRPr lang="en-US" altLang="en-US" sz="3800" b="1" i="1" kern="0" dirty="0">
              <a:ln w="3175" cmpd="sng">
                <a:solidFill>
                  <a:srgbClr val="FFFFFF"/>
                </a:solidFill>
                <a:prstDash val="solid"/>
                <a:miter lim="800000"/>
              </a:ln>
              <a:solidFill>
                <a:srgbClr val="0066FF"/>
              </a:solidFill>
              <a:effectLst>
                <a:glow rad="63500">
                  <a:schemeClr val="tx1"/>
                </a:glow>
              </a:effectLst>
              <a:latin typeface="Calibri" panose="020F0502020204030204" pitchFamily="34" charset="0"/>
            </a:endParaRP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then would have had to suffer often since the foundation of the world; but now, once at the end of the ages, He has appeared to put away sin by the sacrifice of Himself. And as it is appointed for men to die once, but after this the judgment, so Christ was offered once to bear the sins of many. To those who eagerly wait for Him He will appear a second time, apart from sin, for salvation.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9:26-28 </a:t>
            </a:r>
          </a:p>
        </p:txBody>
      </p:sp>
      <p:sp>
        <p:nvSpPr>
          <p:cNvPr id="7" name="Rectangle 6">
            <a:extLst>
              <a:ext uri="{FF2B5EF4-FFF2-40B4-BE49-F238E27FC236}">
                <a16:creationId xmlns:a16="http://schemas.microsoft.com/office/drawing/2014/main" id="{3187BA4C-334D-4A9F-A33A-FD3BB2D6AB9B}"/>
              </a:ext>
            </a:extLst>
          </p:cNvPr>
          <p:cNvSpPr>
            <a:spLocks noChangeArrowheads="1"/>
          </p:cNvSpPr>
          <p:nvPr/>
        </p:nvSpPr>
        <p:spPr bwMode="auto">
          <a:xfrm>
            <a:off x="585333" y="4112287"/>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solidFill>
                  <a:srgbClr val="CC9900"/>
                </a:solidFill>
                <a:latin typeface="Calibri" panose="020F0502020204030204" pitchFamily="34" charset="0"/>
                <a:cs typeface="Calibri" panose="020F0502020204030204" pitchFamily="34" charset="0"/>
              </a:rPr>
              <a:t>offered once</a:t>
            </a:r>
            <a:endParaRPr lang="en-US" sz="38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5512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anim calcmode="lin" valueType="num">
                                      <p:cBhvr>
                                        <p:cTn id="9" dur="750" fill="hold"/>
                                        <p:tgtEl>
                                          <p:spTgt spid="3074"/>
                                        </p:tgtEl>
                                        <p:attrNameLst>
                                          <p:attrName>style.rotation</p:attrName>
                                        </p:attrNameLst>
                                      </p:cBhvr>
                                      <p:tavLst>
                                        <p:tav tm="0">
                                          <p:val>
                                            <p:fltVal val="90"/>
                                          </p:val>
                                        </p:tav>
                                        <p:tav tm="100000">
                                          <p:val>
                                            <p:fltVal val="0"/>
                                          </p:val>
                                        </p:tav>
                                      </p:tavLst>
                                    </p:anim>
                                    <p:animEffect transition="in" filter="fade">
                                      <p:cBhvr>
                                        <p:cTn id="10" dur="750"/>
                                        <p:tgtEl>
                                          <p:spTgt spid="3074"/>
                                        </p:tgtEl>
                                      </p:cBhvr>
                                    </p:animEffect>
                                  </p:childTnLst>
                                </p:cTn>
                              </p:par>
                            </p:childTnLst>
                          </p:cTn>
                        </p:par>
                        <p:par>
                          <p:cTn id="11" fill="hold">
                            <p:stCondLst>
                              <p:cond delay="750"/>
                            </p:stCondLst>
                            <p:childTnLst>
                              <p:par>
                                <p:cTn id="12" presetID="10" presetClass="exit" presetSubtype="0" fill="hold" grpId="0" nodeType="after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par>
                          <p:cTn id="22" fill="hold">
                            <p:stCondLst>
                              <p:cond delay="500"/>
                            </p:stCondLst>
                            <p:childTnLst>
                              <p:par>
                                <p:cTn id="23" presetID="22" presetClass="entr" presetSubtype="8" fill="hold" grpId="0" nodeType="after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par>
                                <p:cTn id="26" presetID="18" presetClass="emph" presetSubtype="0" fill="hold" grpId="1" nodeType="withEffect">
                                  <p:stCondLst>
                                    <p:cond delay="0"/>
                                  </p:stCondLst>
                                  <p:childTnLst>
                                    <p:set>
                                      <p:cBhvr override="childStyle">
                                        <p:cTn id="27" dur="500" fill="hold"/>
                                        <p:tgtEl>
                                          <p:spTgt spid="6"/>
                                        </p:tgtEl>
                                        <p:attrNameLst>
                                          <p:attrName>style.textDecorationUnderline</p:attrName>
                                        </p:attrNameLst>
                                      </p:cBhvr>
                                      <p:to>
                                        <p:strVal val="true"/>
                                      </p:to>
                                    </p:set>
                                  </p:childTnLst>
                                </p:cTn>
                              </p:par>
                            </p:childTnLst>
                          </p:cTn>
                        </p:par>
                        <p:par>
                          <p:cTn id="28" fill="hold">
                            <p:stCondLst>
                              <p:cond delay="1600"/>
                            </p:stCondLst>
                            <p:childTnLst>
                              <p:par>
                                <p:cTn id="29" presetID="0"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stCondLst>
                                            <p:cond delay="0"/>
                                          </p:stCondLst>
                                        </p:cTn>
                                        <p:tgtEl>
                                          <p:spTgt spid="7"/>
                                        </p:tgtEl>
                                      </p:cBhvr>
                                    </p:animEffect>
                                    <p:anim to="" calcmode="lin" valueType="num">
                                      <p:cBhvr>
                                        <p:cTn id="32"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4" fill="hold">
                            <p:stCondLst>
                              <p:cond delay="26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3074"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C9DC55-A82B-4229-A1F9-D01FBD3C0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F954F824-E9FA-42C8-A4B6-0F6091F5822E}"/>
              </a:ext>
            </a:extLst>
          </p:cNvPr>
          <p:cNvSpPr txBox="1">
            <a:spLocks noChangeArrowheads="1"/>
          </p:cNvSpPr>
          <p:nvPr/>
        </p:nvSpPr>
        <p:spPr bwMode="auto">
          <a:xfrm>
            <a:off x="2322285" y="5506497"/>
            <a:ext cx="86630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1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up</a:t>
            </a:r>
            <a:endParaRPr lang="en-US" altLang="en-US" sz="41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Title 1">
            <a:extLst>
              <a:ext uri="{FF2B5EF4-FFF2-40B4-BE49-F238E27FC236}">
                <a16:creationId xmlns:a16="http://schemas.microsoft.com/office/drawing/2014/main" id="{08AE2A92-A519-492B-89C7-D1F0A2E5428F}"/>
              </a:ext>
            </a:extLst>
          </p:cNvPr>
          <p:cNvSpPr txBox="1">
            <a:spLocks/>
          </p:cNvSpPr>
          <p:nvPr/>
        </p:nvSpPr>
        <p:spPr>
          <a:xfrm>
            <a:off x="2014991" y="2353299"/>
            <a:ext cx="57476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higher than the heavens</a:t>
            </a:r>
          </a:p>
        </p:txBody>
      </p:sp>
      <p:sp>
        <p:nvSpPr>
          <p:cNvPr id="4" name="Title 1">
            <a:extLst>
              <a:ext uri="{FF2B5EF4-FFF2-40B4-BE49-F238E27FC236}">
                <a16:creationId xmlns:a16="http://schemas.microsoft.com/office/drawing/2014/main" id="{76E9CA4F-E6E7-4FC8-A3AF-3D5D18A072B1}"/>
              </a:ext>
            </a:extLst>
          </p:cNvPr>
          <p:cNvSpPr txBox="1">
            <a:spLocks/>
          </p:cNvSpPr>
          <p:nvPr/>
        </p:nvSpPr>
        <p:spPr>
          <a:xfrm>
            <a:off x="2208777" y="4851004"/>
            <a:ext cx="43470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 did once for all</a:t>
            </a:r>
          </a:p>
        </p:txBody>
      </p:sp>
      <p:pic>
        <p:nvPicPr>
          <p:cNvPr id="7" name="Picture 6">
            <a:extLst>
              <a:ext uri="{FF2B5EF4-FFF2-40B4-BE49-F238E27FC236}">
                <a16:creationId xmlns:a16="http://schemas.microsoft.com/office/drawing/2014/main" id="{51785194-CCBD-40F0-8E5B-1E6CAFF03A11}"/>
              </a:ext>
            </a:extLst>
          </p:cNvPr>
          <p:cNvPicPr>
            <a:picLocks noChangeAspect="1"/>
          </p:cNvPicPr>
          <p:nvPr/>
        </p:nvPicPr>
        <p:blipFill rotWithShape="1">
          <a:blip r:embed="rId2">
            <a:extLst>
              <a:ext uri="{28A0092B-C50C-407E-A947-70E740481C1C}">
                <a14:useLocalDpi xmlns:a14="http://schemas.microsoft.com/office/drawing/2010/main" val="0"/>
              </a:ext>
            </a:extLst>
          </a:blip>
          <a:srcRect r="55714" b="78836"/>
          <a:stretch/>
        </p:blipFill>
        <p:spPr>
          <a:xfrm>
            <a:off x="0" y="0"/>
            <a:ext cx="4049486" cy="1451429"/>
          </a:xfrm>
          <a:prstGeom prst="rect">
            <a:avLst/>
          </a:prstGeom>
        </p:spPr>
      </p:pic>
      <p:sp>
        <p:nvSpPr>
          <p:cNvPr id="3074" name="Rectangle 2"/>
          <p:cNvSpPr>
            <a:spLocks noGrp="1" noChangeArrowheads="1"/>
          </p:cNvSpPr>
          <p:nvPr>
            <p:ph type="title"/>
          </p:nvPr>
        </p:nvSpPr>
        <p:spPr>
          <a:xfrm>
            <a:off x="228600" y="457200"/>
            <a:ext cx="8686800" cy="5943600"/>
          </a:xfrm>
        </p:spPr>
        <p:txBody>
          <a:bodyPr>
            <a:scene3d>
              <a:camera prst="orthographicFront"/>
              <a:lightRig rig="flat" dir="t"/>
            </a:scene3d>
            <a:sp3d extrusionH="57150" prstMaterial="plastic">
              <a:bevelT w="38100" h="38100"/>
            </a:sp3d>
          </a:bodyPr>
          <a:lstStyle/>
          <a:p>
            <a:pPr eaLnBrk="1" hangingPunct="1"/>
            <a:r>
              <a:rPr lang="en-US" altLang="en-US" sz="41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such a High Priest was fitting for us, who is holy, harmless, undefiled, separate from sinners, and has become higher than the heavens; who does not need daily, as those high priests, to offer up sacrifices, first for His own sins and then for the people's, for this He did once for all when He offered up Himself.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7:26-27 </a:t>
            </a:r>
          </a:p>
        </p:txBody>
      </p:sp>
      <p:sp>
        <p:nvSpPr>
          <p:cNvPr id="6" name="Rectangle 2">
            <a:extLst>
              <a:ext uri="{FF2B5EF4-FFF2-40B4-BE49-F238E27FC236}">
                <a16:creationId xmlns:a16="http://schemas.microsoft.com/office/drawing/2014/main" id="{35CCABFB-0EFE-427D-B8D0-15AA34C66F26}"/>
              </a:ext>
            </a:extLst>
          </p:cNvPr>
          <p:cNvSpPr txBox="1">
            <a:spLocks noChangeArrowheads="1"/>
          </p:cNvSpPr>
          <p:nvPr/>
        </p:nvSpPr>
        <p:spPr bwMode="auto">
          <a:xfrm>
            <a:off x="3661706" y="4855298"/>
            <a:ext cx="295998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1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once for all</a:t>
            </a:r>
            <a:endParaRPr lang="en-US" altLang="en-US" sz="41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7B8F3AE3-D3A8-4CFA-BD21-51C65D607141}"/>
              </a:ext>
            </a:extLst>
          </p:cNvPr>
          <p:cNvSpPr txBox="1">
            <a:spLocks noChangeArrowheads="1"/>
          </p:cNvSpPr>
          <p:nvPr/>
        </p:nvSpPr>
        <p:spPr bwMode="auto">
          <a:xfrm>
            <a:off x="2239306" y="4656860"/>
            <a:ext cx="340675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once for all</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251725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25937 -0.14028 " pathEditMode="relative" rAng="0" ptsTypes="AA">
                                      <p:cBhvr>
                                        <p:cTn id="10" dur="1000" spd="-100000" fill="hold"/>
                                        <p:tgtEl>
                                          <p:spTgt spid="3074"/>
                                        </p:tgtEl>
                                        <p:attrNameLst>
                                          <p:attrName>ppt_x</p:attrName>
                                          <p:attrName>ppt_y</p:attrName>
                                        </p:attrNameLst>
                                      </p:cBhvr>
                                      <p:rCtr x="-12969" y="-7014"/>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8" presetClass="emph" presetSubtype="0" fill="hold" grpId="1" nodeType="withEffect">
                                  <p:stCondLst>
                                    <p:cond delay="0"/>
                                  </p:stCondLst>
                                  <p:childTnLst>
                                    <p:set>
                                      <p:cBhvr override="childStyle">
                                        <p:cTn id="17" dur="500" fill="hold"/>
                                        <p:tgtEl>
                                          <p:spTgt spid="9"/>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0"/>
                                  </p:stCondLst>
                                  <p:childTnLst>
                                    <p:set>
                                      <p:cBhvr override="childStyle">
                                        <p:cTn id="24" dur="500" fill="hold"/>
                                        <p:tgtEl>
                                          <p:spTgt spid="4"/>
                                        </p:tgtEl>
                                        <p:attrNameLst>
                                          <p:attrName>style.textDecorationUnderline</p:attrName>
                                        </p:attrNameLst>
                                      </p:cBhvr>
                                      <p:to>
                                        <p:strVal val="true"/>
                                      </p:to>
                                    </p:set>
                                  </p:childTnLst>
                                </p:cTn>
                              </p:par>
                              <p:par>
                                <p:cTn id="25" presetID="22" presetClass="exit" presetSubtype="8" fill="hold" grpId="2" nodeType="withEffect">
                                  <p:stCondLst>
                                    <p:cond delay="0"/>
                                  </p:stCondLst>
                                  <p:childTnLst>
                                    <p:animEffect transition="out" filter="wipe(left)">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
                                        <p:tgtEl>
                                          <p:spTgt spid="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
                                        <p:tgtEl>
                                          <p:spTgt spid="6"/>
                                        </p:tgtEl>
                                      </p:cBhvr>
                                    </p:animEffect>
                                  </p:childTnLst>
                                </p:cTn>
                              </p:par>
                              <p:par>
                                <p:cTn id="36" presetID="6" presetClass="emph" presetSubtype="0" fill="hold" grpId="2" nodeType="withEffect">
                                  <p:stCondLst>
                                    <p:cond delay="0"/>
                                  </p:stCondLst>
                                  <p:childTnLst>
                                    <p:animScale>
                                      <p:cBhvr>
                                        <p:cTn id="37" dur="2000" fill="hold"/>
                                        <p:tgtEl>
                                          <p:spTgt spid="6"/>
                                        </p:tgtEl>
                                      </p:cBhvr>
                                      <p:by x="106500" y="106500"/>
                                    </p:animScale>
                                  </p:childTnLst>
                                </p:cTn>
                              </p:par>
                              <p:par>
                                <p:cTn id="38" presetID="6" presetClass="emph" presetSubtype="0" fill="hold" grpId="2" nodeType="withEffect">
                                  <p:stCondLst>
                                    <p:cond delay="0"/>
                                  </p:stCondLst>
                                  <p:childTnLst>
                                    <p:animScale>
                                      <p:cBhvr>
                                        <p:cTn id="39" dur="2750" fill="hold"/>
                                        <p:tgtEl>
                                          <p:spTgt spid="5"/>
                                        </p:tgtEl>
                                      </p:cBhvr>
                                      <p:by x="150000" y="150000"/>
                                    </p:animScale>
                                  </p:childTnLst>
                                </p:cTn>
                              </p:par>
                              <p:par>
                                <p:cTn id="40" presetID="42" presetClass="path" presetSubtype="0" accel="50000" decel="50000" fill="hold" grpId="0" nodeType="withEffect">
                                  <p:stCondLst>
                                    <p:cond delay="0"/>
                                  </p:stCondLst>
                                  <p:childTnLst>
                                    <p:animMotion origin="layout" path="M 1.11111E-6 4.44444E-6 L -0.02361 -0.76227 " pathEditMode="relative" rAng="0" ptsTypes="AA">
                                      <p:cBhvr>
                                        <p:cTn id="41" dur="2750" fill="hold"/>
                                        <p:tgtEl>
                                          <p:spTgt spid="5"/>
                                        </p:tgtEl>
                                        <p:attrNameLst>
                                          <p:attrName>ppt_x</p:attrName>
                                          <p:attrName>ppt_y</p:attrName>
                                        </p:attrNameLst>
                                      </p:cBhvr>
                                      <p:rCtr x="-1181" y="-38125"/>
                                    </p:animMotion>
                                  </p:childTnLst>
                                </p:cTn>
                              </p:par>
                              <p:par>
                                <p:cTn id="42" presetID="42" presetClass="path" presetSubtype="0" accel="50000" decel="50000" fill="hold" grpId="0" nodeType="withEffect">
                                  <p:stCondLst>
                                    <p:cond delay="0"/>
                                  </p:stCondLst>
                                  <p:childTnLst>
                                    <p:animMotion origin="layout" path="M 3.61111E-6 1.85185E-6 L -0.13056 -0.02824 " pathEditMode="relative" rAng="0" ptsTypes="AA">
                                      <p:cBhvr>
                                        <p:cTn id="43" dur="2000" fill="hold"/>
                                        <p:tgtEl>
                                          <p:spTgt spid="6"/>
                                        </p:tgtEl>
                                        <p:attrNameLst>
                                          <p:attrName>ppt_x</p:attrName>
                                          <p:attrName>ppt_y</p:attrName>
                                        </p:attrNameLst>
                                      </p:cBhvr>
                                      <p:rCtr x="-6528" y="-1412"/>
                                    </p:animMotion>
                                  </p:childTnLst>
                                </p:cTn>
                              </p:par>
                              <p:par>
                                <p:cTn id="44" presetID="10" presetClass="exit" presetSubtype="0" fill="hold" grpId="1" nodeType="withEffect">
                                  <p:stCondLst>
                                    <p:cond delay="0"/>
                                  </p:stCondLst>
                                  <p:childTnLst>
                                    <p:animEffect transition="out" filter="fade">
                                      <p:cBhvr>
                                        <p:cTn id="45" dur="1250"/>
                                        <p:tgtEl>
                                          <p:spTgt spid="3074"/>
                                        </p:tgtEl>
                                      </p:cBhvr>
                                    </p:animEffect>
                                    <p:set>
                                      <p:cBhvr>
                                        <p:cTn id="46" dur="1" fill="hold">
                                          <p:stCondLst>
                                            <p:cond delay="1249"/>
                                          </p:stCondLst>
                                        </p:cTn>
                                        <p:tgtEl>
                                          <p:spTgt spid="307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9" grpId="0"/>
      <p:bldP spid="9" grpId="1"/>
      <p:bldP spid="9" grpId="2"/>
      <p:bldP spid="4" grpId="0"/>
      <p:bldP spid="4" grpId="1"/>
      <p:bldP spid="4" grpId="2"/>
      <p:bldP spid="3074" grpId="0"/>
      <p:bldP spid="3074" grpId="1"/>
      <p:bldP spid="3074" grpId="2"/>
      <p:bldP spid="6" grpId="0"/>
      <p:bldP spid="6" grpId="1"/>
      <p:bldP spid="6"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65A4D-8E28-44AC-8E32-648ED63FE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9144000" cy="6932428"/>
          </a:xfrm>
          <a:prstGeom prst="rect">
            <a:avLst/>
          </a:prstGeom>
        </p:spPr>
      </p:pic>
      <p:sp>
        <p:nvSpPr>
          <p:cNvPr id="5" name="Title 1">
            <a:extLst>
              <a:ext uri="{FF2B5EF4-FFF2-40B4-BE49-F238E27FC236}">
                <a16:creationId xmlns:a16="http://schemas.microsoft.com/office/drawing/2014/main" id="{0BC00C3D-0208-4228-9482-6862F46B312F}"/>
              </a:ext>
            </a:extLst>
          </p:cNvPr>
          <p:cNvSpPr txBox="1">
            <a:spLocks/>
          </p:cNvSpPr>
          <p:nvPr/>
        </p:nvSpPr>
        <p:spPr>
          <a:xfrm>
            <a:off x="2239306" y="4657327"/>
            <a:ext cx="340675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for all</a:t>
            </a:r>
          </a:p>
        </p:txBody>
      </p:sp>
      <p:sp>
        <p:nvSpPr>
          <p:cNvPr id="3074" name="Rectangle 2"/>
          <p:cNvSpPr>
            <a:spLocks noGrp="1" noChangeArrowheads="1"/>
          </p:cNvSpPr>
          <p:nvPr>
            <p:ph type="title"/>
          </p:nvPr>
        </p:nvSpPr>
        <p:spPr>
          <a:xfrm>
            <a:off x="457200" y="576376"/>
            <a:ext cx="8229600" cy="57052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Beloved, while I was very diligent to write to you concerning our common salvation, I found it necessary to write to you exhorting you to contend earnestly for the faith which     was once for all delivered             to the saints.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Jude 1:3 </a:t>
            </a:r>
          </a:p>
        </p:txBody>
      </p:sp>
      <p:sp>
        <p:nvSpPr>
          <p:cNvPr id="4" name="Rectangle 2">
            <a:extLst>
              <a:ext uri="{FF2B5EF4-FFF2-40B4-BE49-F238E27FC236}">
                <a16:creationId xmlns:a16="http://schemas.microsoft.com/office/drawing/2014/main" id="{2DAB4F9A-824B-4A16-8EA8-2D935F0B894E}"/>
              </a:ext>
            </a:extLst>
          </p:cNvPr>
          <p:cNvSpPr txBox="1">
            <a:spLocks noChangeArrowheads="1"/>
          </p:cNvSpPr>
          <p:nvPr/>
        </p:nvSpPr>
        <p:spPr bwMode="auto">
          <a:xfrm>
            <a:off x="2239306" y="4656860"/>
            <a:ext cx="340675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once for all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5">
            <a:extLst>
              <a:ext uri="{FF2B5EF4-FFF2-40B4-BE49-F238E27FC236}">
                <a16:creationId xmlns:a16="http://schemas.microsoft.com/office/drawing/2014/main" id="{BBA5054E-7BC0-4867-9D42-6EC95AC9ADEE}"/>
              </a:ext>
            </a:extLst>
          </p:cNvPr>
          <p:cNvSpPr>
            <a:spLocks noChangeArrowheads="1"/>
          </p:cNvSpPr>
          <p:nvPr/>
        </p:nvSpPr>
        <p:spPr bwMode="auto">
          <a:xfrm>
            <a:off x="918822" y="1963965"/>
            <a:ext cx="49276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common salvation</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27EA6BC-262A-4A3F-A737-7FFE88E5175F}"/>
              </a:ext>
            </a:extLst>
          </p:cNvPr>
          <p:cNvSpPr>
            <a:spLocks noChangeArrowheads="1"/>
          </p:cNvSpPr>
          <p:nvPr/>
        </p:nvSpPr>
        <p:spPr bwMode="auto">
          <a:xfrm>
            <a:off x="4151085" y="3958512"/>
            <a:ext cx="2409371"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the faith</a:t>
            </a:r>
          </a:p>
        </p:txBody>
      </p:sp>
    </p:spTree>
    <p:extLst>
      <p:ext uri="{BB962C8B-B14F-4D97-AF65-F5344CB8AC3E}">
        <p14:creationId xmlns:p14="http://schemas.microsoft.com/office/powerpoint/2010/main" val="380040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0-#ppt_w/2"/>
                                          </p:val>
                                        </p:tav>
                                        <p:tav tm="100000">
                                          <p:val>
                                            <p:strVal val="#ppt_x"/>
                                          </p:val>
                                        </p:tav>
                                      </p:tavLst>
                                    </p:anim>
                                    <p:anim calcmode="lin" valueType="num">
                                      <p:cBhvr additive="base">
                                        <p:cTn id="8" dur="10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stCondLst>
                                            <p:cond delay="0"/>
                                          </p:stCondLst>
                                        </p:cTn>
                                        <p:tgtEl>
                                          <p:spTgt spid="7"/>
                                        </p:tgtEl>
                                      </p:cBhvr>
                                    </p:animEffect>
                                    <p:anim to="" calcmode="lin" valueType="num">
                                      <p:cBhvr>
                                        <p:cTn id="2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stCondLst>
                                            <p:cond delay="0"/>
                                          </p:stCondLst>
                                        </p:cTn>
                                        <p:tgtEl>
                                          <p:spTgt spid="6"/>
                                        </p:tgtEl>
                                      </p:cBhvr>
                                    </p:animEffect>
                                    <p:anim to="" calcmode="lin" valueType="num">
                                      <p:cBhvr>
                                        <p:cTn id="32"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34" fill="hold">
                            <p:stCondLst>
                              <p:cond delay="12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4" grpId="1"/>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47606-192D-44C7-85C0-756C6FD7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737987" y="1758359"/>
            <a:ext cx="7668026" cy="210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500" b="1" spc="50" dirty="0">
                <a:ln w="1143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glow rad="63500">
                    <a:schemeClr val="tx1"/>
                  </a:glow>
                  <a:outerShdw blurRad="76200" dist="50800" dir="5400000" algn="tl" rotWithShape="0">
                    <a:srgbClr val="000000">
                      <a:alpha val="65000"/>
                    </a:srgbClr>
                  </a:outerShdw>
                </a:effectLst>
                <a:latin typeface="Calibri" panose="020F0502020204030204" pitchFamily="34" charset="0"/>
              </a:rPr>
              <a:t>Once For All</a:t>
            </a:r>
            <a:endParaRPr lang="en-US" sz="11500" b="1" i="1" spc="50" dirty="0">
              <a:ln w="1143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gradFill>
                  <a:gsLst>
                    <a:gs pos="0">
                      <a:srgbClr val="FFEFD1"/>
                    </a:gs>
                    <a:gs pos="64999">
                      <a:srgbClr val="F0EBD5"/>
                    </a:gs>
                    <a:gs pos="100000">
                      <a:srgbClr val="D1C39F"/>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5400" b="1" i="1" spc="50" dirty="0">
              <a:ln w="11430"/>
              <a:gradFill>
                <a:gsLst>
                  <a:gs pos="0">
                    <a:srgbClr val="FFEFD1"/>
                  </a:gs>
                  <a:gs pos="64999">
                    <a:srgbClr val="F0EBD5"/>
                  </a:gs>
                  <a:gs pos="100000">
                    <a:srgbClr val="D1C39F"/>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800" b="1" spc="50" dirty="0">
                <a:ln w="11430"/>
                <a:gradFill>
                  <a:gsLst>
                    <a:gs pos="0">
                      <a:srgbClr val="FFEFD1"/>
                    </a:gs>
                    <a:gs pos="64999">
                      <a:srgbClr val="F0EBD5"/>
                    </a:gs>
                    <a:gs pos="100000">
                      <a:srgbClr val="D1C39F"/>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September 9, 2018</a:t>
            </a:r>
            <a:endParaRPr lang="en-US" altLang="en-US" sz="4800" b="1" i="1" spc="50" dirty="0">
              <a:ln w="11430"/>
              <a:gradFill>
                <a:gsLst>
                  <a:gs pos="0">
                    <a:srgbClr val="FFEFD1"/>
                  </a:gs>
                  <a:gs pos="64999">
                    <a:srgbClr val="F0EBD5"/>
                  </a:gs>
                  <a:gs pos="100000">
                    <a:srgbClr val="D1C39F"/>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9" presetClass="exit" presetSubtype="0" fill="hold" grpId="1" nodeType="afterEffect">
                                  <p:stCondLst>
                                    <p:cond delay="0"/>
                                  </p:stCondLst>
                                  <p:childTnLst>
                                    <p:animEffect transition="out" filter="dissolve">
                                      <p:cBhvr>
                                        <p:cTn id="33" dur="1500"/>
                                        <p:tgtEl>
                                          <p:spTgt spid="5"/>
                                        </p:tgtEl>
                                      </p:cBhvr>
                                    </p:animEffect>
                                    <p:set>
                                      <p:cBhvr>
                                        <p:cTn id="34" dur="1" fill="hold">
                                          <p:stCondLst>
                                            <p:cond delay="1499"/>
                                          </p:stCondLst>
                                        </p:cTn>
                                        <p:tgtEl>
                                          <p:spTgt spid="5"/>
                                        </p:tgtEl>
                                        <p:attrNameLst>
                                          <p:attrName>style.visibility</p:attrName>
                                        </p:attrNameLst>
                                      </p:cBhvr>
                                      <p:to>
                                        <p:strVal val="hidden"/>
                                      </p:to>
                                    </p:set>
                                  </p:childTnLst>
                                </p:cTn>
                              </p:par>
                              <p:par>
                                <p:cTn id="35" presetID="0" presetClass="path" presetSubtype="0" accel="50000" decel="50000" fill="hold" grpId="2" nodeType="withEffect">
                                  <p:stCondLst>
                                    <p:cond delay="0"/>
                                  </p:stCondLst>
                                  <p:childTnLst>
                                    <p:animMotion origin="layout" path="M 3.33333E-6 3.33333E-6 L -0.06667 0.22477 " pathEditMode="relative" rAng="0" ptsTypes="AA">
                                      <p:cBhvr>
                                        <p:cTn id="36" dur="1500" fill="hold"/>
                                        <p:tgtEl>
                                          <p:spTgt spid="5"/>
                                        </p:tgtEl>
                                        <p:attrNameLst>
                                          <p:attrName>ppt_x</p:attrName>
                                          <p:attrName>ppt_y</p:attrName>
                                        </p:attrNameLst>
                                      </p:cBhvr>
                                      <p:rCtr x="-3333" y="11227"/>
                                    </p:animMotion>
                                  </p:childTnLst>
                                </p:cTn>
                              </p:par>
                              <p:par>
                                <p:cTn id="37" presetID="31" presetClass="exit" presetSubtype="0" fill="hold" grpId="1" nodeType="withEffect">
                                  <p:stCondLst>
                                    <p:cond delay="750"/>
                                  </p:stCondLst>
                                  <p:childTnLst>
                                    <p:anim calcmode="lin" valueType="num">
                                      <p:cBhvr>
                                        <p:cTn id="38" dur="1000"/>
                                        <p:tgtEl>
                                          <p:spTgt spid="6"/>
                                        </p:tgtEl>
                                        <p:attrNameLst>
                                          <p:attrName>ppt_w</p:attrName>
                                        </p:attrNameLst>
                                      </p:cBhvr>
                                      <p:tavLst>
                                        <p:tav tm="0">
                                          <p:val>
                                            <p:strVal val="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fltVal val="0"/>
                                          </p:val>
                                        </p:tav>
                                      </p:tavLst>
                                    </p:anim>
                                    <p:anim calcmode="lin" valueType="num">
                                      <p:cBhvr>
                                        <p:cTn id="40" dur="1000"/>
                                        <p:tgtEl>
                                          <p:spTgt spid="6"/>
                                        </p:tgtEl>
                                        <p:attrNameLst>
                                          <p:attrName>style.rotation</p:attrName>
                                        </p:attrNameLst>
                                      </p:cBhvr>
                                      <p:tavLst>
                                        <p:tav tm="0">
                                          <p:val>
                                            <p:fltVal val="0"/>
                                          </p:val>
                                        </p:tav>
                                        <p:tav tm="100000">
                                          <p:val>
                                            <p:fltVal val="90"/>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42" presetClass="path" presetSubtype="0" accel="50000" decel="50000" fill="hold" grpId="2" nodeType="withEffect">
                                  <p:stCondLst>
                                    <p:cond delay="750"/>
                                  </p:stCondLst>
                                  <p:childTnLst>
                                    <p:animMotion origin="layout" path="M 3.33333E-6 2.22222E-6 L -0.11146 -0.49746 " pathEditMode="relative" rAng="0" ptsTypes="AA">
                                      <p:cBhvr>
                                        <p:cTn id="44" dur="1000" fill="hold"/>
                                        <p:tgtEl>
                                          <p:spTgt spid="6"/>
                                        </p:tgtEl>
                                        <p:attrNameLst>
                                          <p:attrName>ppt_x</p:attrName>
                                          <p:attrName>ppt_y</p:attrName>
                                        </p:attrNameLst>
                                      </p:cBhvr>
                                      <p:rCtr x="-5573" y="-2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3963C-143B-468E-92F4-CD03BC100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a:extLst>
              <a:ext uri="{FF2B5EF4-FFF2-40B4-BE49-F238E27FC236}">
                <a16:creationId xmlns:a16="http://schemas.microsoft.com/office/drawing/2014/main" id="{BDEE0F46-EDC3-4094-9E66-6AF8E4059BE1}"/>
              </a:ext>
            </a:extLst>
          </p:cNvPr>
          <p:cNvSpPr txBox="1">
            <a:spLocks/>
          </p:cNvSpPr>
          <p:nvPr/>
        </p:nvSpPr>
        <p:spPr>
          <a:xfrm>
            <a:off x="2849780" y="2672431"/>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good word of God</a:t>
            </a:r>
          </a:p>
        </p:txBody>
      </p:sp>
      <p:sp>
        <p:nvSpPr>
          <p:cNvPr id="9" name="Title 1">
            <a:extLst>
              <a:ext uri="{FF2B5EF4-FFF2-40B4-BE49-F238E27FC236}">
                <a16:creationId xmlns:a16="http://schemas.microsoft.com/office/drawing/2014/main" id="{1C251E00-321B-4721-9BC6-C9262A702699}"/>
              </a:ext>
            </a:extLst>
          </p:cNvPr>
          <p:cNvSpPr txBox="1">
            <a:spLocks/>
          </p:cNvSpPr>
          <p:nvPr/>
        </p:nvSpPr>
        <p:spPr>
          <a:xfrm>
            <a:off x="1054781" y="3834331"/>
            <a:ext cx="20926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fall away</a:t>
            </a:r>
          </a:p>
        </p:txBody>
      </p:sp>
      <p:sp>
        <p:nvSpPr>
          <p:cNvPr id="10" name="Title 1">
            <a:extLst>
              <a:ext uri="{FF2B5EF4-FFF2-40B4-BE49-F238E27FC236}">
                <a16:creationId xmlns:a16="http://schemas.microsoft.com/office/drawing/2014/main" id="{6456E2BF-4B45-42FF-BC10-7F4BA329DDC8}"/>
              </a:ext>
            </a:extLst>
          </p:cNvPr>
          <p:cNvSpPr txBox="1">
            <a:spLocks/>
          </p:cNvSpPr>
          <p:nvPr/>
        </p:nvSpPr>
        <p:spPr>
          <a:xfrm>
            <a:off x="5144294" y="4413052"/>
            <a:ext cx="2801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crucify again</a:t>
            </a:r>
          </a:p>
        </p:txBody>
      </p:sp>
      <p:cxnSp>
        <p:nvCxnSpPr>
          <p:cNvPr id="11" name="Straight Arrow Connector 10">
            <a:extLst>
              <a:ext uri="{FF2B5EF4-FFF2-40B4-BE49-F238E27FC236}">
                <a16:creationId xmlns:a16="http://schemas.microsoft.com/office/drawing/2014/main" id="{40753D96-483B-476B-B254-C93726BA67A6}"/>
              </a:ext>
            </a:extLst>
          </p:cNvPr>
          <p:cNvCxnSpPr>
            <a:cxnSpLocks/>
          </p:cNvCxnSpPr>
          <p:nvPr/>
        </p:nvCxnSpPr>
        <p:spPr>
          <a:xfrm flipV="1">
            <a:off x="4688113" y="0"/>
            <a:ext cx="2394857" cy="317862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C13270-2F5E-4128-BC11-4474366D2495}"/>
              </a:ext>
            </a:extLst>
          </p:cNvPr>
          <p:cNvCxnSpPr>
            <a:cxnSpLocks/>
          </p:cNvCxnSpPr>
          <p:nvPr/>
        </p:nvCxnSpPr>
        <p:spPr>
          <a:xfrm flipH="1" flipV="1">
            <a:off x="1" y="537030"/>
            <a:ext cx="4717255" cy="264159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A3F98C5-5169-4582-A73E-C1C45F977743}"/>
              </a:ext>
            </a:extLst>
          </p:cNvPr>
          <p:cNvCxnSpPr>
            <a:cxnSpLocks/>
          </p:cNvCxnSpPr>
          <p:nvPr/>
        </p:nvCxnSpPr>
        <p:spPr>
          <a:xfrm flipH="1" flipV="1">
            <a:off x="1892975" y="1"/>
            <a:ext cx="2824281" cy="3178628"/>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6:4-6 </a:t>
            </a:r>
          </a:p>
        </p:txBody>
      </p:sp>
      <p:sp>
        <p:nvSpPr>
          <p:cNvPr id="4" name="Rectangle 2">
            <a:extLst>
              <a:ext uri="{FF2B5EF4-FFF2-40B4-BE49-F238E27FC236}">
                <a16:creationId xmlns:a16="http://schemas.microsoft.com/office/drawing/2014/main" id="{7EF057A9-2EA0-4D7F-8057-185D9D686D95}"/>
              </a:ext>
            </a:extLst>
          </p:cNvPr>
          <p:cNvSpPr txBox="1">
            <a:spLocks noChangeArrowheads="1"/>
          </p:cNvSpPr>
          <p:nvPr/>
        </p:nvSpPr>
        <p:spPr bwMode="auto">
          <a:xfrm>
            <a:off x="5522801" y="2676555"/>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A0B46859-545C-4C85-9735-2BF2E662A953}"/>
              </a:ext>
            </a:extLst>
          </p:cNvPr>
          <p:cNvSpPr txBox="1">
            <a:spLocks noChangeArrowheads="1"/>
          </p:cNvSpPr>
          <p:nvPr/>
        </p:nvSpPr>
        <p:spPr bwMode="auto">
          <a:xfrm>
            <a:off x="5251791" y="4996231"/>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1" name="Title 1">
            <a:extLst>
              <a:ext uri="{FF2B5EF4-FFF2-40B4-BE49-F238E27FC236}">
                <a16:creationId xmlns:a16="http://schemas.microsoft.com/office/drawing/2014/main" id="{DFFC0151-98F2-46AF-976B-422DD7DFF6E9}"/>
              </a:ext>
            </a:extLst>
          </p:cNvPr>
          <p:cNvSpPr txBox="1">
            <a:spLocks/>
          </p:cNvSpPr>
          <p:nvPr/>
        </p:nvSpPr>
        <p:spPr>
          <a:xfrm>
            <a:off x="4004574" y="2080873"/>
            <a:ext cx="23948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FF00"/>
                </a:solidFill>
                <a:effectLst>
                  <a:outerShdw blurRad="63500" dir="3600000" algn="tl" rotWithShape="0">
                    <a:srgbClr val="000000">
                      <a:alpha val="70000"/>
                    </a:srgbClr>
                  </a:outerShdw>
                </a:effectLst>
                <a:latin typeface="Calibri" panose="020F0502020204030204" pitchFamily="34" charset="0"/>
              </a:rPr>
              <a:t>Holy Spirit</a:t>
            </a:r>
          </a:p>
        </p:txBody>
      </p:sp>
      <p:sp>
        <p:nvSpPr>
          <p:cNvPr id="24" name="Title 1">
            <a:extLst>
              <a:ext uri="{FF2B5EF4-FFF2-40B4-BE49-F238E27FC236}">
                <a16:creationId xmlns:a16="http://schemas.microsoft.com/office/drawing/2014/main" id="{32534AED-50E2-49B7-BBA8-856DEDD8738F}"/>
              </a:ext>
            </a:extLst>
          </p:cNvPr>
          <p:cNvSpPr txBox="1">
            <a:spLocks/>
          </p:cNvSpPr>
          <p:nvPr/>
        </p:nvSpPr>
        <p:spPr>
          <a:xfrm>
            <a:off x="1037828" y="1505008"/>
            <a:ext cx="32947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FF00"/>
                </a:solidFill>
                <a:effectLst>
                  <a:outerShdw blurRad="63500" dir="3600000" algn="tl" rotWithShape="0">
                    <a:srgbClr val="000000">
                      <a:alpha val="70000"/>
                    </a:srgbClr>
                  </a:outerShdw>
                </a:effectLst>
                <a:latin typeface="Calibri" panose="020F0502020204030204" pitchFamily="34" charset="0"/>
              </a:rPr>
              <a:t>heavenly gift</a:t>
            </a:r>
          </a:p>
        </p:txBody>
      </p:sp>
      <p:sp>
        <p:nvSpPr>
          <p:cNvPr id="25" name="Title 1">
            <a:extLst>
              <a:ext uri="{FF2B5EF4-FFF2-40B4-BE49-F238E27FC236}">
                <a16:creationId xmlns:a16="http://schemas.microsoft.com/office/drawing/2014/main" id="{C38D1F09-116D-444A-A46B-BB8AD170BFE3}"/>
              </a:ext>
            </a:extLst>
          </p:cNvPr>
          <p:cNvSpPr txBox="1">
            <a:spLocks/>
          </p:cNvSpPr>
          <p:nvPr/>
        </p:nvSpPr>
        <p:spPr>
          <a:xfrm>
            <a:off x="1609823" y="923984"/>
            <a:ext cx="27745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FF00"/>
                </a:solidFill>
                <a:effectLst>
                  <a:outerShdw blurRad="63500" dir="3600000" algn="tl" rotWithShape="0">
                    <a:srgbClr val="000000">
                      <a:alpha val="70000"/>
                    </a:srgbClr>
                  </a:outerShdw>
                </a:effectLst>
                <a:latin typeface="Calibri" panose="020F0502020204030204" pitchFamily="34" charset="0"/>
              </a:rPr>
              <a:t>enlightened</a:t>
            </a:r>
          </a:p>
        </p:txBody>
      </p:sp>
      <p:sp>
        <p:nvSpPr>
          <p:cNvPr id="6" name="Rectangle 2" hidden="1">
            <a:extLst>
              <a:ext uri="{FF2B5EF4-FFF2-40B4-BE49-F238E27FC236}">
                <a16:creationId xmlns:a16="http://schemas.microsoft.com/office/drawing/2014/main" id="{663EC48D-4A3F-430A-ADA6-9631B3EF2931}"/>
              </a:ext>
            </a:extLst>
          </p:cNvPr>
          <p:cNvSpPr txBox="1">
            <a:spLocks noChangeArrowheads="1"/>
          </p:cNvSpPr>
          <p:nvPr/>
        </p:nvSpPr>
        <p:spPr bwMode="auto">
          <a:xfrm>
            <a:off x="4124436" y="964859"/>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5374B322-AAC8-4F1C-A957-7C230D1A5F83}"/>
              </a:ext>
            </a:extLst>
          </p:cNvPr>
          <p:cNvSpPr txBox="1">
            <a:spLocks noChangeArrowheads="1"/>
          </p:cNvSpPr>
          <p:nvPr/>
        </p:nvSpPr>
        <p:spPr bwMode="auto">
          <a:xfrm>
            <a:off x="3040176" y="4322473"/>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996371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8" presetClass="emph" presetSubtype="0" fill="hold" grpId="1" nodeType="withEffect">
                                  <p:stCondLst>
                                    <p:cond delay="0"/>
                                  </p:stCondLst>
                                  <p:childTnLst>
                                    <p:set>
                                      <p:cBhvr override="childStyle">
                                        <p:cTn id="15" dur="500" fill="hold"/>
                                        <p:tgtEl>
                                          <p:spTgt spid="8"/>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000"/>
                                        <p:tgtEl>
                                          <p:spTgt spid="11"/>
                                        </p:tgtEl>
                                      </p:cBhvr>
                                    </p:animEffect>
                                  </p:childTnLst>
                                </p:cTn>
                              </p:par>
                              <p:par>
                                <p:cTn id="21" presetID="22" presetClass="entr" presetSubtype="4" fill="hold" grpId="0" nodeType="withEffect">
                                  <p:stCondLst>
                                    <p:cond delay="1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xit" presetSubtype="4" fill="hold" nodeType="withEffect">
                                  <p:stCondLst>
                                    <p:cond delay="750"/>
                                  </p:stCondLst>
                                  <p:childTnLst>
                                    <p:animEffect transition="out" filter="wipe(down)">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par>
                                <p:cTn id="27" presetID="22" presetClass="exit" presetSubtype="4" fill="hold" grpId="2" nodeType="withEffect">
                                  <p:stCondLst>
                                    <p:cond delay="900"/>
                                  </p:stCondLst>
                                  <p:childTnLst>
                                    <p:animEffect transition="out" filter="wipe(down)">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1000"/>
                                        <p:tgtEl>
                                          <p:spTgt spid="16"/>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xit" presetSubtype="4" fill="hold" nodeType="withEffect">
                                  <p:stCondLst>
                                    <p:cond delay="750"/>
                                  </p:stCondLst>
                                  <p:childTnLst>
                                    <p:animEffect transition="out" filter="wipe(down)">
                                      <p:cBhvr>
                                        <p:cTn id="39" dur="1000"/>
                                        <p:tgtEl>
                                          <p:spTgt spid="16"/>
                                        </p:tgtEl>
                                      </p:cBhvr>
                                    </p:animEffect>
                                    <p:set>
                                      <p:cBhvr>
                                        <p:cTn id="40" dur="1" fill="hold">
                                          <p:stCondLst>
                                            <p:cond delay="999"/>
                                          </p:stCondLst>
                                        </p:cTn>
                                        <p:tgtEl>
                                          <p:spTgt spid="16"/>
                                        </p:tgtEl>
                                        <p:attrNameLst>
                                          <p:attrName>style.visibility</p:attrName>
                                        </p:attrNameLst>
                                      </p:cBhvr>
                                      <p:to>
                                        <p:strVal val="hidden"/>
                                      </p:to>
                                    </p:set>
                                  </p:childTnLst>
                                </p:cTn>
                              </p:par>
                              <p:par>
                                <p:cTn id="41" presetID="22" presetClass="exit" presetSubtype="4" fill="hold" grpId="1" nodeType="withEffect">
                                  <p:stCondLst>
                                    <p:cond delay="1000"/>
                                  </p:stCondLst>
                                  <p:childTnLst>
                                    <p:animEffect transition="out" filter="wipe(down)">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1000"/>
                                        <p:tgtEl>
                                          <p:spTgt spid="18"/>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par>
                                <p:cTn id="52" presetID="22" presetClass="exit" presetSubtype="4" fill="hold" nodeType="withEffect">
                                  <p:stCondLst>
                                    <p:cond delay="750"/>
                                  </p:stCondLst>
                                  <p:childTnLst>
                                    <p:animEffect transition="out" filter="wipe(down)">
                                      <p:cBhvr>
                                        <p:cTn id="53" dur="1000"/>
                                        <p:tgtEl>
                                          <p:spTgt spid="18"/>
                                        </p:tgtEl>
                                      </p:cBhvr>
                                    </p:animEffect>
                                    <p:set>
                                      <p:cBhvr>
                                        <p:cTn id="54" dur="1" fill="hold">
                                          <p:stCondLst>
                                            <p:cond delay="999"/>
                                          </p:stCondLst>
                                        </p:cTn>
                                        <p:tgtEl>
                                          <p:spTgt spid="18"/>
                                        </p:tgtEl>
                                        <p:attrNameLst>
                                          <p:attrName>style.visibility</p:attrName>
                                        </p:attrNameLst>
                                      </p:cBhvr>
                                      <p:to>
                                        <p:strVal val="hidden"/>
                                      </p:to>
                                    </p:set>
                                  </p:childTnLst>
                                </p:cTn>
                              </p:par>
                              <p:par>
                                <p:cTn id="55" presetID="22" presetClass="exit" presetSubtype="4" fill="hold" grpId="1" nodeType="withEffect">
                                  <p:stCondLst>
                                    <p:cond delay="1000"/>
                                  </p:stCondLst>
                                  <p:childTnLst>
                                    <p:animEffect transition="out" filter="wipe(down)">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18" presetClass="emph" presetSubtype="0" fill="hold" grpId="1" nodeType="withEffect">
                                  <p:stCondLst>
                                    <p:cond delay="0"/>
                                  </p:stCondLst>
                                  <p:childTnLst>
                                    <p:set>
                                      <p:cBhvr override="childStyle">
                                        <p:cTn id="64" dur="500" fill="hold"/>
                                        <p:tgtEl>
                                          <p:spTgt spid="9"/>
                                        </p:tgtEl>
                                        <p:attrNameLst>
                                          <p:attrName>style.textDecorationUnderline</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par>
                                <p:cTn id="70" presetID="18" presetClass="emph" presetSubtype="0" fill="hold" grpId="1" nodeType="withEffect">
                                  <p:stCondLst>
                                    <p:cond delay="0"/>
                                  </p:stCondLst>
                                  <p:childTnLst>
                                    <p:set>
                                      <p:cBhvr override="childStyle">
                                        <p:cTn id="71" dur="500" fill="hold"/>
                                        <p:tgtEl>
                                          <p:spTgt spid="10"/>
                                        </p:tgtEl>
                                        <p:attrNameLst>
                                          <p:attrName>style.textDecorationUnderline</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1"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
                                        <p:tgtEl>
                                          <p:spTgt spid="4"/>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
                                        <p:tgtEl>
                                          <p:spTgt spid="5"/>
                                        </p:tgtEl>
                                      </p:cBhvr>
                                    </p:animEffect>
                                  </p:childTnLst>
                                </p:cTn>
                              </p:par>
                              <p:par>
                                <p:cTn id="80" presetID="6" presetClass="emph" presetSubtype="0" fill="hold" grpId="2" nodeType="withEffect">
                                  <p:stCondLst>
                                    <p:cond delay="0"/>
                                  </p:stCondLst>
                                  <p:childTnLst>
                                    <p:animScale>
                                      <p:cBhvr>
                                        <p:cTn id="81" dur="2000" fill="hold"/>
                                        <p:tgtEl>
                                          <p:spTgt spid="4"/>
                                        </p:tgtEl>
                                      </p:cBhvr>
                                      <p:by x="113500" y="113500"/>
                                    </p:animScale>
                                  </p:childTnLst>
                                </p:cTn>
                              </p:par>
                              <p:par>
                                <p:cTn id="82" presetID="6" presetClass="emph" presetSubtype="0" fill="hold" grpId="2" nodeType="withEffect">
                                  <p:stCondLst>
                                    <p:cond delay="0"/>
                                  </p:stCondLst>
                                  <p:childTnLst>
                                    <p:animScale>
                                      <p:cBhvr>
                                        <p:cTn id="83" dur="2000" fill="hold"/>
                                        <p:tgtEl>
                                          <p:spTgt spid="5"/>
                                        </p:tgtEl>
                                      </p:cBhvr>
                                      <p:by x="113500" y="113500"/>
                                    </p:animScale>
                                  </p:childTnLst>
                                </p:cTn>
                              </p:par>
                              <p:par>
                                <p:cTn id="84" presetID="42" presetClass="path" presetSubtype="0" accel="50000" decel="50000" fill="hold" grpId="0" nodeType="withEffect">
                                  <p:stCondLst>
                                    <p:cond delay="0"/>
                                  </p:stCondLst>
                                  <p:childTnLst>
                                    <p:animMotion origin="layout" path="M 8.33333E-7 -4.07407E-6 L -0.15347 -0.24976 " pathEditMode="relative" rAng="0" ptsTypes="AA">
                                      <p:cBhvr>
                                        <p:cTn id="85" dur="2000" fill="hold"/>
                                        <p:tgtEl>
                                          <p:spTgt spid="4"/>
                                        </p:tgtEl>
                                        <p:attrNameLst>
                                          <p:attrName>ppt_x</p:attrName>
                                          <p:attrName>ppt_y</p:attrName>
                                        </p:attrNameLst>
                                      </p:cBhvr>
                                      <p:rCtr x="-7674" y="-12500"/>
                                    </p:animMotion>
                                  </p:childTnLst>
                                </p:cTn>
                              </p:par>
                              <p:par>
                                <p:cTn id="86" presetID="42" presetClass="path" presetSubtype="0" accel="50000" decel="50000" fill="hold" grpId="0" nodeType="withEffect">
                                  <p:stCondLst>
                                    <p:cond delay="0"/>
                                  </p:stCondLst>
                                  <p:childTnLst>
                                    <p:animMotion origin="layout" path="M -1.66667E-6 0 L -0.24219 -0.09815 " pathEditMode="relative" rAng="0" ptsTypes="AA">
                                      <p:cBhvr>
                                        <p:cTn id="87" dur="2000" fill="hold"/>
                                        <p:tgtEl>
                                          <p:spTgt spid="5"/>
                                        </p:tgtEl>
                                        <p:attrNameLst>
                                          <p:attrName>ppt_x</p:attrName>
                                          <p:attrName>ppt_y</p:attrName>
                                        </p:attrNameLst>
                                      </p:cBhvr>
                                      <p:rCtr x="-12118" y="-4907"/>
                                    </p:animMotion>
                                  </p:childTnLst>
                                </p:cTn>
                              </p:par>
                              <p:par>
                                <p:cTn id="88" presetID="10" presetClass="exit" presetSubtype="0" fill="hold" grpId="1" nodeType="withEffect">
                                  <p:stCondLst>
                                    <p:cond delay="0"/>
                                  </p:stCondLst>
                                  <p:childTnLst>
                                    <p:animEffect transition="out" filter="fade">
                                      <p:cBhvr>
                                        <p:cTn id="89" dur="1250"/>
                                        <p:tgtEl>
                                          <p:spTgt spid="3074"/>
                                        </p:tgtEl>
                                      </p:cBhvr>
                                    </p:animEffect>
                                    <p:set>
                                      <p:cBhvr>
                                        <p:cTn id="90" dur="1" fill="hold">
                                          <p:stCondLst>
                                            <p:cond delay="1249"/>
                                          </p:stCondLst>
                                        </p:cTn>
                                        <p:tgtEl>
                                          <p:spTgt spid="3074"/>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10" grpId="0"/>
      <p:bldP spid="10" grpId="1"/>
      <p:bldP spid="10" grpId="2"/>
      <p:bldP spid="3074" grpId="0"/>
      <p:bldP spid="3074" grpId="1"/>
      <p:bldP spid="4" grpId="0"/>
      <p:bldP spid="4" grpId="1"/>
      <p:bldP spid="4" grpId="2"/>
      <p:bldP spid="5" grpId="0"/>
      <p:bldP spid="5" grpId="1"/>
      <p:bldP spid="5" grpId="2"/>
      <p:bldP spid="21" grpId="0"/>
      <p:bldP spid="21" grpId="2"/>
      <p:bldP spid="24" grpId="0"/>
      <p:bldP spid="24" grpId="1"/>
      <p:bldP spid="25" grpId="0"/>
      <p:bldP spid="2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0368A-3C3F-4B73-A498-733B394F3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4" y="0"/>
            <a:ext cx="9223744" cy="6858000"/>
          </a:xfrm>
          <a:prstGeom prst="rect">
            <a:avLst/>
          </a:prstGeom>
        </p:spPr>
      </p:pic>
      <p:sp>
        <p:nvSpPr>
          <p:cNvPr id="6" name="Title 1">
            <a:extLst>
              <a:ext uri="{FF2B5EF4-FFF2-40B4-BE49-F238E27FC236}">
                <a16:creationId xmlns:a16="http://schemas.microsoft.com/office/drawing/2014/main" id="{6381B7BD-5CA5-41B2-8C9C-E308FEEB7C24}"/>
              </a:ext>
            </a:extLst>
          </p:cNvPr>
          <p:cNvSpPr txBox="1">
            <a:spLocks/>
          </p:cNvSpPr>
          <p:nvPr/>
        </p:nvSpPr>
        <p:spPr>
          <a:xfrm>
            <a:off x="2546563" y="3651097"/>
            <a:ext cx="26561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mind</a:t>
            </a:r>
          </a:p>
        </p:txBody>
      </p:sp>
      <p:sp>
        <p:nvSpPr>
          <p:cNvPr id="7" name="Title 1">
            <a:extLst>
              <a:ext uri="{FF2B5EF4-FFF2-40B4-BE49-F238E27FC236}">
                <a16:creationId xmlns:a16="http://schemas.microsoft.com/office/drawing/2014/main" id="{D265D3AB-37F2-4A57-B2AF-0F1995390402}"/>
              </a:ext>
            </a:extLst>
          </p:cNvPr>
          <p:cNvSpPr txBox="1">
            <a:spLocks/>
          </p:cNvSpPr>
          <p:nvPr/>
        </p:nvSpPr>
        <p:spPr>
          <a:xfrm>
            <a:off x="5946601" y="3653478"/>
            <a:ext cx="287814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mouth</a:t>
            </a:r>
          </a:p>
        </p:txBody>
      </p:sp>
      <p:sp>
        <p:nvSpPr>
          <p:cNvPr id="9" name="Title 1">
            <a:extLst>
              <a:ext uri="{FF2B5EF4-FFF2-40B4-BE49-F238E27FC236}">
                <a16:creationId xmlns:a16="http://schemas.microsoft.com/office/drawing/2014/main" id="{3572B07C-8D56-44BD-8A6D-639DFDDD8870}"/>
              </a:ext>
            </a:extLst>
          </p:cNvPr>
          <p:cNvSpPr txBox="1">
            <a:spLocks/>
          </p:cNvSpPr>
          <p:nvPr/>
        </p:nvSpPr>
        <p:spPr>
          <a:xfrm>
            <a:off x="7133263" y="1634088"/>
            <a:ext cx="153182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like</a:t>
            </a:r>
            <a:r>
              <a:rPr lang="en-US" sz="16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10" name="Title 1">
            <a:extLst>
              <a:ext uri="{FF2B5EF4-FFF2-40B4-BE49-F238E27FC236}">
                <a16:creationId xmlns:a16="http://schemas.microsoft.com/office/drawing/2014/main" id="{CDC168EF-23E5-4FEA-A251-6D0BB894FED4}"/>
              </a:ext>
            </a:extLst>
          </p:cNvPr>
          <p:cNvSpPr txBox="1">
            <a:spLocks/>
          </p:cNvSpPr>
          <p:nvPr/>
        </p:nvSpPr>
        <p:spPr>
          <a:xfrm>
            <a:off x="900835" y="2305700"/>
            <a:ext cx="72136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minded toward one another</a:t>
            </a:r>
          </a:p>
        </p:txBody>
      </p:sp>
      <p:sp>
        <p:nvSpPr>
          <p:cNvPr id="3074" name="Rectangle 2"/>
          <p:cNvSpPr>
            <a:spLocks noGrp="1" noChangeArrowheads="1"/>
          </p:cNvSpPr>
          <p:nvPr>
            <p:ph type="title"/>
          </p:nvPr>
        </p:nvSpPr>
        <p:spPr>
          <a:xfrm>
            <a:off x="301171" y="943428"/>
            <a:ext cx="8541657" cy="49711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Now may the God of patience      and comfort grant you to be like</a:t>
            </a:r>
            <a:r>
              <a:rPr lang="en-US" altLang="en-US" sz="1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-minded toward one another, according to Christ Jesus, that you may with one mind and one mouth glorify the God and Father of our Lord Jesus Christ.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15:5-6 </a:t>
            </a:r>
          </a:p>
        </p:txBody>
      </p:sp>
      <p:sp>
        <p:nvSpPr>
          <p:cNvPr id="4" name="Rectangle 2">
            <a:extLst>
              <a:ext uri="{FF2B5EF4-FFF2-40B4-BE49-F238E27FC236}">
                <a16:creationId xmlns:a16="http://schemas.microsoft.com/office/drawing/2014/main" id="{4ABBB46F-6070-4E98-A0B3-969F89D54D94}"/>
              </a:ext>
            </a:extLst>
          </p:cNvPr>
          <p:cNvSpPr txBox="1">
            <a:spLocks noChangeArrowheads="1"/>
          </p:cNvSpPr>
          <p:nvPr/>
        </p:nvSpPr>
        <p:spPr bwMode="auto">
          <a:xfrm>
            <a:off x="4124436" y="964859"/>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8F639AB6-B90B-4C99-947D-3860639073E0}"/>
              </a:ext>
            </a:extLst>
          </p:cNvPr>
          <p:cNvSpPr txBox="1">
            <a:spLocks noChangeArrowheads="1"/>
          </p:cNvSpPr>
          <p:nvPr/>
        </p:nvSpPr>
        <p:spPr bwMode="auto">
          <a:xfrm>
            <a:off x="3040176" y="4322473"/>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152CDE8-7311-4F49-9F19-B806F6A3B430}"/>
              </a:ext>
            </a:extLst>
          </p:cNvPr>
          <p:cNvSpPr txBox="1">
            <a:spLocks noChangeArrowheads="1"/>
          </p:cNvSpPr>
          <p:nvPr/>
        </p:nvSpPr>
        <p:spPr bwMode="auto">
          <a:xfrm>
            <a:off x="4666736" y="2308081"/>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97A971A8-44C9-4DBC-8C6B-15FF138843B6}"/>
              </a:ext>
            </a:extLst>
          </p:cNvPr>
          <p:cNvSpPr txBox="1">
            <a:spLocks noChangeArrowheads="1"/>
          </p:cNvSpPr>
          <p:nvPr/>
        </p:nvSpPr>
        <p:spPr bwMode="auto">
          <a:xfrm>
            <a:off x="2516571" y="3651097"/>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73DE261E-8446-4387-A873-3BA6B2CAEDA3}"/>
              </a:ext>
            </a:extLst>
          </p:cNvPr>
          <p:cNvSpPr txBox="1">
            <a:spLocks noChangeArrowheads="1"/>
          </p:cNvSpPr>
          <p:nvPr/>
        </p:nvSpPr>
        <p:spPr bwMode="auto">
          <a:xfrm>
            <a:off x="5847553" y="3648715"/>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hidden="1">
            <a:extLst>
              <a:ext uri="{FF2B5EF4-FFF2-40B4-BE49-F238E27FC236}">
                <a16:creationId xmlns:a16="http://schemas.microsoft.com/office/drawing/2014/main" id="{21BB7B04-7C44-46EF-9DC5-869DF5541E5F}"/>
              </a:ext>
            </a:extLst>
          </p:cNvPr>
          <p:cNvSpPr txBox="1">
            <a:spLocks noChangeArrowheads="1"/>
          </p:cNvSpPr>
          <p:nvPr/>
        </p:nvSpPr>
        <p:spPr bwMode="auto">
          <a:xfrm>
            <a:off x="2121465" y="3766116"/>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4" name="Rectangle 13">
            <a:extLst>
              <a:ext uri="{FF2B5EF4-FFF2-40B4-BE49-F238E27FC236}">
                <a16:creationId xmlns:a16="http://schemas.microsoft.com/office/drawing/2014/main" id="{B6C6DA09-CD0D-4CF2-B7D0-F0D65BB76D3B}"/>
              </a:ext>
            </a:extLst>
          </p:cNvPr>
          <p:cNvSpPr>
            <a:spLocks noChangeArrowheads="1"/>
          </p:cNvSpPr>
          <p:nvPr/>
        </p:nvSpPr>
        <p:spPr bwMode="auto">
          <a:xfrm>
            <a:off x="440157" y="4322472"/>
            <a:ext cx="21118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glorify</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70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38715 -0.43333 " pathEditMode="relative" rAng="0" ptsTypes="AA">
                                      <p:cBhvr>
                                        <p:cTn id="10" dur="1000" spd="-100000" fill="hold"/>
                                        <p:tgtEl>
                                          <p:spTgt spid="3074"/>
                                        </p:tgtEl>
                                        <p:attrNameLst>
                                          <p:attrName>ppt_x</p:attrName>
                                          <p:attrName>ppt_y</p:attrName>
                                        </p:attrNameLst>
                                      </p:cBhvr>
                                      <p:rCtr x="-19358" y="-21667"/>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8" presetClass="emph" presetSubtype="0" fill="hold" grpId="1" nodeType="withEffect">
                                  <p:stCondLst>
                                    <p:cond delay="0"/>
                                  </p:stCondLst>
                                  <p:childTnLst>
                                    <p:set>
                                      <p:cBhvr override="childStyle">
                                        <p:cTn id="24" dur="500" fill="hold"/>
                                        <p:tgtEl>
                                          <p:spTgt spid="6"/>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8" presetClass="emph" presetSubtype="0" fill="hold" grpId="1" nodeType="withEffect">
                                  <p:stCondLst>
                                    <p:cond delay="0"/>
                                  </p:stCondLst>
                                  <p:childTnLst>
                                    <p:set>
                                      <p:cBhvr override="childStyle">
                                        <p:cTn id="31" dur="500" fill="hold"/>
                                        <p:tgtEl>
                                          <p:spTgt spid="7"/>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0" presetClass="entr" presetSubtype="0" fill="hold" grpId="0" nodeType="click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stCondLst>
                                            <p:cond delay="0"/>
                                          </p:stCondLst>
                                        </p:cTn>
                                        <p:tgtEl>
                                          <p:spTgt spid="14"/>
                                        </p:tgtEl>
                                      </p:cBhvr>
                                    </p:animEffect>
                                    <p:anim to="" calcmode="lin" valueType="num">
                                      <p:cBhvr>
                                        <p:cTn id="37"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38"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39" fill="hold">
                            <p:stCondLst>
                              <p:cond delay="8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18" presetClass="emph" presetSubtype="0" fill="hold" grpId="1" nodeType="withEffect">
                                  <p:stCondLst>
                                    <p:cond delay="0"/>
                                  </p:stCondLst>
                                  <p:childTnLst>
                                    <p:set>
                                      <p:cBhvr override="childStyle">
                                        <p:cTn id="49" dur="500" fill="hold"/>
                                        <p:tgtEl>
                                          <p:spTgt spid="9"/>
                                        </p:tgtEl>
                                        <p:attrNameLst>
                                          <p:attrName>style.textDecorationUnderline</p:attrName>
                                        </p:attrNameLst>
                                      </p:cBhvr>
                                      <p:to>
                                        <p:strVal val="true"/>
                                      </p:to>
                                    </p:set>
                                  </p:childTnLst>
                                </p:cTn>
                              </p:par>
                              <p:par>
                                <p:cTn id="50" presetID="22" presetClass="exit" presetSubtype="8" fill="hold" grpId="2" nodeType="withEffect">
                                  <p:stCondLst>
                                    <p:cond delay="0"/>
                                  </p:stCondLst>
                                  <p:childTnLst>
                                    <p:animEffect transition="out" filter="wipe(left)">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22" presetClass="exit" presetSubtype="8" fill="hold" grpId="2" nodeType="withEffect">
                                  <p:stCondLst>
                                    <p:cond delay="250"/>
                                  </p:stCondLst>
                                  <p:childTnLst>
                                    <p:animEffect transition="out" filter="wipe(left)">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grpId="2" nodeType="withEffect">
                                  <p:stCondLst>
                                    <p:cond delay="250"/>
                                  </p:stCondLst>
                                  <p:iterate type="lt">
                                    <p:tmPct val="0"/>
                                  </p:iterate>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22" presetClass="entr" presetSubtype="8" fill="hold" grpId="0" nodeType="withEffect">
                                  <p:stCondLst>
                                    <p:cond delay="40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1000"/>
                                        <p:tgtEl>
                                          <p:spTgt spid="10"/>
                                        </p:tgtEl>
                                      </p:cBhvr>
                                    </p:animEffect>
                                  </p:childTnLst>
                                </p:cTn>
                              </p:par>
                              <p:par>
                                <p:cTn id="62" presetID="18" presetClass="emph" presetSubtype="0" fill="hold" grpId="1" nodeType="withEffect">
                                  <p:stCondLst>
                                    <p:cond delay="400"/>
                                  </p:stCondLst>
                                  <p:childTnLst>
                                    <p:set>
                                      <p:cBhvr override="childStyle">
                                        <p:cTn id="63" dur="1000" fill="hold"/>
                                        <p:tgtEl>
                                          <p:spTgt spid="10"/>
                                        </p:tgtEl>
                                        <p:attrNameLst>
                                          <p:attrName>style.textDecorationUnderline</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2"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250"/>
                                        <p:tgtEl>
                                          <p:spTgt spid="11"/>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250"/>
                                        <p:tgtEl>
                                          <p:spTgt spid="12"/>
                                        </p:tgtEl>
                                      </p:cBhvr>
                                    </p:animEffect>
                                  </p:childTnLst>
                                </p:cTn>
                              </p:par>
                              <p:par>
                                <p:cTn id="75" presetID="0" presetClass="path" presetSubtype="0" accel="50000" decel="50000" fill="hold" grpId="2" nodeType="withEffect">
                                  <p:stCondLst>
                                    <p:cond delay="0"/>
                                  </p:stCondLst>
                                  <p:childTnLst>
                                    <p:animMotion origin="layout" path="M -0.00035 -0.00023 C 0.0026 0.01713 0.00399 0.03264 0.01823 0.05371 C 0.03316 0.075 0.05538 0.10949 0.08646 0.1294 C 0.11771 0.14931 0.16076 0.17176 0.20503 0.17223 C 0.24826 0.17246 0.31059 0.15602 0.34983 0.13102 C 0.38889 0.10556 0.41892 0.06551 0.43958 0.02361 C 0.46024 -0.02106 0.47066 -0.08055 0.47396 -0.13009 C 0.47726 -0.18009 0.47031 -0.23217 0.45937 -0.275 C 0.44844 -0.31782 0.42847 -0.3574 0.40816 -0.38726 C 0.38785 -0.41713 0.36198 -0.43889 0.3375 -0.45416 C 0.31302 -0.46944 0.2908 -0.47569 0.26128 -0.47916 C 0.2316 -0.48264 0.19514 -0.48611 0.16076 -0.47476 C 0.12639 -0.46342 0.08403 -0.44143 0.05503 -0.41111 C 0.02656 -0.38078 0.00503 -0.33958 -0.01059 -0.29305 C -0.02639 -0.24652 -0.03403 -0.18379 -0.03993 -0.13194 C -0.04566 -0.07986 -0.0434 -0.01319 -0.0434 0.01667 " pathEditMode="relative" rAng="0" ptsTypes="AAAAAAAAAAAAAAAA">
                                      <p:cBhvr>
                                        <p:cTn id="76" dur="2000" fill="hold"/>
                                        <p:tgtEl>
                                          <p:spTgt spid="11"/>
                                        </p:tgtEl>
                                        <p:attrNameLst>
                                          <p:attrName>ppt_x</p:attrName>
                                          <p:attrName>ppt_y</p:attrName>
                                        </p:attrNameLst>
                                      </p:cBhvr>
                                      <p:rCtr x="21580" y="-15486"/>
                                    </p:animMotion>
                                  </p:childTnLst>
                                </p:cTn>
                              </p:par>
                              <p:par>
                                <p:cTn id="77" presetID="0" presetClass="path" presetSubtype="0" accel="50000" decel="50000" fill="hold" grpId="2" nodeType="withEffect">
                                  <p:stCondLst>
                                    <p:cond delay="0"/>
                                  </p:stCondLst>
                                  <p:childTnLst>
                                    <p:animMotion origin="layout" path="M 4.16667E-6 -0.00046 C 0.00868 -0.00995 0.0375 -0.03588 0.05156 -0.05764 C 0.06562 -0.07893 0.07743 -0.09861 0.08437 -0.12986 C 0.09132 -0.16018 0.0993 -0.20069 0.09375 -0.2419 C 0.08819 -0.28356 0.07152 -0.34305 0.05052 -0.3794 C 0.02951 -0.4162 0.00364 -0.44444 -0.03282 -0.46111 C -0.06927 -0.4787 -0.12587 -0.4868 -0.16841 -0.48194 C -0.21094 -0.47708 -0.25504 -0.45741 -0.2875 -0.43217 C -0.31945 -0.40694 -0.34375 -0.36782 -0.36146 -0.32963 C -0.37917 -0.29097 -0.38646 -0.24305 -0.39393 -0.20185 C -0.40122 -0.16018 -0.40278 -0.11759 -0.40504 -0.08078 C -0.40764 -0.04467 -0.40782 -0.00416 -0.40764 0.01667 " pathEditMode="relative" rAng="0" ptsTypes="AAAAAAAAAAAA">
                                      <p:cBhvr>
                                        <p:cTn id="78" dur="2000" fill="hold"/>
                                        <p:tgtEl>
                                          <p:spTgt spid="12"/>
                                        </p:tgtEl>
                                        <p:attrNameLst>
                                          <p:attrName>ppt_x</p:attrName>
                                          <p:attrName>ppt_y</p:attrName>
                                        </p:attrNameLst>
                                      </p:cBhvr>
                                      <p:rCtr x="-15608" y="-23287"/>
                                    </p:animMotion>
                                  </p:childTnLst>
                                </p:cTn>
                              </p:par>
                              <p:par>
                                <p:cTn id="79" presetID="0" presetClass="path" presetSubtype="0" accel="50000" decel="50000" fill="hold" grpId="3" nodeType="withEffect">
                                  <p:stCondLst>
                                    <p:cond delay="0"/>
                                  </p:stCondLst>
                                  <p:childTnLst>
                                    <p:animMotion origin="layout" path="M -0.00017 -0.00093 C 0.02743 -0.0088 0.05139 -0.0125 0.07292 -0.0287 C 0.09445 -0.04491 0.12014 -0.07037 0.12952 -0.09838 C 0.13872 -0.12662 0.13663 -0.16991 0.12848 -0.19722 C 0.12014 -0.22454 0.10018 -0.24676 0.08056 -0.2625 C 0.06094 -0.27824 0.03768 -0.28889 0.01077 -0.29167 C -0.01614 -0.29444 -0.04861 -0.29259 -0.08107 -0.27917 C -0.11354 -0.26574 -0.15625 -0.24236 -0.18437 -0.21111 C -0.21232 -0.17963 -0.23455 -0.12893 -0.24913 -0.09143 C -0.26319 -0.05417 -0.2651 -0.01875 -0.26979 0.01273 C -0.27448 0.04398 -0.27552 0.06296 -0.27725 0.09607 C -0.27882 0.1294 -0.27899 0.18773 -0.27847 0.21227 " pathEditMode="relative" rAng="0" ptsTypes="AAAAAAAAAAAA">
                                      <p:cBhvr>
                                        <p:cTn id="80" dur="2000" fill="hold"/>
                                        <p:tgtEl>
                                          <p:spTgt spid="8"/>
                                        </p:tgtEl>
                                        <p:attrNameLst>
                                          <p:attrName>ppt_x</p:attrName>
                                          <p:attrName>ppt_y</p:attrName>
                                        </p:attrNameLst>
                                      </p:cBhvr>
                                      <p:rCtr x="-7135" y="-3935"/>
                                    </p:animMotion>
                                  </p:childTnLst>
                                </p:cTn>
                              </p:par>
                              <p:par>
                                <p:cTn id="81" presetID="10" presetClass="exit" presetSubtype="0" fill="hold" grpId="2" nodeType="withEffect">
                                  <p:stCondLst>
                                    <p:cond delay="0"/>
                                  </p:stCondLst>
                                  <p:childTnLst>
                                    <p:animEffect transition="out" filter="fade">
                                      <p:cBhvr>
                                        <p:cTn id="82" dur="1250"/>
                                        <p:tgtEl>
                                          <p:spTgt spid="3074"/>
                                        </p:tgtEl>
                                      </p:cBhvr>
                                    </p:animEffect>
                                    <p:set>
                                      <p:cBhvr>
                                        <p:cTn id="83" dur="1" fill="hold">
                                          <p:stCondLst>
                                            <p:cond delay="1249"/>
                                          </p:stCondLst>
                                        </p:cTn>
                                        <p:tgtEl>
                                          <p:spTgt spid="307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50"/>
                                        <p:tgtEl>
                                          <p:spTgt spid="9"/>
                                        </p:tgtEl>
                                      </p:cBhvr>
                                    </p:animEffect>
                                    <p:set>
                                      <p:cBhvr>
                                        <p:cTn id="86" dur="1" fill="hold">
                                          <p:stCondLst>
                                            <p:cond delay="249"/>
                                          </p:stCondLst>
                                        </p:cTn>
                                        <p:tgtEl>
                                          <p:spTgt spid="9"/>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50"/>
                                        <p:tgtEl>
                                          <p:spTgt spid="10"/>
                                        </p:tgtEl>
                                      </p:cBhvr>
                                    </p:animEffect>
                                    <p:set>
                                      <p:cBhvr>
                                        <p:cTn id="89" dur="1" fill="hold">
                                          <p:stCondLst>
                                            <p:cond delay="249"/>
                                          </p:stCondLst>
                                        </p:cTn>
                                        <p:tgtEl>
                                          <p:spTgt spid="10"/>
                                        </p:tgtEl>
                                        <p:attrNameLst>
                                          <p:attrName>style.visibility</p:attrName>
                                        </p:attrNameLst>
                                      </p:cBhvr>
                                      <p:to>
                                        <p:strVal val="hidden"/>
                                      </p:to>
                                    </p:set>
                                  </p:childTnLst>
                                </p:cTn>
                              </p:par>
                            </p:childTnLst>
                          </p:cTn>
                        </p:par>
                        <p:par>
                          <p:cTn id="90" fill="hold">
                            <p:stCondLst>
                              <p:cond delay="2000"/>
                            </p:stCondLst>
                            <p:childTnLst>
                              <p:par>
                                <p:cTn id="91" presetID="10" presetClass="exit" presetSubtype="0" fill="hold" grpId="0" nodeType="afterEffect">
                                  <p:stCondLst>
                                    <p:cond delay="0"/>
                                  </p:stCondLst>
                                  <p:childTnLst>
                                    <p:animEffect transition="out" filter="fade">
                                      <p:cBhvr>
                                        <p:cTn id="92" dur="100"/>
                                        <p:tgtEl>
                                          <p:spTgt spid="12"/>
                                        </p:tgtEl>
                                      </p:cBhvr>
                                    </p:animEffect>
                                    <p:set>
                                      <p:cBhvr>
                                        <p:cTn id="93" dur="1" fill="hold">
                                          <p:stCondLst>
                                            <p:cond delay="99"/>
                                          </p:stCondLst>
                                        </p:cTn>
                                        <p:tgtEl>
                                          <p:spTgt spid="12"/>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100"/>
                                        <p:tgtEl>
                                          <p:spTgt spid="11"/>
                                        </p:tgtEl>
                                      </p:cBhvr>
                                    </p:animEffect>
                                    <p:set>
                                      <p:cBhvr>
                                        <p:cTn id="96" dur="1" fill="hold">
                                          <p:stCondLst>
                                            <p:cond delay="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9" grpId="0"/>
      <p:bldP spid="9" grpId="1"/>
      <p:bldP spid="9" grpId="2"/>
      <p:bldP spid="10" grpId="0"/>
      <p:bldP spid="10" grpId="1"/>
      <p:bldP spid="10" grpId="2"/>
      <p:bldP spid="3074" grpId="0"/>
      <p:bldP spid="3074" grpId="1"/>
      <p:bldP spid="3074" grpId="2"/>
      <p:bldP spid="4" grpId="1"/>
      <p:bldP spid="5" grpId="1"/>
      <p:bldP spid="8" grpId="2"/>
      <p:bldP spid="8" grpId="3"/>
      <p:bldP spid="11" grpId="0"/>
      <p:bldP spid="11" grpId="1"/>
      <p:bldP spid="11" grpId="2"/>
      <p:bldP spid="12" grpId="0"/>
      <p:bldP spid="12" grpId="1"/>
      <p:bldP spid="12" grpId="2"/>
      <p:bldP spid="14" grpId="0"/>
      <p:bldP spid="14" grpId="1"/>
      <p:bldP spid="1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C4E3C-F9D1-4BDE-A3B8-56787282F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399C5304-83F3-462B-905D-13DD784FEB47}"/>
              </a:ext>
            </a:extLst>
          </p:cNvPr>
          <p:cNvSpPr txBox="1">
            <a:spLocks/>
          </p:cNvSpPr>
          <p:nvPr/>
        </p:nvSpPr>
        <p:spPr>
          <a:xfrm>
            <a:off x="1110228" y="3758972"/>
            <a:ext cx="35995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kept the faith</a:t>
            </a:r>
          </a:p>
        </p:txBody>
      </p:sp>
      <p:sp>
        <p:nvSpPr>
          <p:cNvPr id="3074" name="Rectangle 2"/>
          <p:cNvSpPr>
            <a:spLocks noGrp="1" noChangeArrowheads="1"/>
          </p:cNvSpPr>
          <p:nvPr>
            <p:ph type="title"/>
          </p:nvPr>
        </p:nvSpPr>
        <p:spPr>
          <a:xfrm>
            <a:off x="457200" y="2308301"/>
            <a:ext cx="8229600" cy="24540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fought the good fight,           I have finished the race, I have kept the faith.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Timothy 4:7 </a:t>
            </a:r>
          </a:p>
        </p:txBody>
      </p:sp>
      <p:sp>
        <p:nvSpPr>
          <p:cNvPr id="5" name="Rectangle 2">
            <a:extLst>
              <a:ext uri="{FF2B5EF4-FFF2-40B4-BE49-F238E27FC236}">
                <a16:creationId xmlns:a16="http://schemas.microsoft.com/office/drawing/2014/main" id="{8D232FF9-CFFA-423B-90AE-E301B255CCED}"/>
              </a:ext>
            </a:extLst>
          </p:cNvPr>
          <p:cNvSpPr txBox="1">
            <a:spLocks noChangeArrowheads="1"/>
          </p:cNvSpPr>
          <p:nvPr/>
        </p:nvSpPr>
        <p:spPr bwMode="auto">
          <a:xfrm>
            <a:off x="2121465" y="3766116"/>
            <a:ext cx="14033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52136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3"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exit" presetSubtype="0" fill="hold" grpId="1" nodeType="clickEffect">
                                  <p:stCondLst>
                                    <p:cond delay="0"/>
                                  </p:stCondLst>
                                  <p:childTnLst>
                                    <p:set>
                                      <p:cBhvr>
                                        <p:cTn id="12" dur="1" fill="hold">
                                          <p:stCondLst>
                                            <p:cond delay="999"/>
                                          </p:stCondLst>
                                        </p:cTn>
                                        <p:tgtEl>
                                          <p:spTgt spid="5"/>
                                        </p:tgtEl>
                                        <p:attrNameLst>
                                          <p:attrName>style.visibility</p:attrName>
                                        </p:attrNameLst>
                                      </p:cBhvr>
                                      <p:to>
                                        <p:strVal val="hidden"/>
                                      </p:to>
                                    </p:set>
                                    <p:animEffect transition="out" filter="dissolve">
                                      <p:cBhvr>
                                        <p:cTn id="13" dur="1000">
                                          <p:stCondLst>
                                            <p:cond delay="0"/>
                                          </p:stCondLst>
                                        </p:cTn>
                                        <p:tgtEl>
                                          <p:spTgt spid="5"/>
                                        </p:tgtEl>
                                      </p:cBhvr>
                                    </p:animEffect>
                                    <p:anim to="" calcmode="lin" valueType="num">
                                      <p:cBhvr>
                                        <p:cTn id="14"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5"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16" presetID="42" presetClass="path" presetSubtype="0" accel="50000" decel="50000" fill="hold" grpId="4" nodeType="withEffect">
                                  <p:stCondLst>
                                    <p:cond delay="0"/>
                                  </p:stCondLst>
                                  <p:childTnLst>
                                    <p:animMotion origin="layout" path="M -5.55556E-7 -1.85185E-6 L 0.21736 -0.1044 " pathEditMode="relative" rAng="0" ptsTypes="AA">
                                      <p:cBhvr>
                                        <p:cTn id="17" dur="1000" fill="hold"/>
                                        <p:tgtEl>
                                          <p:spTgt spid="5"/>
                                        </p:tgtEl>
                                        <p:attrNameLst>
                                          <p:attrName>ppt_x</p:attrName>
                                          <p:attrName>ppt_y</p:attrName>
                                        </p:attrNameLst>
                                      </p:cBhvr>
                                      <p:rCtr x="10868" y="-5231"/>
                                    </p:animMotion>
                                  </p:childTnLst>
                                </p:cTn>
                              </p:par>
                              <p:par>
                                <p:cTn id="18" presetID="23" presetClass="entr" presetSubtype="16" fill="hold" grpId="0"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fltVal val="0"/>
                                          </p:val>
                                        </p:tav>
                                        <p:tav tm="100000">
                                          <p:val>
                                            <p:strVal val="#ppt_w"/>
                                          </p:val>
                                        </p:tav>
                                      </p:tavLst>
                                    </p:anim>
                                    <p:anim calcmode="lin" valueType="num">
                                      <p:cBhvr>
                                        <p:cTn id="21" dur="1000" fill="hold"/>
                                        <p:tgtEl>
                                          <p:spTgt spid="3074"/>
                                        </p:tgtEl>
                                        <p:attrNameLst>
                                          <p:attrName>ppt_h</p:attrName>
                                        </p:attrNameLst>
                                      </p:cBhvr>
                                      <p:tavLst>
                                        <p:tav tm="0">
                                          <p:val>
                                            <p:fltVal val="0"/>
                                          </p:val>
                                        </p:tav>
                                        <p:tav tm="100000">
                                          <p:val>
                                            <p:strVal val="#ppt_h"/>
                                          </p:val>
                                        </p:tav>
                                      </p:tavLst>
                                    </p:anim>
                                  </p:childTnLst>
                                </p:cTn>
                              </p:par>
                              <p:par>
                                <p:cTn id="22" presetID="42" presetClass="path" presetSubtype="0" accel="50000" decel="50000" fill="hold" grpId="2" nodeType="withEffect">
                                  <p:stCondLst>
                                    <p:cond delay="0"/>
                                  </p:stCondLst>
                                  <p:childTnLst>
                                    <p:animMotion origin="layout" path="M 0 7.40741E-7 L -0.18958 0.1125 " pathEditMode="relative" rAng="0" ptsTypes="AA">
                                      <p:cBhvr>
                                        <p:cTn id="23" dur="1000" spd="-100000" fill="hold"/>
                                        <p:tgtEl>
                                          <p:spTgt spid="3074"/>
                                        </p:tgtEl>
                                        <p:attrNameLst>
                                          <p:attrName>ppt_x</p:attrName>
                                          <p:attrName>ppt_y</p:attrName>
                                        </p:attrNameLst>
                                      </p:cBhvr>
                                      <p:rCtr x="-9479" y="5625"/>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8" presetClass="emph" presetSubtype="0" fill="hold" grpId="1" nodeType="withEffect">
                                  <p:stCondLst>
                                    <p:cond delay="0"/>
                                  </p:stCondLst>
                                  <p:childTnLst>
                                    <p:set>
                                      <p:cBhvr override="childStyle">
                                        <p:cTn id="30"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3074" grpId="2"/>
      <p:bldP spid="5" grpId="1"/>
      <p:bldP spid="5" grpId="2"/>
      <p:bldP spid="5" grpId="3"/>
      <p:bldP spid="5"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9A246-6817-4BCF-A51A-2FEECC927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465FA6C5-B326-468B-9E83-1BE4AC6A5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81"/>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have sinned and fall short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Confession purges sins in pursuit of righteousness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Once far off we are now close through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be deceived with empty words of darkness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is reconciled if remaining in the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Jesus died once for all and now lives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are sanctified once for all by Christ’s sacrifice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Priests sacrificed once/year for sins of ignorance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 has risen once for all for eternal redemption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 does not have to re-offer Himself for sins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appointed for men to die once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 offered Himself once for the sins of many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was once for all delivered to the saints</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787968">
            <a:off x="312967" y="2192381"/>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50800">
                    <a:srgbClr val="C00000">
                      <a:alpha val="80000"/>
                    </a:srgbClr>
                  </a:glow>
                  <a:outerShdw blurRad="76200" dist="50800" dir="5400000" algn="tl" rotWithShape="0">
                    <a:srgbClr val="000000">
                      <a:alpha val="65000"/>
                    </a:srgbClr>
                  </a:outerShdw>
                </a:effectLst>
                <a:latin typeface="Calibri" panose="020F0502020204030204" pitchFamily="34" charset="0"/>
              </a:rPr>
              <a:t>We have what God wants us to know</a:t>
            </a:r>
            <a:endParaRPr lang="en-US" sz="8000" b="1" i="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50800">
                  <a:srgbClr val="C000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2.5E-6 1.6763E-6 L 0.32708 0.5163 " pathEditMode="relative" rAng="0" ptsTypes="AA">
                                      <p:cBhvr>
                                        <p:cTn id="189" dur="1750" fill="hold"/>
                                        <p:tgtEl>
                                          <p:spTgt spid="4">
                                            <p:txEl>
                                              <p:pRg st="0" end="0"/>
                                            </p:txEl>
                                          </p:spTgt>
                                        </p:tgtEl>
                                        <p:attrNameLst>
                                          <p:attrName>ppt_x</p:attrName>
                                          <p:attrName>ppt_y</p:attrName>
                                        </p:attrNameLst>
                                      </p:cBhvr>
                                      <p:rCtr x="16354" y="25803"/>
                                    </p:animMotion>
                                  </p:childTnLst>
                                </p:cTn>
                              </p:par>
                              <p:par>
                                <p:cTn id="190" presetID="0" presetClass="path" presetSubtype="0" accel="50000" decel="50000" fill="hold" nodeType="withEffect">
                                  <p:stCondLst>
                                    <p:cond delay="0"/>
                                  </p:stCondLst>
                                  <p:childTnLst>
                                    <p:animMotion origin="layout" path="M -5.55556E-7 -2.96296E-6 L 0.14792 0.4382 " pathEditMode="relative" rAng="0" ptsTypes="AA">
                                      <p:cBhvr>
                                        <p:cTn id="191" dur="1750" fill="hold"/>
                                        <p:tgtEl>
                                          <p:spTgt spid="4">
                                            <p:txEl>
                                              <p:pRg st="1" end="1"/>
                                            </p:txEl>
                                          </p:spTgt>
                                        </p:tgtEl>
                                        <p:attrNameLst>
                                          <p:attrName>ppt_x</p:attrName>
                                          <p:attrName>ppt_y</p:attrName>
                                        </p:attrNameLst>
                                      </p:cBhvr>
                                      <p:rCtr x="7396" y="21898"/>
                                    </p:animMotion>
                                  </p:childTnLst>
                                </p:cTn>
                              </p:par>
                              <p:par>
                                <p:cTn id="192" presetID="0" presetClass="path" presetSubtype="0" accel="50000" decel="50000" fill="hold" nodeType="withEffect">
                                  <p:stCondLst>
                                    <p:cond delay="0"/>
                                  </p:stCondLst>
                                  <p:childTnLst>
                                    <p:animMotion origin="layout" path="M -3.33333E-6 0.00023 L 0.19219 0.36412 " pathEditMode="relative" rAng="0" ptsTypes="AA">
                                      <p:cBhvr>
                                        <p:cTn id="193" dur="1750" fill="hold"/>
                                        <p:tgtEl>
                                          <p:spTgt spid="4">
                                            <p:txEl>
                                              <p:pRg st="2" end="2"/>
                                            </p:txEl>
                                          </p:spTgt>
                                        </p:tgtEl>
                                        <p:attrNameLst>
                                          <p:attrName>ppt_x</p:attrName>
                                          <p:attrName>ppt_y</p:attrName>
                                        </p:attrNameLst>
                                      </p:cBhvr>
                                      <p:rCtr x="9601" y="18194"/>
                                    </p:animMotion>
                                  </p:childTnLst>
                                </p:cTn>
                              </p:par>
                              <p:par>
                                <p:cTn id="194" presetID="0" presetClass="path" presetSubtype="0" accel="50000" decel="50000" fill="hold" nodeType="withEffect">
                                  <p:stCondLst>
                                    <p:cond delay="0"/>
                                  </p:stCondLst>
                                  <p:childTnLst>
                                    <p:animMotion origin="layout" path="M 1.94444E-6 0.00047 L 0.14375 0.29074 " pathEditMode="relative" rAng="0" ptsTypes="AA">
                                      <p:cBhvr>
                                        <p:cTn id="195" dur="1750" fill="hold"/>
                                        <p:tgtEl>
                                          <p:spTgt spid="4">
                                            <p:txEl>
                                              <p:pRg st="3" end="3"/>
                                            </p:txEl>
                                          </p:spTgt>
                                        </p:tgtEl>
                                        <p:attrNameLst>
                                          <p:attrName>ppt_x</p:attrName>
                                          <p:attrName>ppt_y</p:attrName>
                                        </p:attrNameLst>
                                      </p:cBhvr>
                                      <p:rCtr x="7187" y="14514"/>
                                    </p:animMotion>
                                  </p:childTnLst>
                                </p:cTn>
                              </p:par>
                              <p:par>
                                <p:cTn id="196" presetID="0" presetClass="path" presetSubtype="0" accel="50000" decel="50000" fill="hold" nodeType="withEffect">
                                  <p:stCondLst>
                                    <p:cond delay="0"/>
                                  </p:stCondLst>
                                  <p:childTnLst>
                                    <p:animMotion origin="layout" path="M 3.33333E-6 0.00069 L 0.22135 0.21829 " pathEditMode="relative" rAng="0" ptsTypes="AA">
                                      <p:cBhvr>
                                        <p:cTn id="197" dur="1750" fill="hold"/>
                                        <p:tgtEl>
                                          <p:spTgt spid="4">
                                            <p:txEl>
                                              <p:pRg st="4" end="4"/>
                                            </p:txEl>
                                          </p:spTgt>
                                        </p:tgtEl>
                                        <p:attrNameLst>
                                          <p:attrName>ppt_x</p:attrName>
                                          <p:attrName>ppt_y</p:attrName>
                                        </p:attrNameLst>
                                      </p:cBhvr>
                                      <p:rCtr x="11059" y="10880"/>
                                    </p:animMotion>
                                  </p:childTnLst>
                                </p:cTn>
                              </p:par>
                              <p:par>
                                <p:cTn id="198" presetID="0" presetClass="path" presetSubtype="0" accel="50000" decel="50000" fill="hold" nodeType="withEffect">
                                  <p:stCondLst>
                                    <p:cond delay="0"/>
                                  </p:stCondLst>
                                  <p:childTnLst>
                                    <p:animMotion origin="layout" path="M -1.94444E-6 0.00046 L 0.20122 0.14514 " pathEditMode="relative" rAng="0" ptsTypes="AA">
                                      <p:cBhvr>
                                        <p:cTn id="199" dur="1750" fill="hold"/>
                                        <p:tgtEl>
                                          <p:spTgt spid="4">
                                            <p:txEl>
                                              <p:pRg st="5" end="5"/>
                                            </p:txEl>
                                          </p:spTgt>
                                        </p:tgtEl>
                                        <p:attrNameLst>
                                          <p:attrName>ppt_x</p:attrName>
                                          <p:attrName>ppt_y</p:attrName>
                                        </p:attrNameLst>
                                      </p:cBhvr>
                                      <p:rCtr x="10052" y="7222"/>
                                    </p:animMotion>
                                  </p:childTnLst>
                                </p:cTn>
                              </p:par>
                              <p:par>
                                <p:cTn id="200" presetID="0" presetClass="path" presetSubtype="0" accel="50000" decel="50000" fill="hold" nodeType="withEffect">
                                  <p:stCondLst>
                                    <p:cond delay="0"/>
                                  </p:stCondLst>
                                  <p:childTnLst>
                                    <p:animMotion origin="layout" path="M 3.61111E-6 0.00046 L 0.15729 0.07106 " pathEditMode="relative" rAng="0" ptsTypes="AA">
                                      <p:cBhvr>
                                        <p:cTn id="201" dur="1750" fill="hold"/>
                                        <p:tgtEl>
                                          <p:spTgt spid="4">
                                            <p:txEl>
                                              <p:pRg st="6" end="6"/>
                                            </p:txEl>
                                          </p:spTgt>
                                        </p:tgtEl>
                                        <p:attrNameLst>
                                          <p:attrName>ppt_x</p:attrName>
                                          <p:attrName>ppt_y</p:attrName>
                                        </p:attrNameLst>
                                      </p:cBhvr>
                                      <p:rCtr x="7865" y="3519"/>
                                    </p:animMotion>
                                  </p:childTnLst>
                                </p:cTn>
                              </p:par>
                              <p:par>
                                <p:cTn id="202" presetID="0" presetClass="path" presetSubtype="0" accel="50000" decel="50000" fill="hold" nodeType="withEffect">
                                  <p:stCondLst>
                                    <p:cond delay="0"/>
                                  </p:stCondLst>
                                  <p:childTnLst>
                                    <p:animMotion origin="layout" path="M 2.22222E-6 0.00046 L 0.16111 -0.00255 " pathEditMode="relative" rAng="0" ptsTypes="AA">
                                      <p:cBhvr>
                                        <p:cTn id="203" dur="1750" fill="hold"/>
                                        <p:tgtEl>
                                          <p:spTgt spid="4">
                                            <p:txEl>
                                              <p:pRg st="7" end="7"/>
                                            </p:txEl>
                                          </p:spTgt>
                                        </p:tgtEl>
                                        <p:attrNameLst>
                                          <p:attrName>ppt_x</p:attrName>
                                          <p:attrName>ppt_y</p:attrName>
                                        </p:attrNameLst>
                                      </p:cBhvr>
                                      <p:rCtr x="8056" y="-162"/>
                                    </p:animMotion>
                                  </p:childTnLst>
                                </p:cTn>
                              </p:par>
                              <p:par>
                                <p:cTn id="204" presetID="0" presetClass="path" presetSubtype="0" accel="50000" decel="50000" fill="hold" nodeType="withEffect">
                                  <p:stCondLst>
                                    <p:cond delay="0"/>
                                  </p:stCondLst>
                                  <p:childTnLst>
                                    <p:animMotion origin="layout" path="M 2.22222E-6 0.00092 L 0.14184 -0.07639 " pathEditMode="relative" rAng="0" ptsTypes="AA">
                                      <p:cBhvr>
                                        <p:cTn id="205" dur="1750" fill="hold"/>
                                        <p:tgtEl>
                                          <p:spTgt spid="4">
                                            <p:txEl>
                                              <p:pRg st="8" end="8"/>
                                            </p:txEl>
                                          </p:spTgt>
                                        </p:tgtEl>
                                        <p:attrNameLst>
                                          <p:attrName>ppt_x</p:attrName>
                                          <p:attrName>ppt_y</p:attrName>
                                        </p:attrNameLst>
                                      </p:cBhvr>
                                      <p:rCtr x="7083" y="-3866"/>
                                    </p:animMotion>
                                  </p:childTnLst>
                                </p:cTn>
                              </p:par>
                              <p:par>
                                <p:cTn id="206" presetID="0" presetClass="path" presetSubtype="0" accel="50000" decel="50000" fill="hold" nodeType="withEffect">
                                  <p:stCondLst>
                                    <p:cond delay="0"/>
                                  </p:stCondLst>
                                  <p:childTnLst>
                                    <p:animMotion origin="layout" path="M -2.77778E-6 0.00023 L 0.16962 -0.14908 " pathEditMode="relative" rAng="0" ptsTypes="AA">
                                      <p:cBhvr>
                                        <p:cTn id="207" dur="1750" fill="hold"/>
                                        <p:tgtEl>
                                          <p:spTgt spid="4">
                                            <p:txEl>
                                              <p:pRg st="9" end="9"/>
                                            </p:txEl>
                                          </p:spTgt>
                                        </p:tgtEl>
                                        <p:attrNameLst>
                                          <p:attrName>ppt_x</p:attrName>
                                          <p:attrName>ppt_y</p:attrName>
                                        </p:attrNameLst>
                                      </p:cBhvr>
                                      <p:rCtr x="8472" y="-7477"/>
                                    </p:animMotion>
                                  </p:childTnLst>
                                </p:cTn>
                              </p:par>
                              <p:par>
                                <p:cTn id="208" presetID="0" presetClass="path" presetSubtype="0" accel="50000" decel="50000" fill="hold" nodeType="withEffect">
                                  <p:stCondLst>
                                    <p:cond delay="0"/>
                                  </p:stCondLst>
                                  <p:childTnLst>
                                    <p:animMotion origin="layout" path="M -4.16667E-6 0.00069 L 0.27952 -0.22292 " pathEditMode="relative" rAng="0" ptsTypes="AA">
                                      <p:cBhvr>
                                        <p:cTn id="209" dur="1750" fill="hold"/>
                                        <p:tgtEl>
                                          <p:spTgt spid="4">
                                            <p:txEl>
                                              <p:pRg st="10" end="10"/>
                                            </p:txEl>
                                          </p:spTgt>
                                        </p:tgtEl>
                                        <p:attrNameLst>
                                          <p:attrName>ppt_x</p:attrName>
                                          <p:attrName>ppt_y</p:attrName>
                                        </p:attrNameLst>
                                      </p:cBhvr>
                                      <p:rCtr x="13976" y="-11181"/>
                                    </p:animMotion>
                                  </p:childTnLst>
                                </p:cTn>
                              </p:par>
                              <p:par>
                                <p:cTn id="210" presetID="0" presetClass="path" presetSubtype="0" accel="50000" decel="50000" fill="hold" nodeType="withEffect">
                                  <p:stCondLst>
                                    <p:cond delay="0"/>
                                  </p:stCondLst>
                                  <p:childTnLst>
                                    <p:animMotion origin="layout" path="M -1.38889E-6 0.00115 L 0.16719 -0.29723 " pathEditMode="relative" rAng="0" ptsTypes="AA">
                                      <p:cBhvr>
                                        <p:cTn id="211" dur="1750" fill="hold"/>
                                        <p:tgtEl>
                                          <p:spTgt spid="4">
                                            <p:txEl>
                                              <p:pRg st="11" end="11"/>
                                            </p:txEl>
                                          </p:spTgt>
                                        </p:tgtEl>
                                        <p:attrNameLst>
                                          <p:attrName>ppt_x</p:attrName>
                                          <p:attrName>ppt_y</p:attrName>
                                        </p:attrNameLst>
                                      </p:cBhvr>
                                      <p:rCtr x="8351" y="-14931"/>
                                    </p:animMotion>
                                  </p:childTnLst>
                                </p:cTn>
                              </p:par>
                              <p:par>
                                <p:cTn id="212" presetID="0" presetClass="path" presetSubtype="0" accel="50000" decel="50000" fill="hold" nodeType="withEffect">
                                  <p:stCondLst>
                                    <p:cond delay="0"/>
                                  </p:stCondLst>
                                  <p:childTnLst>
                                    <p:animMotion origin="layout" path="M -1.38889E-6 0.00092 L 0.19896 -0.37176 " pathEditMode="relative" rAng="0" ptsTypes="AA">
                                      <p:cBhvr>
                                        <p:cTn id="213" dur="1750" fill="hold"/>
                                        <p:tgtEl>
                                          <p:spTgt spid="4">
                                            <p:txEl>
                                              <p:pRg st="12" end="12"/>
                                            </p:txEl>
                                          </p:spTgt>
                                        </p:tgtEl>
                                        <p:attrNameLst>
                                          <p:attrName>ppt_x</p:attrName>
                                          <p:attrName>ppt_y</p:attrName>
                                        </p:attrNameLst>
                                      </p:cBhvr>
                                      <p:rCtr x="9948" y="-1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4AB171-07A1-4336-BA59-D466030ED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52C56930-CB4F-4803-952E-90ED644FEA6C}"/>
              </a:ext>
            </a:extLst>
          </p:cNvPr>
          <p:cNvSpPr txBox="1">
            <a:spLocks/>
          </p:cNvSpPr>
          <p:nvPr/>
        </p:nvSpPr>
        <p:spPr>
          <a:xfrm>
            <a:off x="-11905" y="5200282"/>
            <a:ext cx="662353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 sins but God alone</a:t>
            </a:r>
          </a:p>
        </p:txBody>
      </p:sp>
      <p:sp>
        <p:nvSpPr>
          <p:cNvPr id="3074" name="Rectangle 2"/>
          <p:cNvSpPr>
            <a:spLocks noGrp="1" noChangeArrowheads="1"/>
          </p:cNvSpPr>
          <p:nvPr>
            <p:ph type="title"/>
          </p:nvPr>
        </p:nvSpPr>
        <p:spPr>
          <a:xfrm>
            <a:off x="457200" y="2122147"/>
            <a:ext cx="8229600" cy="16993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for all have sinned and fall short of the glory of God, …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3:23 </a:t>
            </a:r>
          </a:p>
        </p:txBody>
      </p:sp>
      <p:sp>
        <p:nvSpPr>
          <p:cNvPr id="5" name="Rectangle 2">
            <a:extLst>
              <a:ext uri="{FF2B5EF4-FFF2-40B4-BE49-F238E27FC236}">
                <a16:creationId xmlns:a16="http://schemas.microsoft.com/office/drawing/2014/main" id="{2FDE1024-5CB6-48E0-A4A3-61B677AA6030}"/>
              </a:ext>
            </a:extLst>
          </p:cNvPr>
          <p:cNvSpPr txBox="1">
            <a:spLocks noChangeArrowheads="1"/>
          </p:cNvSpPr>
          <p:nvPr/>
        </p:nvSpPr>
        <p:spPr bwMode="auto">
          <a:xfrm>
            <a:off x="3578112" y="2186463"/>
            <a:ext cx="117078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DF378EBB-B98B-4B87-A8A1-77481FA6279C}"/>
              </a:ext>
            </a:extLst>
          </p:cNvPr>
          <p:cNvSpPr txBox="1">
            <a:spLocks noChangeArrowheads="1"/>
          </p:cNvSpPr>
          <p:nvPr/>
        </p:nvSpPr>
        <p:spPr bwMode="auto">
          <a:xfrm>
            <a:off x="7182418" y="2186464"/>
            <a:ext cx="56637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E34C89EC-14E9-43F9-80C2-B9B5CAED5180}"/>
              </a:ext>
            </a:extLst>
          </p:cNvPr>
          <p:cNvSpPr txBox="1">
            <a:spLocks noChangeArrowheads="1"/>
          </p:cNvSpPr>
          <p:nvPr/>
        </p:nvSpPr>
        <p:spPr bwMode="auto">
          <a:xfrm>
            <a:off x="123092" y="4009292"/>
            <a:ext cx="8897815" cy="193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"Why does this Man speak blasphemies like this? Who can forgive sins but God alone?"</a:t>
            </a:r>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Mark 2:7 </a:t>
            </a:r>
          </a:p>
        </p:txBody>
      </p:sp>
      <p:sp>
        <p:nvSpPr>
          <p:cNvPr id="4" name="Rectangle 2">
            <a:extLst>
              <a:ext uri="{FF2B5EF4-FFF2-40B4-BE49-F238E27FC236}">
                <a16:creationId xmlns:a16="http://schemas.microsoft.com/office/drawing/2014/main" id="{1F6090C9-CC49-4884-A964-130D0C6AF701}"/>
              </a:ext>
            </a:extLst>
          </p:cNvPr>
          <p:cNvSpPr txBox="1">
            <a:spLocks noChangeArrowheads="1"/>
          </p:cNvSpPr>
          <p:nvPr/>
        </p:nvSpPr>
        <p:spPr bwMode="auto">
          <a:xfrm>
            <a:off x="5222762" y="1708356"/>
            <a:ext cx="13743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sins</a:t>
            </a:r>
          </a:p>
        </p:txBody>
      </p:sp>
      <p:sp>
        <p:nvSpPr>
          <p:cNvPr id="10" name="Rectangle 2">
            <a:extLst>
              <a:ext uri="{FF2B5EF4-FFF2-40B4-BE49-F238E27FC236}">
                <a16:creationId xmlns:a16="http://schemas.microsoft.com/office/drawing/2014/main" id="{BF9D40A9-EF4E-47D4-9449-97F267265A13}"/>
              </a:ext>
            </a:extLst>
          </p:cNvPr>
          <p:cNvSpPr txBox="1">
            <a:spLocks noChangeArrowheads="1"/>
          </p:cNvSpPr>
          <p:nvPr/>
        </p:nvSpPr>
        <p:spPr bwMode="auto">
          <a:xfrm>
            <a:off x="3833508" y="5200282"/>
            <a:ext cx="117078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7032BDC8-BD97-4326-88CC-388F2923AF74}"/>
              </a:ext>
            </a:extLst>
          </p:cNvPr>
          <p:cNvSpPr txBox="1">
            <a:spLocks noChangeArrowheads="1"/>
          </p:cNvSpPr>
          <p:nvPr/>
        </p:nvSpPr>
        <p:spPr bwMode="auto">
          <a:xfrm>
            <a:off x="2836807" y="3496946"/>
            <a:ext cx="173473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Christ</a:t>
            </a:r>
          </a:p>
        </p:txBody>
      </p:sp>
      <p:sp>
        <p:nvSpPr>
          <p:cNvPr id="12" name="Rectangle 2">
            <a:extLst>
              <a:ext uri="{FF2B5EF4-FFF2-40B4-BE49-F238E27FC236}">
                <a16:creationId xmlns:a16="http://schemas.microsoft.com/office/drawing/2014/main" id="{21F7CA3D-6D23-4B22-9302-288F4FA2BD69}"/>
              </a:ext>
            </a:extLst>
          </p:cNvPr>
          <p:cNvSpPr txBox="1">
            <a:spLocks noChangeArrowheads="1"/>
          </p:cNvSpPr>
          <p:nvPr/>
        </p:nvSpPr>
        <p:spPr bwMode="auto">
          <a:xfrm>
            <a:off x="5222762" y="1708356"/>
            <a:ext cx="13743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sins</a:t>
            </a:r>
          </a:p>
        </p:txBody>
      </p:sp>
      <p:sp>
        <p:nvSpPr>
          <p:cNvPr id="13" name="Rectangle 2">
            <a:extLst>
              <a:ext uri="{FF2B5EF4-FFF2-40B4-BE49-F238E27FC236}">
                <a16:creationId xmlns:a16="http://schemas.microsoft.com/office/drawing/2014/main" id="{03946343-6204-41E1-BEA2-1D4B998F99D0}"/>
              </a:ext>
            </a:extLst>
          </p:cNvPr>
          <p:cNvSpPr txBox="1">
            <a:spLocks noChangeArrowheads="1"/>
          </p:cNvSpPr>
          <p:nvPr/>
        </p:nvSpPr>
        <p:spPr bwMode="auto">
          <a:xfrm>
            <a:off x="122635" y="4044436"/>
            <a:ext cx="8897815" cy="193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He Himself is the propitiation  for our sins, and not for ours only but also for the whole world.</a:t>
            </a:r>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kern="0"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2:2 </a:t>
            </a:r>
          </a:p>
        </p:txBody>
      </p:sp>
      <p:sp>
        <p:nvSpPr>
          <p:cNvPr id="14" name="Rectangle 2">
            <a:extLst>
              <a:ext uri="{FF2B5EF4-FFF2-40B4-BE49-F238E27FC236}">
                <a16:creationId xmlns:a16="http://schemas.microsoft.com/office/drawing/2014/main" id="{19A37BC6-A786-4E8F-B67C-4D16266E0A70}"/>
              </a:ext>
            </a:extLst>
          </p:cNvPr>
          <p:cNvSpPr txBox="1">
            <a:spLocks noChangeArrowheads="1"/>
          </p:cNvSpPr>
          <p:nvPr/>
        </p:nvSpPr>
        <p:spPr bwMode="auto">
          <a:xfrm>
            <a:off x="1700894" y="4564437"/>
            <a:ext cx="139955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5339767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3.33333E-6 L -0.08715 0.15579 " pathEditMode="relative" rAng="0" ptsTypes="AA">
                                      <p:cBhvr>
                                        <p:cTn id="10" dur="1000" spd="-100000" fill="hold"/>
                                        <p:tgtEl>
                                          <p:spTgt spid="3074"/>
                                        </p:tgtEl>
                                        <p:attrNameLst>
                                          <p:attrName>ppt_x</p:attrName>
                                          <p:attrName>ppt_y</p:attrName>
                                        </p:attrNameLst>
                                      </p:cBhvr>
                                      <p:rCtr x="-4358" y="7778"/>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childTnLst>
                                </p:cTn>
                              </p:par>
                              <p:par>
                                <p:cTn id="19" presetID="42" presetClass="path" presetSubtype="0" accel="50000" decel="50000" fill="hold" grpId="0" nodeType="withEffect">
                                  <p:stCondLst>
                                    <p:cond delay="0"/>
                                  </p:stCondLst>
                                  <p:childTnLst>
                                    <p:animMotion origin="layout" path="M 1.66667E-6 2.22222E-6 L 0.17899 -0.07014 " pathEditMode="relative" rAng="0" ptsTypes="AA">
                                      <p:cBhvr>
                                        <p:cTn id="20" dur="2000" fill="hold"/>
                                        <p:tgtEl>
                                          <p:spTgt spid="5"/>
                                        </p:tgtEl>
                                        <p:attrNameLst>
                                          <p:attrName>ppt_x</p:attrName>
                                          <p:attrName>ppt_y</p:attrName>
                                        </p:attrNameLst>
                                      </p:cBhvr>
                                      <p:rCtr x="8941" y="-3519"/>
                                    </p:animMotion>
                                  </p:childTnLst>
                                </p:cTn>
                              </p:par>
                              <p:par>
                                <p:cTn id="21" presetID="42" presetClass="path" presetSubtype="0" accel="50000" decel="50000" fill="hold" grpId="0" nodeType="withEffect">
                                  <p:stCondLst>
                                    <p:cond delay="0"/>
                                  </p:stCondLst>
                                  <p:childTnLst>
                                    <p:animMotion origin="layout" path="M 5.55556E-7 2.22222E-6 L -0.13385 -0.06991 " pathEditMode="relative" rAng="0" ptsTypes="AA">
                                      <p:cBhvr>
                                        <p:cTn id="22" dur="2000" fill="hold"/>
                                        <p:tgtEl>
                                          <p:spTgt spid="6"/>
                                        </p:tgtEl>
                                        <p:attrNameLst>
                                          <p:attrName>ppt_x</p:attrName>
                                          <p:attrName>ppt_y</p:attrName>
                                        </p:attrNameLst>
                                      </p:cBhvr>
                                      <p:rCtr x="-6701" y="-3495"/>
                                    </p:animMotion>
                                  </p:childTnLst>
                                </p:cTn>
                              </p:par>
                              <p:par>
                                <p:cTn id="23" presetID="10" presetClass="exit" presetSubtype="0" fill="hold" grpId="3" nodeType="withEffect">
                                  <p:stCondLst>
                                    <p:cond delay="0"/>
                                  </p:stCondLst>
                                  <p:childTnLst>
                                    <p:animEffect transition="out" filter="fade">
                                      <p:cBhvr>
                                        <p:cTn id="24" dur="1250"/>
                                        <p:tgtEl>
                                          <p:spTgt spid="3074"/>
                                        </p:tgtEl>
                                      </p:cBhvr>
                                    </p:animEffect>
                                    <p:set>
                                      <p:cBhvr>
                                        <p:cTn id="25" dur="1" fill="hold">
                                          <p:stCondLst>
                                            <p:cond delay="1249"/>
                                          </p:stCondLst>
                                        </p:cTn>
                                        <p:tgtEl>
                                          <p:spTgt spid="3074"/>
                                        </p:tgtEl>
                                        <p:attrNameLst>
                                          <p:attrName>style.visibility</p:attrName>
                                        </p:attrNameLst>
                                      </p:cBhvr>
                                      <p:to>
                                        <p:strVal val="hidden"/>
                                      </p:to>
                                    </p:set>
                                  </p:childTnLst>
                                </p:cTn>
                              </p:par>
                              <p:par>
                                <p:cTn id="26" presetID="10" presetClass="entr" presetSubtype="0" fill="hold" grpId="0"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childTnLst>
                                </p:cTn>
                              </p:par>
                              <p:par>
                                <p:cTn id="29" presetID="10" presetClass="exit" presetSubtype="0" fill="hold" grpId="2" nodeType="withEffect">
                                  <p:stCondLst>
                                    <p:cond delay="200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2" nodeType="withEffect">
                                  <p:stCondLst>
                                    <p:cond delay="200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23" presetClass="entr" presetSubtype="16" fill="hold" grpId="0" nodeType="withEffect">
                                  <p:stCondLst>
                                    <p:cond delay="125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childTnLst>
                                </p:cTn>
                              </p:par>
                              <p:par>
                                <p:cTn id="39" presetID="42" presetClass="path" presetSubtype="0" accel="50000" decel="50000" fill="hold" grpId="1" nodeType="withEffect">
                                  <p:stCondLst>
                                    <p:cond delay="1250"/>
                                  </p:stCondLst>
                                  <p:childTnLst>
                                    <p:animMotion origin="layout" path="M 0 2.96296E-6 L -0.10052 -0.15787 " pathEditMode="relative" rAng="0" ptsTypes="AA">
                                      <p:cBhvr>
                                        <p:cTn id="40" dur="1000" spd="-100000" fill="hold"/>
                                        <p:tgtEl>
                                          <p:spTgt spid="8"/>
                                        </p:tgtEl>
                                        <p:attrNameLst>
                                          <p:attrName>ppt_x</p:attrName>
                                          <p:attrName>ppt_y</p:attrName>
                                        </p:attrNameLst>
                                      </p:cBhvr>
                                      <p:rCtr x="-5035" y="-8148"/>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18" presetClass="emph" presetSubtype="0" fill="hold" grpId="1" nodeType="withEffect">
                                  <p:stCondLst>
                                    <p:cond delay="0"/>
                                  </p:stCondLst>
                                  <p:childTnLst>
                                    <p:set>
                                      <p:cBhvr override="childStyle">
                                        <p:cTn id="47" dur="500" fill="hold"/>
                                        <p:tgtEl>
                                          <p:spTgt spid="9"/>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52" presetClass="exit" presetSubtype="0" fill="hold" grpId="2" nodeType="clickEffect">
                                  <p:stCondLst>
                                    <p:cond delay="250"/>
                                  </p:stCondLst>
                                  <p:childTnLst>
                                    <p:animScale>
                                      <p:cBhvr>
                                        <p:cTn id="51" dur="125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2" dur="1250" accel="50000">
                                          <p:stCondLst>
                                            <p:cond delay="0"/>
                                          </p:stCondLst>
                                        </p:cTn>
                                        <p:tgtEl>
                                          <p:spTgt spid="8"/>
                                        </p:tgtEl>
                                        <p:attrNameLst>
                                          <p:attrName>ppt_x</p:attrName>
                                          <p:attrName>ppt_y</p:attrName>
                                        </p:attrNameLst>
                                      </p:cBhvr>
                                    </p:animMotion>
                                    <p:animEffect transition="out" filter="fade">
                                      <p:cBhvr>
                                        <p:cTn id="53" dur="1250"/>
                                        <p:tgtEl>
                                          <p:spTgt spid="8"/>
                                        </p:tgtEl>
                                      </p:cBhvr>
                                    </p:animEffect>
                                    <p:set>
                                      <p:cBhvr>
                                        <p:cTn id="54" dur="1" fill="hold">
                                          <p:stCondLst>
                                            <p:cond delay="1249"/>
                                          </p:stCondLst>
                                        </p:cTn>
                                        <p:tgtEl>
                                          <p:spTgt spid="8"/>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250"/>
                                        <p:tgtEl>
                                          <p:spTgt spid="9"/>
                                        </p:tgtEl>
                                      </p:cBhvr>
                                    </p:animEffect>
                                    <p:set>
                                      <p:cBhvr>
                                        <p:cTn id="57" dur="1" fill="hold">
                                          <p:stCondLst>
                                            <p:cond delay="249"/>
                                          </p:stCondLst>
                                        </p:cTn>
                                        <p:tgtEl>
                                          <p:spTgt spid="9"/>
                                        </p:tgtEl>
                                        <p:attrNameLst>
                                          <p:attrName>style.visibility</p:attrName>
                                        </p:attrNameLst>
                                      </p:cBhvr>
                                      <p:to>
                                        <p:strVal val="hidden"/>
                                      </p:to>
                                    </p:set>
                                  </p:childTnLst>
                                </p:cTn>
                              </p:par>
                              <p:par>
                                <p:cTn id="58" presetID="10" presetClass="entr" presetSubtype="0" fill="hold" grpId="1"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
                                        <p:tgtEl>
                                          <p:spTgt spid="10"/>
                                        </p:tgtEl>
                                      </p:cBhvr>
                                    </p:animEffect>
                                  </p:childTnLst>
                                </p:cTn>
                              </p:par>
                              <p:par>
                                <p:cTn id="61" presetID="42" presetClass="path" presetSubtype="0" accel="50000" decel="50000" fill="hold" grpId="0" nodeType="withEffect">
                                  <p:stCondLst>
                                    <p:cond delay="0"/>
                                  </p:stCondLst>
                                  <p:childTnLst>
                                    <p:animMotion origin="layout" path="M 2.77778E-7 3.7037E-7 L -0.07292 -0.24769 " pathEditMode="relative" rAng="0" ptsTypes="AA">
                                      <p:cBhvr>
                                        <p:cTn id="62" dur="2000" fill="hold"/>
                                        <p:tgtEl>
                                          <p:spTgt spid="10"/>
                                        </p:tgtEl>
                                        <p:attrNameLst>
                                          <p:attrName>ppt_x</p:attrName>
                                          <p:attrName>ppt_y</p:attrName>
                                        </p:attrNameLst>
                                      </p:cBhvr>
                                      <p:rCtr x="-3646" y="-12384"/>
                                    </p:animMotion>
                                  </p:childTnLst>
                                </p:cTn>
                              </p:par>
                            </p:childTnLst>
                          </p:cTn>
                        </p:par>
                      </p:childTnLst>
                    </p:cTn>
                  </p:par>
                  <p:par>
                    <p:cTn id="63" fill="hold">
                      <p:stCondLst>
                        <p:cond delay="indefinite"/>
                      </p:stCondLst>
                      <p:childTnLst>
                        <p:par>
                          <p:cTn id="64" fill="hold">
                            <p:stCondLst>
                              <p:cond delay="0"/>
                            </p:stCondLst>
                            <p:childTnLst>
                              <p:par>
                                <p:cTn id="65" presetID="50" presetClass="exit" presetSubtype="0" accel="100000" fill="hold" grpId="2" nodeType="clickEffect">
                                  <p:stCondLst>
                                    <p:cond delay="0"/>
                                  </p:stCondLst>
                                  <p:childTnLst>
                                    <p:anim calcmode="lin" valueType="num">
                                      <p:cBhvr>
                                        <p:cTn id="66" dur="1000"/>
                                        <p:tgtEl>
                                          <p:spTgt spid="10"/>
                                        </p:tgtEl>
                                        <p:attrNameLst>
                                          <p:attrName>ppt_w</p:attrName>
                                        </p:attrNameLst>
                                      </p:cBhvr>
                                      <p:tavLst>
                                        <p:tav tm="0">
                                          <p:val>
                                            <p:strVal val="ppt_w"/>
                                          </p:val>
                                        </p:tav>
                                        <p:tav tm="100000">
                                          <p:val>
                                            <p:strVal val="ppt_w+.3"/>
                                          </p:val>
                                        </p:tav>
                                      </p:tavLst>
                                    </p:anim>
                                    <p:anim calcmode="lin" valueType="num">
                                      <p:cBhvr>
                                        <p:cTn id="67" dur="1000"/>
                                        <p:tgtEl>
                                          <p:spTgt spid="10"/>
                                        </p:tgtEl>
                                        <p:attrNameLst>
                                          <p:attrName>ppt_h</p:attrName>
                                        </p:attrNameLst>
                                      </p:cBhvr>
                                      <p:tavLst>
                                        <p:tav tm="0">
                                          <p:val>
                                            <p:strVal val="ppt_h"/>
                                          </p:val>
                                        </p:tav>
                                        <p:tav tm="100000">
                                          <p:val>
                                            <p:strVal val="ppt_h"/>
                                          </p:val>
                                        </p:tav>
                                      </p:tavLst>
                                    </p:anim>
                                    <p:animEffect transition="out" filter="fade">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par>
                                <p:cTn id="70" presetID="17" presetClass="entr" presetSubtype="10" fill="hold" grpId="1" nodeType="withEffect">
                                  <p:stCondLst>
                                    <p:cond delay="5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childTnLst>
                                    <p:animMotion origin="layout" path="M -4.72222E-6 0 L 0.24271 -0.26181 " pathEditMode="relative" rAng="0" ptsTypes="AA">
                                      <p:cBhvr>
                                        <p:cTn id="77" dur="1250" fill="hold"/>
                                        <p:tgtEl>
                                          <p:spTgt spid="11"/>
                                        </p:tgtEl>
                                        <p:attrNameLst>
                                          <p:attrName>ppt_x</p:attrName>
                                          <p:attrName>ppt_y</p:attrName>
                                        </p:attrNameLst>
                                      </p:cBhvr>
                                      <p:rCtr x="12135" y="-13102"/>
                                    </p:animMotion>
                                  </p:childTnLst>
                                </p:cTn>
                              </p:par>
                              <p:par>
                                <p:cTn id="78" presetID="23" presetClass="exit" presetSubtype="32" fill="hold" grpId="2" nodeType="withEffect">
                                  <p:stCondLst>
                                    <p:cond delay="0"/>
                                  </p:stCondLst>
                                  <p:childTnLst>
                                    <p:anim calcmode="lin" valueType="num">
                                      <p:cBhvr>
                                        <p:cTn id="79" dur="1250"/>
                                        <p:tgtEl>
                                          <p:spTgt spid="11"/>
                                        </p:tgtEl>
                                        <p:attrNameLst>
                                          <p:attrName>ppt_w</p:attrName>
                                        </p:attrNameLst>
                                      </p:cBhvr>
                                      <p:tavLst>
                                        <p:tav tm="0">
                                          <p:val>
                                            <p:strVal val="ppt_w"/>
                                          </p:val>
                                        </p:tav>
                                        <p:tav tm="100000">
                                          <p:val>
                                            <p:fltVal val="0"/>
                                          </p:val>
                                        </p:tav>
                                      </p:tavLst>
                                    </p:anim>
                                    <p:anim calcmode="lin" valueType="num">
                                      <p:cBhvr>
                                        <p:cTn id="80" dur="1250"/>
                                        <p:tgtEl>
                                          <p:spTgt spid="11"/>
                                        </p:tgtEl>
                                        <p:attrNameLst>
                                          <p:attrName>ppt_h</p:attrName>
                                        </p:attrNameLst>
                                      </p:cBhvr>
                                      <p:tavLst>
                                        <p:tav tm="0">
                                          <p:val>
                                            <p:strVal val="ppt_h"/>
                                          </p:val>
                                        </p:tav>
                                        <p:tav tm="100000">
                                          <p:val>
                                            <p:fltVal val="0"/>
                                          </p:val>
                                        </p:tav>
                                      </p:tavLst>
                                    </p:anim>
                                    <p:set>
                                      <p:cBhvr>
                                        <p:cTn id="81" dur="1" fill="hold">
                                          <p:stCondLst>
                                            <p:cond delay="1249"/>
                                          </p:stCondLst>
                                        </p:cTn>
                                        <p:tgtEl>
                                          <p:spTgt spid="11"/>
                                        </p:tgtEl>
                                        <p:attrNameLst>
                                          <p:attrName>style.visibility</p:attrName>
                                        </p:attrNameLst>
                                      </p:cBhvr>
                                      <p:to>
                                        <p:strVal val="hidden"/>
                                      </p:to>
                                    </p:set>
                                  </p:childTnLst>
                                </p:cTn>
                              </p:par>
                              <p:par>
                                <p:cTn id="82" presetID="6" presetClass="entr" presetSubtype="32" fill="hold" grpId="0" nodeType="withEffect">
                                  <p:stCondLst>
                                    <p:cond delay="850"/>
                                  </p:stCondLst>
                                  <p:childTnLst>
                                    <p:set>
                                      <p:cBhvr>
                                        <p:cTn id="83" dur="1" fill="hold">
                                          <p:stCondLst>
                                            <p:cond delay="0"/>
                                          </p:stCondLst>
                                        </p:cTn>
                                        <p:tgtEl>
                                          <p:spTgt spid="12"/>
                                        </p:tgtEl>
                                        <p:attrNameLst>
                                          <p:attrName>style.visibility</p:attrName>
                                        </p:attrNameLst>
                                      </p:cBhvr>
                                      <p:to>
                                        <p:strVal val="visible"/>
                                      </p:to>
                                    </p:set>
                                    <p:animEffect transition="in" filter="circle(out)">
                                      <p:cBhvr>
                                        <p:cTn id="84" dur="1750"/>
                                        <p:tgtEl>
                                          <p:spTgt spid="12"/>
                                        </p:tgtEl>
                                      </p:cBhvr>
                                    </p:animEffect>
                                  </p:childTnLst>
                                </p:cTn>
                              </p:par>
                              <p:par>
                                <p:cTn id="85" presetID="42" presetClass="entr" presetSubtype="0" fill="hold" grpId="0" nodeType="withEffect">
                                  <p:stCondLst>
                                    <p:cond delay="225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10" presetClass="exit" presetSubtype="0" fill="hold" grpId="1" nodeType="withEffect">
                                  <p:stCondLst>
                                    <p:cond delay="2750"/>
                                  </p:stCondLst>
                                  <p:childTnLst>
                                    <p:animEffect transition="out" filter="fade">
                                      <p:cBhvr>
                                        <p:cTn id="91" dur="250"/>
                                        <p:tgtEl>
                                          <p:spTgt spid="4"/>
                                        </p:tgtEl>
                                      </p:cBhvr>
                                    </p:animEffect>
                                    <p:set>
                                      <p:cBhvr>
                                        <p:cTn id="92" dur="1" fill="hold">
                                          <p:stCondLst>
                                            <p:cond delay="249"/>
                                          </p:stCondLst>
                                        </p:cTn>
                                        <p:tgtEl>
                                          <p:spTgt spid="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
                                        <p:tgtEl>
                                          <p:spTgt spid="14"/>
                                        </p:tgtEl>
                                      </p:cBhvr>
                                    </p:animEffect>
                                  </p:childTnLst>
                                </p:cTn>
                              </p:par>
                              <p:par>
                                <p:cTn id="98" presetID="3" presetClass="emph" presetSubtype="2" fill="hold" grpId="3" nodeType="withEffect">
                                  <p:stCondLst>
                                    <p:cond delay="0"/>
                                  </p:stCondLst>
                                  <p:childTnLst>
                                    <p:animClr clrSpc="rgb" dir="cw">
                                      <p:cBhvr override="childStyle">
                                        <p:cTn id="99" dur="1500" fill="hold"/>
                                        <p:tgtEl>
                                          <p:spTgt spid="14"/>
                                        </p:tgtEl>
                                        <p:attrNameLst>
                                          <p:attrName>style.color</p:attrName>
                                        </p:attrNameLst>
                                      </p:cBhvr>
                                      <p:to>
                                        <a:srgbClr val="000000"/>
                                      </p:to>
                                    </p:animClr>
                                  </p:childTnLst>
                                </p:cTn>
                              </p:par>
                              <p:par>
                                <p:cTn id="100" presetID="42" presetClass="path" presetSubtype="0" accel="50000" decel="50000" fill="hold" grpId="0" nodeType="withEffect">
                                  <p:stCondLst>
                                    <p:cond delay="0"/>
                                  </p:stCondLst>
                                  <p:childTnLst>
                                    <p:animMotion origin="layout" path="M 0 2.96296E-6 L 0.15087 -0.14098 " pathEditMode="relative" rAng="0" ptsTypes="AA">
                                      <p:cBhvr>
                                        <p:cTn id="101" dur="1500" fill="hold"/>
                                        <p:tgtEl>
                                          <p:spTgt spid="14"/>
                                        </p:tgtEl>
                                        <p:attrNameLst>
                                          <p:attrName>ppt_x</p:attrName>
                                          <p:attrName>ppt_y</p:attrName>
                                        </p:attrNameLst>
                                      </p:cBhvr>
                                      <p:rCtr x="7535" y="-7060"/>
                                    </p:animMotion>
                                  </p:childTnLst>
                                </p:cTn>
                              </p:par>
                              <p:par>
                                <p:cTn id="102" presetID="42" presetClass="exit" presetSubtype="0" fill="hold" grpId="2" nodeType="withEffect">
                                  <p:stCondLst>
                                    <p:cond delay="0"/>
                                  </p:stCondLst>
                                  <p:childTnLst>
                                    <p:animEffect transition="out" filter="fade">
                                      <p:cBhvr>
                                        <p:cTn id="103" dur="1000"/>
                                        <p:tgtEl>
                                          <p:spTgt spid="13"/>
                                        </p:tgtEl>
                                      </p:cBhvr>
                                    </p:animEffect>
                                    <p:anim calcmode="lin" valueType="num">
                                      <p:cBhvr>
                                        <p:cTn id="104" dur="1000"/>
                                        <p:tgtEl>
                                          <p:spTgt spid="13"/>
                                        </p:tgtEl>
                                        <p:attrNameLst>
                                          <p:attrName>ppt_x</p:attrName>
                                        </p:attrNameLst>
                                      </p:cBhvr>
                                      <p:tavLst>
                                        <p:tav tm="0">
                                          <p:val>
                                            <p:strVal val="ppt_x"/>
                                          </p:val>
                                        </p:tav>
                                        <p:tav tm="100000">
                                          <p:val>
                                            <p:strVal val="ppt_x"/>
                                          </p:val>
                                        </p:tav>
                                      </p:tavLst>
                                    </p:anim>
                                    <p:anim calcmode="lin" valueType="num">
                                      <p:cBhvr>
                                        <p:cTn id="105" dur="1000"/>
                                        <p:tgtEl>
                                          <p:spTgt spid="13"/>
                                        </p:tgtEl>
                                        <p:attrNameLst>
                                          <p:attrName>ppt_y</p:attrName>
                                        </p:attrNameLst>
                                      </p:cBhvr>
                                      <p:tavLst>
                                        <p:tav tm="0">
                                          <p:val>
                                            <p:strVal val="ppt_y"/>
                                          </p:val>
                                        </p:tav>
                                        <p:tav tm="100000">
                                          <p:val>
                                            <p:strVal val="ppt_y+.1"/>
                                          </p:val>
                                        </p:tav>
                                      </p:tavLst>
                                    </p:anim>
                                    <p:set>
                                      <p:cBhvr>
                                        <p:cTn id="106" dur="1" fill="hold">
                                          <p:stCondLst>
                                            <p:cond delay="999"/>
                                          </p:stCondLst>
                                        </p:cTn>
                                        <p:tgtEl>
                                          <p:spTgt spid="1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grpId="4" nodeType="clickEffect">
                                  <p:stCondLst>
                                    <p:cond delay="0"/>
                                  </p:stCondLst>
                                  <p:childTnLst>
                                    <p:animClr clrSpc="rgb" dir="cw">
                                      <p:cBhvr override="childStyle">
                                        <p:cTn id="110" dur="1500" fill="hold"/>
                                        <p:tgtEl>
                                          <p:spTgt spid="14"/>
                                        </p:tgtEl>
                                        <p:attrNameLst>
                                          <p:attrName>style.color</p:attrName>
                                        </p:attrNameLst>
                                      </p:cBhvr>
                                      <p:to>
                                        <a:srgbClr val="CC0000"/>
                                      </p:to>
                                    </p:animClr>
                                  </p:childTnLst>
                                </p:cTn>
                              </p:par>
                            </p:childTnLst>
                          </p:cTn>
                        </p:par>
                      </p:childTnLst>
                    </p:cTn>
                  </p:par>
                  <p:par>
                    <p:cTn id="111" fill="hold">
                      <p:stCondLst>
                        <p:cond delay="indefinite"/>
                      </p:stCondLst>
                      <p:childTnLst>
                        <p:par>
                          <p:cTn id="112" fill="hold">
                            <p:stCondLst>
                              <p:cond delay="0"/>
                            </p:stCondLst>
                            <p:childTnLst>
                              <p:par>
                                <p:cTn id="113" presetID="23" presetClass="exit" presetSubtype="32" fill="hold" grpId="2" nodeType="clickEffect">
                                  <p:stCondLst>
                                    <p:cond delay="0"/>
                                  </p:stCondLst>
                                  <p:childTnLst>
                                    <p:anim calcmode="lin" valueType="num">
                                      <p:cBhvr>
                                        <p:cTn id="114" dur="500"/>
                                        <p:tgtEl>
                                          <p:spTgt spid="14"/>
                                        </p:tgtEl>
                                        <p:attrNameLst>
                                          <p:attrName>ppt_w</p:attrName>
                                        </p:attrNameLst>
                                      </p:cBhvr>
                                      <p:tavLst>
                                        <p:tav tm="0">
                                          <p:val>
                                            <p:strVal val="ppt_w"/>
                                          </p:val>
                                        </p:tav>
                                        <p:tav tm="100000">
                                          <p:val>
                                            <p:fltVal val="0"/>
                                          </p:val>
                                        </p:tav>
                                      </p:tavLst>
                                    </p:anim>
                                    <p:anim calcmode="lin" valueType="num">
                                      <p:cBhvr>
                                        <p:cTn id="115" dur="500"/>
                                        <p:tgtEl>
                                          <p:spTgt spid="14"/>
                                        </p:tgtEl>
                                        <p:attrNameLst>
                                          <p:attrName>ppt_h</p:attrName>
                                        </p:attrNameLst>
                                      </p:cBhvr>
                                      <p:tavLst>
                                        <p:tav tm="0">
                                          <p:val>
                                            <p:strVal val="ppt_h"/>
                                          </p:val>
                                        </p:tav>
                                        <p:tav tm="100000">
                                          <p:val>
                                            <p:fltVal val="0"/>
                                          </p:val>
                                        </p:tav>
                                      </p:tavLst>
                                    </p:anim>
                                    <p:set>
                                      <p:cBhvr>
                                        <p:cTn id="1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2"/>
      <p:bldP spid="3074" grpId="3"/>
      <p:bldP spid="5" grpId="0"/>
      <p:bldP spid="5" grpId="1"/>
      <p:bldP spid="5" grpId="2"/>
      <p:bldP spid="6" grpId="0"/>
      <p:bldP spid="6" grpId="1"/>
      <p:bldP spid="6" grpId="2"/>
      <p:bldP spid="8" grpId="0"/>
      <p:bldP spid="8" grpId="1"/>
      <p:bldP spid="8" grpId="2"/>
      <p:bldP spid="4" grpId="0"/>
      <p:bldP spid="4" grpId="1"/>
      <p:bldP spid="10" grpId="0"/>
      <p:bldP spid="10" grpId="1"/>
      <p:bldP spid="10" grpId="2"/>
      <p:bldP spid="11" grpId="0"/>
      <p:bldP spid="11" grpId="1"/>
      <p:bldP spid="11" grpId="2"/>
      <p:bldP spid="12" grpId="0"/>
      <p:bldP spid="13" grpId="0"/>
      <p:bldP spid="13" grpId="2"/>
      <p:bldP spid="14" grpId="0"/>
      <p:bldP spid="14" grpId="1"/>
      <p:bldP spid="14" grpId="2"/>
      <p:bldP spid="14" grpId="3"/>
      <p:bldP spid="14" grpId="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8C2A5-F348-420C-AAC6-CB171033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 y="0"/>
            <a:ext cx="9144001" cy="6858000"/>
          </a:xfrm>
          <a:prstGeom prst="rect">
            <a:avLst/>
          </a:prstGeom>
        </p:spPr>
      </p:pic>
      <p:sp>
        <p:nvSpPr>
          <p:cNvPr id="8" name="Title 1">
            <a:extLst>
              <a:ext uri="{FF2B5EF4-FFF2-40B4-BE49-F238E27FC236}">
                <a16:creationId xmlns:a16="http://schemas.microsoft.com/office/drawing/2014/main" id="{31C88289-4B18-4F94-8FB6-DFAAE92156C7}"/>
              </a:ext>
            </a:extLst>
          </p:cNvPr>
          <p:cNvSpPr txBox="1">
            <a:spLocks/>
          </p:cNvSpPr>
          <p:nvPr/>
        </p:nvSpPr>
        <p:spPr>
          <a:xfrm>
            <a:off x="2489200" y="1705747"/>
            <a:ext cx="21190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confess</a:t>
            </a:r>
          </a:p>
        </p:txBody>
      </p:sp>
      <p:sp>
        <p:nvSpPr>
          <p:cNvPr id="9" name="Title 1">
            <a:extLst>
              <a:ext uri="{FF2B5EF4-FFF2-40B4-BE49-F238E27FC236}">
                <a16:creationId xmlns:a16="http://schemas.microsoft.com/office/drawing/2014/main" id="{11CDCE66-D59A-47AE-A63D-98618EFA5F05}"/>
              </a:ext>
            </a:extLst>
          </p:cNvPr>
          <p:cNvSpPr txBox="1">
            <a:spLocks/>
          </p:cNvSpPr>
          <p:nvPr/>
        </p:nvSpPr>
        <p:spPr>
          <a:xfrm>
            <a:off x="3498112" y="3052785"/>
            <a:ext cx="284952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cleanse us</a:t>
            </a:r>
          </a:p>
        </p:txBody>
      </p:sp>
      <p:sp>
        <p:nvSpPr>
          <p:cNvPr id="3074" name="Rectangle 2"/>
          <p:cNvSpPr>
            <a:spLocks noGrp="1" noChangeArrowheads="1"/>
          </p:cNvSpPr>
          <p:nvPr>
            <p:ph type="title"/>
          </p:nvPr>
        </p:nvSpPr>
        <p:spPr>
          <a:xfrm>
            <a:off x="457196" y="1682162"/>
            <a:ext cx="8229600" cy="29620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we confess our sins, He is faithful and just to forgive us our sins and to cleanse us from all unrighteousness.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1:9 </a:t>
            </a:r>
          </a:p>
        </p:txBody>
      </p:sp>
      <p:sp>
        <p:nvSpPr>
          <p:cNvPr id="4" name="Rectangle 2">
            <a:extLst>
              <a:ext uri="{FF2B5EF4-FFF2-40B4-BE49-F238E27FC236}">
                <a16:creationId xmlns:a16="http://schemas.microsoft.com/office/drawing/2014/main" id="{A1F10E4B-5FB3-414A-B329-E23CC01CF62B}"/>
              </a:ext>
            </a:extLst>
          </p:cNvPr>
          <p:cNvSpPr txBox="1">
            <a:spLocks noChangeArrowheads="1"/>
          </p:cNvSpPr>
          <p:nvPr/>
        </p:nvSpPr>
        <p:spPr bwMode="auto">
          <a:xfrm>
            <a:off x="5222762" y="1708356"/>
            <a:ext cx="13743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65D93DAA-BD10-4A9E-AE55-8AE1D59017FB}"/>
              </a:ext>
            </a:extLst>
          </p:cNvPr>
          <p:cNvSpPr txBox="1">
            <a:spLocks noChangeArrowheads="1"/>
          </p:cNvSpPr>
          <p:nvPr/>
        </p:nvSpPr>
        <p:spPr bwMode="auto">
          <a:xfrm>
            <a:off x="851467" y="3050904"/>
            <a:ext cx="13743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B6490FD6-FEE3-4B93-BFF9-15E1614106FA}"/>
              </a:ext>
            </a:extLst>
          </p:cNvPr>
          <p:cNvSpPr txBox="1">
            <a:spLocks noChangeArrowheads="1"/>
          </p:cNvSpPr>
          <p:nvPr/>
        </p:nvSpPr>
        <p:spPr bwMode="auto">
          <a:xfrm>
            <a:off x="5222762" y="1708356"/>
            <a:ext cx="13743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sins</a:t>
            </a:r>
            <a:endParaRPr lang="en-US" altLang="en-US" sz="40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AB310D60-1CF5-497B-992E-7DD9F0C33A23}"/>
              </a:ext>
            </a:extLst>
          </p:cNvPr>
          <p:cNvSpPr txBox="1">
            <a:spLocks noChangeArrowheads="1"/>
          </p:cNvSpPr>
          <p:nvPr/>
        </p:nvSpPr>
        <p:spPr bwMode="auto">
          <a:xfrm>
            <a:off x="3856038" y="783797"/>
            <a:ext cx="116114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sins</a:t>
            </a:r>
            <a:endParaRPr lang="en-US" altLang="en-US" sz="36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9">
            <a:extLst>
              <a:ext uri="{FF2B5EF4-FFF2-40B4-BE49-F238E27FC236}">
                <a16:creationId xmlns:a16="http://schemas.microsoft.com/office/drawing/2014/main" id="{E59C9024-F6DB-495F-A6DD-2A0BA7CE9ADC}"/>
              </a:ext>
            </a:extLst>
          </p:cNvPr>
          <p:cNvSpPr>
            <a:spLocks noChangeArrowheads="1"/>
          </p:cNvSpPr>
          <p:nvPr/>
        </p:nvSpPr>
        <p:spPr bwMode="auto">
          <a:xfrm>
            <a:off x="6520868" y="1699001"/>
            <a:ext cx="83821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He</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3" presetClass="emph" presetSubtype="2" fill="hold" grpId="5" nodeType="withEffect">
                                  <p:stCondLst>
                                    <p:cond delay="0"/>
                                  </p:stCondLst>
                                  <p:childTnLst>
                                    <p:animClr clrSpc="rgb" dir="cw">
                                      <p:cBhvr override="childStyle">
                                        <p:cTn id="10" dur="1250" fill="hold"/>
                                        <p:tgtEl>
                                          <p:spTgt spid="7"/>
                                        </p:tgtEl>
                                        <p:attrNameLst>
                                          <p:attrName>style.color</p:attrName>
                                        </p:attrNameLst>
                                      </p:cBhvr>
                                      <p:to>
                                        <a:srgbClr val="0066FF"/>
                                      </p:to>
                                    </p:animClr>
                                  </p:childTnLst>
                                </p:cTn>
                              </p:par>
                              <p:par>
                                <p:cTn id="11" presetID="42" presetClass="path" presetSubtype="0" accel="50000" decel="50000" fill="hold" grpId="0" nodeType="withEffect">
                                  <p:stCondLst>
                                    <p:cond delay="1250"/>
                                  </p:stCondLst>
                                  <p:childTnLst>
                                    <p:animMotion origin="layout" path="M -4.16667E-6 -3.7037E-7 L -0.47812 0.19583 " pathEditMode="relative" rAng="0" ptsTypes="AA">
                                      <p:cBhvr>
                                        <p:cTn id="12" dur="2000" fill="hold"/>
                                        <p:tgtEl>
                                          <p:spTgt spid="7"/>
                                        </p:tgtEl>
                                        <p:attrNameLst>
                                          <p:attrName>ppt_x</p:attrName>
                                          <p:attrName>ppt_y</p:attrName>
                                        </p:attrNameLst>
                                      </p:cBhvr>
                                      <p:rCtr x="-23906" y="9282"/>
                                    </p:animMotion>
                                  </p:childTnLst>
                                </p:cTn>
                              </p:par>
                            </p:childTnLst>
                          </p:cTn>
                        </p:par>
                        <p:par>
                          <p:cTn id="13" fill="hold">
                            <p:stCondLst>
                              <p:cond delay="3250"/>
                            </p:stCondLst>
                            <p:childTnLst>
                              <p:par>
                                <p:cTn id="14" presetID="55" presetClass="entr" presetSubtype="0" fill="hold" grpId="0"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strVal val="#ppt_w*0.70"/>
                                          </p:val>
                                        </p:tav>
                                        <p:tav tm="100000">
                                          <p:val>
                                            <p:strVal val="#ppt_w"/>
                                          </p:val>
                                        </p:tav>
                                      </p:tavLst>
                                    </p:anim>
                                    <p:anim calcmode="lin" valueType="num">
                                      <p:cBhvr>
                                        <p:cTn id="17" dur="1000" fill="hold"/>
                                        <p:tgtEl>
                                          <p:spTgt spid="3074"/>
                                        </p:tgtEl>
                                        <p:attrNameLst>
                                          <p:attrName>ppt_h</p:attrName>
                                        </p:attrNameLst>
                                      </p:cBhvr>
                                      <p:tavLst>
                                        <p:tav tm="0">
                                          <p:val>
                                            <p:strVal val="#ppt_h"/>
                                          </p:val>
                                        </p:tav>
                                        <p:tav tm="100000">
                                          <p:val>
                                            <p:strVal val="#ppt_h"/>
                                          </p:val>
                                        </p:tav>
                                      </p:tavLst>
                                    </p:anim>
                                    <p:animEffect transition="in" filter="fade">
                                      <p:cBhvr>
                                        <p:cTn id="18" dur="1000"/>
                                        <p:tgtEl>
                                          <p:spTgt spid="3074"/>
                                        </p:tgtEl>
                                      </p:cBhvr>
                                    </p:animEffect>
                                  </p:childTnLst>
                                </p:cTn>
                              </p:par>
                            </p:childTnLst>
                          </p:cTn>
                        </p:par>
                        <p:par>
                          <p:cTn id="19" fill="hold">
                            <p:stCondLst>
                              <p:cond delay="4250"/>
                            </p:stCondLst>
                            <p:childTnLst>
                              <p:par>
                                <p:cTn id="20" presetID="10" presetClass="exit" presetSubtype="0" fill="hold" grpId="3" nodeType="afterEffect">
                                  <p:stCondLst>
                                    <p:cond delay="0"/>
                                  </p:stCondLst>
                                  <p:childTnLst>
                                    <p:animEffect transition="out" filter="fade">
                                      <p:cBhvr>
                                        <p:cTn id="21" dur="250"/>
                                        <p:tgtEl>
                                          <p:spTgt spid="4"/>
                                        </p:tgtEl>
                                      </p:cBhvr>
                                    </p:animEffect>
                                    <p:set>
                                      <p:cBhvr>
                                        <p:cTn id="22" dur="1" fill="hold">
                                          <p:stCondLst>
                                            <p:cond delay="249"/>
                                          </p:stCondLst>
                                        </p:cTn>
                                        <p:tgtEl>
                                          <p:spTgt spid="4"/>
                                        </p:tgtEl>
                                        <p:attrNameLst>
                                          <p:attrName>style.visibility</p:attrName>
                                        </p:attrNameLst>
                                      </p:cBhvr>
                                      <p:to>
                                        <p:strVal val="hidden"/>
                                      </p:to>
                                    </p:set>
                                  </p:childTnLst>
                                </p:cTn>
                              </p:par>
                              <p:par>
                                <p:cTn id="23" presetID="10" presetClass="exit" presetSubtype="0" fill="hold" grpId="3" nodeType="withEffect">
                                  <p:stCondLst>
                                    <p:cond delay="0"/>
                                  </p:stCondLst>
                                  <p:childTnLst>
                                    <p:animEffect transition="out" filter="fade">
                                      <p:cBhvr>
                                        <p:cTn id="24" dur="250"/>
                                        <p:tgtEl>
                                          <p:spTgt spid="7"/>
                                        </p:tgtEl>
                                      </p:cBhvr>
                                    </p:animEffect>
                                    <p:set>
                                      <p:cBhvr>
                                        <p:cTn id="25" dur="1" fill="hold">
                                          <p:stCondLst>
                                            <p:cond delay="24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18" presetClass="emph" presetSubtype="0" fill="hold" grpId="1" nodeType="withEffect">
                                  <p:stCondLst>
                                    <p:cond delay="0"/>
                                  </p:stCondLst>
                                  <p:childTnLst>
                                    <p:set>
                                      <p:cBhvr override="childStyle">
                                        <p:cTn id="32" dur="500" fill="hold"/>
                                        <p:tgtEl>
                                          <p:spTgt spid="8"/>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18" presetClass="emph" presetSubtype="0" fill="hold" grpId="1" nodeType="withEffect">
                                  <p:stCondLst>
                                    <p:cond delay="0"/>
                                  </p:stCondLst>
                                  <p:childTnLst>
                                    <p:set>
                                      <p:cBhvr override="childStyle">
                                        <p:cTn id="39" dur="500" fill="hold"/>
                                        <p:tgtEl>
                                          <p:spTgt spid="9"/>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0" presetClass="entr" presetSubtype="0" fill="hold" grpId="0" nodeType="click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stCondLst>
                                            <p:cond delay="0"/>
                                          </p:stCondLst>
                                        </p:cTn>
                                        <p:tgtEl>
                                          <p:spTgt spid="10"/>
                                        </p:tgtEl>
                                      </p:cBhvr>
                                    </p:animEffect>
                                    <p:anim to="" calcmode="lin" valueType="num">
                                      <p:cBhvr>
                                        <p:cTn id="45"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6"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47" fill="hold">
                            <p:stCondLst>
                              <p:cond delay="55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
                                        <p:tgtEl>
                                          <p:spTgt spid="4"/>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
                                        <p:tgtEl>
                                          <p:spTgt spid="6"/>
                                        </p:tgtEl>
                                      </p:cBhvr>
                                    </p:animEffect>
                                  </p:childTnLst>
                                </p:cTn>
                              </p:par>
                              <p:par>
                                <p:cTn id="59" presetID="42" presetClass="path" presetSubtype="0" accel="50000" decel="50000" fill="hold" grpId="0" nodeType="withEffect">
                                  <p:stCondLst>
                                    <p:cond delay="0"/>
                                  </p:stCondLst>
                                  <p:childTnLst>
                                    <p:animMotion origin="layout" path="M -4.16667E-6 -3.7037E-7 L -0.16093 -0.13472 " pathEditMode="relative" rAng="0" ptsTypes="AA">
                                      <p:cBhvr>
                                        <p:cTn id="60" dur="2000" fill="hold"/>
                                        <p:tgtEl>
                                          <p:spTgt spid="4"/>
                                        </p:tgtEl>
                                        <p:attrNameLst>
                                          <p:attrName>ppt_x</p:attrName>
                                          <p:attrName>ppt_y</p:attrName>
                                        </p:attrNameLst>
                                      </p:cBhvr>
                                      <p:rCtr x="-8056" y="-6736"/>
                                    </p:animMotion>
                                  </p:childTnLst>
                                </p:cTn>
                              </p:par>
                              <p:par>
                                <p:cTn id="61" presetID="42" presetClass="path" presetSubtype="0" accel="50000" decel="50000" fill="hold" grpId="0" nodeType="withEffect">
                                  <p:stCondLst>
                                    <p:cond delay="0"/>
                                  </p:stCondLst>
                                  <p:childTnLst>
                                    <p:animMotion origin="layout" path="M 8.33333E-7 -3.7037E-6 L 0.31701 -0.33055 " pathEditMode="relative" rAng="0" ptsTypes="AA">
                                      <p:cBhvr>
                                        <p:cTn id="62" dur="2000" fill="hold"/>
                                        <p:tgtEl>
                                          <p:spTgt spid="6"/>
                                        </p:tgtEl>
                                        <p:attrNameLst>
                                          <p:attrName>ppt_x</p:attrName>
                                          <p:attrName>ppt_y</p:attrName>
                                        </p:attrNameLst>
                                      </p:cBhvr>
                                      <p:rCtr x="15851" y="-16528"/>
                                    </p:animMotion>
                                  </p:childTnLst>
                                </p:cTn>
                              </p:par>
                              <p:par>
                                <p:cTn id="63" presetID="6" presetClass="emph" presetSubtype="0" fill="hold" grpId="2" nodeType="withEffect">
                                  <p:stCondLst>
                                    <p:cond delay="0"/>
                                  </p:stCondLst>
                                  <p:childTnLst>
                                    <p:animScale>
                                      <p:cBhvr>
                                        <p:cTn id="64" dur="2000" fill="hold"/>
                                        <p:tgtEl>
                                          <p:spTgt spid="4"/>
                                        </p:tgtEl>
                                      </p:cBhvr>
                                      <p:by x="82000" y="82000"/>
                                    </p:animScale>
                                  </p:childTnLst>
                                </p:cTn>
                              </p:par>
                              <p:par>
                                <p:cTn id="65" presetID="6" presetClass="emph" presetSubtype="0" fill="hold" grpId="2" nodeType="withEffect">
                                  <p:stCondLst>
                                    <p:cond delay="0"/>
                                  </p:stCondLst>
                                  <p:childTnLst>
                                    <p:animScale>
                                      <p:cBhvr>
                                        <p:cTn id="66" dur="2000" fill="hold"/>
                                        <p:tgtEl>
                                          <p:spTgt spid="6"/>
                                        </p:tgtEl>
                                      </p:cBhvr>
                                      <p:by x="82000" y="82000"/>
                                    </p:animScale>
                                  </p:childTnLst>
                                </p:cTn>
                              </p:par>
                              <p:par>
                                <p:cTn id="67" presetID="10" presetClass="exit" presetSubtype="0" fill="hold" grpId="1" nodeType="withEffect">
                                  <p:stCondLst>
                                    <p:cond delay="0"/>
                                  </p:stCondLst>
                                  <p:childTnLst>
                                    <p:animEffect transition="out" filter="fade">
                                      <p:cBhvr>
                                        <p:cTn id="68" dur="1250"/>
                                        <p:tgtEl>
                                          <p:spTgt spid="3074"/>
                                        </p:tgtEl>
                                      </p:cBhvr>
                                    </p:animEffect>
                                    <p:set>
                                      <p:cBhvr>
                                        <p:cTn id="69" dur="1" fill="hold">
                                          <p:stCondLst>
                                            <p:cond delay="1249"/>
                                          </p:stCondLst>
                                        </p:cTn>
                                        <p:tgtEl>
                                          <p:spTgt spid="3074"/>
                                        </p:tgtEl>
                                        <p:attrNameLst>
                                          <p:attrName>style.visibility</p:attrName>
                                        </p:attrNameLst>
                                      </p:cBhvr>
                                      <p:to>
                                        <p:strVal val="hidden"/>
                                      </p:to>
                                    </p:set>
                                  </p:childTnLst>
                                </p:cTn>
                              </p:par>
                              <p:par>
                                <p:cTn id="70" presetID="10" presetClass="exit" presetSubtype="0" fill="hold" grpId="2" nodeType="withEffect">
                                  <p:stCondLst>
                                    <p:cond delay="0"/>
                                  </p:stCondLst>
                                  <p:iterate type="lt">
                                    <p:tmPct val="0"/>
                                  </p:iterate>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250"/>
                                        <p:tgtEl>
                                          <p:spTgt spid="8"/>
                                        </p:tgtEl>
                                      </p:cBhvr>
                                    </p:animEffect>
                                    <p:set>
                                      <p:cBhvr>
                                        <p:cTn id="75" dur="1" fill="hold">
                                          <p:stCondLst>
                                            <p:cond delay="249"/>
                                          </p:stCondLst>
                                        </p:cTn>
                                        <p:tgtEl>
                                          <p:spTgt spid="8"/>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250"/>
                                        <p:tgtEl>
                                          <p:spTgt spid="9"/>
                                        </p:tgtEl>
                                      </p:cBhvr>
                                    </p:animEffect>
                                    <p:set>
                                      <p:cBhvr>
                                        <p:cTn id="78"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3074" grpId="0"/>
      <p:bldP spid="3074" grpId="1"/>
      <p:bldP spid="4" grpId="0"/>
      <p:bldP spid="4" grpId="1"/>
      <p:bldP spid="4" grpId="2"/>
      <p:bldP spid="4" grpId="3"/>
      <p:bldP spid="6" grpId="0"/>
      <p:bldP spid="6" grpId="1"/>
      <p:bldP spid="6" grpId="2"/>
      <p:bldP spid="7" grpId="0"/>
      <p:bldP spid="7" grpId="1"/>
      <p:bldP spid="7" grpId="3"/>
      <p:bldP spid="7" grpId="4"/>
      <p:bldP spid="7" grpId="5"/>
      <p:bldP spid="10" grpId="0"/>
      <p:bldP spid="10" grpId="1"/>
      <p:bldP spid="10"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F9DEE-560F-45BE-A3C4-3F6C8A2A6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8" y="0"/>
            <a:ext cx="9260108" cy="6858000"/>
          </a:xfrm>
          <a:prstGeom prst="rect">
            <a:avLst/>
          </a:prstGeom>
        </p:spPr>
      </p:pic>
      <p:sp>
        <p:nvSpPr>
          <p:cNvPr id="6" name="Title 1">
            <a:extLst>
              <a:ext uri="{FF2B5EF4-FFF2-40B4-BE49-F238E27FC236}">
                <a16:creationId xmlns:a16="http://schemas.microsoft.com/office/drawing/2014/main" id="{E222F4FE-0EA9-4839-A8C8-A13ED2D72F1C}"/>
              </a:ext>
            </a:extLst>
          </p:cNvPr>
          <p:cNvSpPr txBox="1">
            <a:spLocks/>
          </p:cNvSpPr>
          <p:nvPr/>
        </p:nvSpPr>
        <p:spPr>
          <a:xfrm>
            <a:off x="2808628" y="3610662"/>
            <a:ext cx="3251199" cy="747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conducted</a:t>
            </a:r>
          </a:p>
        </p:txBody>
      </p:sp>
      <p:sp>
        <p:nvSpPr>
          <p:cNvPr id="5" name="Title 1">
            <a:extLst>
              <a:ext uri="{FF2B5EF4-FFF2-40B4-BE49-F238E27FC236}">
                <a16:creationId xmlns:a16="http://schemas.microsoft.com/office/drawing/2014/main" id="{B036E669-A2DB-487A-B969-E3B56EA9065B}"/>
              </a:ext>
            </a:extLst>
          </p:cNvPr>
          <p:cNvSpPr txBox="1">
            <a:spLocks/>
          </p:cNvSpPr>
          <p:nvPr/>
        </p:nvSpPr>
        <p:spPr>
          <a:xfrm>
            <a:off x="6905678" y="4164951"/>
            <a:ext cx="1860698" cy="747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en-US" sz="362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25400">
                    <a:schemeClr val="tx1"/>
                  </a:glow>
                  <a:outerShdw blurRad="76200" dist="50800" dir="5400000" algn="tl" rotWithShape="0">
                    <a:srgbClr val="000000">
                      <a:alpha val="65000"/>
                    </a:srgbClr>
                  </a:outerShdw>
                </a:effectLst>
                <a:latin typeface="Calibri" panose="020F0502020204030204" pitchFamily="34" charset="0"/>
                <a:ea typeface="+mn-ea"/>
                <a:cs typeface="+mn-cs"/>
              </a:rPr>
              <a:t>desires</a:t>
            </a:r>
          </a:p>
        </p:txBody>
      </p:sp>
      <p:sp>
        <p:nvSpPr>
          <p:cNvPr id="8" name="Title 1">
            <a:extLst>
              <a:ext uri="{FF2B5EF4-FFF2-40B4-BE49-F238E27FC236}">
                <a16:creationId xmlns:a16="http://schemas.microsoft.com/office/drawing/2014/main" id="{0CE6DA17-3017-4ED2-BB58-52A0891D410D}"/>
              </a:ext>
            </a:extLst>
          </p:cNvPr>
          <p:cNvSpPr txBox="1">
            <a:spLocks/>
          </p:cNvSpPr>
          <p:nvPr/>
        </p:nvSpPr>
        <p:spPr>
          <a:xfrm>
            <a:off x="2308451" y="5263483"/>
            <a:ext cx="3715657" cy="747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children of wrath</a:t>
            </a:r>
          </a:p>
        </p:txBody>
      </p:sp>
      <p:sp>
        <p:nvSpPr>
          <p:cNvPr id="4" name="Rectangle 2">
            <a:extLst>
              <a:ext uri="{FF2B5EF4-FFF2-40B4-BE49-F238E27FC236}">
                <a16:creationId xmlns:a16="http://schemas.microsoft.com/office/drawing/2014/main" id="{0F2B206D-A793-449B-A656-B6411B1C2C12}"/>
              </a:ext>
            </a:extLst>
          </p:cNvPr>
          <p:cNvSpPr txBox="1">
            <a:spLocks noChangeArrowheads="1"/>
          </p:cNvSpPr>
          <p:nvPr/>
        </p:nvSpPr>
        <p:spPr bwMode="auto">
          <a:xfrm>
            <a:off x="3856038" y="783797"/>
            <a:ext cx="116114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sins</a:t>
            </a:r>
            <a:endParaRPr lang="en-US" altLang="en-US" sz="36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88257" y="289719"/>
            <a:ext cx="8367486"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you He made alive,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others.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Ephesians 2:1-3 </a:t>
            </a:r>
          </a:p>
        </p:txBody>
      </p:sp>
      <p:sp>
        <p:nvSpPr>
          <p:cNvPr id="10" name="Rectangle 2">
            <a:extLst>
              <a:ext uri="{FF2B5EF4-FFF2-40B4-BE49-F238E27FC236}">
                <a16:creationId xmlns:a16="http://schemas.microsoft.com/office/drawing/2014/main" id="{8ECDB36E-5426-4E82-81BE-B2D511B25D24}"/>
              </a:ext>
            </a:extLst>
          </p:cNvPr>
          <p:cNvSpPr txBox="1">
            <a:spLocks noChangeArrowheads="1"/>
          </p:cNvSpPr>
          <p:nvPr/>
        </p:nvSpPr>
        <p:spPr bwMode="auto">
          <a:xfrm>
            <a:off x="4317405" y="2425732"/>
            <a:ext cx="139955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3175" cmpd="sng">
                  <a:solidFill>
                    <a:srgbClr val="FFFFFF"/>
                  </a:solidFill>
                  <a:prstDash val="solid"/>
                  <a:miter lim="800000"/>
                </a:ln>
                <a:solidFill>
                  <a:schemeClr val="tx1"/>
                </a:solidFill>
                <a:effectLst>
                  <a:glow rad="190500">
                    <a:schemeClr val="bg1"/>
                  </a:glow>
                </a:effectLst>
                <a:latin typeface="Calibri" panose="020F0502020204030204" pitchFamily="34" charset="0"/>
              </a:rPr>
              <a:t>spirit</a:t>
            </a:r>
            <a:endParaRPr lang="en-US" altLang="en-US" sz="3600" b="1" i="1" kern="0" dirty="0">
              <a:ln w="3175" cmpd="sng">
                <a:solidFill>
                  <a:srgbClr val="FFFFFF"/>
                </a:solidFill>
                <a:prstDash val="solid"/>
                <a:miter lim="800000"/>
              </a:ln>
              <a:solidFill>
                <a:schemeClr val="tx1"/>
              </a:solidFill>
              <a:effectLst>
                <a:glow rad="190500">
                  <a:schemeClr val="bg1"/>
                </a:glow>
              </a:effectLst>
              <a:latin typeface="Calibri" panose="020F0502020204030204" pitchFamily="34" charset="0"/>
            </a:endParaRPr>
          </a:p>
        </p:txBody>
      </p:sp>
      <p:sp>
        <p:nvSpPr>
          <p:cNvPr id="7" name="Rectangle 2">
            <a:extLst>
              <a:ext uri="{FF2B5EF4-FFF2-40B4-BE49-F238E27FC236}">
                <a16:creationId xmlns:a16="http://schemas.microsoft.com/office/drawing/2014/main" id="{CE8C74CE-8946-45EB-9753-A315205A335F}"/>
              </a:ext>
            </a:extLst>
          </p:cNvPr>
          <p:cNvSpPr txBox="1">
            <a:spLocks noChangeArrowheads="1"/>
          </p:cNvSpPr>
          <p:nvPr/>
        </p:nvSpPr>
        <p:spPr bwMode="auto">
          <a:xfrm>
            <a:off x="4317405" y="2425732"/>
            <a:ext cx="139955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3175" cmpd="sng">
                  <a:solidFill>
                    <a:srgbClr val="FFFFFF"/>
                  </a:solidFill>
                  <a:prstDash val="solid"/>
                  <a:miter lim="800000"/>
                </a:ln>
                <a:solidFill>
                  <a:schemeClr val="tx1"/>
                </a:solidFill>
                <a:effectLst>
                  <a:glow rad="63500">
                    <a:schemeClr val="tx1"/>
                  </a:glow>
                </a:effectLst>
                <a:latin typeface="Calibri" panose="020F0502020204030204" pitchFamily="34" charset="0"/>
              </a:rPr>
              <a:t>spirit</a:t>
            </a:r>
            <a:endParaRPr lang="en-US" altLang="en-US" sz="3600" b="1" i="1" kern="0" dirty="0">
              <a:ln w="3175" cmpd="sng">
                <a:solidFill>
                  <a:srgbClr val="FFFFFF"/>
                </a:solidFill>
                <a:prstDash val="solid"/>
                <a:miter lim="800000"/>
              </a:ln>
              <a:solidFill>
                <a:schemeClr val="tx1"/>
              </a:solidFill>
              <a:effectLst>
                <a:glow rad="63500">
                  <a:schemeClr val="tx1"/>
                </a:glow>
              </a:effectLst>
              <a:latin typeface="Calibri" panose="020F0502020204030204" pitchFamily="34" charset="0"/>
            </a:endParaRPr>
          </a:p>
        </p:txBody>
      </p:sp>
      <p:sp>
        <p:nvSpPr>
          <p:cNvPr id="9" name="Rectangle 8">
            <a:extLst>
              <a:ext uri="{FF2B5EF4-FFF2-40B4-BE49-F238E27FC236}">
                <a16:creationId xmlns:a16="http://schemas.microsoft.com/office/drawing/2014/main" id="{1CEE081D-9980-4B7D-A6F4-080A36614DF2}"/>
              </a:ext>
            </a:extLst>
          </p:cNvPr>
          <p:cNvSpPr>
            <a:spLocks noChangeArrowheads="1"/>
          </p:cNvSpPr>
          <p:nvPr/>
        </p:nvSpPr>
        <p:spPr bwMode="auto">
          <a:xfrm>
            <a:off x="2198539" y="310978"/>
            <a:ext cx="3251199" cy="74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10" b="1" dirty="0">
                <a:solidFill>
                  <a:srgbClr val="CC9900"/>
                </a:solidFill>
                <a:latin typeface="Calibri" panose="020F0502020204030204" pitchFamily="34" charset="0"/>
                <a:cs typeface="Calibri" panose="020F0502020204030204" pitchFamily="34" charset="0"/>
              </a:rPr>
              <a:t>He made alive</a:t>
            </a:r>
            <a:endParaRPr lang="en-US" sz="36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14139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1250"/>
                                        <p:tgtEl>
                                          <p:spTgt spid="3074"/>
                                        </p:tgtEl>
                                      </p:cBhvr>
                                    </p:animEffect>
                                  </p:childTnLst>
                                </p:cTn>
                              </p:par>
                            </p:childTnLst>
                          </p:cTn>
                        </p:par>
                        <p:par>
                          <p:cTn id="8" fill="hold">
                            <p:stCondLst>
                              <p:cond delay="1250"/>
                            </p:stCondLst>
                            <p:childTnLst>
                              <p:par>
                                <p:cTn id="9" presetID="10" presetClass="exit" presetSubtype="0" fill="hold" grpId="1" nodeType="afterEffect">
                                  <p:stCondLst>
                                    <p:cond delay="0"/>
                                  </p:stCondLst>
                                  <p:childTnLst>
                                    <p:animEffect transition="out" filter="fade">
                                      <p:cBhvr>
                                        <p:cTn id="10" dur="100"/>
                                        <p:tgtEl>
                                          <p:spTgt spid="4"/>
                                        </p:tgtEl>
                                      </p:cBhvr>
                                    </p:animEffect>
                                    <p:set>
                                      <p:cBhvr>
                                        <p:cTn id="11" dur="1" fill="hold">
                                          <p:stCondLst>
                                            <p:cond delay="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8" presetClass="emph" presetSubtype="0" fill="hold" grpId="1" nodeType="withEffect">
                                  <p:stCondLst>
                                    <p:cond delay="0"/>
                                  </p:stCondLst>
                                  <p:childTnLst>
                                    <p:set>
                                      <p:cBhvr override="childStyle">
                                        <p:cTn id="18" dur="500" fill="hold"/>
                                        <p:tgtEl>
                                          <p:spTgt spid="5"/>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18" presetClass="emph" presetSubtype="0" fill="hold" grpId="1" nodeType="withEffect">
                                  <p:stCondLst>
                                    <p:cond delay="0"/>
                                  </p:stCondLst>
                                  <p:childTnLst>
                                    <p:set>
                                      <p:cBhvr override="childStyle">
                                        <p:cTn id="25" dur="500" fill="hold"/>
                                        <p:tgtEl>
                                          <p:spTgt spid="8"/>
                                        </p:tgtEl>
                                        <p:attrNameLst>
                                          <p:attrName>style.textDecorationUnderline</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26" presetClass="emph" presetSubtype="0" fill="hold" grpId="2" nodeType="withEffect">
                                  <p:stCondLst>
                                    <p:cond delay="50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par>
                          <p:cTn id="37" fill="hold">
                            <p:stCondLst>
                              <p:cond delay="1000"/>
                            </p:stCondLst>
                            <p:childTnLst>
                              <p:par>
                                <p:cTn id="38" presetID="6" presetClass="emph" presetSubtype="0" fill="hold" grpId="4" nodeType="afterEffect">
                                  <p:stCondLst>
                                    <p:cond delay="0"/>
                                  </p:stCondLst>
                                  <p:childTnLst>
                                    <p:animScale>
                                      <p:cBhvr>
                                        <p:cTn id="39" dur="1000" fill="hold"/>
                                        <p:tgtEl>
                                          <p:spTgt spid="7"/>
                                        </p:tgtEl>
                                      </p:cBhvr>
                                      <p:by x="120000" y="120000"/>
                                    </p:animScale>
                                  </p:childTnLst>
                                </p:cTn>
                              </p:par>
                              <p:par>
                                <p:cTn id="40" presetID="6" presetClass="emph" presetSubtype="0" fill="hold" grpId="3" nodeType="withEffect">
                                  <p:stCondLst>
                                    <p:cond delay="0"/>
                                  </p:stCondLst>
                                  <p:childTnLst>
                                    <p:animScale>
                                      <p:cBhvr>
                                        <p:cTn id="41" dur="1000" fill="hold"/>
                                        <p:tgtEl>
                                          <p:spTgt spid="10"/>
                                        </p:tgtEl>
                                      </p:cBhvr>
                                      <p:by x="120000" y="12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20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18" presetClass="emph" presetSubtype="0" fill="hold" grpId="1" nodeType="withEffect">
                                  <p:stCondLst>
                                    <p:cond delay="200"/>
                                  </p:stCondLst>
                                  <p:childTnLst>
                                    <p:set>
                                      <p:cBhvr override="childStyle">
                                        <p:cTn id="48" dur="500" fill="hold"/>
                                        <p:tgtEl>
                                          <p:spTgt spid="6"/>
                                        </p:tgtEl>
                                        <p:attrNameLst>
                                          <p:attrName>style.textDecorationUnderline</p:attrName>
                                        </p:attrNameLst>
                                      </p:cBhvr>
                                      <p:to>
                                        <p:strVal val="true"/>
                                      </p:to>
                                    </p:set>
                                  </p:childTnLst>
                                </p:cTn>
                              </p:par>
                              <p:par>
                                <p:cTn id="49" presetID="22" presetClass="exit" presetSubtype="8" fill="hold" grpId="2" nodeType="withEffect">
                                  <p:stCondLst>
                                    <p:cond delay="0"/>
                                  </p:stCondLst>
                                  <p:childTnLst>
                                    <p:animEffect transition="out" filter="wipe(left)">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0" presetClass="entr" presetSubtype="0" fill="hold" grpId="0" nodeType="click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stCondLst>
                                            <p:cond delay="0"/>
                                          </p:stCondLst>
                                        </p:cTn>
                                        <p:tgtEl>
                                          <p:spTgt spid="9"/>
                                        </p:tgtEl>
                                      </p:cBhvr>
                                    </p:animEffect>
                                    <p:anim to="" calcmode="lin" valueType="num">
                                      <p:cBhvr>
                                        <p:cTn id="5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58"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59" presetID="26" presetClass="emph" presetSubtype="0" fill="hold" grpId="1" nodeType="withEffect">
                                  <p:stCondLst>
                                    <p:cond delay="1000"/>
                                  </p:stCondLst>
                                  <p:iterate type="lt">
                                    <p:tmPct val="0"/>
                                  </p:iterate>
                                  <p:childTnLst>
                                    <p:animEffect transition="out" filter="fade">
                                      <p:cBhvr>
                                        <p:cTn id="60" dur="500" tmFilter="0, 0; .2, .5; .8, .5; 1, 0"/>
                                        <p:tgtEl>
                                          <p:spTgt spid="9"/>
                                        </p:tgtEl>
                                      </p:cBhvr>
                                    </p:animEffect>
                                    <p:animScale>
                                      <p:cBhvr>
                                        <p:cTn id="61" dur="250" autoRev="1" fill="hold"/>
                                        <p:tgtEl>
                                          <p:spTgt spid="9"/>
                                        </p:tgtEl>
                                      </p:cBhvr>
                                      <p:by x="105000" y="105000"/>
                                    </p:animScale>
                                  </p:childTnLst>
                                </p:cTn>
                              </p:par>
                              <p:par>
                                <p:cTn id="62" presetID="53" presetClass="exit" presetSubtype="32" fill="hold" grpId="3" nodeType="withEffect">
                                  <p:stCondLst>
                                    <p:cond delay="0"/>
                                  </p:stCondLst>
                                  <p:childTnLst>
                                    <p:anim calcmode="lin" valueType="num">
                                      <p:cBhvr>
                                        <p:cTn id="63" dur="1000"/>
                                        <p:tgtEl>
                                          <p:spTgt spid="7"/>
                                        </p:tgtEl>
                                        <p:attrNameLst>
                                          <p:attrName>ppt_w</p:attrName>
                                        </p:attrNameLst>
                                      </p:cBhvr>
                                      <p:tavLst>
                                        <p:tav tm="0">
                                          <p:val>
                                            <p:strVal val="ppt_w"/>
                                          </p:val>
                                        </p:tav>
                                        <p:tav tm="100000">
                                          <p:val>
                                            <p:fltVal val="0"/>
                                          </p:val>
                                        </p:tav>
                                      </p:tavLst>
                                    </p:anim>
                                    <p:anim calcmode="lin" valueType="num">
                                      <p:cBhvr>
                                        <p:cTn id="64" dur="1000"/>
                                        <p:tgtEl>
                                          <p:spTgt spid="7"/>
                                        </p:tgtEl>
                                        <p:attrNameLst>
                                          <p:attrName>ppt_h</p:attrName>
                                        </p:attrNameLst>
                                      </p:cBhvr>
                                      <p:tavLst>
                                        <p:tav tm="0">
                                          <p:val>
                                            <p:strVal val="ppt_h"/>
                                          </p:val>
                                        </p:tav>
                                        <p:tav tm="100000">
                                          <p:val>
                                            <p:fltVal val="0"/>
                                          </p:val>
                                        </p:tav>
                                      </p:tavLst>
                                    </p:anim>
                                    <p:animEffect transition="out" filter="fade">
                                      <p:cBhvr>
                                        <p:cTn id="65" dur="1000"/>
                                        <p:tgtEl>
                                          <p:spTgt spid="7"/>
                                        </p:tgtEl>
                                      </p:cBhvr>
                                    </p:animEffect>
                                    <p:set>
                                      <p:cBhvr>
                                        <p:cTn id="66" dur="1" fill="hold">
                                          <p:stCondLst>
                                            <p:cond delay="999"/>
                                          </p:stCondLst>
                                        </p:cTn>
                                        <p:tgtEl>
                                          <p:spTgt spid="7"/>
                                        </p:tgtEl>
                                        <p:attrNameLst>
                                          <p:attrName>style.visibility</p:attrName>
                                        </p:attrNameLst>
                                      </p:cBhvr>
                                      <p:to>
                                        <p:strVal val="hidden"/>
                                      </p:to>
                                    </p:set>
                                  </p:childTnLst>
                                </p:cTn>
                              </p:par>
                              <p:par>
                                <p:cTn id="67" presetID="53" presetClass="exit" presetSubtype="32" fill="hold" grpId="2" nodeType="withEffect">
                                  <p:stCondLst>
                                    <p:cond delay="0"/>
                                  </p:stCondLst>
                                  <p:childTnLst>
                                    <p:anim calcmode="lin" valueType="num">
                                      <p:cBhvr>
                                        <p:cTn id="68" dur="1000"/>
                                        <p:tgtEl>
                                          <p:spTgt spid="10"/>
                                        </p:tgtEl>
                                        <p:attrNameLst>
                                          <p:attrName>ppt_w</p:attrName>
                                        </p:attrNameLst>
                                      </p:cBhvr>
                                      <p:tavLst>
                                        <p:tav tm="0">
                                          <p:val>
                                            <p:strVal val="ppt_w"/>
                                          </p:val>
                                        </p:tav>
                                        <p:tav tm="100000">
                                          <p:val>
                                            <p:fltVal val="0"/>
                                          </p:val>
                                        </p:tav>
                                      </p:tavLst>
                                    </p:anim>
                                    <p:anim calcmode="lin" valueType="num">
                                      <p:cBhvr>
                                        <p:cTn id="69" dur="1000"/>
                                        <p:tgtEl>
                                          <p:spTgt spid="10"/>
                                        </p:tgtEl>
                                        <p:attrNameLst>
                                          <p:attrName>ppt_h</p:attrName>
                                        </p:attrNameLst>
                                      </p:cBhvr>
                                      <p:tavLst>
                                        <p:tav tm="0">
                                          <p:val>
                                            <p:strVal val="ppt_h"/>
                                          </p:val>
                                        </p:tav>
                                        <p:tav tm="100000">
                                          <p:val>
                                            <p:fltVal val="0"/>
                                          </p:val>
                                        </p:tav>
                                      </p:tavLst>
                                    </p:anim>
                                    <p:animEffect transition="out" filter="fade">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par>
                                <p:cTn id="72" presetID="22" presetClass="exit" presetSubtype="2" fill="hold" grpId="2" nodeType="withEffect">
                                  <p:stCondLst>
                                    <p:cond delay="0"/>
                                  </p:stCondLst>
                                  <p:childTnLst>
                                    <p:animEffect transition="out" filter="wipe(right)">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22" presetClass="exit" presetSubtype="8" fill="hold" grpId="2" nodeType="withEffect">
                                  <p:stCondLst>
                                    <p:cond delay="0"/>
                                  </p:stCondLst>
                                  <p:childTnLst>
                                    <p:animEffect transition="out" filter="wipe(left)">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5" grpId="0"/>
      <p:bldP spid="5" grpId="1"/>
      <p:bldP spid="5" grpId="2"/>
      <p:bldP spid="8" grpId="0"/>
      <p:bldP spid="8" grpId="1"/>
      <p:bldP spid="8" grpId="2"/>
      <p:bldP spid="4" grpId="1"/>
      <p:bldP spid="3074" grpId="0"/>
      <p:bldP spid="10" grpId="0"/>
      <p:bldP spid="10" grpId="2"/>
      <p:bldP spid="10" grpId="3"/>
      <p:bldP spid="7" grpId="1"/>
      <p:bldP spid="7" grpId="2"/>
      <p:bldP spid="7" grpId="3"/>
      <p:bldP spid="7" grpId="4"/>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133BF-25E1-458C-AEAE-9202FEDF6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881" cy="6858000"/>
          </a:xfrm>
          <a:prstGeom prst="rect">
            <a:avLst/>
          </a:prstGeom>
        </p:spPr>
      </p:pic>
      <p:sp>
        <p:nvSpPr>
          <p:cNvPr id="8" name="Rectangle 2">
            <a:extLst>
              <a:ext uri="{FF2B5EF4-FFF2-40B4-BE49-F238E27FC236}">
                <a16:creationId xmlns:a16="http://schemas.microsoft.com/office/drawing/2014/main" id="{BE38DC79-EC8E-4B3C-AC1D-AD3E6959494E}"/>
              </a:ext>
            </a:extLst>
          </p:cNvPr>
          <p:cNvSpPr txBox="1">
            <a:spLocks noChangeArrowheads="1"/>
          </p:cNvSpPr>
          <p:nvPr/>
        </p:nvSpPr>
        <p:spPr bwMode="auto">
          <a:xfrm>
            <a:off x="3548629" y="3224377"/>
            <a:ext cx="1538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Spirit</a:t>
            </a:r>
            <a:endParaRPr lang="en-US" altLang="en-US" sz="34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977004"/>
            <a:ext cx="8229600" cy="29039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now in Christ Jesus you who once were far off have been brought near by the blood of Christ.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Ephesians 2:13 </a:t>
            </a:r>
          </a:p>
        </p:txBody>
      </p:sp>
      <p:sp>
        <p:nvSpPr>
          <p:cNvPr id="4" name="Rectangle 3">
            <a:extLst>
              <a:ext uri="{FF2B5EF4-FFF2-40B4-BE49-F238E27FC236}">
                <a16:creationId xmlns:a16="http://schemas.microsoft.com/office/drawing/2014/main" id="{80C770A7-0FA2-4102-8CCD-1A9D22ED1F3C}"/>
              </a:ext>
            </a:extLst>
          </p:cNvPr>
          <p:cNvSpPr>
            <a:spLocks noChangeArrowheads="1"/>
          </p:cNvSpPr>
          <p:nvPr/>
        </p:nvSpPr>
        <p:spPr bwMode="auto">
          <a:xfrm>
            <a:off x="2737643" y="195031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5" name="Rectangle 2">
            <a:extLst>
              <a:ext uri="{FF2B5EF4-FFF2-40B4-BE49-F238E27FC236}">
                <a16:creationId xmlns:a16="http://schemas.microsoft.com/office/drawing/2014/main" id="{5CEE4AE5-8D2E-44C3-A5FC-25F7D851A6AF}"/>
              </a:ext>
            </a:extLst>
          </p:cNvPr>
          <p:cNvSpPr txBox="1">
            <a:spLocks noChangeArrowheads="1"/>
          </p:cNvSpPr>
          <p:nvPr/>
        </p:nvSpPr>
        <p:spPr bwMode="auto">
          <a:xfrm>
            <a:off x="3196710" y="1974623"/>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170C11F9-D771-4CB8-908E-43E94F0791A3}"/>
              </a:ext>
            </a:extLst>
          </p:cNvPr>
          <p:cNvSpPr txBox="1">
            <a:spLocks noChangeArrowheads="1"/>
          </p:cNvSpPr>
          <p:nvPr/>
        </p:nvSpPr>
        <p:spPr bwMode="auto">
          <a:xfrm>
            <a:off x="1988849" y="398907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3637233-5215-4B54-9284-E1A4092B45F2}"/>
              </a:ext>
            </a:extLst>
          </p:cNvPr>
          <p:cNvSpPr txBox="1">
            <a:spLocks noChangeArrowheads="1"/>
          </p:cNvSpPr>
          <p:nvPr/>
        </p:nvSpPr>
        <p:spPr bwMode="auto">
          <a:xfrm>
            <a:off x="4101037" y="3368147"/>
            <a:ext cx="3510844" cy="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C00000"/>
                </a:solidFill>
                <a:effectLst>
                  <a:glow rad="63500">
                    <a:schemeClr val="tx1"/>
                  </a:glow>
                  <a:outerShdw blurRad="50800" algn="tl" rotWithShape="0">
                    <a:srgbClr val="000000"/>
                  </a:outerShdw>
                </a:effectLst>
                <a:latin typeface="Calibri" panose="020F0502020204030204" pitchFamily="34" charset="0"/>
              </a:rPr>
              <a:t>by the blood</a:t>
            </a:r>
            <a:endParaRPr lang="en-US" altLang="en-US" sz="4000" b="1" i="1" kern="0" dirty="0">
              <a:ln w="3175" cmpd="sng">
                <a:solidFill>
                  <a:srgbClr val="FFFFFF"/>
                </a:solidFill>
                <a:prstDash val="solid"/>
                <a:miter lim="800000"/>
              </a:ln>
              <a:solidFill>
                <a:srgbClr val="C00000"/>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E89FC5C-045A-4B61-A31D-E77F699AF4EC}"/>
              </a:ext>
            </a:extLst>
          </p:cNvPr>
          <p:cNvSpPr txBox="1">
            <a:spLocks noChangeArrowheads="1"/>
          </p:cNvSpPr>
          <p:nvPr/>
        </p:nvSpPr>
        <p:spPr bwMode="auto">
          <a:xfrm>
            <a:off x="3548629" y="3224377"/>
            <a:ext cx="1538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Spirit</a:t>
            </a:r>
            <a:endParaRPr lang="en-US" altLang="en-US" sz="34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2972540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stCondLst>
                                            <p:cond delay="0"/>
                                          </p:stCondLst>
                                        </p:cTn>
                                        <p:tgtEl>
                                          <p:spTgt spid="4"/>
                                        </p:tgtEl>
                                      </p:cBhvr>
                                    </p:animEffect>
                                    <p:anim to="" calcmode="lin" valueType="num">
                                      <p:cBhvr>
                                        <p:cTn id="20"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childTnLst>
                                </p:cTn>
                              </p:par>
                              <p:par>
                                <p:cTn id="35" presetID="6" presetClass="emph" presetSubtype="0" fill="hold" grpId="3" nodeType="withEffect">
                                  <p:stCondLst>
                                    <p:cond delay="0"/>
                                  </p:stCondLst>
                                  <p:childTnLst>
                                    <p:animScale>
                                      <p:cBhvr>
                                        <p:cTn id="36" dur="2000" fill="hold"/>
                                        <p:tgtEl>
                                          <p:spTgt spid="4"/>
                                        </p:tgtEl>
                                      </p:cBhvr>
                                      <p:by x="150000" y="150000"/>
                                    </p:animScale>
                                  </p:childTnLst>
                                </p:cTn>
                              </p:par>
                              <p:par>
                                <p:cTn id="37" presetID="42" presetClass="path" presetSubtype="0" accel="50000" decel="50000" fill="hold" grpId="2" nodeType="withEffect">
                                  <p:stCondLst>
                                    <p:cond delay="0"/>
                                  </p:stCondLst>
                                  <p:childTnLst>
                                    <p:animMotion origin="layout" path="M 4.44444E-6 4.81481E-6 L 0.12673 0.15763 " pathEditMode="relative" rAng="0" ptsTypes="AA">
                                      <p:cBhvr>
                                        <p:cTn id="38" dur="2000" fill="hold"/>
                                        <p:tgtEl>
                                          <p:spTgt spid="4"/>
                                        </p:tgtEl>
                                        <p:attrNameLst>
                                          <p:attrName>ppt_x</p:attrName>
                                          <p:attrName>ppt_y</p:attrName>
                                        </p:attrNameLst>
                                      </p:cBhvr>
                                      <p:rCtr x="6337" y="7870"/>
                                    </p:animMotion>
                                  </p:childTnLst>
                                </p:cTn>
                              </p:par>
                              <p:par>
                                <p:cTn id="39" presetID="0" presetClass="path" presetSubtype="0" accel="50000" decel="50000" fill="hold" grpId="2" nodeType="withEffect">
                                  <p:stCondLst>
                                    <p:cond delay="0"/>
                                  </p:stCondLst>
                                  <p:childTnLst>
                                    <p:animMotion origin="layout" path="M -3.88889E-6 7.40741E-7 C 0.00452 -0.01134 0.00938 -0.05232 0.02674 -0.06829 C 0.0441 -0.08426 0.07223 -0.09884 0.10382 -0.09607 C 0.13542 -0.09329 0.18577 -0.08241 0.21632 -0.05162 C 0.24688 -0.02083 0.27813 0.03495 0.28716 0.08866 C 0.29618 0.14236 0.28837 0.21805 0.27049 0.2706 C 0.25261 0.32315 0.21702 0.37546 0.18021 0.40417 C 0.14341 0.43287 0.0908 0.44329 0.05 0.44305 C 0.00921 0.44282 -0.03958 0.42477 -0.06493 0.40255 C -0.09027 0.38032 -0.09913 0.33773 -0.10243 0.30949 C -0.10573 0.28125 -0.09444 0.25231 -0.08472 0.2331 C -0.075 0.21389 -0.06093 0.20301 -0.04409 0.19421 C -0.02725 0.18542 0.00382 0.1831 0.01632 0.18009 " pathEditMode="relative" rAng="0" ptsTypes="aaaaaaaaaaaaa">
                                      <p:cBhvr>
                                        <p:cTn id="40" dur="2000" fill="hold"/>
                                        <p:tgtEl>
                                          <p:spTgt spid="5"/>
                                        </p:tgtEl>
                                        <p:attrNameLst>
                                          <p:attrName>ppt_x</p:attrName>
                                          <p:attrName>ppt_y</p:attrName>
                                        </p:attrNameLst>
                                      </p:cBhvr>
                                      <p:rCtr x="9514" y="17222"/>
                                    </p:animMotion>
                                  </p:childTnLst>
                                </p:cTn>
                              </p:par>
                              <p:par>
                                <p:cTn id="41" presetID="0" presetClass="path" presetSubtype="0" accel="50000" decel="50000" fill="hold" grpId="2" nodeType="withEffect">
                                  <p:stCondLst>
                                    <p:cond delay="0"/>
                                  </p:stCondLst>
                                  <p:childTnLst>
                                    <p:animMotion origin="layout" path="M 4.16667E-6 7.40741E-7 C -0.00643 -0.01458 -0.03421 -0.04931 -0.03907 -0.08704 C -0.04393 -0.12477 -0.04532 -0.1831 -0.02969 -0.22593 C -0.01407 -0.26875 0.01753 -0.31644 0.05468 -0.34398 C 0.09184 -0.37153 0.14618 -0.3882 0.19323 -0.3912 C 0.24027 -0.39421 0.29843 -0.38843 0.33698 -0.36204 C 0.37552 -0.33565 0.4092 -0.2794 0.42448 -0.23287 C 0.43975 -0.18634 0.4368 -0.12245 0.42864 -0.08287 C 0.42048 -0.04329 0.3993 -0.01435 0.37552 0.00463 C 0.35156 0.02361 0.31493 0.03055 0.28593 0.03102 C 0.25694 0.03148 0.22239 0.02199 0.20156 0.00741 C 0.18073 -0.00718 0.16979 -0.03634 0.16093 -0.05648 C 0.15208 -0.07662 0.15104 -0.10162 0.14843 -0.11343 " pathEditMode="relative" rAng="0" ptsTypes="aaaaaaaaaaaaa">
                                      <p:cBhvr>
                                        <p:cTn id="42" dur="2000" fill="hold"/>
                                        <p:tgtEl>
                                          <p:spTgt spid="6"/>
                                        </p:tgtEl>
                                        <p:attrNameLst>
                                          <p:attrName>ppt_x</p:attrName>
                                          <p:attrName>ppt_y</p:attrName>
                                        </p:attrNameLst>
                                      </p:cBhvr>
                                      <p:rCtr x="19722" y="-18148"/>
                                    </p:animMotion>
                                  </p:childTnLst>
                                </p:cTn>
                              </p:par>
                              <p:par>
                                <p:cTn id="43" presetID="10" presetClass="exit" presetSubtype="0" fill="hold" grpId="1" nodeType="withEffect">
                                  <p:stCondLst>
                                    <p:cond delay="0"/>
                                  </p:stCondLst>
                                  <p:childTnLst>
                                    <p:animEffect transition="out" filter="fade">
                                      <p:cBhvr>
                                        <p:cTn id="44" dur="1250"/>
                                        <p:tgtEl>
                                          <p:spTgt spid="3074"/>
                                        </p:tgtEl>
                                      </p:cBhvr>
                                    </p:animEffect>
                                    <p:set>
                                      <p:cBhvr>
                                        <p:cTn id="45" dur="1" fill="hold">
                                          <p:stCondLst>
                                            <p:cond delay="1249"/>
                                          </p:stCondLst>
                                        </p:cTn>
                                        <p:tgtEl>
                                          <p:spTgt spid="3074"/>
                                        </p:tgtEl>
                                        <p:attrNameLst>
                                          <p:attrName>style.visibility</p:attrName>
                                        </p:attrNameLst>
                                      </p:cBhvr>
                                      <p:to>
                                        <p:strVal val="hidden"/>
                                      </p:to>
                                    </p:set>
                                  </p:childTnLst>
                                </p:cTn>
                              </p:par>
                              <p:par>
                                <p:cTn id="46" presetID="23" presetClass="exit" presetSubtype="32" fill="hold" grpId="3" nodeType="withEffect">
                                  <p:stCondLst>
                                    <p:cond delay="0"/>
                                  </p:stCondLst>
                                  <p:childTnLst>
                                    <p:anim calcmode="lin" valueType="num">
                                      <p:cBhvr>
                                        <p:cTn id="47" dur="2500"/>
                                        <p:tgtEl>
                                          <p:spTgt spid="5"/>
                                        </p:tgtEl>
                                        <p:attrNameLst>
                                          <p:attrName>ppt_w</p:attrName>
                                        </p:attrNameLst>
                                      </p:cBhvr>
                                      <p:tavLst>
                                        <p:tav tm="0">
                                          <p:val>
                                            <p:strVal val="ppt_w"/>
                                          </p:val>
                                        </p:tav>
                                        <p:tav tm="100000">
                                          <p:val>
                                            <p:fltVal val="0"/>
                                          </p:val>
                                        </p:tav>
                                      </p:tavLst>
                                    </p:anim>
                                    <p:anim calcmode="lin" valueType="num">
                                      <p:cBhvr>
                                        <p:cTn id="48" dur="2500"/>
                                        <p:tgtEl>
                                          <p:spTgt spid="5"/>
                                        </p:tgtEl>
                                        <p:attrNameLst>
                                          <p:attrName>ppt_h</p:attrName>
                                        </p:attrNameLst>
                                      </p:cBhvr>
                                      <p:tavLst>
                                        <p:tav tm="0">
                                          <p:val>
                                            <p:strVal val="ppt_h"/>
                                          </p:val>
                                        </p:tav>
                                        <p:tav tm="100000">
                                          <p:val>
                                            <p:fltVal val="0"/>
                                          </p:val>
                                        </p:tav>
                                      </p:tavLst>
                                    </p:anim>
                                    <p:set>
                                      <p:cBhvr>
                                        <p:cTn id="49" dur="1" fill="hold">
                                          <p:stCondLst>
                                            <p:cond delay="2499"/>
                                          </p:stCondLst>
                                        </p:cTn>
                                        <p:tgtEl>
                                          <p:spTgt spid="5"/>
                                        </p:tgtEl>
                                        <p:attrNameLst>
                                          <p:attrName>style.visibility</p:attrName>
                                        </p:attrNameLst>
                                      </p:cBhvr>
                                      <p:to>
                                        <p:strVal val="hidden"/>
                                      </p:to>
                                    </p:set>
                                  </p:childTnLst>
                                </p:cTn>
                              </p:par>
                              <p:par>
                                <p:cTn id="50" presetID="23" presetClass="exit" presetSubtype="32" fill="hold" grpId="3" nodeType="withEffect">
                                  <p:stCondLst>
                                    <p:cond delay="0"/>
                                  </p:stCondLst>
                                  <p:childTnLst>
                                    <p:anim calcmode="lin" valueType="num">
                                      <p:cBhvr>
                                        <p:cTn id="51" dur="2500"/>
                                        <p:tgtEl>
                                          <p:spTgt spid="6"/>
                                        </p:tgtEl>
                                        <p:attrNameLst>
                                          <p:attrName>ppt_w</p:attrName>
                                        </p:attrNameLst>
                                      </p:cBhvr>
                                      <p:tavLst>
                                        <p:tav tm="0">
                                          <p:val>
                                            <p:strVal val="ppt_w"/>
                                          </p:val>
                                        </p:tav>
                                        <p:tav tm="100000">
                                          <p:val>
                                            <p:fltVal val="0"/>
                                          </p:val>
                                        </p:tav>
                                      </p:tavLst>
                                    </p:anim>
                                    <p:anim calcmode="lin" valueType="num">
                                      <p:cBhvr>
                                        <p:cTn id="52" dur="2500"/>
                                        <p:tgtEl>
                                          <p:spTgt spid="6"/>
                                        </p:tgtEl>
                                        <p:attrNameLst>
                                          <p:attrName>ppt_h</p:attrName>
                                        </p:attrNameLst>
                                      </p:cBhvr>
                                      <p:tavLst>
                                        <p:tav tm="0">
                                          <p:val>
                                            <p:strVal val="ppt_h"/>
                                          </p:val>
                                        </p:tav>
                                        <p:tav tm="100000">
                                          <p:val>
                                            <p:fltVal val="0"/>
                                          </p:val>
                                        </p:tav>
                                      </p:tavLst>
                                    </p:anim>
                                    <p:set>
                                      <p:cBhvr>
                                        <p:cTn id="53" dur="1" fill="hold">
                                          <p:stCondLst>
                                            <p:cond delay="2499"/>
                                          </p:stCondLst>
                                        </p:cTn>
                                        <p:tgtEl>
                                          <p:spTgt spid="6"/>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23" presetClass="entr" presetSubtype="16" fill="hold" grpId="0" nodeType="withEffect">
                                  <p:stCondLst>
                                    <p:cond delay="1750"/>
                                  </p:stCondLst>
                                  <p:childTnLst>
                                    <p:set>
                                      <p:cBhvr>
                                        <p:cTn id="58" dur="1" fill="hold">
                                          <p:stCondLst>
                                            <p:cond delay="0"/>
                                          </p:stCondLst>
                                        </p:cTn>
                                        <p:tgtEl>
                                          <p:spTgt spid="8"/>
                                        </p:tgtEl>
                                        <p:attrNameLst>
                                          <p:attrName>style.visibility</p:attrName>
                                        </p:attrNameLst>
                                      </p:cBhvr>
                                      <p:to>
                                        <p:strVal val="visible"/>
                                      </p:to>
                                    </p:set>
                                    <p:anim calcmode="lin" valueType="num">
                                      <p:cBhvr>
                                        <p:cTn id="59" dur="750" fill="hold"/>
                                        <p:tgtEl>
                                          <p:spTgt spid="8"/>
                                        </p:tgtEl>
                                        <p:attrNameLst>
                                          <p:attrName>ppt_w</p:attrName>
                                        </p:attrNameLst>
                                      </p:cBhvr>
                                      <p:tavLst>
                                        <p:tav tm="0">
                                          <p:val>
                                            <p:fltVal val="0"/>
                                          </p:val>
                                        </p:tav>
                                        <p:tav tm="100000">
                                          <p:val>
                                            <p:strVal val="#ppt_w"/>
                                          </p:val>
                                        </p:tav>
                                      </p:tavLst>
                                    </p:anim>
                                    <p:anim calcmode="lin" valueType="num">
                                      <p:cBhvr>
                                        <p:cTn id="60" dur="750" fill="hold"/>
                                        <p:tgtEl>
                                          <p:spTgt spid="8"/>
                                        </p:tgtEl>
                                        <p:attrNameLst>
                                          <p:attrName>ppt_h</p:attrName>
                                        </p:attrNameLst>
                                      </p:cBhvr>
                                      <p:tavLst>
                                        <p:tav tm="0">
                                          <p:val>
                                            <p:fltVal val="0"/>
                                          </p:val>
                                        </p:tav>
                                        <p:tav tm="100000">
                                          <p:val>
                                            <p:strVal val="#ppt_h"/>
                                          </p:val>
                                        </p:tav>
                                      </p:tavLst>
                                    </p:anim>
                                  </p:childTnLst>
                                </p:cTn>
                              </p:par>
                              <p:par>
                                <p:cTn id="61" presetID="0" presetClass="exit" presetSubtype="0" fill="hold" grpId="1" nodeType="withEffect">
                                  <p:stCondLst>
                                    <p:cond delay="1750"/>
                                  </p:stCondLst>
                                  <p:childTnLst>
                                    <p:set>
                                      <p:cBhvr>
                                        <p:cTn id="62" dur="1" fill="hold">
                                          <p:stCondLst>
                                            <p:cond delay="999"/>
                                          </p:stCondLst>
                                        </p:cTn>
                                        <p:tgtEl>
                                          <p:spTgt spid="4"/>
                                        </p:tgtEl>
                                        <p:attrNameLst>
                                          <p:attrName>style.visibility</p:attrName>
                                        </p:attrNameLst>
                                      </p:cBhvr>
                                      <p:to>
                                        <p:strVal val="hidden"/>
                                      </p:to>
                                    </p:set>
                                    <p:animEffect transition="out" filter="dissolve">
                                      <p:cBhvr>
                                        <p:cTn id="63" dur="1000">
                                          <p:stCondLst>
                                            <p:cond delay="0"/>
                                          </p:stCondLst>
                                        </p:cTn>
                                        <p:tgtEl>
                                          <p:spTgt spid="4"/>
                                        </p:tgtEl>
                                      </p:cBhvr>
                                    </p:animEffect>
                                    <p:anim to="" calcmode="lin" valueType="num">
                                      <p:cBhvr>
                                        <p:cTn id="64"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65"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66" presetID="1" presetClass="entr" presetSubtype="0" fill="hold" grpId="0" nodeType="withEffect">
                                  <p:stCondLst>
                                    <p:cond delay="2500"/>
                                  </p:stCondLst>
                                  <p:childTnLst>
                                    <p:set>
                                      <p:cBhvr>
                                        <p:cTn id="67" dur="1" fill="hold">
                                          <p:stCondLst>
                                            <p:cond delay="0"/>
                                          </p:stCondLst>
                                        </p:cTn>
                                        <p:tgtEl>
                                          <p:spTgt spid="10"/>
                                        </p:tgtEl>
                                        <p:attrNameLst>
                                          <p:attrName>style.visibility</p:attrName>
                                        </p:attrNameLst>
                                      </p:cBhvr>
                                      <p:to>
                                        <p:strVal val="visible"/>
                                      </p:to>
                                    </p:set>
                                  </p:childTnLst>
                                </p:cTn>
                              </p:par>
                              <p:par>
                                <p:cTn id="68" presetID="23" presetClass="exit" presetSubtype="16" fill="hold" grpId="2" nodeType="withEffect">
                                  <p:stCondLst>
                                    <p:cond delay="2500"/>
                                  </p:stCondLst>
                                  <p:childTnLst>
                                    <p:anim calcmode="lin" valueType="num">
                                      <p:cBhvr>
                                        <p:cTn id="69" dur="1000"/>
                                        <p:tgtEl>
                                          <p:spTgt spid="10"/>
                                        </p:tgtEl>
                                        <p:attrNameLst>
                                          <p:attrName>ppt_w</p:attrName>
                                        </p:attrNameLst>
                                      </p:cBhvr>
                                      <p:tavLst>
                                        <p:tav tm="0">
                                          <p:val>
                                            <p:strVal val="ppt_w"/>
                                          </p:val>
                                        </p:tav>
                                        <p:tav tm="100000">
                                          <p:val>
                                            <p:strVal val="4*ppt_w"/>
                                          </p:val>
                                        </p:tav>
                                      </p:tavLst>
                                    </p:anim>
                                    <p:anim calcmode="lin" valueType="num">
                                      <p:cBhvr>
                                        <p:cTn id="70" dur="1000"/>
                                        <p:tgtEl>
                                          <p:spTgt spid="10"/>
                                        </p:tgtEl>
                                        <p:attrNameLst>
                                          <p:attrName>ppt_h</p:attrName>
                                        </p:attrNameLst>
                                      </p:cBhvr>
                                      <p:tavLst>
                                        <p:tav tm="0">
                                          <p:val>
                                            <p:strVal val="ppt_h"/>
                                          </p:val>
                                        </p:tav>
                                        <p:tav tm="100000">
                                          <p:val>
                                            <p:strVal val="4*ppt_h"/>
                                          </p:val>
                                        </p:tav>
                                      </p:tavLst>
                                    </p:anim>
                                    <p:set>
                                      <p:cBhvr>
                                        <p:cTn id="71" dur="1" fill="hold">
                                          <p:stCondLst>
                                            <p:cond delay="999"/>
                                          </p:stCondLst>
                                        </p:cTn>
                                        <p:tgtEl>
                                          <p:spTgt spid="10"/>
                                        </p:tgtEl>
                                        <p:attrNameLst>
                                          <p:attrName>style.visibility</p:attrName>
                                        </p:attrNameLst>
                                      </p:cBhvr>
                                      <p:to>
                                        <p:strVal val="hidden"/>
                                      </p:to>
                                    </p:set>
                                  </p:childTnLst>
                                </p:cTn>
                              </p:par>
                              <p:par>
                                <p:cTn id="72" presetID="10" presetClass="exit" presetSubtype="0" fill="hold" grpId="3" nodeType="withEffect">
                                  <p:stCondLst>
                                    <p:cond delay="2500"/>
                                  </p:stCondLst>
                                  <p:childTnLst>
                                    <p:animEffect transition="out" filter="fade">
                                      <p:cBhvr>
                                        <p:cTn id="73" dur="1000"/>
                                        <p:tgtEl>
                                          <p:spTgt spid="10"/>
                                        </p:tgtEl>
                                      </p:cBhvr>
                                    </p:animEffect>
                                    <p:set>
                                      <p:cBhvr>
                                        <p:cTn id="74" dur="1" fill="hold">
                                          <p:stCondLst>
                                            <p:cond delay="999"/>
                                          </p:stCondLst>
                                        </p:cTn>
                                        <p:tgtEl>
                                          <p:spTgt spid="10"/>
                                        </p:tgtEl>
                                        <p:attrNameLst>
                                          <p:attrName>style.visibility</p:attrName>
                                        </p:attrNameLst>
                                      </p:cBhvr>
                                      <p:to>
                                        <p:strVal val="hidden"/>
                                      </p:to>
                                    </p:set>
                                  </p:childTnLst>
                                </p:cTn>
                              </p:par>
                              <p:par>
                                <p:cTn id="75" presetID="26" presetClass="emph" presetSubtype="0" fill="hold" grpId="1" nodeType="withEffect">
                                  <p:stCondLst>
                                    <p:cond delay="3000"/>
                                  </p:st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074" grpId="0"/>
      <p:bldP spid="3074" grpId="1"/>
      <p:bldP spid="4" grpId="0"/>
      <p:bldP spid="4" grpId="1"/>
      <p:bldP spid="4" grpId="2"/>
      <p:bldP spid="4" grpId="3"/>
      <p:bldP spid="5" grpId="1"/>
      <p:bldP spid="5" grpId="2"/>
      <p:bldP spid="5" grpId="3"/>
      <p:bldP spid="6" grpId="1"/>
      <p:bldP spid="6" grpId="2"/>
      <p:bldP spid="6" grpId="3"/>
      <p:bldP spid="9" grpId="0"/>
      <p:bldP spid="9" grpId="2"/>
      <p:bldP spid="10" grpId="0"/>
      <p:bldP spid="10" grpId="2"/>
      <p:bldP spid="10"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8EBE3-27EE-4426-B993-26461CBEB8B9}"/>
              </a:ext>
            </a:extLst>
          </p:cNvPr>
          <p:cNvPicPr>
            <a:picLocks noChangeAspect="1"/>
          </p:cNvPicPr>
          <p:nvPr/>
        </p:nvPicPr>
        <p:blipFill rotWithShape="1">
          <a:blip r:embed="rId3">
            <a:extLst>
              <a:ext uri="{28A0092B-C50C-407E-A947-70E740481C1C}">
                <a14:useLocalDpi xmlns:a14="http://schemas.microsoft.com/office/drawing/2010/main" val="0"/>
              </a:ext>
            </a:extLst>
          </a:blip>
          <a:srcRect l="21078" t="19319" r="20793" b="23856"/>
          <a:stretch/>
        </p:blipFill>
        <p:spPr>
          <a:xfrm>
            <a:off x="0" y="0"/>
            <a:ext cx="9144000" cy="6858000"/>
          </a:xfrm>
          <a:prstGeom prst="rect">
            <a:avLst/>
          </a:prstGeom>
        </p:spPr>
      </p:pic>
      <p:sp>
        <p:nvSpPr>
          <p:cNvPr id="5" name="Title 1">
            <a:extLst>
              <a:ext uri="{FF2B5EF4-FFF2-40B4-BE49-F238E27FC236}">
                <a16:creationId xmlns:a16="http://schemas.microsoft.com/office/drawing/2014/main" id="{C270CF65-DB2C-4C8C-A0AE-B27E302A7914}"/>
              </a:ext>
            </a:extLst>
          </p:cNvPr>
          <p:cNvSpPr txBox="1">
            <a:spLocks/>
          </p:cNvSpPr>
          <p:nvPr/>
        </p:nvSpPr>
        <p:spPr>
          <a:xfrm>
            <a:off x="5416437" y="210342"/>
            <a:ext cx="2699657" cy="7251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empty words</a:t>
            </a:r>
          </a:p>
        </p:txBody>
      </p:sp>
      <p:sp>
        <p:nvSpPr>
          <p:cNvPr id="6" name="Title 1">
            <a:extLst>
              <a:ext uri="{FF2B5EF4-FFF2-40B4-BE49-F238E27FC236}">
                <a16:creationId xmlns:a16="http://schemas.microsoft.com/office/drawing/2014/main" id="{112E931C-ECF1-48C2-8681-27ED7C163A56}"/>
              </a:ext>
            </a:extLst>
          </p:cNvPr>
          <p:cNvSpPr txBox="1">
            <a:spLocks/>
          </p:cNvSpPr>
          <p:nvPr/>
        </p:nvSpPr>
        <p:spPr>
          <a:xfrm>
            <a:off x="4395219" y="4879180"/>
            <a:ext cx="3439885" cy="7251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unfruitful works</a:t>
            </a:r>
          </a:p>
        </p:txBody>
      </p:sp>
      <p:sp>
        <p:nvSpPr>
          <p:cNvPr id="7" name="Title 1">
            <a:extLst>
              <a:ext uri="{FF2B5EF4-FFF2-40B4-BE49-F238E27FC236}">
                <a16:creationId xmlns:a16="http://schemas.microsoft.com/office/drawing/2014/main" id="{195E4F95-B763-4610-8BAD-FD07F3719B78}"/>
              </a:ext>
            </a:extLst>
          </p:cNvPr>
          <p:cNvSpPr txBox="1">
            <a:spLocks/>
          </p:cNvSpPr>
          <p:nvPr/>
        </p:nvSpPr>
        <p:spPr>
          <a:xfrm>
            <a:off x="5036458" y="5380700"/>
            <a:ext cx="2699657" cy="758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expose them</a:t>
            </a:r>
          </a:p>
        </p:txBody>
      </p:sp>
      <p:sp>
        <p:nvSpPr>
          <p:cNvPr id="8" name="Title 1">
            <a:extLst>
              <a:ext uri="{FF2B5EF4-FFF2-40B4-BE49-F238E27FC236}">
                <a16:creationId xmlns:a16="http://schemas.microsoft.com/office/drawing/2014/main" id="{9FFDD38F-5926-4681-A762-7D615F48EAE5}"/>
              </a:ext>
            </a:extLst>
          </p:cNvPr>
          <p:cNvSpPr txBox="1">
            <a:spLocks/>
          </p:cNvSpPr>
          <p:nvPr/>
        </p:nvSpPr>
        <p:spPr>
          <a:xfrm>
            <a:off x="3705450" y="3837863"/>
            <a:ext cx="1538514" cy="725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25400">
                    <a:schemeClr val="tx1"/>
                  </a:glow>
                  <a:outerShdw blurRad="76200" dist="50800" dir="5400000" algn="tl" rotWithShape="0">
                    <a:srgbClr val="000000">
                      <a:alpha val="65000"/>
                    </a:srgbClr>
                  </a:outerShdw>
                </a:effectLst>
                <a:latin typeface="Calibri" panose="020F0502020204030204" pitchFamily="34" charset="0"/>
                <a:ea typeface="+mn-ea"/>
                <a:cs typeface="+mn-cs"/>
              </a:rPr>
              <a:t>.</a:t>
            </a:r>
            <a:r>
              <a:rPr lang="en-US" sz="342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25400">
                    <a:schemeClr val="tx1"/>
                  </a:glow>
                  <a:outerShdw blurRad="76200" dist="50800" dir="5400000" algn="tl" rotWithShape="0">
                    <a:srgbClr val="000000">
                      <a:alpha val="65000"/>
                    </a:srgbClr>
                  </a:outerShdw>
                </a:effectLst>
                <a:latin typeface="Calibri" panose="020F0502020204030204" pitchFamily="34" charset="0"/>
                <a:ea typeface="+mn-ea"/>
                <a:cs typeface="+mn-cs"/>
              </a:rPr>
              <a:t>        </a:t>
            </a:r>
            <a:r>
              <a:rPr lang="en-US" sz="4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25400">
                    <a:schemeClr val="tx1"/>
                  </a:glow>
                  <a:outerShdw blurRad="76200" dist="50800" dir="5400000" algn="tl" rotWithShape="0">
                    <a:srgbClr val="000000">
                      <a:alpha val="65000"/>
                    </a:srgbClr>
                  </a:outerShdw>
                </a:effectLst>
                <a:latin typeface="Calibri" panose="020F0502020204030204" pitchFamily="34" charset="0"/>
                <a:ea typeface="+mn-ea"/>
                <a:cs typeface="+mn-cs"/>
              </a:rPr>
              <a:t>.</a:t>
            </a:r>
          </a:p>
        </p:txBody>
      </p:sp>
      <p:sp>
        <p:nvSpPr>
          <p:cNvPr id="21" name="Title 1">
            <a:extLst>
              <a:ext uri="{FF2B5EF4-FFF2-40B4-BE49-F238E27FC236}">
                <a16:creationId xmlns:a16="http://schemas.microsoft.com/office/drawing/2014/main" id="{AED52A9C-3862-4A27-B05A-2700A2195AEB}"/>
              </a:ext>
            </a:extLst>
          </p:cNvPr>
          <p:cNvSpPr txBox="1">
            <a:spLocks/>
          </p:cNvSpPr>
          <p:nvPr/>
        </p:nvSpPr>
        <p:spPr>
          <a:xfrm>
            <a:off x="3346675" y="2819005"/>
            <a:ext cx="1338943"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Walk</a:t>
            </a:r>
          </a:p>
        </p:txBody>
      </p:sp>
      <p:sp>
        <p:nvSpPr>
          <p:cNvPr id="22" name="Title 1">
            <a:extLst>
              <a:ext uri="{FF2B5EF4-FFF2-40B4-BE49-F238E27FC236}">
                <a16:creationId xmlns:a16="http://schemas.microsoft.com/office/drawing/2014/main" id="{E0147026-5818-495C-AAFE-09FF3C93B7A2}"/>
              </a:ext>
            </a:extLst>
          </p:cNvPr>
          <p:cNvSpPr txBox="1">
            <a:spLocks/>
          </p:cNvSpPr>
          <p:nvPr/>
        </p:nvSpPr>
        <p:spPr>
          <a:xfrm>
            <a:off x="3707947" y="3336050"/>
            <a:ext cx="1230087"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Spirit</a:t>
            </a:r>
          </a:p>
        </p:txBody>
      </p:sp>
      <p:sp>
        <p:nvSpPr>
          <p:cNvPr id="4" name="Rectangle 2">
            <a:extLst>
              <a:ext uri="{FF2B5EF4-FFF2-40B4-BE49-F238E27FC236}">
                <a16:creationId xmlns:a16="http://schemas.microsoft.com/office/drawing/2014/main" id="{BE38DC79-EC8E-4B3C-AC1D-AD3E6959494E}"/>
              </a:ext>
            </a:extLst>
          </p:cNvPr>
          <p:cNvSpPr txBox="1">
            <a:spLocks noChangeArrowheads="1"/>
          </p:cNvSpPr>
          <p:nvPr/>
        </p:nvSpPr>
        <p:spPr bwMode="auto">
          <a:xfrm>
            <a:off x="3548629" y="3224377"/>
            <a:ext cx="15385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Spirit</a:t>
            </a:r>
            <a:endParaRPr lang="en-US" altLang="en-US" sz="34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37457" y="289719"/>
            <a:ext cx="8469086"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no one deceive you with empty words, for because of these things the wrath of God comes upon the sons of disobedience. Therefore do not be partakers with them. For you were once darkness, but now you are light in the Lord. Walk as children of light (for the fruit of the Spirit is in all goodness, righteousness, and truth), finding out what is acceptable to the Lord. And have no fellowship with the unfruitful works of darkness, but rather expose them.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Ephesians 5:6-11 </a:t>
            </a:r>
            <a:r>
              <a:rPr lang="en-US" altLang="en-US" sz="36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9" name="Rectangle 8">
            <a:extLst>
              <a:ext uri="{FF2B5EF4-FFF2-40B4-BE49-F238E27FC236}">
                <a16:creationId xmlns:a16="http://schemas.microsoft.com/office/drawing/2014/main" id="{B51B644A-CC12-4E87-8157-CA2D9D84A5E0}"/>
              </a:ext>
            </a:extLst>
          </p:cNvPr>
          <p:cNvSpPr>
            <a:spLocks noChangeArrowheads="1"/>
          </p:cNvSpPr>
          <p:nvPr/>
        </p:nvSpPr>
        <p:spPr bwMode="auto">
          <a:xfrm>
            <a:off x="1181044" y="267347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ln w="11430">
                  <a:solidFill>
                    <a:srgbClr val="FFFF00"/>
                  </a:solidFill>
                </a:ln>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12">
            <a:extLst>
              <a:ext uri="{FF2B5EF4-FFF2-40B4-BE49-F238E27FC236}">
                <a16:creationId xmlns:a16="http://schemas.microsoft.com/office/drawing/2014/main" id="{C6ABD972-E5A0-4FEE-959A-9B8C95AD67B2}"/>
              </a:ext>
            </a:extLst>
          </p:cNvPr>
          <p:cNvSpPr>
            <a:spLocks noChangeArrowheads="1"/>
          </p:cNvSpPr>
          <p:nvPr/>
        </p:nvSpPr>
        <p:spPr bwMode="auto">
          <a:xfrm>
            <a:off x="5050744" y="3830721"/>
            <a:ext cx="1683657" cy="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rise"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400" b="1" dirty="0">
                <a:solidFill>
                  <a:srgbClr val="FFC000"/>
                </a:solidFill>
                <a:effectLst>
                  <a:glow rad="63500">
                    <a:schemeClr val="tx1"/>
                  </a:glow>
                </a:effectLst>
                <a:latin typeface="Calibri" panose="020F0502020204030204" pitchFamily="34" charset="0"/>
              </a:rPr>
              <a:t>finding</a:t>
            </a:r>
            <a:endParaRPr lang="en-US" altLang="en-US" sz="3400" b="1" i="1" dirty="0">
              <a:solidFill>
                <a:srgbClr val="FFC000"/>
              </a:solidFill>
              <a:effectLst>
                <a:glow rad="63500">
                  <a:schemeClr val="tx1"/>
                </a:glow>
              </a:effectLst>
              <a:latin typeface="Calibri" panose="020F0502020204030204" pitchFamily="34" charset="0"/>
            </a:endParaRPr>
          </a:p>
        </p:txBody>
      </p:sp>
      <p:sp>
        <p:nvSpPr>
          <p:cNvPr id="12" name="Rectangle 2">
            <a:extLst>
              <a:ext uri="{FF2B5EF4-FFF2-40B4-BE49-F238E27FC236}">
                <a16:creationId xmlns:a16="http://schemas.microsoft.com/office/drawing/2014/main" id="{A813B87C-296E-4ABA-B03F-32973840203E}"/>
              </a:ext>
            </a:extLst>
          </p:cNvPr>
          <p:cNvSpPr txBox="1">
            <a:spLocks noChangeArrowheads="1"/>
          </p:cNvSpPr>
          <p:nvPr/>
        </p:nvSpPr>
        <p:spPr bwMode="auto">
          <a:xfrm>
            <a:off x="3328989" y="3316057"/>
            <a:ext cx="232920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living in</a:t>
            </a:r>
          </a:p>
        </p:txBody>
      </p:sp>
      <p:sp>
        <p:nvSpPr>
          <p:cNvPr id="13" name="Rectangle 2">
            <a:extLst>
              <a:ext uri="{FF2B5EF4-FFF2-40B4-BE49-F238E27FC236}">
                <a16:creationId xmlns:a16="http://schemas.microsoft.com/office/drawing/2014/main" id="{2511DCE1-D2D8-4205-997E-254D6004CACD}"/>
              </a:ext>
            </a:extLst>
          </p:cNvPr>
          <p:cNvSpPr txBox="1">
            <a:spLocks noChangeArrowheads="1"/>
          </p:cNvSpPr>
          <p:nvPr/>
        </p:nvSpPr>
        <p:spPr bwMode="auto">
          <a:xfrm>
            <a:off x="5111863" y="3323201"/>
            <a:ext cx="650762" cy="70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203CBAE0-4B7B-42FB-970B-784F32B66317}"/>
              </a:ext>
            </a:extLst>
          </p:cNvPr>
          <p:cNvSpPr txBox="1">
            <a:spLocks noChangeArrowheads="1"/>
          </p:cNvSpPr>
          <p:nvPr/>
        </p:nvSpPr>
        <p:spPr bwMode="auto">
          <a:xfrm>
            <a:off x="5832361" y="3896867"/>
            <a:ext cx="823233"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ing</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CEEA0CBC-EDD1-4048-9954-91156F79207B}"/>
              </a:ext>
            </a:extLst>
          </p:cNvPr>
          <p:cNvSpPr txBox="1">
            <a:spLocks noChangeArrowheads="1"/>
          </p:cNvSpPr>
          <p:nvPr/>
        </p:nvSpPr>
        <p:spPr bwMode="auto">
          <a:xfrm>
            <a:off x="3144838" y="273161"/>
            <a:ext cx="609600"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iv</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FF0C2457-A76D-4E94-90D4-5E18CC617845}"/>
              </a:ext>
            </a:extLst>
          </p:cNvPr>
          <p:cNvSpPr txBox="1">
            <a:spLocks noChangeArrowheads="1"/>
          </p:cNvSpPr>
          <p:nvPr/>
        </p:nvSpPr>
        <p:spPr bwMode="auto">
          <a:xfrm>
            <a:off x="2783456" y="4417907"/>
            <a:ext cx="444726"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16">
            <a:extLst>
              <a:ext uri="{FF2B5EF4-FFF2-40B4-BE49-F238E27FC236}">
                <a16:creationId xmlns:a16="http://schemas.microsoft.com/office/drawing/2014/main" id="{B72B3451-95EB-42AE-82DE-0D54926DF2A2}"/>
              </a:ext>
            </a:extLst>
          </p:cNvPr>
          <p:cNvSpPr>
            <a:spLocks noChangeArrowheads="1"/>
          </p:cNvSpPr>
          <p:nvPr/>
        </p:nvSpPr>
        <p:spPr bwMode="auto">
          <a:xfrm>
            <a:off x="5040028" y="319104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ln w="11430">
                  <a:solidFill>
                    <a:srgbClr val="FFFF00"/>
                  </a:solidFill>
                </a:ln>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5" name="Rectangle 2">
            <a:extLst>
              <a:ext uri="{FF2B5EF4-FFF2-40B4-BE49-F238E27FC236}">
                <a16:creationId xmlns:a16="http://schemas.microsoft.com/office/drawing/2014/main" id="{0211806F-6380-41C9-9897-D9A8864A8E58}"/>
              </a:ext>
            </a:extLst>
          </p:cNvPr>
          <p:cNvSpPr txBox="1">
            <a:spLocks noChangeArrowheads="1"/>
          </p:cNvSpPr>
          <p:nvPr/>
        </p:nvSpPr>
        <p:spPr bwMode="auto">
          <a:xfrm>
            <a:off x="337457" y="289719"/>
            <a:ext cx="8469086"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Let no one deceive you with </a:t>
            </a:r>
            <a:r>
              <a:rPr lang="en-US" altLang="en-US" sz="3400" b="1" kern="0" dirty="0">
                <a:ln w="3175" cmpd="sng">
                  <a:solidFill>
                    <a:schemeClr val="bg1">
                      <a:lumMod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empty words</a:t>
            </a:r>
            <a:r>
              <a:rPr lang="en-US" altLang="en-US" sz="3400"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for because of these things the wrath of God comes upon the sons of disobedience. Therefore do not be partakers with them. For you were once darkness, but now you are light in the Lord. </a:t>
            </a:r>
            <a:r>
              <a:rPr lang="en-US" altLang="en-US" sz="3400" b="1" kern="0" dirty="0">
                <a:ln w="3175" cmpd="sng">
                  <a:solidFill>
                    <a:schemeClr val="bg1">
                      <a:lumMod val="50000"/>
                    </a:schemeClr>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Walk</a:t>
            </a:r>
            <a:r>
              <a:rPr lang="en-US" altLang="en-US" sz="3400"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as children of light (for the fruit of the </a:t>
            </a:r>
            <a:r>
              <a:rPr lang="en-US" altLang="en-US" sz="3400" b="1" kern="0" dirty="0">
                <a:ln w="3175" cmpd="sng">
                  <a:solidFill>
                    <a:schemeClr val="bg1">
                      <a:lumMod val="50000"/>
                    </a:schemeClr>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Spirit</a:t>
            </a:r>
            <a:r>
              <a:rPr lang="en-US" altLang="en-US" sz="3400"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is in all goodness, righteousness, and truth), finding out what is acceptable to the Lord. And have no fellowship with the unfruitful works of darkness, but rather expose them.                        </a:t>
            </a:r>
            <a:r>
              <a:rPr lang="en-US" altLang="en-US" sz="3200"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Ephesians 5:6-11 </a:t>
            </a:r>
            <a:r>
              <a:rPr lang="en-US" altLang="en-US" sz="3600" b="1" i="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a:t>
            </a:r>
          </a:p>
        </p:txBody>
      </p:sp>
      <p:sp>
        <p:nvSpPr>
          <p:cNvPr id="11" name="Title 1">
            <a:extLst>
              <a:ext uri="{FF2B5EF4-FFF2-40B4-BE49-F238E27FC236}">
                <a16:creationId xmlns:a16="http://schemas.microsoft.com/office/drawing/2014/main" id="{4936ACD9-8C69-4503-8DD8-EE95EDDABCE6}"/>
              </a:ext>
            </a:extLst>
          </p:cNvPr>
          <p:cNvSpPr txBox="1">
            <a:spLocks/>
          </p:cNvSpPr>
          <p:nvPr/>
        </p:nvSpPr>
        <p:spPr>
          <a:xfrm>
            <a:off x="3426015" y="2811502"/>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return</a:t>
            </a:r>
          </a:p>
        </p:txBody>
      </p:sp>
      <p:sp>
        <p:nvSpPr>
          <p:cNvPr id="18" name="Rectangle 4">
            <a:extLst>
              <a:ext uri="{FF2B5EF4-FFF2-40B4-BE49-F238E27FC236}">
                <a16:creationId xmlns:a16="http://schemas.microsoft.com/office/drawing/2014/main" id="{896140B7-B009-4223-B773-FC8D9C70E95F}"/>
              </a:ext>
            </a:extLst>
          </p:cNvPr>
          <p:cNvSpPr>
            <a:spLocks noChangeArrowheads="1"/>
          </p:cNvSpPr>
          <p:nvPr/>
        </p:nvSpPr>
        <p:spPr bwMode="auto">
          <a:xfrm>
            <a:off x="5578478" y="694387"/>
            <a:ext cx="2994589" cy="7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10" b="1" dirty="0">
                <a:solidFill>
                  <a:schemeClr val="bg1"/>
                </a:solidFill>
                <a:effectLst>
                  <a:glow rad="38100">
                    <a:schemeClr val="tx1"/>
                  </a:glow>
                </a:effectLst>
                <a:latin typeface="Calibri" panose="020F0502020204030204" pitchFamily="34" charset="0"/>
                <a:cs typeface="Calibri" panose="020F0502020204030204" pitchFamily="34" charset="0"/>
              </a:rPr>
              <a:t>wrath of God</a:t>
            </a:r>
          </a:p>
        </p:txBody>
      </p:sp>
      <p:sp>
        <p:nvSpPr>
          <p:cNvPr id="20" name="Rectangle 2">
            <a:extLst>
              <a:ext uri="{FF2B5EF4-FFF2-40B4-BE49-F238E27FC236}">
                <a16:creationId xmlns:a16="http://schemas.microsoft.com/office/drawing/2014/main" id="{A42B59A7-E29D-4A84-AFB6-3BE5C6B693F5}"/>
              </a:ext>
            </a:extLst>
          </p:cNvPr>
          <p:cNvSpPr txBox="1">
            <a:spLocks noChangeArrowheads="1"/>
          </p:cNvSpPr>
          <p:nvPr/>
        </p:nvSpPr>
        <p:spPr bwMode="auto">
          <a:xfrm>
            <a:off x="3761562" y="3896866"/>
            <a:ext cx="1407242"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no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truth</a:t>
            </a:r>
            <a:endParaRPr lang="en-US" altLang="en-US" sz="3400" b="1" i="1" kern="0" dirty="0">
              <a:ln w="17780" cmpd="sng">
                <a:no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
        <p:nvSpPr>
          <p:cNvPr id="26" name="Rectangle 2">
            <a:extLst>
              <a:ext uri="{FF2B5EF4-FFF2-40B4-BE49-F238E27FC236}">
                <a16:creationId xmlns:a16="http://schemas.microsoft.com/office/drawing/2014/main" id="{CBE06131-B5B9-4FB1-B602-ED579EA99CDA}"/>
              </a:ext>
            </a:extLst>
          </p:cNvPr>
          <p:cNvSpPr txBox="1">
            <a:spLocks noChangeArrowheads="1"/>
          </p:cNvSpPr>
          <p:nvPr/>
        </p:nvSpPr>
        <p:spPr bwMode="auto">
          <a:xfrm>
            <a:off x="3945942" y="1301650"/>
            <a:ext cx="4111868"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3175" cmpd="sng">
                  <a:solidFill>
                    <a:srgbClr val="FF0000"/>
                  </a:solidFill>
                  <a:prstDash val="solid"/>
                  <a:miter lim="800000"/>
                </a:ln>
                <a:solidFill>
                  <a:schemeClr val="tx1"/>
                </a:solidFill>
                <a:effectLst>
                  <a:glow rad="152400">
                    <a:srgbClr val="FFC000"/>
                  </a:glow>
                </a:effectLst>
                <a:latin typeface="Calibri" panose="020F0502020204030204" pitchFamily="34" charset="0"/>
              </a:rPr>
              <a:t>sons of disobedience</a:t>
            </a:r>
            <a:endParaRPr lang="en-US" altLang="en-US" sz="3400" b="1" i="1" kern="0" dirty="0">
              <a:ln w="3175" cmpd="sng">
                <a:solidFill>
                  <a:srgbClr val="FF0000"/>
                </a:solidFill>
                <a:prstDash val="solid"/>
                <a:miter lim="800000"/>
              </a:ln>
              <a:solidFill>
                <a:schemeClr val="tx1"/>
              </a:solidFill>
              <a:effectLst>
                <a:glow rad="152400">
                  <a:srgbClr val="FFC000"/>
                </a:glow>
              </a:effectLst>
              <a:latin typeface="Calibri" panose="020F0502020204030204" pitchFamily="34" charset="0"/>
            </a:endParaRPr>
          </a:p>
        </p:txBody>
      </p:sp>
      <p:sp>
        <p:nvSpPr>
          <p:cNvPr id="24" name="Rectangle 2">
            <a:extLst>
              <a:ext uri="{FF2B5EF4-FFF2-40B4-BE49-F238E27FC236}">
                <a16:creationId xmlns:a16="http://schemas.microsoft.com/office/drawing/2014/main" id="{C2DE14E2-7313-4ED5-9F80-068FDCB12BD8}"/>
              </a:ext>
            </a:extLst>
          </p:cNvPr>
          <p:cNvSpPr txBox="1">
            <a:spLocks noChangeArrowheads="1"/>
          </p:cNvSpPr>
          <p:nvPr/>
        </p:nvSpPr>
        <p:spPr bwMode="auto">
          <a:xfrm>
            <a:off x="3945942" y="1301650"/>
            <a:ext cx="4111868"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3175" cmpd="sng">
                  <a:solidFill>
                    <a:srgbClr val="FF0000"/>
                  </a:solidFill>
                  <a:prstDash val="solid"/>
                  <a:miter lim="800000"/>
                </a:ln>
                <a:solidFill>
                  <a:schemeClr val="tx1"/>
                </a:solidFill>
                <a:effectLst>
                  <a:glow rad="63500">
                    <a:schemeClr val="tx1"/>
                  </a:glow>
                </a:effectLst>
                <a:latin typeface="Calibri" panose="020F0502020204030204" pitchFamily="34" charset="0"/>
              </a:rPr>
              <a:t>sons of disobedience</a:t>
            </a:r>
            <a:endParaRPr lang="en-US" altLang="en-US" sz="3400" b="1" i="1" kern="0" dirty="0">
              <a:ln w="3175" cmpd="sng">
                <a:solidFill>
                  <a:srgbClr val="FF0000"/>
                </a:solidFill>
                <a:prstDash val="solid"/>
                <a:miter lim="800000"/>
              </a:ln>
              <a:solidFill>
                <a:schemeClr val="tx1"/>
              </a:solidFill>
              <a:effectLst>
                <a:glow rad="63500">
                  <a:schemeClr val="tx1"/>
                </a:glow>
              </a:effectLst>
              <a:latin typeface="Calibri" panose="020F0502020204030204" pitchFamily="34" charset="0"/>
            </a:endParaRPr>
          </a:p>
        </p:txBody>
      </p:sp>
      <p:sp>
        <p:nvSpPr>
          <p:cNvPr id="27" name="Rectangle 2">
            <a:extLst>
              <a:ext uri="{FF2B5EF4-FFF2-40B4-BE49-F238E27FC236}">
                <a16:creationId xmlns:a16="http://schemas.microsoft.com/office/drawing/2014/main" id="{AC53DD26-B758-4248-9E56-811EBA67F7E0}"/>
              </a:ext>
            </a:extLst>
          </p:cNvPr>
          <p:cNvSpPr txBox="1">
            <a:spLocks noChangeArrowheads="1"/>
          </p:cNvSpPr>
          <p:nvPr/>
        </p:nvSpPr>
        <p:spPr bwMode="auto">
          <a:xfrm>
            <a:off x="4807480" y="2860273"/>
            <a:ext cx="3308386"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chemeClr val="bg1"/>
                </a:solidFill>
                <a:effectLst>
                  <a:glow rad="152400">
                    <a:schemeClr val="bg1"/>
                  </a:glow>
                </a:effectLst>
                <a:latin typeface="Calibri" panose="020F0502020204030204" pitchFamily="34" charset="0"/>
              </a:rPr>
              <a:t>children of light</a:t>
            </a:r>
            <a:endParaRPr lang="en-US" altLang="en-US" sz="3400" b="1" i="1" kern="0" dirty="0">
              <a:ln w="17780" cmpd="sng">
                <a:solidFill>
                  <a:srgbClr val="FFFFFF"/>
                </a:solidFill>
                <a:prstDash val="solid"/>
                <a:miter lim="800000"/>
              </a:ln>
              <a:solidFill>
                <a:schemeClr val="bg1"/>
              </a:solidFill>
              <a:effectLst>
                <a:glow rad="152400">
                  <a:schemeClr val="bg1"/>
                </a:glow>
              </a:effectLst>
              <a:latin typeface="Calibri" panose="020F0502020204030204" pitchFamily="34" charset="0"/>
            </a:endParaRPr>
          </a:p>
        </p:txBody>
      </p:sp>
      <p:sp>
        <p:nvSpPr>
          <p:cNvPr id="23" name="Rectangle 2">
            <a:extLst>
              <a:ext uri="{FF2B5EF4-FFF2-40B4-BE49-F238E27FC236}">
                <a16:creationId xmlns:a16="http://schemas.microsoft.com/office/drawing/2014/main" id="{D609AFDD-3DB2-46DB-B9F2-238449ECB91C}"/>
              </a:ext>
            </a:extLst>
          </p:cNvPr>
          <p:cNvSpPr txBox="1">
            <a:spLocks noChangeArrowheads="1"/>
          </p:cNvSpPr>
          <p:nvPr/>
        </p:nvSpPr>
        <p:spPr bwMode="auto">
          <a:xfrm>
            <a:off x="4807480" y="2860273"/>
            <a:ext cx="3308386"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chemeClr val="bg1"/>
                </a:solidFill>
                <a:effectLst>
                  <a:glow rad="63500">
                    <a:schemeClr val="tx1"/>
                  </a:glow>
                </a:effectLst>
                <a:latin typeface="Calibri" panose="020F0502020204030204" pitchFamily="34" charset="0"/>
              </a:rPr>
              <a:t>children of light</a:t>
            </a:r>
            <a:endParaRPr lang="en-US" altLang="en-US" sz="3400" b="1" i="1" kern="0" dirty="0">
              <a:ln w="17780" cmpd="sng">
                <a:solidFill>
                  <a:srgbClr val="FFFFFF"/>
                </a:solidFill>
                <a:prstDash val="solid"/>
                <a:miter lim="800000"/>
              </a:ln>
              <a:solidFill>
                <a:schemeClr val="bg1"/>
              </a:solidFill>
              <a:effectLst>
                <a:glow rad="63500">
                  <a:schemeClr val="tx1"/>
                </a:glow>
              </a:effectLst>
              <a:latin typeface="Calibri" panose="020F0502020204030204" pitchFamily="34" charset="0"/>
            </a:endParaRPr>
          </a:p>
        </p:txBody>
      </p:sp>
    </p:spTree>
    <p:extLst>
      <p:ext uri="{BB962C8B-B14F-4D97-AF65-F5344CB8AC3E}">
        <p14:creationId xmlns:p14="http://schemas.microsoft.com/office/powerpoint/2010/main" val="41776431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4">
                                            <p:txEl>
                                              <p:pRg st="0" end="0"/>
                                            </p:txEl>
                                          </p:spTgt>
                                        </p:tgtEl>
                                        <p:attrNameLst>
                                          <p:attrName>style.color</p:attrName>
                                        </p:attrNameLst>
                                      </p:cBhvr>
                                      <p:to>
                                        <a:srgbClr val="0066FF"/>
                                      </p:to>
                                    </p:animClr>
                                  </p:childTnLst>
                                </p:cTn>
                              </p:par>
                            </p:childTnLst>
                          </p:cTn>
                        </p:par>
                        <p:par>
                          <p:cTn id="7" fill="hold">
                            <p:stCondLst>
                              <p:cond delay="1000"/>
                            </p:stCondLst>
                            <p:childTnLst>
                              <p:par>
                                <p:cTn id="8" presetID="14" presetClass="entr" presetSubtype="10"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par>
                          <p:cTn id="11" fill="hold">
                            <p:stCondLst>
                              <p:cond delay="1500"/>
                            </p:stCondLst>
                            <p:childTnLst>
                              <p:par>
                                <p:cTn id="12" presetID="10" presetClass="exit" presetSubtype="0" fill="hold" grpId="0" nodeType="afterEffect">
                                  <p:stCondLst>
                                    <p:cond delay="0"/>
                                  </p:stCondLst>
                                  <p:childTnLst>
                                    <p:animEffect transition="out" filter="fade">
                                      <p:cBhvr>
                                        <p:cTn id="13" dur="250"/>
                                        <p:tgtEl>
                                          <p:spTgt spid="4">
                                            <p:txEl>
                                              <p:pRg st="0" end="0"/>
                                            </p:txEl>
                                          </p:spTgt>
                                        </p:tgtEl>
                                      </p:cBhvr>
                                    </p:animEffect>
                                    <p:set>
                                      <p:cBhvr>
                                        <p:cTn id="14" dur="1" fill="hold">
                                          <p:stCondLst>
                                            <p:cond delay="24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1"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3" presetClass="exit" presetSubtype="16" fill="hold" grpId="3" nodeType="afterEffect">
                                  <p:stCondLst>
                                    <p:cond delay="0"/>
                                  </p:stCondLst>
                                  <p:childTnLst>
                                    <p:anim calcmode="lin" valueType="num">
                                      <p:cBhvr>
                                        <p:cTn id="30" dur="500"/>
                                        <p:tgtEl>
                                          <p:spTgt spid="20"/>
                                        </p:tgtEl>
                                        <p:attrNameLst>
                                          <p:attrName>ppt_w</p:attrName>
                                        </p:attrNameLst>
                                      </p:cBhvr>
                                      <p:tavLst>
                                        <p:tav tm="0">
                                          <p:val>
                                            <p:strVal val="ppt_w"/>
                                          </p:val>
                                        </p:tav>
                                        <p:tav tm="100000">
                                          <p:val>
                                            <p:strVal val="4*ppt_w"/>
                                          </p:val>
                                        </p:tav>
                                      </p:tavLst>
                                    </p:anim>
                                    <p:anim calcmode="lin" valueType="num">
                                      <p:cBhvr>
                                        <p:cTn id="31" dur="500"/>
                                        <p:tgtEl>
                                          <p:spTgt spid="20"/>
                                        </p:tgtEl>
                                        <p:attrNameLst>
                                          <p:attrName>ppt_h</p:attrName>
                                        </p:attrNameLst>
                                      </p:cBhvr>
                                      <p:tavLst>
                                        <p:tav tm="0">
                                          <p:val>
                                            <p:strVal val="ppt_h"/>
                                          </p:val>
                                        </p:tav>
                                        <p:tav tm="100000">
                                          <p:val>
                                            <p:strVal val="4*ppt_h"/>
                                          </p:val>
                                        </p:tav>
                                      </p:tavLst>
                                    </p:anim>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grpId="4" nodeType="with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par>
                                <p:cTn id="36" presetID="22" presetClass="entr" presetSubtype="8"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18" presetClass="emph" presetSubtype="0" fill="hold" grpId="1" nodeType="withEffect">
                                  <p:stCondLst>
                                    <p:cond delay="400"/>
                                  </p:stCondLst>
                                  <p:childTnLst>
                                    <p:set>
                                      <p:cBhvr override="childStyle">
                                        <p:cTn id="40" dur="500" fill="hold"/>
                                        <p:tgtEl>
                                          <p:spTgt spid="8"/>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stCondLst>
                                            <p:cond delay="0"/>
                                          </p:stCondLst>
                                        </p:cTn>
                                        <p:tgtEl>
                                          <p:spTgt spid="9"/>
                                        </p:tgtEl>
                                      </p:cBhvr>
                                    </p:animEffect>
                                    <p:anim to="" calcmode="lin" valueType="num">
                                      <p:cBhvr>
                                        <p:cTn id="4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7"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3"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4"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0" presetClass="entr" presetSubtype="0" fill="hold" grpId="0" nodeType="afterEffect">
                                  <p:stCondLst>
                                    <p:cond delay="25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stCondLst>
                                            <p:cond delay="0"/>
                                          </p:stCondLst>
                                        </p:cTn>
                                        <p:tgtEl>
                                          <p:spTgt spid="17"/>
                                        </p:tgtEl>
                                      </p:cBhvr>
                                    </p:animEffect>
                                    <p:anim to="" calcmode="lin" valueType="num">
                                      <p:cBhvr>
                                        <p:cTn id="60"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61"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par>
                                <p:cTn id="67" presetID="18" presetClass="emph" presetSubtype="0" fill="hold" grpId="1" nodeType="withEffect">
                                  <p:stCondLst>
                                    <p:cond delay="0"/>
                                  </p:stCondLst>
                                  <p:childTnLst>
                                    <p:set>
                                      <p:cBhvr override="childStyle">
                                        <p:cTn id="68" dur="500" fill="hold"/>
                                        <p:tgtEl>
                                          <p:spTgt spid="6"/>
                                        </p:tgtEl>
                                        <p:attrNameLst>
                                          <p:attrName>style.textDecorationUnderline</p:attrName>
                                        </p:attrNameLst>
                                      </p:cBhvr>
                                      <p:to>
                                        <p:strVal val="true"/>
                                      </p:to>
                                    </p:set>
                                  </p:childTnLst>
                                </p:cTn>
                              </p:par>
                              <p:par>
                                <p:cTn id="69" presetID="22" presetClass="entr" presetSubtype="8" fill="hold" grpId="0" nodeType="withEffect">
                                  <p:stCondLst>
                                    <p:cond delay="40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18" presetClass="emph" presetSubtype="0" fill="hold" grpId="1" nodeType="withEffect">
                                  <p:stCondLst>
                                    <p:cond delay="400"/>
                                  </p:stCondLst>
                                  <p:childTnLst>
                                    <p:set>
                                      <p:cBhvr override="childStyle">
                                        <p:cTn id="73" dur="500" fill="hold"/>
                                        <p:tgtEl>
                                          <p:spTgt spid="7"/>
                                        </p:tgtEl>
                                        <p:attrNameLst>
                                          <p:attrName>style.textDecorationUnderline</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par>
                                <p:cTn id="79" presetID="18" presetClass="emph" presetSubtype="0" fill="hold" grpId="1" nodeType="withEffect">
                                  <p:stCondLst>
                                    <p:cond delay="0"/>
                                  </p:stCondLst>
                                  <p:childTnLst>
                                    <p:set>
                                      <p:cBhvr override="childStyle">
                                        <p:cTn id="80" dur="500" fill="hold"/>
                                        <p:tgtEl>
                                          <p:spTgt spid="21"/>
                                        </p:tgtEl>
                                        <p:attrNameLst>
                                          <p:attrName>style.textDecorationUnderline</p:attrName>
                                        </p:attrNameLst>
                                      </p:cBhvr>
                                      <p:to>
                                        <p:strVal val="true"/>
                                      </p:to>
                                    </p:set>
                                  </p:childTnLst>
                                </p:cTn>
                              </p:par>
                              <p:par>
                                <p:cTn id="81" presetID="22" presetClass="exit" presetSubtype="2" fill="hold" grpId="1" nodeType="withEffect">
                                  <p:stCondLst>
                                    <p:cond delay="0"/>
                                  </p:stCondLst>
                                  <p:childTnLst>
                                    <p:animEffect transition="out" filter="wipe(right)">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17" presetClass="exit" presetSubtype="10" fill="hold" grpId="2" nodeType="withEffect">
                                  <p:stCondLst>
                                    <p:cond delay="0"/>
                                  </p:stCondLst>
                                  <p:childTnLst>
                                    <p:anim calcmode="lin" valueType="num">
                                      <p:cBhvr>
                                        <p:cTn id="85" dur="500"/>
                                        <p:tgtEl>
                                          <p:spTgt spid="8"/>
                                        </p:tgtEl>
                                        <p:attrNameLst>
                                          <p:attrName>ppt_w</p:attrName>
                                        </p:attrNameLst>
                                      </p:cBhvr>
                                      <p:tavLst>
                                        <p:tav tm="0">
                                          <p:val>
                                            <p:strVal val="ppt_w"/>
                                          </p:val>
                                        </p:tav>
                                        <p:tav tm="100000">
                                          <p:val>
                                            <p:fltVal val="0"/>
                                          </p:val>
                                        </p:tav>
                                      </p:tavLst>
                                    </p:anim>
                                    <p:anim calcmode="lin" valueType="num">
                                      <p:cBhvr>
                                        <p:cTn id="86" dur="500"/>
                                        <p:tgtEl>
                                          <p:spTgt spid="8"/>
                                        </p:tgtEl>
                                        <p:attrNameLst>
                                          <p:attrName>ppt_h</p:attrName>
                                        </p:attrNameLst>
                                      </p:cBhvr>
                                      <p:tavLst>
                                        <p:tav tm="0">
                                          <p:val>
                                            <p:strVal val="ppt_h"/>
                                          </p:val>
                                        </p:tav>
                                        <p:tav tm="100000">
                                          <p:val>
                                            <p:strVal val="ppt_h"/>
                                          </p:val>
                                        </p:tav>
                                      </p:tavLst>
                                    </p:anim>
                                    <p:set>
                                      <p:cBhvr>
                                        <p:cTn id="87" dur="1" fill="hold">
                                          <p:stCondLst>
                                            <p:cond delay="499"/>
                                          </p:stCondLst>
                                        </p:cTn>
                                        <p:tgtEl>
                                          <p:spTgt spid="8"/>
                                        </p:tgtEl>
                                        <p:attrNameLst>
                                          <p:attrName>style.visibility</p:attrName>
                                        </p:attrNameLst>
                                      </p:cBhvr>
                                      <p:to>
                                        <p:strVal val="hidden"/>
                                      </p:to>
                                    </p:set>
                                  </p:childTnLst>
                                </p:cTn>
                              </p:par>
                              <p:par>
                                <p:cTn id="88" presetID="22" presetClass="exit" presetSubtype="8" fill="hold" grpId="2" nodeType="withEffect">
                                  <p:stCondLst>
                                    <p:cond delay="0"/>
                                  </p:stCondLst>
                                  <p:childTnLst>
                                    <p:animEffect transition="out" filter="wipe(left)">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par>
                                <p:cTn id="91" presetID="22" presetClass="exit" presetSubtype="2" fill="hold" grpId="2" nodeType="withEffect">
                                  <p:stCondLst>
                                    <p:cond delay="0"/>
                                  </p:stCondLst>
                                  <p:childTnLst>
                                    <p:animEffect transition="out" filter="wipe(right)">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22" presetClass="entr" presetSubtype="8" fill="hold" grpId="0" nodeType="withEffect">
                                  <p:stCondLst>
                                    <p:cond delay="40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par>
                                <p:cTn id="97" presetID="18" presetClass="emph" presetSubtype="0" fill="hold" grpId="1" nodeType="withEffect">
                                  <p:stCondLst>
                                    <p:cond delay="400"/>
                                  </p:stCondLst>
                                  <p:childTnLst>
                                    <p:set>
                                      <p:cBhvr override="childStyle">
                                        <p:cTn id="98" dur="500" fill="hold"/>
                                        <p:tgtEl>
                                          <p:spTgt spid="22"/>
                                        </p:tgtEl>
                                        <p:attrNameLst>
                                          <p:attrName>style.textDecorationUnderline</p:attrName>
                                        </p:attrNameLst>
                                      </p:cBhvr>
                                      <p:to>
                                        <p:strVal val="true"/>
                                      </p:to>
                                    </p:set>
                                  </p:childTnLst>
                                </p:cTn>
                              </p:par>
                              <p:par>
                                <p:cTn id="99" presetID="0" presetClass="entr" presetSubtype="0" fill="hold" grpId="0" nodeType="withEffect">
                                  <p:stCondLst>
                                    <p:cond delay="1250"/>
                                  </p:stCondLst>
                                  <p:childTnLst>
                                    <p:set>
                                      <p:cBhvr>
                                        <p:cTn id="100" dur="1" fill="hold">
                                          <p:stCondLst>
                                            <p:cond delay="0"/>
                                          </p:stCondLst>
                                        </p:cTn>
                                        <p:tgtEl>
                                          <p:spTgt spid="11"/>
                                        </p:tgtEl>
                                        <p:attrNameLst>
                                          <p:attrName>style.visibility</p:attrName>
                                        </p:attrNameLst>
                                      </p:cBhvr>
                                      <p:to>
                                        <p:strVal val="visible"/>
                                      </p:to>
                                    </p:set>
                                    <p:animEffect transition="in" filter="dissolve">
                                      <p:cBhvr>
                                        <p:cTn id="101" dur="500">
                                          <p:stCondLst>
                                            <p:cond delay="0"/>
                                          </p:stCondLst>
                                        </p:cTn>
                                        <p:tgtEl>
                                          <p:spTgt spid="11"/>
                                        </p:tgtEl>
                                      </p:cBhvr>
                                    </p:animEffect>
                                    <p:anim to="" calcmode="lin" valueType="num">
                                      <p:cBhvr>
                                        <p:cTn id="102"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103"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1"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500" fill="hold"/>
                                        <p:tgtEl>
                                          <p:spTgt spid="23"/>
                                        </p:tgtEl>
                                        <p:attrNameLst>
                                          <p:attrName>ppt_w</p:attrName>
                                        </p:attrNameLst>
                                      </p:cBhvr>
                                      <p:tavLst>
                                        <p:tav tm="0">
                                          <p:val>
                                            <p:fltVal val="0"/>
                                          </p:val>
                                        </p:tav>
                                        <p:tav tm="100000">
                                          <p:val>
                                            <p:strVal val="#ppt_w"/>
                                          </p:val>
                                        </p:tav>
                                      </p:tavLst>
                                    </p:anim>
                                    <p:anim calcmode="lin" valueType="num">
                                      <p:cBhvr>
                                        <p:cTn id="109" dur="1500" fill="hold"/>
                                        <p:tgtEl>
                                          <p:spTgt spid="23"/>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1500" fill="hold"/>
                                        <p:tgtEl>
                                          <p:spTgt spid="24"/>
                                        </p:tgtEl>
                                        <p:attrNameLst>
                                          <p:attrName>ppt_w</p:attrName>
                                        </p:attrNameLst>
                                      </p:cBhvr>
                                      <p:tavLst>
                                        <p:tav tm="0">
                                          <p:val>
                                            <p:fltVal val="0"/>
                                          </p:val>
                                        </p:tav>
                                        <p:tav tm="100000">
                                          <p:val>
                                            <p:strVal val="#ppt_w"/>
                                          </p:val>
                                        </p:tav>
                                      </p:tavLst>
                                    </p:anim>
                                    <p:anim calcmode="lin" valueType="num">
                                      <p:cBhvr>
                                        <p:cTn id="113" dur="1500" fill="hold"/>
                                        <p:tgtEl>
                                          <p:spTgt spid="24"/>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1500" fill="hold"/>
                                        <p:tgtEl>
                                          <p:spTgt spid="26"/>
                                        </p:tgtEl>
                                        <p:attrNameLst>
                                          <p:attrName>ppt_w</p:attrName>
                                        </p:attrNameLst>
                                      </p:cBhvr>
                                      <p:tavLst>
                                        <p:tav tm="0">
                                          <p:val>
                                            <p:fltVal val="0"/>
                                          </p:val>
                                        </p:tav>
                                        <p:tav tm="100000">
                                          <p:val>
                                            <p:strVal val="#ppt_w"/>
                                          </p:val>
                                        </p:tav>
                                      </p:tavLst>
                                    </p:anim>
                                    <p:anim calcmode="lin" valueType="num">
                                      <p:cBhvr>
                                        <p:cTn id="117" dur="1500" fill="hold"/>
                                        <p:tgtEl>
                                          <p:spTgt spid="26"/>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 calcmode="lin" valueType="num">
                                      <p:cBhvr>
                                        <p:cTn id="120" dur="1500" fill="hold"/>
                                        <p:tgtEl>
                                          <p:spTgt spid="27"/>
                                        </p:tgtEl>
                                        <p:attrNameLst>
                                          <p:attrName>ppt_w</p:attrName>
                                        </p:attrNameLst>
                                      </p:cBhvr>
                                      <p:tavLst>
                                        <p:tav tm="0">
                                          <p:val>
                                            <p:fltVal val="0"/>
                                          </p:val>
                                        </p:tav>
                                        <p:tav tm="100000">
                                          <p:val>
                                            <p:strVal val="#ppt_w"/>
                                          </p:val>
                                        </p:tav>
                                      </p:tavLst>
                                    </p:anim>
                                    <p:anim calcmode="lin" valueType="num">
                                      <p:cBhvr>
                                        <p:cTn id="121" dur="1500" fill="hold"/>
                                        <p:tgtEl>
                                          <p:spTgt spid="27"/>
                                        </p:tgtEl>
                                        <p:attrNameLst>
                                          <p:attrName>ppt_h</p:attrName>
                                        </p:attrNameLst>
                                      </p:cBhvr>
                                      <p:tavLst>
                                        <p:tav tm="0">
                                          <p:val>
                                            <p:fltVal val="0"/>
                                          </p:val>
                                        </p:tav>
                                        <p:tav tm="100000">
                                          <p:val>
                                            <p:strVal val="#ppt_h"/>
                                          </p:val>
                                        </p:tav>
                                      </p:tavLst>
                                    </p:anim>
                                  </p:childTnLst>
                                </p:cTn>
                              </p:par>
                              <p:par>
                                <p:cTn id="122" presetID="6" presetClass="emph" presetSubtype="0" fill="hold" grpId="1" nodeType="withEffect">
                                  <p:stCondLst>
                                    <p:cond delay="0"/>
                                  </p:stCondLst>
                                  <p:childTnLst>
                                    <p:animScale>
                                      <p:cBhvr>
                                        <p:cTn id="123" dur="1500" fill="hold"/>
                                        <p:tgtEl>
                                          <p:spTgt spid="27"/>
                                        </p:tgtEl>
                                      </p:cBhvr>
                                      <p:by x="127000" y="127000"/>
                                    </p:animScale>
                                  </p:childTnLst>
                                </p:cTn>
                              </p:par>
                              <p:par>
                                <p:cTn id="124" presetID="6" presetClass="emph" presetSubtype="0" fill="hold" grpId="1" nodeType="withEffect">
                                  <p:stCondLst>
                                    <p:cond delay="0"/>
                                  </p:stCondLst>
                                  <p:childTnLst>
                                    <p:animScale>
                                      <p:cBhvr>
                                        <p:cTn id="125" dur="1500" fill="hold"/>
                                        <p:tgtEl>
                                          <p:spTgt spid="26"/>
                                        </p:tgtEl>
                                      </p:cBhvr>
                                      <p:by x="127000" y="127000"/>
                                    </p:animScale>
                                  </p:childTnLst>
                                </p:cTn>
                              </p:par>
                              <p:par>
                                <p:cTn id="126" presetID="6" presetClass="emph" presetSubtype="0" fill="hold" grpId="2" nodeType="withEffect">
                                  <p:stCondLst>
                                    <p:cond delay="0"/>
                                  </p:stCondLst>
                                  <p:childTnLst>
                                    <p:animScale>
                                      <p:cBhvr>
                                        <p:cTn id="127" dur="1500" fill="hold"/>
                                        <p:tgtEl>
                                          <p:spTgt spid="23"/>
                                        </p:tgtEl>
                                      </p:cBhvr>
                                      <p:by x="127000" y="127000"/>
                                    </p:animScale>
                                  </p:childTnLst>
                                </p:cTn>
                              </p:par>
                              <p:par>
                                <p:cTn id="128" presetID="6" presetClass="emph" presetSubtype="0" fill="hold" grpId="1" nodeType="withEffect">
                                  <p:stCondLst>
                                    <p:cond delay="0"/>
                                  </p:stCondLst>
                                  <p:childTnLst>
                                    <p:animScale>
                                      <p:cBhvr>
                                        <p:cTn id="129" dur="1500" fill="hold"/>
                                        <p:tgtEl>
                                          <p:spTgt spid="24"/>
                                        </p:tgtEl>
                                      </p:cBhvr>
                                      <p:by x="127000" y="127000"/>
                                    </p:animScale>
                                  </p:childTnLst>
                                </p:cTn>
                              </p:par>
                              <p:par>
                                <p:cTn id="130" presetID="6" presetClass="emph" presetSubtype="0" fill="hold" grpId="2" nodeType="withEffect">
                                  <p:stCondLst>
                                    <p:cond delay="0"/>
                                  </p:stCondLst>
                                  <p:childTnLst>
                                    <p:animScale>
                                      <p:cBhvr>
                                        <p:cTn id="131" dur="1500" fill="hold"/>
                                        <p:tgtEl>
                                          <p:spTgt spid="11"/>
                                        </p:tgtEl>
                                      </p:cBhvr>
                                      <p:by x="50000" y="50000"/>
                                    </p:animScale>
                                  </p:childTnLst>
                                </p:cTn>
                              </p:par>
                              <p:par>
                                <p:cTn id="132" presetID="42" presetClass="path" presetSubtype="0" accel="50000" decel="50000" fill="hold" grpId="3" nodeType="withEffect">
                                  <p:stCondLst>
                                    <p:cond delay="0"/>
                                  </p:stCondLst>
                                  <p:childTnLst>
                                    <p:animMotion origin="layout" path="M 2.77778E-6 7.40741E-7 L 0.04288 -0.00023 " pathEditMode="relative" rAng="0" ptsTypes="AA">
                                      <p:cBhvr>
                                        <p:cTn id="133" dur="1500" fill="hold"/>
                                        <p:tgtEl>
                                          <p:spTgt spid="27"/>
                                        </p:tgtEl>
                                        <p:attrNameLst>
                                          <p:attrName>ppt_x</p:attrName>
                                          <p:attrName>ppt_y</p:attrName>
                                        </p:attrNameLst>
                                      </p:cBhvr>
                                      <p:rCtr x="2135" y="-23"/>
                                    </p:animMotion>
                                  </p:childTnLst>
                                </p:cTn>
                              </p:par>
                              <p:par>
                                <p:cTn id="134" presetID="42" presetClass="path" presetSubtype="0" accel="50000" decel="50000" fill="hold" grpId="4" nodeType="withEffect">
                                  <p:stCondLst>
                                    <p:cond delay="0"/>
                                  </p:stCondLst>
                                  <p:childTnLst>
                                    <p:animMotion origin="layout" path="M 2.77778E-6 7.40741E-7 L 0.04288 -0.00023 " pathEditMode="relative" rAng="0" ptsTypes="AA">
                                      <p:cBhvr>
                                        <p:cTn id="135" dur="1500" fill="hold"/>
                                        <p:tgtEl>
                                          <p:spTgt spid="23"/>
                                        </p:tgtEl>
                                        <p:attrNameLst>
                                          <p:attrName>ppt_x</p:attrName>
                                          <p:attrName>ppt_y</p:attrName>
                                        </p:attrNameLst>
                                      </p:cBhvr>
                                      <p:rCtr x="2135" y="-23"/>
                                    </p:animMotion>
                                  </p:childTnLst>
                                </p:cTn>
                              </p:par>
                              <p:par>
                                <p:cTn id="136" presetID="42" presetClass="path" presetSubtype="0" accel="50000" decel="50000" fill="hold" grpId="3" nodeType="withEffect">
                                  <p:stCondLst>
                                    <p:cond delay="0"/>
                                  </p:stCondLst>
                                  <p:childTnLst>
                                    <p:animMotion origin="layout" path="M -3.61111E-6 4.07407E-6 L 0.03351 0.00023 " pathEditMode="relative" rAng="0" ptsTypes="AA">
                                      <p:cBhvr>
                                        <p:cTn id="137" dur="1500" fill="hold"/>
                                        <p:tgtEl>
                                          <p:spTgt spid="26"/>
                                        </p:tgtEl>
                                        <p:attrNameLst>
                                          <p:attrName>ppt_x</p:attrName>
                                          <p:attrName>ppt_y</p:attrName>
                                        </p:attrNameLst>
                                      </p:cBhvr>
                                      <p:rCtr x="1667" y="0"/>
                                    </p:animMotion>
                                  </p:childTnLst>
                                </p:cTn>
                              </p:par>
                              <p:par>
                                <p:cTn id="138" presetID="42" presetClass="path" presetSubtype="0" accel="50000" decel="50000" fill="hold" grpId="3" nodeType="withEffect">
                                  <p:stCondLst>
                                    <p:cond delay="0"/>
                                  </p:stCondLst>
                                  <p:childTnLst>
                                    <p:animMotion origin="layout" path="M -3.61111E-6 4.07407E-6 L 0.03351 0.00023 " pathEditMode="relative" rAng="0" ptsTypes="AA">
                                      <p:cBhvr>
                                        <p:cTn id="139" dur="1500" fill="hold"/>
                                        <p:tgtEl>
                                          <p:spTgt spid="24"/>
                                        </p:tgtEl>
                                        <p:attrNameLst>
                                          <p:attrName>ppt_x</p:attrName>
                                          <p:attrName>ppt_y</p:attrName>
                                        </p:attrNameLst>
                                      </p:cBhvr>
                                      <p:rCtr x="1667" y="0"/>
                                    </p:animMotion>
                                  </p:childTnLst>
                                </p:cTn>
                              </p:par>
                              <p:par>
                                <p:cTn id="140" presetID="42" presetClass="path" presetSubtype="0" accel="50000" decel="50000" fill="hold" grpId="3" nodeType="withEffect">
                                  <p:stCondLst>
                                    <p:cond delay="0"/>
                                  </p:stCondLst>
                                  <p:childTnLst>
                                    <p:animMotion origin="layout" path="M -1.38889E-6 -3.33333E-6 L -0.03472 0.01042 " pathEditMode="relative" rAng="0" ptsTypes="AA">
                                      <p:cBhvr>
                                        <p:cTn id="141" dur="1500" fill="hold"/>
                                        <p:tgtEl>
                                          <p:spTgt spid="11"/>
                                        </p:tgtEl>
                                        <p:attrNameLst>
                                          <p:attrName>ppt_x</p:attrName>
                                          <p:attrName>ppt_y</p:attrName>
                                        </p:attrNameLst>
                                      </p:cBhvr>
                                      <p:rCtr x="-1736" y="509"/>
                                    </p:animMotion>
                                  </p:childTnLst>
                                </p:cTn>
                              </p:par>
                              <p:par>
                                <p:cTn id="142" presetID="10" presetClass="exit" presetSubtype="0" fill="hold" grpId="1" nodeType="withEffect">
                                  <p:stCondLst>
                                    <p:cond delay="0"/>
                                  </p:stCondLst>
                                  <p:childTnLst>
                                    <p:animEffect transition="out" filter="fade">
                                      <p:cBhvr>
                                        <p:cTn id="143" dur="500"/>
                                        <p:tgtEl>
                                          <p:spTgt spid="9"/>
                                        </p:tgtEl>
                                      </p:cBhvr>
                                    </p:animEffect>
                                    <p:set>
                                      <p:cBhvr>
                                        <p:cTn id="144" dur="1" fill="hold">
                                          <p:stCondLst>
                                            <p:cond delay="499"/>
                                          </p:stCondLst>
                                        </p:cTn>
                                        <p:tgtEl>
                                          <p:spTgt spid="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7"/>
                                        </p:tgtEl>
                                      </p:cBhvr>
                                    </p:animEffect>
                                    <p:set>
                                      <p:cBhvr>
                                        <p:cTn id="147" dur="1" fill="hold">
                                          <p:stCondLst>
                                            <p:cond delay="499"/>
                                          </p:stCondLst>
                                        </p:cTn>
                                        <p:tgtEl>
                                          <p:spTgt spid="17"/>
                                        </p:tgtEl>
                                        <p:attrNameLst>
                                          <p:attrName>style.visibility</p:attrName>
                                        </p:attrNameLst>
                                      </p:cBhvr>
                                      <p:to>
                                        <p:strVal val="hidden"/>
                                      </p:to>
                                    </p:set>
                                  </p:childTnLst>
                                </p:cTn>
                              </p:par>
                              <p:par>
                                <p:cTn id="148" presetID="10" presetClass="entr" presetSubtype="0" fill="hold" grpId="0" nodeType="withEffect">
                                  <p:stCondLst>
                                    <p:cond delay="500"/>
                                  </p:stCondLst>
                                  <p:childTnLst>
                                    <p:set>
                                      <p:cBhvr>
                                        <p:cTn id="149" dur="1" fill="hold">
                                          <p:stCondLst>
                                            <p:cond delay="0"/>
                                          </p:stCondLst>
                                        </p:cTn>
                                        <p:tgtEl>
                                          <p:spTgt spid="25"/>
                                        </p:tgtEl>
                                        <p:attrNameLst>
                                          <p:attrName>style.visibility</p:attrName>
                                        </p:attrNameLst>
                                      </p:cBhvr>
                                      <p:to>
                                        <p:strVal val="visible"/>
                                      </p:to>
                                    </p:set>
                                    <p:animEffect transition="in" filter="fade">
                                      <p:cBhvr>
                                        <p:cTn id="150" dur="500"/>
                                        <p:tgtEl>
                                          <p:spTgt spid="25"/>
                                        </p:tgtEl>
                                      </p:cBhvr>
                                    </p:animEffect>
                                  </p:childTnLst>
                                </p:cTn>
                              </p:par>
                            </p:childTnLst>
                          </p:cTn>
                        </p:par>
                      </p:childTnLst>
                    </p:cTn>
                  </p:par>
                  <p:par>
                    <p:cTn id="151" fill="hold">
                      <p:stCondLst>
                        <p:cond delay="indefinite"/>
                      </p:stCondLst>
                      <p:childTnLst>
                        <p:par>
                          <p:cTn id="152" fill="hold">
                            <p:stCondLst>
                              <p:cond delay="0"/>
                            </p:stCondLst>
                            <p:childTnLst>
                              <p:par>
                                <p:cTn id="153" presetID="0" presetClass="entr" presetSubtype="0"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dissolve">
                                      <p:cBhvr>
                                        <p:cTn id="155" dur="500">
                                          <p:stCondLst>
                                            <p:cond delay="0"/>
                                          </p:stCondLst>
                                        </p:cTn>
                                        <p:tgtEl>
                                          <p:spTgt spid="18"/>
                                        </p:tgtEl>
                                      </p:cBhvr>
                                    </p:animEffect>
                                    <p:anim to="" calcmode="lin" valueType="num">
                                      <p:cBhvr>
                                        <p:cTn id="156" dur="500" fill="hold">
                                          <p:stCondLst>
                                            <p:cond delay="0"/>
                                          </p:stCondLst>
                                        </p:cTn>
                                        <p:tgtEl>
                                          <p:spTgt spid="18"/>
                                        </p:tgtEl>
                                        <p:attrNameLst>
                                          <p:attrName>ppt_w</p:attrName>
                                        </p:attrNameLst>
                                      </p:cBhvr>
                                      <p:tavLst>
                                        <p:tav tm="0">
                                          <p:val>
                                            <p:strVal val="#ppt_w*4"/>
                                          </p:val>
                                        </p:tav>
                                        <p:tav tm="100000">
                                          <p:val>
                                            <p:strVal val="#ppt_w"/>
                                          </p:val>
                                        </p:tav>
                                      </p:tavLst>
                                    </p:anim>
                                    <p:anim to="" calcmode="lin" valueType="num">
                                      <p:cBhvr>
                                        <p:cTn id="157" dur="500" fill="hold">
                                          <p:stCondLst>
                                            <p:cond delay="0"/>
                                          </p:stCondLst>
                                        </p:cTn>
                                        <p:tgtEl>
                                          <p:spTgt spid="18"/>
                                        </p:tgtEl>
                                        <p:attrNameLst>
                                          <p:attrName>ppt_h</p:attrName>
                                        </p:attrNameLst>
                                      </p:cBhvr>
                                      <p:tavLst>
                                        <p:tav tm="0">
                                          <p:val>
                                            <p:strVal val="#ppt_h*4"/>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3" nodeType="clickEffect">
                                  <p:stCondLst>
                                    <p:cond delay="0"/>
                                  </p:stCondLst>
                                  <p:childTnLst>
                                    <p:animEffect transition="out" filter="fade">
                                      <p:cBhvr>
                                        <p:cTn id="161" dur="2000"/>
                                        <p:tgtEl>
                                          <p:spTgt spid="23"/>
                                        </p:tgtEl>
                                      </p:cBhvr>
                                    </p:animEffect>
                                    <p:set>
                                      <p:cBhvr>
                                        <p:cTn id="162" dur="1" fill="hold">
                                          <p:stCondLst>
                                            <p:cond delay="1999"/>
                                          </p:stCondLst>
                                        </p:cTn>
                                        <p:tgtEl>
                                          <p:spTgt spid="23"/>
                                        </p:tgtEl>
                                        <p:attrNameLst>
                                          <p:attrName>style.visibility</p:attrName>
                                        </p:attrNameLst>
                                      </p:cBhvr>
                                      <p:to>
                                        <p:strVal val="hidden"/>
                                      </p:to>
                                    </p:set>
                                  </p:childTnLst>
                                </p:cTn>
                              </p:par>
                              <p:par>
                                <p:cTn id="163" presetID="23" presetClass="exit" presetSubtype="16" fill="hold" grpId="6" nodeType="withEffect">
                                  <p:stCondLst>
                                    <p:cond delay="0"/>
                                  </p:stCondLst>
                                  <p:childTnLst>
                                    <p:anim calcmode="lin" valueType="num">
                                      <p:cBhvr>
                                        <p:cTn id="164" dur="2000"/>
                                        <p:tgtEl>
                                          <p:spTgt spid="23"/>
                                        </p:tgtEl>
                                        <p:attrNameLst>
                                          <p:attrName>ppt_w</p:attrName>
                                        </p:attrNameLst>
                                      </p:cBhvr>
                                      <p:tavLst>
                                        <p:tav tm="0">
                                          <p:val>
                                            <p:strVal val="ppt_w"/>
                                          </p:val>
                                        </p:tav>
                                        <p:tav tm="100000">
                                          <p:val>
                                            <p:strVal val="4*ppt_w"/>
                                          </p:val>
                                        </p:tav>
                                      </p:tavLst>
                                    </p:anim>
                                    <p:anim calcmode="lin" valueType="num">
                                      <p:cBhvr>
                                        <p:cTn id="165" dur="2000"/>
                                        <p:tgtEl>
                                          <p:spTgt spid="23"/>
                                        </p:tgtEl>
                                        <p:attrNameLst>
                                          <p:attrName>ppt_h</p:attrName>
                                        </p:attrNameLst>
                                      </p:cBhvr>
                                      <p:tavLst>
                                        <p:tav tm="0">
                                          <p:val>
                                            <p:strVal val="ppt_h"/>
                                          </p:val>
                                        </p:tav>
                                        <p:tav tm="100000">
                                          <p:val>
                                            <p:strVal val="4*ppt_h"/>
                                          </p:val>
                                        </p:tav>
                                      </p:tavLst>
                                    </p:anim>
                                    <p:set>
                                      <p:cBhvr>
                                        <p:cTn id="166" dur="1" fill="hold">
                                          <p:stCondLst>
                                            <p:cond delay="1999"/>
                                          </p:stCondLst>
                                        </p:cTn>
                                        <p:tgtEl>
                                          <p:spTgt spid="23"/>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2000"/>
                                        <p:tgtEl>
                                          <p:spTgt spid="24"/>
                                        </p:tgtEl>
                                      </p:cBhvr>
                                    </p:animEffect>
                                    <p:set>
                                      <p:cBhvr>
                                        <p:cTn id="169" dur="1" fill="hold">
                                          <p:stCondLst>
                                            <p:cond delay="1999"/>
                                          </p:stCondLst>
                                        </p:cTn>
                                        <p:tgtEl>
                                          <p:spTgt spid="24"/>
                                        </p:tgtEl>
                                        <p:attrNameLst>
                                          <p:attrName>style.visibility</p:attrName>
                                        </p:attrNameLst>
                                      </p:cBhvr>
                                      <p:to>
                                        <p:strVal val="hidden"/>
                                      </p:to>
                                    </p:set>
                                  </p:childTnLst>
                                </p:cTn>
                              </p:par>
                              <p:par>
                                <p:cTn id="170" presetID="23" presetClass="exit" presetSubtype="32" fill="hold" grpId="5" nodeType="withEffect">
                                  <p:stCondLst>
                                    <p:cond delay="0"/>
                                  </p:stCondLst>
                                  <p:childTnLst>
                                    <p:anim calcmode="lin" valueType="num">
                                      <p:cBhvr>
                                        <p:cTn id="171" dur="2000"/>
                                        <p:tgtEl>
                                          <p:spTgt spid="24"/>
                                        </p:tgtEl>
                                        <p:attrNameLst>
                                          <p:attrName>ppt_w</p:attrName>
                                        </p:attrNameLst>
                                      </p:cBhvr>
                                      <p:tavLst>
                                        <p:tav tm="0">
                                          <p:val>
                                            <p:strVal val="ppt_w"/>
                                          </p:val>
                                        </p:tav>
                                        <p:tav tm="100000">
                                          <p:val>
                                            <p:fltVal val="0"/>
                                          </p:val>
                                        </p:tav>
                                      </p:tavLst>
                                    </p:anim>
                                    <p:anim calcmode="lin" valueType="num">
                                      <p:cBhvr>
                                        <p:cTn id="172" dur="2000"/>
                                        <p:tgtEl>
                                          <p:spTgt spid="24"/>
                                        </p:tgtEl>
                                        <p:attrNameLst>
                                          <p:attrName>ppt_h</p:attrName>
                                        </p:attrNameLst>
                                      </p:cBhvr>
                                      <p:tavLst>
                                        <p:tav tm="0">
                                          <p:val>
                                            <p:strVal val="ppt_h"/>
                                          </p:val>
                                        </p:tav>
                                        <p:tav tm="100000">
                                          <p:val>
                                            <p:fltVal val="0"/>
                                          </p:val>
                                        </p:tav>
                                      </p:tavLst>
                                    </p:anim>
                                    <p:set>
                                      <p:cBhvr>
                                        <p:cTn id="173" dur="1" fill="hold">
                                          <p:stCondLst>
                                            <p:cond delay="1999"/>
                                          </p:stCondLst>
                                        </p:cTn>
                                        <p:tgtEl>
                                          <p:spTgt spid="24"/>
                                        </p:tgtEl>
                                        <p:attrNameLst>
                                          <p:attrName>style.visibility</p:attrName>
                                        </p:attrNameLst>
                                      </p:cBhvr>
                                      <p:to>
                                        <p:strVal val="hidden"/>
                                      </p:to>
                                    </p:set>
                                  </p:childTnLst>
                                </p:cTn>
                              </p:par>
                              <p:par>
                                <p:cTn id="174" presetID="10" presetClass="exit" presetSubtype="0" fill="hold" grpId="2" nodeType="withEffect">
                                  <p:stCondLst>
                                    <p:cond delay="0"/>
                                  </p:stCondLst>
                                  <p:childTnLst>
                                    <p:animEffect transition="out" filter="fade">
                                      <p:cBhvr>
                                        <p:cTn id="175" dur="2000"/>
                                        <p:tgtEl>
                                          <p:spTgt spid="26"/>
                                        </p:tgtEl>
                                      </p:cBhvr>
                                    </p:animEffect>
                                    <p:set>
                                      <p:cBhvr>
                                        <p:cTn id="176" dur="1" fill="hold">
                                          <p:stCondLst>
                                            <p:cond delay="1999"/>
                                          </p:stCondLst>
                                        </p:cTn>
                                        <p:tgtEl>
                                          <p:spTgt spid="26"/>
                                        </p:tgtEl>
                                        <p:attrNameLst>
                                          <p:attrName>style.visibility</p:attrName>
                                        </p:attrNameLst>
                                      </p:cBhvr>
                                      <p:to>
                                        <p:strVal val="hidden"/>
                                      </p:to>
                                    </p:set>
                                  </p:childTnLst>
                                </p:cTn>
                              </p:par>
                              <p:par>
                                <p:cTn id="177" presetID="23" presetClass="exit" presetSubtype="32" fill="hold" grpId="5" nodeType="withEffect">
                                  <p:stCondLst>
                                    <p:cond delay="0"/>
                                  </p:stCondLst>
                                  <p:childTnLst>
                                    <p:anim calcmode="lin" valueType="num">
                                      <p:cBhvr>
                                        <p:cTn id="178" dur="2000"/>
                                        <p:tgtEl>
                                          <p:spTgt spid="26"/>
                                        </p:tgtEl>
                                        <p:attrNameLst>
                                          <p:attrName>ppt_w</p:attrName>
                                        </p:attrNameLst>
                                      </p:cBhvr>
                                      <p:tavLst>
                                        <p:tav tm="0">
                                          <p:val>
                                            <p:strVal val="ppt_w"/>
                                          </p:val>
                                        </p:tav>
                                        <p:tav tm="100000">
                                          <p:val>
                                            <p:fltVal val="0"/>
                                          </p:val>
                                        </p:tav>
                                      </p:tavLst>
                                    </p:anim>
                                    <p:anim calcmode="lin" valueType="num">
                                      <p:cBhvr>
                                        <p:cTn id="179" dur="2000"/>
                                        <p:tgtEl>
                                          <p:spTgt spid="26"/>
                                        </p:tgtEl>
                                        <p:attrNameLst>
                                          <p:attrName>ppt_h</p:attrName>
                                        </p:attrNameLst>
                                      </p:cBhvr>
                                      <p:tavLst>
                                        <p:tav tm="0">
                                          <p:val>
                                            <p:strVal val="ppt_h"/>
                                          </p:val>
                                        </p:tav>
                                        <p:tav tm="100000">
                                          <p:val>
                                            <p:fltVal val="0"/>
                                          </p:val>
                                        </p:tav>
                                      </p:tavLst>
                                    </p:anim>
                                    <p:set>
                                      <p:cBhvr>
                                        <p:cTn id="180" dur="1" fill="hold">
                                          <p:stCondLst>
                                            <p:cond delay="1999"/>
                                          </p:stCondLst>
                                        </p:cTn>
                                        <p:tgtEl>
                                          <p:spTgt spid="26"/>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2000"/>
                                        <p:tgtEl>
                                          <p:spTgt spid="27"/>
                                        </p:tgtEl>
                                      </p:cBhvr>
                                    </p:animEffect>
                                    <p:set>
                                      <p:cBhvr>
                                        <p:cTn id="183" dur="1" fill="hold">
                                          <p:stCondLst>
                                            <p:cond delay="1999"/>
                                          </p:stCondLst>
                                        </p:cTn>
                                        <p:tgtEl>
                                          <p:spTgt spid="27"/>
                                        </p:tgtEl>
                                        <p:attrNameLst>
                                          <p:attrName>style.visibility</p:attrName>
                                        </p:attrNameLst>
                                      </p:cBhvr>
                                      <p:to>
                                        <p:strVal val="hidden"/>
                                      </p:to>
                                    </p:set>
                                  </p:childTnLst>
                                </p:cTn>
                              </p:par>
                              <p:par>
                                <p:cTn id="184" presetID="23" presetClass="exit" presetSubtype="16" fill="hold" grpId="5" nodeType="withEffect">
                                  <p:stCondLst>
                                    <p:cond delay="0"/>
                                  </p:stCondLst>
                                  <p:childTnLst>
                                    <p:anim calcmode="lin" valueType="num">
                                      <p:cBhvr>
                                        <p:cTn id="185" dur="2000"/>
                                        <p:tgtEl>
                                          <p:spTgt spid="27"/>
                                        </p:tgtEl>
                                        <p:attrNameLst>
                                          <p:attrName>ppt_w</p:attrName>
                                        </p:attrNameLst>
                                      </p:cBhvr>
                                      <p:tavLst>
                                        <p:tav tm="0">
                                          <p:val>
                                            <p:strVal val="ppt_w"/>
                                          </p:val>
                                        </p:tav>
                                        <p:tav tm="100000">
                                          <p:val>
                                            <p:strVal val="4*ppt_w"/>
                                          </p:val>
                                        </p:tav>
                                      </p:tavLst>
                                    </p:anim>
                                    <p:anim calcmode="lin" valueType="num">
                                      <p:cBhvr>
                                        <p:cTn id="186" dur="2000"/>
                                        <p:tgtEl>
                                          <p:spTgt spid="27"/>
                                        </p:tgtEl>
                                        <p:attrNameLst>
                                          <p:attrName>ppt_h</p:attrName>
                                        </p:attrNameLst>
                                      </p:cBhvr>
                                      <p:tavLst>
                                        <p:tav tm="0">
                                          <p:val>
                                            <p:strVal val="ppt_h"/>
                                          </p:val>
                                        </p:tav>
                                        <p:tav tm="100000">
                                          <p:val>
                                            <p:strVal val="4*ppt_h"/>
                                          </p:val>
                                        </p:tav>
                                      </p:tavLst>
                                    </p:anim>
                                    <p:set>
                                      <p:cBhvr>
                                        <p:cTn id="187" dur="1" fill="hold">
                                          <p:stCondLst>
                                            <p:cond delay="1999"/>
                                          </p:stCondLst>
                                        </p:cTn>
                                        <p:tgtEl>
                                          <p:spTgt spid="27"/>
                                        </p:tgtEl>
                                        <p:attrNameLst>
                                          <p:attrName>style.visibility</p:attrName>
                                        </p:attrNameLst>
                                      </p:cBhvr>
                                      <p:to>
                                        <p:strVal val="hidden"/>
                                      </p:to>
                                    </p:set>
                                  </p:childTnLst>
                                </p:cTn>
                              </p:par>
                              <p:par>
                                <p:cTn id="188" presetID="0" presetClass="path" presetSubtype="0" accel="22000" decel="76000" fill="hold" grpId="4" nodeType="withEffect">
                                  <p:stCondLst>
                                    <p:cond delay="0"/>
                                  </p:stCondLst>
                                  <p:childTnLst>
                                    <p:animMotion origin="layout" path="M 0.04288 -0.00023 C 0.01701 -0.00185 -0.00521 -0.00185 -0.03334 -0.00648 C -0.06146 -0.0111 -0.10052 -0.01249 -0.1257 -0.02752 C -0.15087 -0.04255 -0.17292 -0.05688 -0.18438 -0.09734 C -0.19584 -0.13781 -0.19236 -0.19561 -0.19393 -0.27075 C -0.19549 -0.34544 -0.19393 -0.48971 -0.19393 -0.54752 " pathEditMode="relative" rAng="0" ptsTypes="aaaaaa">
                                      <p:cBhvr>
                                        <p:cTn id="189" dur="2000" fill="hold"/>
                                        <p:tgtEl>
                                          <p:spTgt spid="27"/>
                                        </p:tgtEl>
                                        <p:attrNameLst>
                                          <p:attrName>ppt_x</p:attrName>
                                          <p:attrName>ppt_y</p:attrName>
                                        </p:attrNameLst>
                                      </p:cBhvr>
                                      <p:rCtr x="-11944" y="-27376"/>
                                    </p:animMotion>
                                  </p:childTnLst>
                                </p:cTn>
                              </p:par>
                              <p:par>
                                <p:cTn id="190" presetID="0" presetClass="path" presetSubtype="0" accel="50000" decel="50000" fill="hold" grpId="4" nodeType="withEffect">
                                  <p:stCondLst>
                                    <p:cond delay="0"/>
                                  </p:stCondLst>
                                  <p:childTnLst>
                                    <p:animMotion origin="layout" path="M 0.03351 0.00024 C 0.01563 0.0095 -0.04635 0.02732 -0.07395 0.05556 C -0.10156 0.08357 -0.11961 0.11737 -0.13263 0.16737 C -0.14565 0.2176 -0.14722 0.24005 -0.15173 0.35556 C -0.15625 0.47153 -0.15677 0.66274 -0.15833 0.76806 " pathEditMode="relative" rAng="0" ptsTypes="AAAAA">
                                      <p:cBhvr>
                                        <p:cTn id="191" dur="2000" fill="hold"/>
                                        <p:tgtEl>
                                          <p:spTgt spid="26"/>
                                        </p:tgtEl>
                                        <p:attrNameLst>
                                          <p:attrName>ppt_x</p:attrName>
                                          <p:attrName>ppt_y</p:attrName>
                                        </p:attrNameLst>
                                      </p:cBhvr>
                                      <p:rCtr x="-9601" y="38380"/>
                                    </p:animMotion>
                                  </p:childTnLst>
                                </p:cTn>
                              </p:par>
                              <p:par>
                                <p:cTn id="192" presetID="0" presetClass="path" presetSubtype="0" accel="50000" decel="50000" fill="hold" grpId="4" nodeType="withEffect">
                                  <p:stCondLst>
                                    <p:cond delay="0"/>
                                  </p:stCondLst>
                                  <p:childTnLst>
                                    <p:animMotion origin="layout" path="M 0.03351 0.00023 C 0.01563 0.00949 -0.04635 0.02731 -0.07395 0.05555 C -0.10156 0.08356 -0.11961 0.11736 -0.13264 0.16736 C -0.14566 0.21759 -0.14722 0.24004 -0.15173 0.35555 C -0.15625 0.47152 -0.15677 0.66273 -0.15833 0.76805 " pathEditMode="relative" rAng="0" ptsTypes="AAAAA">
                                      <p:cBhvr>
                                        <p:cTn id="193" dur="2000" fill="hold"/>
                                        <p:tgtEl>
                                          <p:spTgt spid="24"/>
                                        </p:tgtEl>
                                        <p:attrNameLst>
                                          <p:attrName>ppt_x</p:attrName>
                                          <p:attrName>ppt_y</p:attrName>
                                        </p:attrNameLst>
                                      </p:cBhvr>
                                      <p:rCtr x="-9601" y="38380"/>
                                    </p:animMotion>
                                  </p:childTnLst>
                                </p:cTn>
                              </p:par>
                              <p:par>
                                <p:cTn id="194" presetID="0" presetClass="path" presetSubtype="0" accel="22000" decel="76000" fill="hold" grpId="5" nodeType="withEffect">
                                  <p:stCondLst>
                                    <p:cond delay="0"/>
                                  </p:stCondLst>
                                  <p:childTnLst>
                                    <p:animMotion origin="layout" path="M 0.04288 -0.00023 C 0.01701 -0.00185 -0.00521 -0.00185 -0.03334 -0.00648 C -0.06146 -0.01111 -0.10052 -0.0125 -0.1257 -0.02755 C -0.15087 -0.04259 -0.17292 -0.05695 -0.18438 -0.09745 C -0.19584 -0.13773 -0.19236 -0.1956 -0.19393 -0.27107 C -0.19549 -0.3456 -0.19393 -0.48982 -0.19393 -0.54745 " pathEditMode="relative" rAng="0" ptsTypes="AAAAAA">
                                      <p:cBhvr>
                                        <p:cTn id="195" dur="2000" fill="hold"/>
                                        <p:tgtEl>
                                          <p:spTgt spid="23"/>
                                        </p:tgtEl>
                                        <p:attrNameLst>
                                          <p:attrName>ppt_x</p:attrName>
                                          <p:attrName>ppt_y</p:attrName>
                                        </p:attrNameLst>
                                      </p:cBhvr>
                                      <p:rCtr x="-11875" y="-27361"/>
                                    </p:animMotion>
                                  </p:childTnLst>
                                </p:cTn>
                              </p:par>
                              <p:par>
                                <p:cTn id="196" presetID="10" presetClass="exit" presetSubtype="0" fill="hold" grpId="1" nodeType="withEffect">
                                  <p:stCondLst>
                                    <p:cond delay="500"/>
                                  </p:stCondLst>
                                  <p:childTnLst>
                                    <p:animEffect transition="out" filter="fade">
                                      <p:cBhvr>
                                        <p:cTn id="197" dur="1500"/>
                                        <p:tgtEl>
                                          <p:spTgt spid="25"/>
                                        </p:tgtEl>
                                      </p:cBhvr>
                                    </p:animEffect>
                                    <p:set>
                                      <p:cBhvr>
                                        <p:cTn id="198" dur="1" fill="hold">
                                          <p:stCondLst>
                                            <p:cond delay="1499"/>
                                          </p:stCondLst>
                                        </p:cTn>
                                        <p:tgtEl>
                                          <p:spTgt spid="25"/>
                                        </p:tgtEl>
                                        <p:attrNameLst>
                                          <p:attrName>style.visibility</p:attrName>
                                        </p:attrNameLst>
                                      </p:cBhvr>
                                      <p:to>
                                        <p:strVal val="hidden"/>
                                      </p:to>
                                    </p:set>
                                  </p:childTnLst>
                                </p:cTn>
                              </p:par>
                              <p:par>
                                <p:cTn id="199" presetID="6" presetClass="emph" presetSubtype="0" fill="hold" grpId="4" nodeType="withEffect">
                                  <p:stCondLst>
                                    <p:cond delay="500"/>
                                  </p:stCondLst>
                                  <p:childTnLst>
                                    <p:animScale>
                                      <p:cBhvr>
                                        <p:cTn id="200" dur="1500" fill="hold"/>
                                        <p:tgtEl>
                                          <p:spTgt spid="11"/>
                                        </p:tgtEl>
                                      </p:cBhvr>
                                      <p:by x="175000" y="175000"/>
                                    </p:animScale>
                                  </p:childTnLst>
                                </p:cTn>
                              </p:par>
                              <p:par>
                                <p:cTn id="201" presetID="42" presetClass="path" presetSubtype="0" accel="50000" decel="50000" fill="hold" grpId="5" nodeType="withEffect">
                                  <p:stCondLst>
                                    <p:cond delay="500"/>
                                  </p:stCondLst>
                                  <p:childTnLst>
                                    <p:animMotion origin="layout" path="M -0.03472 0.01042 L -2.22222E-6 1.11111E-6 " pathEditMode="relative" rAng="0" ptsTypes="AA">
                                      <p:cBhvr>
                                        <p:cTn id="202" dur="1500" fill="hold"/>
                                        <p:tgtEl>
                                          <p:spTgt spid="11"/>
                                        </p:tgtEl>
                                        <p:attrNameLst>
                                          <p:attrName>ppt_x</p:attrName>
                                          <p:attrName>ppt_y</p:attrName>
                                        </p:attrNameLst>
                                      </p:cBhvr>
                                      <p:rCtr x="1753" y="-556"/>
                                    </p:animMotion>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1" nodeType="clickEffect">
                                  <p:stCondLst>
                                    <p:cond delay="0"/>
                                  </p:stCondLst>
                                  <p:childTnLst>
                                    <p:set>
                                      <p:cBhvr>
                                        <p:cTn id="206" dur="1" fill="hold">
                                          <p:stCondLst>
                                            <p:cond delay="0"/>
                                          </p:stCondLst>
                                        </p:cTn>
                                        <p:tgtEl>
                                          <p:spTgt spid="13"/>
                                        </p:tgtEl>
                                        <p:attrNameLst>
                                          <p:attrName>style.visibility</p:attrName>
                                        </p:attrNameLst>
                                      </p:cBhvr>
                                      <p:to>
                                        <p:strVal val="visible"/>
                                      </p:to>
                                    </p:set>
                                    <p:animEffect transition="in" filter="fade">
                                      <p:cBhvr>
                                        <p:cTn id="207" dur="100"/>
                                        <p:tgtEl>
                                          <p:spTgt spid="13"/>
                                        </p:tgtEl>
                                      </p:cBhvr>
                                    </p:animEffect>
                                  </p:childTnLst>
                                </p:cTn>
                              </p:par>
                              <p:par>
                                <p:cTn id="208" presetID="10" presetClass="entr" presetSubtype="0" fill="hold" grpId="1" nodeType="withEffect">
                                  <p:stCondLst>
                                    <p:cond delay="0"/>
                                  </p:stCondLst>
                                  <p:childTnLst>
                                    <p:set>
                                      <p:cBhvr>
                                        <p:cTn id="209" dur="1" fill="hold">
                                          <p:stCondLst>
                                            <p:cond delay="0"/>
                                          </p:stCondLst>
                                        </p:cTn>
                                        <p:tgtEl>
                                          <p:spTgt spid="14"/>
                                        </p:tgtEl>
                                        <p:attrNameLst>
                                          <p:attrName>style.visibility</p:attrName>
                                        </p:attrNameLst>
                                      </p:cBhvr>
                                      <p:to>
                                        <p:strVal val="visible"/>
                                      </p:to>
                                    </p:set>
                                    <p:animEffect transition="in" filter="fade">
                                      <p:cBhvr>
                                        <p:cTn id="210" dur="100"/>
                                        <p:tgtEl>
                                          <p:spTgt spid="14"/>
                                        </p:tgtEl>
                                      </p:cBhvr>
                                    </p:animEffect>
                                  </p:childTnLst>
                                </p:cTn>
                              </p:par>
                              <p:par>
                                <p:cTn id="211" presetID="10" presetClass="entr" presetSubtype="0" fill="hold" grpId="1" nodeType="withEffect">
                                  <p:stCondLst>
                                    <p:cond delay="0"/>
                                  </p:stCondLst>
                                  <p:childTnLst>
                                    <p:set>
                                      <p:cBhvr>
                                        <p:cTn id="212" dur="1" fill="hold">
                                          <p:stCondLst>
                                            <p:cond delay="0"/>
                                          </p:stCondLst>
                                        </p:cTn>
                                        <p:tgtEl>
                                          <p:spTgt spid="15"/>
                                        </p:tgtEl>
                                        <p:attrNameLst>
                                          <p:attrName>style.visibility</p:attrName>
                                        </p:attrNameLst>
                                      </p:cBhvr>
                                      <p:to>
                                        <p:strVal val="visible"/>
                                      </p:to>
                                    </p:set>
                                    <p:animEffect transition="in" filter="fade">
                                      <p:cBhvr>
                                        <p:cTn id="213" dur="100"/>
                                        <p:tgtEl>
                                          <p:spTgt spid="15"/>
                                        </p:tgtEl>
                                      </p:cBhvr>
                                    </p:animEffect>
                                  </p:childTnLst>
                                </p:cTn>
                              </p:par>
                              <p:par>
                                <p:cTn id="214" presetID="10" presetClass="entr" presetSubtype="0" fill="hold" grpId="1" nodeType="withEffect">
                                  <p:stCondLst>
                                    <p:cond delay="0"/>
                                  </p:stCondLst>
                                  <p:childTnLst>
                                    <p:set>
                                      <p:cBhvr>
                                        <p:cTn id="215" dur="1" fill="hold">
                                          <p:stCondLst>
                                            <p:cond delay="0"/>
                                          </p:stCondLst>
                                        </p:cTn>
                                        <p:tgtEl>
                                          <p:spTgt spid="16"/>
                                        </p:tgtEl>
                                        <p:attrNameLst>
                                          <p:attrName>style.visibility</p:attrName>
                                        </p:attrNameLst>
                                      </p:cBhvr>
                                      <p:to>
                                        <p:strVal val="visible"/>
                                      </p:to>
                                    </p:set>
                                    <p:animEffect transition="in" filter="fade">
                                      <p:cBhvr>
                                        <p:cTn id="216" dur="100"/>
                                        <p:tgtEl>
                                          <p:spTgt spid="16"/>
                                        </p:tgtEl>
                                      </p:cBhvr>
                                    </p:animEffect>
                                  </p:childTnLst>
                                </p:cTn>
                              </p:par>
                              <p:par>
                                <p:cTn id="217" presetID="6" presetClass="emph" presetSubtype="0" fill="hold" grpId="2" nodeType="withEffect">
                                  <p:stCondLst>
                                    <p:cond delay="0"/>
                                  </p:stCondLst>
                                  <p:childTnLst>
                                    <p:animScale>
                                      <p:cBhvr>
                                        <p:cTn id="218" dur="2000" fill="hold"/>
                                        <p:tgtEl>
                                          <p:spTgt spid="13"/>
                                        </p:tgtEl>
                                      </p:cBhvr>
                                      <p:by x="127000" y="127000"/>
                                    </p:animScale>
                                  </p:childTnLst>
                                </p:cTn>
                              </p:par>
                              <p:par>
                                <p:cTn id="219" presetID="6" presetClass="emph" presetSubtype="0" fill="hold" grpId="2" nodeType="withEffect">
                                  <p:stCondLst>
                                    <p:cond delay="0"/>
                                  </p:stCondLst>
                                  <p:childTnLst>
                                    <p:animScale>
                                      <p:cBhvr>
                                        <p:cTn id="220" dur="2000" fill="hold"/>
                                        <p:tgtEl>
                                          <p:spTgt spid="14"/>
                                        </p:tgtEl>
                                      </p:cBhvr>
                                      <p:by x="127000" y="127000"/>
                                    </p:animScale>
                                  </p:childTnLst>
                                </p:cTn>
                              </p:par>
                              <p:par>
                                <p:cTn id="221" presetID="6" presetClass="emph" presetSubtype="0" fill="hold" grpId="2" nodeType="withEffect">
                                  <p:stCondLst>
                                    <p:cond delay="0"/>
                                  </p:stCondLst>
                                  <p:childTnLst>
                                    <p:animScale>
                                      <p:cBhvr>
                                        <p:cTn id="222" dur="2000" fill="hold"/>
                                        <p:tgtEl>
                                          <p:spTgt spid="15"/>
                                        </p:tgtEl>
                                      </p:cBhvr>
                                      <p:by x="127000" y="127000"/>
                                    </p:animScale>
                                  </p:childTnLst>
                                </p:cTn>
                              </p:par>
                              <p:par>
                                <p:cTn id="223" presetID="6" presetClass="emph" presetSubtype="0" fill="hold" grpId="2" nodeType="withEffect">
                                  <p:stCondLst>
                                    <p:cond delay="0"/>
                                  </p:stCondLst>
                                  <p:childTnLst>
                                    <p:animScale>
                                      <p:cBhvr>
                                        <p:cTn id="224" dur="2000" fill="hold"/>
                                        <p:tgtEl>
                                          <p:spTgt spid="16"/>
                                        </p:tgtEl>
                                      </p:cBhvr>
                                      <p:by x="127000" y="127000"/>
                                    </p:animScale>
                                  </p:childTnLst>
                                </p:cTn>
                              </p:par>
                              <p:par>
                                <p:cTn id="225" presetID="42" presetClass="path" presetSubtype="0" accel="50000" decel="50000" fill="hold" grpId="0" nodeType="withEffect">
                                  <p:stCondLst>
                                    <p:cond delay="0"/>
                                  </p:stCondLst>
                                  <p:childTnLst>
                                    <p:animMotion origin="layout" path="M -2.5E-6 3.33333E-6 L -0.19271 -0.05973 " pathEditMode="relative" rAng="0" ptsTypes="AA">
                                      <p:cBhvr>
                                        <p:cTn id="226" dur="2000" fill="hold"/>
                                        <p:tgtEl>
                                          <p:spTgt spid="14"/>
                                        </p:tgtEl>
                                        <p:attrNameLst>
                                          <p:attrName>ppt_x</p:attrName>
                                          <p:attrName>ppt_y</p:attrName>
                                        </p:attrNameLst>
                                      </p:cBhvr>
                                      <p:rCtr x="-9635" y="-2986"/>
                                    </p:animMotion>
                                  </p:childTnLst>
                                </p:cTn>
                              </p:par>
                              <p:par>
                                <p:cTn id="227" presetID="42" presetClass="path" presetSubtype="0" accel="50000" decel="50000" fill="hold" grpId="0" nodeType="withEffect">
                                  <p:stCondLst>
                                    <p:cond delay="0"/>
                                  </p:stCondLst>
                                  <p:childTnLst>
                                    <p:animMotion origin="layout" path="M 3.05556E-6 4.07407E-6 L 0.05191 0.46782 " pathEditMode="relative" rAng="0" ptsTypes="AA">
                                      <p:cBhvr>
                                        <p:cTn id="228" dur="2000" fill="hold"/>
                                        <p:tgtEl>
                                          <p:spTgt spid="15"/>
                                        </p:tgtEl>
                                        <p:attrNameLst>
                                          <p:attrName>ppt_x</p:attrName>
                                          <p:attrName>ppt_y</p:attrName>
                                        </p:attrNameLst>
                                      </p:cBhvr>
                                      <p:rCtr x="2587" y="23380"/>
                                    </p:animMotion>
                                  </p:childTnLst>
                                </p:cTn>
                              </p:par>
                              <p:par>
                                <p:cTn id="229" presetID="42" presetClass="path" presetSubtype="0" accel="50000" decel="50000" fill="hold" grpId="0" nodeType="withEffect">
                                  <p:stCondLst>
                                    <p:cond delay="0"/>
                                  </p:stCondLst>
                                  <p:childTnLst>
                                    <p:animMotion origin="layout" path="M 4.16667E-6 -4.07407E-6 L 0.07152 -0.13773 " pathEditMode="relative" rAng="0" ptsTypes="AA">
                                      <p:cBhvr>
                                        <p:cTn id="230" dur="2000" fill="hold"/>
                                        <p:tgtEl>
                                          <p:spTgt spid="16"/>
                                        </p:tgtEl>
                                        <p:attrNameLst>
                                          <p:attrName>ppt_x</p:attrName>
                                          <p:attrName>ppt_y</p:attrName>
                                        </p:attrNameLst>
                                      </p:cBhvr>
                                      <p:rCtr x="3576" y="-6898"/>
                                    </p:animMotion>
                                  </p:childTnLst>
                                </p:cTn>
                              </p:par>
                              <p:par>
                                <p:cTn id="231" presetID="42" presetClass="path" presetSubtype="0" accel="50000" decel="50000" fill="hold" grpId="0" nodeType="withEffect">
                                  <p:stCondLst>
                                    <p:cond delay="0"/>
                                  </p:stCondLst>
                                  <p:childTnLst>
                                    <p:animMotion origin="layout" path="M 1.94444E-6 1.85185E-6 L -0.02882 0.01458 " pathEditMode="relative" rAng="0" ptsTypes="AA">
                                      <p:cBhvr>
                                        <p:cTn id="232" dur="2000" fill="hold"/>
                                        <p:tgtEl>
                                          <p:spTgt spid="13"/>
                                        </p:tgtEl>
                                        <p:attrNameLst>
                                          <p:attrName>ppt_x</p:attrName>
                                          <p:attrName>ppt_y</p:attrName>
                                        </p:attrNameLst>
                                      </p:cBhvr>
                                      <p:rCtr x="-1441" y="718"/>
                                    </p:animMotion>
                                  </p:childTnLst>
                                </p:cTn>
                              </p:par>
                              <p:par>
                                <p:cTn id="233" presetID="0" presetClass="exit" presetSubtype="0" fill="hold" grpId="1" nodeType="withEffect">
                                  <p:stCondLst>
                                    <p:cond delay="0"/>
                                  </p:stCondLst>
                                  <p:childTnLst>
                                    <p:set>
                                      <p:cBhvr>
                                        <p:cTn id="234" dur="1" fill="hold">
                                          <p:stCondLst>
                                            <p:cond delay="1999"/>
                                          </p:stCondLst>
                                        </p:cTn>
                                        <p:tgtEl>
                                          <p:spTgt spid="18"/>
                                        </p:tgtEl>
                                        <p:attrNameLst>
                                          <p:attrName>style.visibility</p:attrName>
                                        </p:attrNameLst>
                                      </p:cBhvr>
                                      <p:to>
                                        <p:strVal val="hidden"/>
                                      </p:to>
                                    </p:set>
                                    <p:animEffect transition="out" filter="dissolve">
                                      <p:cBhvr>
                                        <p:cTn id="235" dur="2000">
                                          <p:stCondLst>
                                            <p:cond delay="0"/>
                                          </p:stCondLst>
                                        </p:cTn>
                                        <p:tgtEl>
                                          <p:spTgt spid="18"/>
                                        </p:tgtEl>
                                      </p:cBhvr>
                                    </p:animEffect>
                                    <p:anim to="" calcmode="lin" valueType="num">
                                      <p:cBhvr>
                                        <p:cTn id="236" dur="2000" fill="hold">
                                          <p:stCondLst>
                                            <p:cond delay="0"/>
                                          </p:stCondLst>
                                        </p:cTn>
                                        <p:tgtEl>
                                          <p:spTgt spid="18"/>
                                        </p:tgtEl>
                                        <p:attrNameLst>
                                          <p:attrName>ppt_w</p:attrName>
                                        </p:attrNameLst>
                                      </p:cBhvr>
                                      <p:tavLst>
                                        <p:tav tm="0">
                                          <p:val>
                                            <p:strVal val="#ppt_w"/>
                                          </p:val>
                                        </p:tav>
                                        <p:tav tm="100000">
                                          <p:val>
                                            <p:strVal val="#ppt_w*4"/>
                                          </p:val>
                                        </p:tav>
                                      </p:tavLst>
                                    </p:anim>
                                    <p:anim to="" calcmode="lin" valueType="num">
                                      <p:cBhvr>
                                        <p:cTn id="237" dur="2000" fill="hold">
                                          <p:stCondLst>
                                            <p:cond delay="0"/>
                                          </p:stCondLst>
                                        </p:cTn>
                                        <p:tgtEl>
                                          <p:spTgt spid="18"/>
                                        </p:tgtEl>
                                        <p:attrNameLst>
                                          <p:attrName>ppt_h</p:attrName>
                                        </p:attrNameLst>
                                      </p:cBhvr>
                                      <p:tavLst>
                                        <p:tav tm="0">
                                          <p:val>
                                            <p:strVal val="#ppt_h"/>
                                          </p:val>
                                        </p:tav>
                                        <p:tav tm="100000">
                                          <p:val>
                                            <p:strVal val="#ppt_h*4"/>
                                          </p:val>
                                        </p:tav>
                                      </p:tavLst>
                                    </p:anim>
                                  </p:childTnLst>
                                </p:cTn>
                              </p:par>
                              <p:par>
                                <p:cTn id="238" presetID="42" presetClass="path" presetSubtype="0" accel="50000" decel="50000" fill="hold" grpId="2" nodeType="withEffect">
                                  <p:stCondLst>
                                    <p:cond delay="0"/>
                                  </p:stCondLst>
                                  <p:childTnLst>
                                    <p:animMotion origin="layout" path="M -4.72222E-6 1.11111E-6 L -0.29531 0.33981 " pathEditMode="relative" rAng="0" ptsTypes="AA">
                                      <p:cBhvr>
                                        <p:cTn id="239" dur="1500" fill="hold"/>
                                        <p:tgtEl>
                                          <p:spTgt spid="18"/>
                                        </p:tgtEl>
                                        <p:attrNameLst>
                                          <p:attrName>ppt_x</p:attrName>
                                          <p:attrName>ppt_y</p:attrName>
                                        </p:attrNameLst>
                                      </p:cBhvr>
                                      <p:rCtr x="-14774" y="16991"/>
                                    </p:animMotion>
                                  </p:childTnLst>
                                </p:cTn>
                              </p:par>
                              <p:par>
                                <p:cTn id="240" presetID="10" presetClass="exit" presetSubtype="0" fill="hold" grpId="1" nodeType="withEffect">
                                  <p:stCondLst>
                                    <p:cond delay="0"/>
                                  </p:stCondLst>
                                  <p:childTnLst>
                                    <p:animEffect transition="out" filter="fade">
                                      <p:cBhvr>
                                        <p:cTn id="241" dur="1250"/>
                                        <p:tgtEl>
                                          <p:spTgt spid="3074"/>
                                        </p:tgtEl>
                                      </p:cBhvr>
                                    </p:animEffect>
                                    <p:set>
                                      <p:cBhvr>
                                        <p:cTn id="242" dur="1" fill="hold">
                                          <p:stCondLst>
                                            <p:cond delay="1249"/>
                                          </p:stCondLst>
                                        </p:cTn>
                                        <p:tgtEl>
                                          <p:spTgt spid="3074"/>
                                        </p:tgtEl>
                                        <p:attrNameLst>
                                          <p:attrName>style.visibility</p:attrName>
                                        </p:attrNameLst>
                                      </p:cBhvr>
                                      <p:to>
                                        <p:strVal val="hidden"/>
                                      </p:to>
                                    </p:set>
                                  </p:childTnLst>
                                </p:cTn>
                              </p:par>
                              <p:par>
                                <p:cTn id="243" presetID="0" presetClass="exit" presetSubtype="0" fill="hold" grpId="1" nodeType="withEffect">
                                  <p:stCondLst>
                                    <p:cond delay="0"/>
                                  </p:stCondLst>
                                  <p:childTnLst>
                                    <p:set>
                                      <p:cBhvr>
                                        <p:cTn id="244" dur="1" fill="hold">
                                          <p:stCondLst>
                                            <p:cond delay="999"/>
                                          </p:stCondLst>
                                        </p:cTn>
                                        <p:tgtEl>
                                          <p:spTgt spid="11"/>
                                        </p:tgtEl>
                                        <p:attrNameLst>
                                          <p:attrName>style.visibility</p:attrName>
                                        </p:attrNameLst>
                                      </p:cBhvr>
                                      <p:to>
                                        <p:strVal val="hidden"/>
                                      </p:to>
                                    </p:set>
                                    <p:animEffect transition="out" filter="dissolve">
                                      <p:cBhvr>
                                        <p:cTn id="245" dur="1000">
                                          <p:stCondLst>
                                            <p:cond delay="0"/>
                                          </p:stCondLst>
                                        </p:cTn>
                                        <p:tgtEl>
                                          <p:spTgt spid="11"/>
                                        </p:tgtEl>
                                      </p:cBhvr>
                                    </p:animEffect>
                                    <p:anim to="" calcmode="lin" valueType="num">
                                      <p:cBhvr>
                                        <p:cTn id="246"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247" dur="10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248" presetID="10" presetClass="exit" presetSubtype="0" fill="hold" grpId="2" nodeType="withEffect">
                                  <p:stCondLst>
                                    <p:cond delay="0"/>
                                  </p:stCondLst>
                                  <p:childTnLst>
                                    <p:animEffect transition="out" filter="fade">
                                      <p:cBhvr>
                                        <p:cTn id="249" dur="250"/>
                                        <p:tgtEl>
                                          <p:spTgt spid="21"/>
                                        </p:tgtEl>
                                      </p:cBhvr>
                                    </p:animEffect>
                                    <p:set>
                                      <p:cBhvr>
                                        <p:cTn id="250" dur="1" fill="hold">
                                          <p:stCondLst>
                                            <p:cond delay="249"/>
                                          </p:stCondLst>
                                        </p:cTn>
                                        <p:tgtEl>
                                          <p:spTgt spid="21"/>
                                        </p:tgtEl>
                                        <p:attrNameLst>
                                          <p:attrName>style.visibility</p:attrName>
                                        </p:attrNameLst>
                                      </p:cBhvr>
                                      <p:to>
                                        <p:strVal val="hidden"/>
                                      </p:to>
                                    </p:set>
                                  </p:childTnLst>
                                </p:cTn>
                              </p:par>
                              <p:par>
                                <p:cTn id="251" presetID="10" presetClass="exit" presetSubtype="0" fill="hold" grpId="2" nodeType="withEffect">
                                  <p:stCondLst>
                                    <p:cond delay="0"/>
                                  </p:stCondLst>
                                  <p:childTnLst>
                                    <p:animEffect transition="out" filter="fade">
                                      <p:cBhvr>
                                        <p:cTn id="252" dur="250"/>
                                        <p:tgtEl>
                                          <p:spTgt spid="22"/>
                                        </p:tgtEl>
                                      </p:cBhvr>
                                    </p:animEffect>
                                    <p:set>
                                      <p:cBhvr>
                                        <p:cTn id="253" dur="1" fill="hold">
                                          <p:stCondLst>
                                            <p:cond delay="249"/>
                                          </p:stCondLst>
                                        </p:cTn>
                                        <p:tgtEl>
                                          <p:spTgt spid="22"/>
                                        </p:tgtEl>
                                        <p:attrNameLst>
                                          <p:attrName>style.visibility</p:attrName>
                                        </p:attrNameLst>
                                      </p:cBhvr>
                                      <p:to>
                                        <p:strVal val="hidden"/>
                                      </p:to>
                                    </p:set>
                                  </p:childTnLst>
                                </p:cTn>
                              </p:par>
                              <p:par>
                                <p:cTn id="254" presetID="10" presetClass="exit" presetSubtype="0" fill="hold" grpId="2" nodeType="withEffect">
                                  <p:stCondLst>
                                    <p:cond delay="0"/>
                                  </p:stCondLst>
                                  <p:childTnLst>
                                    <p:animEffect transition="out" filter="fade">
                                      <p:cBhvr>
                                        <p:cTn id="255" dur="250"/>
                                        <p:tgtEl>
                                          <p:spTgt spid="5"/>
                                        </p:tgtEl>
                                      </p:cBhvr>
                                    </p:animEffect>
                                    <p:set>
                                      <p:cBhvr>
                                        <p:cTn id="256" dur="1" fill="hold">
                                          <p:stCondLst>
                                            <p:cond delay="249"/>
                                          </p:stCondLst>
                                        </p:cTn>
                                        <p:tgtEl>
                                          <p:spTgt spid="5"/>
                                        </p:tgtEl>
                                        <p:attrNameLst>
                                          <p:attrName>style.visibility</p:attrName>
                                        </p:attrNameLst>
                                      </p:cBhvr>
                                      <p:to>
                                        <p:strVal val="hidden"/>
                                      </p:to>
                                    </p:set>
                                  </p:childTnLst>
                                </p:cTn>
                              </p:par>
                            </p:childTnLst>
                          </p:cTn>
                        </p:par>
                        <p:par>
                          <p:cTn id="257" fill="hold">
                            <p:stCondLst>
                              <p:cond delay="2000"/>
                            </p:stCondLst>
                            <p:childTnLst>
                              <p:par>
                                <p:cTn id="258" presetID="10" presetClass="entr" presetSubtype="0" fill="hold" grpId="0" nodeType="afterEffect">
                                  <p:stCondLst>
                                    <p:cond delay="0"/>
                                  </p:stCondLst>
                                  <p:childTnLst>
                                    <p:set>
                                      <p:cBhvr>
                                        <p:cTn id="259" dur="1" fill="hold">
                                          <p:stCondLst>
                                            <p:cond delay="0"/>
                                          </p:stCondLst>
                                        </p:cTn>
                                        <p:tgtEl>
                                          <p:spTgt spid="12"/>
                                        </p:tgtEl>
                                        <p:attrNameLst>
                                          <p:attrName>style.visibility</p:attrName>
                                        </p:attrNameLst>
                                      </p:cBhvr>
                                      <p:to>
                                        <p:strVal val="visible"/>
                                      </p:to>
                                    </p:set>
                                    <p:animEffect transition="in" filter="fade">
                                      <p:cBhvr>
                                        <p:cTn id="260" dur="250"/>
                                        <p:tgtEl>
                                          <p:spTgt spid="12"/>
                                        </p:tgtEl>
                                      </p:cBhvr>
                                    </p:animEffect>
                                  </p:childTnLst>
                                </p:cTn>
                              </p:par>
                              <p:par>
                                <p:cTn id="261" presetID="10" presetClass="exit" presetSubtype="0" fill="hold" grpId="3" nodeType="withEffect">
                                  <p:stCondLst>
                                    <p:cond delay="0"/>
                                  </p:stCondLst>
                                  <p:childTnLst>
                                    <p:animEffect transition="out" filter="fade">
                                      <p:cBhvr>
                                        <p:cTn id="262" dur="500"/>
                                        <p:tgtEl>
                                          <p:spTgt spid="13"/>
                                        </p:tgtEl>
                                      </p:cBhvr>
                                    </p:animEffect>
                                    <p:set>
                                      <p:cBhvr>
                                        <p:cTn id="263" dur="1" fill="hold">
                                          <p:stCondLst>
                                            <p:cond delay="499"/>
                                          </p:stCondLst>
                                        </p:cTn>
                                        <p:tgtEl>
                                          <p:spTgt spid="13"/>
                                        </p:tgtEl>
                                        <p:attrNameLst>
                                          <p:attrName>style.visibility</p:attrName>
                                        </p:attrNameLst>
                                      </p:cBhvr>
                                      <p:to>
                                        <p:strVal val="hidden"/>
                                      </p:to>
                                    </p:set>
                                  </p:childTnLst>
                                </p:cTn>
                              </p:par>
                              <p:par>
                                <p:cTn id="264" presetID="10" presetClass="exit" presetSubtype="0" fill="hold" grpId="3" nodeType="withEffect">
                                  <p:stCondLst>
                                    <p:cond delay="0"/>
                                  </p:stCondLst>
                                  <p:childTnLst>
                                    <p:animEffect transition="out" filter="fade">
                                      <p:cBhvr>
                                        <p:cTn id="265" dur="500"/>
                                        <p:tgtEl>
                                          <p:spTgt spid="14"/>
                                        </p:tgtEl>
                                      </p:cBhvr>
                                    </p:animEffect>
                                    <p:set>
                                      <p:cBhvr>
                                        <p:cTn id="266" dur="1" fill="hold">
                                          <p:stCondLst>
                                            <p:cond delay="499"/>
                                          </p:stCondLst>
                                        </p:cTn>
                                        <p:tgtEl>
                                          <p:spTgt spid="14"/>
                                        </p:tgtEl>
                                        <p:attrNameLst>
                                          <p:attrName>style.visibility</p:attrName>
                                        </p:attrNameLst>
                                      </p:cBhvr>
                                      <p:to>
                                        <p:strVal val="hidden"/>
                                      </p:to>
                                    </p:set>
                                  </p:childTnLst>
                                </p:cTn>
                              </p:par>
                              <p:par>
                                <p:cTn id="267" presetID="10" presetClass="exit" presetSubtype="0" fill="hold" grpId="3" nodeType="withEffect">
                                  <p:stCondLst>
                                    <p:cond delay="0"/>
                                  </p:stCondLst>
                                  <p:childTnLst>
                                    <p:animEffect transition="out" filter="fade">
                                      <p:cBhvr>
                                        <p:cTn id="268" dur="500"/>
                                        <p:tgtEl>
                                          <p:spTgt spid="15"/>
                                        </p:tgtEl>
                                      </p:cBhvr>
                                    </p:animEffect>
                                    <p:set>
                                      <p:cBhvr>
                                        <p:cTn id="269" dur="1" fill="hold">
                                          <p:stCondLst>
                                            <p:cond delay="499"/>
                                          </p:stCondLst>
                                        </p:cTn>
                                        <p:tgtEl>
                                          <p:spTgt spid="15"/>
                                        </p:tgtEl>
                                        <p:attrNameLst>
                                          <p:attrName>style.visibility</p:attrName>
                                        </p:attrNameLst>
                                      </p:cBhvr>
                                      <p:to>
                                        <p:strVal val="hidden"/>
                                      </p:to>
                                    </p:set>
                                  </p:childTnLst>
                                </p:cTn>
                              </p:par>
                              <p:par>
                                <p:cTn id="270" presetID="10" presetClass="exit" presetSubtype="0" fill="hold" grpId="3" nodeType="withEffect">
                                  <p:stCondLst>
                                    <p:cond delay="0"/>
                                  </p:stCondLst>
                                  <p:childTnLst>
                                    <p:animEffect transition="out" filter="fade">
                                      <p:cBhvr>
                                        <p:cTn id="271" dur="500"/>
                                        <p:tgtEl>
                                          <p:spTgt spid="16"/>
                                        </p:tgtEl>
                                      </p:cBhvr>
                                    </p:animEffect>
                                    <p:set>
                                      <p:cBhvr>
                                        <p:cTn id="27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8" grpId="0"/>
      <p:bldP spid="8" grpId="1"/>
      <p:bldP spid="8" grpId="2"/>
      <p:bldP spid="21" grpId="0"/>
      <p:bldP spid="21" grpId="1"/>
      <p:bldP spid="21" grpId="2"/>
      <p:bldP spid="22" grpId="0"/>
      <p:bldP spid="22" grpId="1"/>
      <p:bldP spid="22" grpId="2"/>
      <p:bldP spid="4" grpId="0" build="allAtOnce"/>
      <p:bldP spid="3074" grpId="0"/>
      <p:bldP spid="3074" grpId="1"/>
      <p:bldP spid="9" grpId="0"/>
      <p:bldP spid="9" grpId="1"/>
      <p:bldP spid="10" grpId="0"/>
      <p:bldP spid="10" grpId="1"/>
      <p:bldP spid="12" grpId="0"/>
      <p:bldP spid="13" grpId="0"/>
      <p:bldP spid="13" grpId="1"/>
      <p:bldP spid="13" grpId="2"/>
      <p:bldP spid="13" grpId="3"/>
      <p:bldP spid="14" grpId="0"/>
      <p:bldP spid="14" grpId="1"/>
      <p:bldP spid="14" grpId="2"/>
      <p:bldP spid="14" grpId="3"/>
      <p:bldP spid="15" grpId="0"/>
      <p:bldP spid="15" grpId="1"/>
      <p:bldP spid="15" grpId="2"/>
      <p:bldP spid="15" grpId="3"/>
      <p:bldP spid="16" grpId="0"/>
      <p:bldP spid="16" grpId="1"/>
      <p:bldP spid="16" grpId="2"/>
      <p:bldP spid="16" grpId="3"/>
      <p:bldP spid="17" grpId="0"/>
      <p:bldP spid="17" grpId="1"/>
      <p:bldP spid="25" grpId="0"/>
      <p:bldP spid="25" grpId="1"/>
      <p:bldP spid="11" grpId="0"/>
      <p:bldP spid="11" grpId="1"/>
      <p:bldP spid="11" grpId="2"/>
      <p:bldP spid="11" grpId="3"/>
      <p:bldP spid="11" grpId="4"/>
      <p:bldP spid="11" grpId="5"/>
      <p:bldP spid="18" grpId="0"/>
      <p:bldP spid="18" grpId="1"/>
      <p:bldP spid="18" grpId="2"/>
      <p:bldP spid="20" grpId="1"/>
      <p:bldP spid="20" grpId="3"/>
      <p:bldP spid="20" grpId="4"/>
      <p:bldP spid="26" grpId="0"/>
      <p:bldP spid="26" grpId="1"/>
      <p:bldP spid="26" grpId="2"/>
      <p:bldP spid="26" grpId="3"/>
      <p:bldP spid="26" grpId="4"/>
      <p:bldP spid="26" grpId="5"/>
      <p:bldP spid="24" grpId="0"/>
      <p:bldP spid="24" grpId="1"/>
      <p:bldP spid="24" grpId="2"/>
      <p:bldP spid="24" grpId="3"/>
      <p:bldP spid="24" grpId="4"/>
      <p:bldP spid="24" grpId="5"/>
      <p:bldP spid="27" grpId="0"/>
      <p:bldP spid="27" grpId="1"/>
      <p:bldP spid="27" grpId="2"/>
      <p:bldP spid="27" grpId="3"/>
      <p:bldP spid="27" grpId="4"/>
      <p:bldP spid="27" grpId="5"/>
      <p:bldP spid="23" grpId="1"/>
      <p:bldP spid="23" grpId="2"/>
      <p:bldP spid="23" grpId="3"/>
      <p:bldP spid="23" grpId="4"/>
      <p:bldP spid="23" grpId="5"/>
      <p:bldP spid="23" grpId="6"/>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BCA252-0C26-4201-8977-4E7FD9242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1352890"/>
            <a:ext cx="8229600" cy="41522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we ourselves were also once foolish, disobedient, deceived, serving various lusts and pleasures, living in malice and envy, hateful and hating one another.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Titus 3:3 </a:t>
            </a:r>
          </a:p>
        </p:txBody>
      </p:sp>
      <p:sp>
        <p:nvSpPr>
          <p:cNvPr id="4" name="Rectangle 2">
            <a:extLst>
              <a:ext uri="{FF2B5EF4-FFF2-40B4-BE49-F238E27FC236}">
                <a16:creationId xmlns:a16="http://schemas.microsoft.com/office/drawing/2014/main" id="{654E6DAE-B920-4765-90D9-AC6C73671BB3}"/>
              </a:ext>
            </a:extLst>
          </p:cNvPr>
          <p:cNvSpPr txBox="1">
            <a:spLocks noChangeArrowheads="1"/>
          </p:cNvSpPr>
          <p:nvPr/>
        </p:nvSpPr>
        <p:spPr bwMode="auto">
          <a:xfrm>
            <a:off x="3328989" y="3316057"/>
            <a:ext cx="232920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living in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068F09B8-92D2-4F88-936A-FD5407C0C1B5}"/>
              </a:ext>
            </a:extLst>
          </p:cNvPr>
          <p:cNvSpPr txBox="1">
            <a:spLocks noChangeArrowheads="1"/>
          </p:cNvSpPr>
          <p:nvPr/>
        </p:nvSpPr>
        <p:spPr bwMode="auto">
          <a:xfrm>
            <a:off x="3595618" y="3844610"/>
            <a:ext cx="189992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malice</a:t>
            </a:r>
          </a:p>
        </p:txBody>
      </p:sp>
      <p:sp>
        <p:nvSpPr>
          <p:cNvPr id="6" name="Rectangle 2">
            <a:extLst>
              <a:ext uri="{FF2B5EF4-FFF2-40B4-BE49-F238E27FC236}">
                <a16:creationId xmlns:a16="http://schemas.microsoft.com/office/drawing/2014/main" id="{444119AF-A78B-4EEB-B0DF-D8766807F002}"/>
              </a:ext>
            </a:extLst>
          </p:cNvPr>
          <p:cNvSpPr txBox="1">
            <a:spLocks noChangeArrowheads="1"/>
          </p:cNvSpPr>
          <p:nvPr/>
        </p:nvSpPr>
        <p:spPr bwMode="auto">
          <a:xfrm>
            <a:off x="1299738" y="1166304"/>
            <a:ext cx="6544524" cy="42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foolish</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deceived</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disobedient</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serving various lusts </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living in malice and envy</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hateful and hating</a:t>
            </a:r>
          </a:p>
        </p:txBody>
      </p:sp>
      <p:sp>
        <p:nvSpPr>
          <p:cNvPr id="7" name="Rectangle 2">
            <a:extLst>
              <a:ext uri="{FF2B5EF4-FFF2-40B4-BE49-F238E27FC236}">
                <a16:creationId xmlns:a16="http://schemas.microsoft.com/office/drawing/2014/main" id="{F8334518-0CD8-4395-B57A-6374406D3FB4}"/>
              </a:ext>
            </a:extLst>
          </p:cNvPr>
          <p:cNvSpPr txBox="1">
            <a:spLocks noChangeArrowheads="1"/>
          </p:cNvSpPr>
          <p:nvPr/>
        </p:nvSpPr>
        <p:spPr bwMode="auto">
          <a:xfrm>
            <a:off x="932771" y="2038010"/>
            <a:ext cx="1763485" cy="75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foolish</a:t>
            </a:r>
          </a:p>
        </p:txBody>
      </p:sp>
      <p:sp>
        <p:nvSpPr>
          <p:cNvPr id="8" name="Rectangle 2">
            <a:extLst>
              <a:ext uri="{FF2B5EF4-FFF2-40B4-BE49-F238E27FC236}">
                <a16:creationId xmlns:a16="http://schemas.microsoft.com/office/drawing/2014/main" id="{A11CF6AF-0B19-44DE-BED3-F7119750529E}"/>
              </a:ext>
            </a:extLst>
          </p:cNvPr>
          <p:cNvSpPr txBox="1">
            <a:spLocks noChangeArrowheads="1"/>
          </p:cNvSpPr>
          <p:nvPr/>
        </p:nvSpPr>
        <p:spPr bwMode="auto">
          <a:xfrm>
            <a:off x="2688770" y="1977613"/>
            <a:ext cx="311810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disobedient</a:t>
            </a:r>
          </a:p>
        </p:txBody>
      </p:sp>
      <p:sp>
        <p:nvSpPr>
          <p:cNvPr id="9" name="Rectangle 2">
            <a:extLst>
              <a:ext uri="{FF2B5EF4-FFF2-40B4-BE49-F238E27FC236}">
                <a16:creationId xmlns:a16="http://schemas.microsoft.com/office/drawing/2014/main" id="{61151D67-4940-4123-B329-954DACAE1497}"/>
              </a:ext>
            </a:extLst>
          </p:cNvPr>
          <p:cNvSpPr txBox="1">
            <a:spLocks noChangeArrowheads="1"/>
          </p:cNvSpPr>
          <p:nvPr/>
        </p:nvSpPr>
        <p:spPr bwMode="auto">
          <a:xfrm>
            <a:off x="5767046" y="1971832"/>
            <a:ext cx="2334337"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deceived</a:t>
            </a:r>
          </a:p>
        </p:txBody>
      </p:sp>
      <p:sp>
        <p:nvSpPr>
          <p:cNvPr id="10" name="Rectangle 2">
            <a:extLst>
              <a:ext uri="{FF2B5EF4-FFF2-40B4-BE49-F238E27FC236}">
                <a16:creationId xmlns:a16="http://schemas.microsoft.com/office/drawing/2014/main" id="{4052E17D-2A1A-4DD6-A98B-395268242618}"/>
              </a:ext>
            </a:extLst>
          </p:cNvPr>
          <p:cNvSpPr txBox="1">
            <a:spLocks noChangeArrowheads="1"/>
          </p:cNvSpPr>
          <p:nvPr/>
        </p:nvSpPr>
        <p:spPr bwMode="auto">
          <a:xfrm>
            <a:off x="1520225" y="2640962"/>
            <a:ext cx="510410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serving various lusts</a:t>
            </a:r>
          </a:p>
        </p:txBody>
      </p:sp>
      <p:sp>
        <p:nvSpPr>
          <p:cNvPr id="11" name="Rectangle 2">
            <a:extLst>
              <a:ext uri="{FF2B5EF4-FFF2-40B4-BE49-F238E27FC236}">
                <a16:creationId xmlns:a16="http://schemas.microsoft.com/office/drawing/2014/main" id="{986781F9-06F7-4663-9285-A50B922F6744}"/>
              </a:ext>
            </a:extLst>
          </p:cNvPr>
          <p:cNvSpPr txBox="1">
            <a:spLocks noChangeArrowheads="1"/>
          </p:cNvSpPr>
          <p:nvPr/>
        </p:nvSpPr>
        <p:spPr bwMode="auto">
          <a:xfrm>
            <a:off x="3416086" y="3316057"/>
            <a:ext cx="480539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living in malice and</a:t>
            </a:r>
          </a:p>
        </p:txBody>
      </p:sp>
      <p:sp>
        <p:nvSpPr>
          <p:cNvPr id="12" name="Rectangle 2">
            <a:extLst>
              <a:ext uri="{FF2B5EF4-FFF2-40B4-BE49-F238E27FC236}">
                <a16:creationId xmlns:a16="http://schemas.microsoft.com/office/drawing/2014/main" id="{DA9C3FCB-504D-454B-8B56-5C75ADF9865F}"/>
              </a:ext>
            </a:extLst>
          </p:cNvPr>
          <p:cNvSpPr txBox="1">
            <a:spLocks noChangeArrowheads="1"/>
          </p:cNvSpPr>
          <p:nvPr/>
        </p:nvSpPr>
        <p:spPr bwMode="auto">
          <a:xfrm>
            <a:off x="1112722" y="4075395"/>
            <a:ext cx="1371599" cy="71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13" name="Rectangle 2">
            <a:extLst>
              <a:ext uri="{FF2B5EF4-FFF2-40B4-BE49-F238E27FC236}">
                <a16:creationId xmlns:a16="http://schemas.microsoft.com/office/drawing/2014/main" id="{B047695C-060C-47B7-B0C9-6A05FF555493}"/>
              </a:ext>
            </a:extLst>
          </p:cNvPr>
          <p:cNvSpPr txBox="1">
            <a:spLocks noChangeArrowheads="1"/>
          </p:cNvSpPr>
          <p:nvPr/>
        </p:nvSpPr>
        <p:spPr bwMode="auto">
          <a:xfrm>
            <a:off x="2417986" y="3984324"/>
            <a:ext cx="467476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hateful and hating</a:t>
            </a:r>
          </a:p>
        </p:txBody>
      </p:sp>
      <p:sp>
        <p:nvSpPr>
          <p:cNvPr id="15" name="Rectangle 2">
            <a:extLst>
              <a:ext uri="{FF2B5EF4-FFF2-40B4-BE49-F238E27FC236}">
                <a16:creationId xmlns:a16="http://schemas.microsoft.com/office/drawing/2014/main" id="{26985E1A-9D3A-43C9-B24E-610FEB6CC991}"/>
              </a:ext>
            </a:extLst>
          </p:cNvPr>
          <p:cNvSpPr txBox="1">
            <a:spLocks noChangeArrowheads="1"/>
          </p:cNvSpPr>
          <p:nvPr/>
        </p:nvSpPr>
        <p:spPr bwMode="auto">
          <a:xfrm>
            <a:off x="658757" y="1463674"/>
            <a:ext cx="2868017"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Meanness</a:t>
            </a:r>
          </a:p>
        </p:txBody>
      </p:sp>
      <p:sp>
        <p:nvSpPr>
          <p:cNvPr id="16" name="Rectangle 2">
            <a:extLst>
              <a:ext uri="{FF2B5EF4-FFF2-40B4-BE49-F238E27FC236}">
                <a16:creationId xmlns:a16="http://schemas.microsoft.com/office/drawing/2014/main" id="{2DD941D2-AB18-4A6C-955E-50D3095A3B94}"/>
              </a:ext>
            </a:extLst>
          </p:cNvPr>
          <p:cNvSpPr txBox="1">
            <a:spLocks noChangeArrowheads="1"/>
          </p:cNvSpPr>
          <p:nvPr/>
        </p:nvSpPr>
        <p:spPr bwMode="auto">
          <a:xfrm>
            <a:off x="5271600" y="1911216"/>
            <a:ext cx="2868017"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Nastiness</a:t>
            </a:r>
          </a:p>
        </p:txBody>
      </p:sp>
      <p:sp>
        <p:nvSpPr>
          <p:cNvPr id="17" name="Rectangle 2">
            <a:extLst>
              <a:ext uri="{FF2B5EF4-FFF2-40B4-BE49-F238E27FC236}">
                <a16:creationId xmlns:a16="http://schemas.microsoft.com/office/drawing/2014/main" id="{AE81ABC6-981B-46F5-8AD8-E406F5512C14}"/>
              </a:ext>
            </a:extLst>
          </p:cNvPr>
          <p:cNvSpPr txBox="1">
            <a:spLocks noChangeArrowheads="1"/>
          </p:cNvSpPr>
          <p:nvPr/>
        </p:nvSpPr>
        <p:spPr bwMode="auto">
          <a:xfrm>
            <a:off x="594327" y="3205605"/>
            <a:ext cx="157095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Spite</a:t>
            </a:r>
          </a:p>
        </p:txBody>
      </p:sp>
      <p:sp>
        <p:nvSpPr>
          <p:cNvPr id="18" name="Rectangle 2">
            <a:extLst>
              <a:ext uri="{FF2B5EF4-FFF2-40B4-BE49-F238E27FC236}">
                <a16:creationId xmlns:a16="http://schemas.microsoft.com/office/drawing/2014/main" id="{3C64AABB-FD6F-4B36-B2F3-193A61DCE3FB}"/>
              </a:ext>
            </a:extLst>
          </p:cNvPr>
          <p:cNvSpPr txBox="1">
            <a:spLocks noChangeArrowheads="1"/>
          </p:cNvSpPr>
          <p:nvPr/>
        </p:nvSpPr>
        <p:spPr bwMode="auto">
          <a:xfrm>
            <a:off x="5786339" y="4738913"/>
            <a:ext cx="204755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Hatred</a:t>
            </a:r>
          </a:p>
        </p:txBody>
      </p:sp>
      <p:sp>
        <p:nvSpPr>
          <p:cNvPr id="19" name="Rectangle 2">
            <a:extLst>
              <a:ext uri="{FF2B5EF4-FFF2-40B4-BE49-F238E27FC236}">
                <a16:creationId xmlns:a16="http://schemas.microsoft.com/office/drawing/2014/main" id="{59089528-0C4E-4944-A2AF-BF26A1B1C6E4}"/>
              </a:ext>
            </a:extLst>
          </p:cNvPr>
          <p:cNvSpPr txBox="1">
            <a:spLocks noChangeArrowheads="1"/>
          </p:cNvSpPr>
          <p:nvPr/>
        </p:nvSpPr>
        <p:spPr bwMode="auto">
          <a:xfrm>
            <a:off x="1025243" y="5156791"/>
            <a:ext cx="213504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Cruelty</a:t>
            </a:r>
          </a:p>
        </p:txBody>
      </p:sp>
      <p:sp>
        <p:nvSpPr>
          <p:cNvPr id="20" name="Rectangle 2">
            <a:extLst>
              <a:ext uri="{FF2B5EF4-FFF2-40B4-BE49-F238E27FC236}">
                <a16:creationId xmlns:a16="http://schemas.microsoft.com/office/drawing/2014/main" id="{F9968DFE-3E1F-429D-8CAD-29004DCE2AC4}"/>
              </a:ext>
            </a:extLst>
          </p:cNvPr>
          <p:cNvSpPr txBox="1">
            <a:spLocks noChangeArrowheads="1"/>
          </p:cNvSpPr>
          <p:nvPr/>
        </p:nvSpPr>
        <p:spPr bwMode="auto">
          <a:xfrm>
            <a:off x="3160289" y="380438"/>
            <a:ext cx="313508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Wickedness</a:t>
            </a:r>
          </a:p>
        </p:txBody>
      </p:sp>
      <p:sp>
        <p:nvSpPr>
          <p:cNvPr id="21" name="Rectangle 2">
            <a:extLst>
              <a:ext uri="{FF2B5EF4-FFF2-40B4-BE49-F238E27FC236}">
                <a16:creationId xmlns:a16="http://schemas.microsoft.com/office/drawing/2014/main" id="{8F0BBEA4-6F40-4CC1-B86A-6A139957092D}"/>
              </a:ext>
            </a:extLst>
          </p:cNvPr>
          <p:cNvSpPr txBox="1">
            <a:spLocks noChangeArrowheads="1"/>
          </p:cNvSpPr>
          <p:nvPr/>
        </p:nvSpPr>
        <p:spPr bwMode="auto">
          <a:xfrm>
            <a:off x="6994796" y="3097438"/>
            <a:ext cx="139446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p>
        </p:txBody>
      </p:sp>
    </p:spTree>
    <p:extLst>
      <p:ext uri="{BB962C8B-B14F-4D97-AF65-F5344CB8AC3E}">
        <p14:creationId xmlns:p14="http://schemas.microsoft.com/office/powerpoint/2010/main" val="38635623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1849 0 " pathEditMode="relative" rAng="0" ptsTypes="AA">
                                      <p:cBhvr>
                                        <p:cTn id="10" dur="1000" spd="-100000" fill="hold"/>
                                        <p:tgtEl>
                                          <p:spTgt spid="3074"/>
                                        </p:tgtEl>
                                        <p:attrNameLst>
                                          <p:attrName>ppt_x</p:attrName>
                                          <p:attrName>ppt_y</p:attrName>
                                        </p:attrNameLst>
                                      </p:cBhvr>
                                      <p:rCtr x="9236" y="0"/>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
                                        <p:tgtEl>
                                          <p:spTgt spid="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
                                        <p:tgtEl>
                                          <p:spTgt spid="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
                                        <p:tgtEl>
                                          <p:spTgt spid="1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
                                        <p:tgtEl>
                                          <p:spTgt spid="1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
                                        <p:tgtEl>
                                          <p:spTgt spid="12"/>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42" presetClass="path" presetSubtype="0" accel="50000" decel="50000" fill="hold" grpId="0" nodeType="withEffect">
                                  <p:stCondLst>
                                    <p:cond delay="0"/>
                                  </p:stCondLst>
                                  <p:childTnLst>
                                    <p:animMotion origin="layout" path="M 2.5E-6 -4.81481E-6 L 0.09062 -0.11736 " pathEditMode="relative" rAng="0" ptsTypes="AA">
                                      <p:cBhvr>
                                        <p:cTn id="39" dur="2000" fill="hold"/>
                                        <p:tgtEl>
                                          <p:spTgt spid="7"/>
                                        </p:tgtEl>
                                        <p:attrNameLst>
                                          <p:attrName>ppt_x</p:attrName>
                                          <p:attrName>ppt_y</p:attrName>
                                        </p:attrNameLst>
                                      </p:cBhvr>
                                      <p:rCtr x="4531" y="-5880"/>
                                    </p:animMotion>
                                  </p:childTnLst>
                                </p:cTn>
                              </p:par>
                              <p:par>
                                <p:cTn id="40" presetID="42" presetClass="path" presetSubtype="0" accel="50000" decel="50000" fill="hold" grpId="0" nodeType="withEffect">
                                  <p:stCondLst>
                                    <p:cond delay="0"/>
                                  </p:stCondLst>
                                  <p:childTnLst>
                                    <p:animMotion origin="layout" path="M -3.33333E-6 -2.22222E-6 L -0.11093 0.07709 " pathEditMode="relative" rAng="0" ptsTypes="AA">
                                      <p:cBhvr>
                                        <p:cTn id="41" dur="2000" fill="hold"/>
                                        <p:tgtEl>
                                          <p:spTgt spid="8"/>
                                        </p:tgtEl>
                                        <p:attrNameLst>
                                          <p:attrName>ppt_x</p:attrName>
                                          <p:attrName>ppt_y</p:attrName>
                                        </p:attrNameLst>
                                      </p:cBhvr>
                                      <p:rCtr x="-5556" y="3843"/>
                                    </p:animMotion>
                                  </p:childTnLst>
                                </p:cTn>
                              </p:par>
                              <p:par>
                                <p:cTn id="42" presetID="42" presetClass="path" presetSubtype="0" accel="50000" decel="50000" fill="hold" grpId="0" nodeType="withEffect">
                                  <p:stCondLst>
                                    <p:cond delay="0"/>
                                  </p:stCondLst>
                                  <p:childTnLst>
                                    <p:animMotion origin="layout" path="M -3.33333E-6 3.7037E-6 L -0.44149 -0.02037 " pathEditMode="relative" rAng="0" ptsTypes="AA">
                                      <p:cBhvr>
                                        <p:cTn id="43" dur="2000" fill="hold"/>
                                        <p:tgtEl>
                                          <p:spTgt spid="9"/>
                                        </p:tgtEl>
                                        <p:attrNameLst>
                                          <p:attrName>ppt_x</p:attrName>
                                          <p:attrName>ppt_y</p:attrName>
                                        </p:attrNameLst>
                                      </p:cBhvr>
                                      <p:rCtr x="-22083" y="-1019"/>
                                    </p:animMotion>
                                  </p:childTnLst>
                                </p:cTn>
                              </p:par>
                              <p:par>
                                <p:cTn id="44" presetID="42" presetClass="path" presetSubtype="0" accel="50000" decel="50000" fill="hold" grpId="0" nodeType="withEffect">
                                  <p:stCondLst>
                                    <p:cond delay="0"/>
                                  </p:stCondLst>
                                  <p:childTnLst>
                                    <p:animMotion origin="layout" path="M -2.5E-6 -1.48148E-6 L 0.01459 0.07778 " pathEditMode="relative" rAng="0" ptsTypes="AA">
                                      <p:cBhvr>
                                        <p:cTn id="45" dur="2000" fill="hold"/>
                                        <p:tgtEl>
                                          <p:spTgt spid="10"/>
                                        </p:tgtEl>
                                        <p:attrNameLst>
                                          <p:attrName>ppt_x</p:attrName>
                                          <p:attrName>ppt_y</p:attrName>
                                        </p:attrNameLst>
                                      </p:cBhvr>
                                      <p:rCtr x="729" y="3889"/>
                                    </p:animMotion>
                                  </p:childTnLst>
                                </p:cTn>
                              </p:par>
                              <p:par>
                                <p:cTn id="46" presetID="42" presetClass="path" presetSubtype="0" accel="50000" decel="50000" fill="hold" grpId="0" nodeType="withEffect">
                                  <p:stCondLst>
                                    <p:cond delay="0"/>
                                  </p:stCondLst>
                                  <p:childTnLst>
                                    <p:animMotion origin="layout" path="M -4.72222E-6 -1.11111E-6 L -0.19027 0.07778 " pathEditMode="relative" rAng="0" ptsTypes="AA">
                                      <p:cBhvr>
                                        <p:cTn id="47" dur="2000" fill="hold"/>
                                        <p:tgtEl>
                                          <p:spTgt spid="11"/>
                                        </p:tgtEl>
                                        <p:attrNameLst>
                                          <p:attrName>ppt_x</p:attrName>
                                          <p:attrName>ppt_y</p:attrName>
                                        </p:attrNameLst>
                                      </p:cBhvr>
                                      <p:rCtr x="-9514" y="3889"/>
                                    </p:animMotion>
                                  </p:childTnLst>
                                </p:cTn>
                              </p:par>
                              <p:par>
                                <p:cTn id="48" presetID="0" presetClass="path" presetSubtype="0" accel="50000" decel="50000" fill="hold" grpId="0" nodeType="withEffect">
                                  <p:stCondLst>
                                    <p:cond delay="0"/>
                                  </p:stCondLst>
                                  <p:childTnLst>
                                    <p:animMotion origin="layout" path="M -1.38889E-6 -0.00046 C -0.01371 0.01065 -0.03455 0.02593 -0.04219 0.04584 C -0.04982 0.06575 -0.0526 0.097 -0.04583 0.11945 C -0.03906 0.1419 -0.03507 0.16413 -0.00173 0.18102 C 0.0316 0.19792 0.0941 0.21413 0.15417 0.22107 C 0.21389 0.22801 0.30156 0.22778 0.35712 0.22315 C 0.4125 0.21852 0.45452 0.21181 0.48733 0.19352 C 0.51979 0.17524 0.54063 0.14885 0.55365 0.11297 C 0.56702 0.07709 0.56667 0.00741 0.56788 -0.0199 " pathEditMode="relative" rAng="0" ptsTypes="AAAAAAAAA">
                                      <p:cBhvr>
                                        <p:cTn id="49" dur="2000" fill="hold"/>
                                        <p:tgtEl>
                                          <p:spTgt spid="12"/>
                                        </p:tgtEl>
                                        <p:attrNameLst>
                                          <p:attrName>ppt_x</p:attrName>
                                          <p:attrName>ppt_y</p:attrName>
                                        </p:attrNameLst>
                                      </p:cBhvr>
                                      <p:rCtr x="25903" y="10370"/>
                                    </p:animMotion>
                                  </p:childTnLst>
                                </p:cTn>
                              </p:par>
                              <p:par>
                                <p:cTn id="50" presetID="42" presetClass="path" presetSubtype="0" accel="50000" decel="50000" fill="hold" grpId="0" nodeType="withEffect">
                                  <p:stCondLst>
                                    <p:cond delay="0"/>
                                  </p:stCondLst>
                                  <p:childTnLst>
                                    <p:animMotion origin="layout" path="M 4.72222E-6 -4.81481E-6 L -0.08351 0.07825 " pathEditMode="relative" rAng="0" ptsTypes="AA">
                                      <p:cBhvr>
                                        <p:cTn id="51" dur="2000" fill="hold"/>
                                        <p:tgtEl>
                                          <p:spTgt spid="13"/>
                                        </p:tgtEl>
                                        <p:attrNameLst>
                                          <p:attrName>ppt_x</p:attrName>
                                          <p:attrName>ppt_y</p:attrName>
                                        </p:attrNameLst>
                                      </p:cBhvr>
                                      <p:rCtr x="-4184" y="3912"/>
                                    </p:animMotion>
                                  </p:childTnLst>
                                </p:cTn>
                              </p:par>
                              <p:par>
                                <p:cTn id="52" presetID="10" presetClass="exit" presetSubtype="0" fill="hold" grpId="3" nodeType="withEffect">
                                  <p:stCondLst>
                                    <p:cond delay="0"/>
                                  </p:stCondLst>
                                  <p:childTnLst>
                                    <p:animEffect transition="out" filter="fade">
                                      <p:cBhvr>
                                        <p:cTn id="53" dur="1250"/>
                                        <p:tgtEl>
                                          <p:spTgt spid="3074"/>
                                        </p:tgtEl>
                                      </p:cBhvr>
                                    </p:animEffect>
                                    <p:set>
                                      <p:cBhvr>
                                        <p:cTn id="54" dur="1" fill="hold">
                                          <p:stCondLst>
                                            <p:cond delay="1249"/>
                                          </p:stCondLst>
                                        </p:cTn>
                                        <p:tgtEl>
                                          <p:spTgt spid="3074"/>
                                        </p:tgtEl>
                                        <p:attrNameLst>
                                          <p:attrName>style.visibility</p:attrName>
                                        </p:attrNameLst>
                                      </p:cBhvr>
                                      <p:to>
                                        <p:strVal val="hidden"/>
                                      </p:to>
                                    </p:se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50"/>
                                        <p:tgtEl>
                                          <p:spTgt spid="6"/>
                                        </p:tgtEl>
                                      </p:cBhvr>
                                    </p:animEffect>
                                  </p:childTnLst>
                                </p:cTn>
                              </p:par>
                              <p:par>
                                <p:cTn id="59" presetID="10" presetClass="exit" presetSubtype="0" fill="hold" grpId="2"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1"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00"/>
                                        <p:tgtEl>
                                          <p:spTgt spid="14"/>
                                        </p:tgtEl>
                                      </p:cBhvr>
                                    </p:animEffect>
                                  </p:childTnLst>
                                </p:cTn>
                              </p:par>
                              <p:par>
                                <p:cTn id="85" presetID="10" presetClass="exit" presetSubtype="0" fill="hold" grpId="1" nodeType="withEffect">
                                  <p:stCondLst>
                                    <p:cond delay="0"/>
                                  </p:stCondLst>
                                  <p:childTnLst>
                                    <p:animEffect transition="out" filter="fade">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1"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500" fill="hold"/>
                                        <p:tgtEl>
                                          <p:spTgt spid="20"/>
                                        </p:tgtEl>
                                        <p:attrNameLst>
                                          <p:attrName>ppt_w</p:attrName>
                                        </p:attrNameLst>
                                      </p:cBhvr>
                                      <p:tavLst>
                                        <p:tav tm="0">
                                          <p:val>
                                            <p:fltVal val="0"/>
                                          </p:val>
                                        </p:tav>
                                        <p:tav tm="100000">
                                          <p:val>
                                            <p:strVal val="#ppt_w"/>
                                          </p:val>
                                        </p:tav>
                                      </p:tavLst>
                                    </p:anim>
                                    <p:anim calcmode="lin" valueType="num">
                                      <p:cBhvr>
                                        <p:cTn id="93" dur="1500" fill="hold"/>
                                        <p:tgtEl>
                                          <p:spTgt spid="20"/>
                                        </p:tgtEl>
                                        <p:attrNameLst>
                                          <p:attrName>ppt_h</p:attrName>
                                        </p:attrNameLst>
                                      </p:cBhvr>
                                      <p:tavLst>
                                        <p:tav tm="0">
                                          <p:val>
                                            <p:fltVal val="0"/>
                                          </p:val>
                                        </p:tav>
                                        <p:tav tm="100000">
                                          <p:val>
                                            <p:strVal val="#ppt_h"/>
                                          </p:val>
                                        </p:tav>
                                      </p:tavLst>
                                    </p:anim>
                                  </p:childTnLst>
                                </p:cTn>
                              </p:par>
                              <p:par>
                                <p:cTn id="94" presetID="42" presetClass="path" presetSubtype="0" accel="50000" decel="50000" fill="hold" grpId="0" nodeType="withEffect">
                                  <p:stCondLst>
                                    <p:cond delay="0"/>
                                  </p:stCondLst>
                                  <p:childTnLst>
                                    <p:animMotion origin="layout" path="M -3.88889E-6 -1.85185E-6 L -0.01701 0.50371 " pathEditMode="relative" rAng="0" ptsTypes="AA">
                                      <p:cBhvr>
                                        <p:cTn id="95" dur="1500" spd="-100000" fill="hold"/>
                                        <p:tgtEl>
                                          <p:spTgt spid="20"/>
                                        </p:tgtEl>
                                        <p:attrNameLst>
                                          <p:attrName>ppt_x</p:attrName>
                                          <p:attrName>ppt_y</p:attrName>
                                        </p:attrNameLst>
                                      </p:cBhvr>
                                      <p:rCtr x="-851" y="25185"/>
                                    </p:animMotion>
                                  </p:childTnLst>
                                </p:cTn>
                              </p:par>
                              <p:par>
                                <p:cTn id="96" presetID="23" presetClass="entr" presetSubtype="16" fill="hold" grpId="1" nodeType="withEffect">
                                  <p:stCondLst>
                                    <p:cond delay="100"/>
                                  </p:stCondLst>
                                  <p:childTnLst>
                                    <p:set>
                                      <p:cBhvr>
                                        <p:cTn id="97" dur="1" fill="hold">
                                          <p:stCondLst>
                                            <p:cond delay="0"/>
                                          </p:stCondLst>
                                        </p:cTn>
                                        <p:tgtEl>
                                          <p:spTgt spid="15"/>
                                        </p:tgtEl>
                                        <p:attrNameLst>
                                          <p:attrName>style.visibility</p:attrName>
                                        </p:attrNameLst>
                                      </p:cBhvr>
                                      <p:to>
                                        <p:strVal val="visible"/>
                                      </p:to>
                                    </p:set>
                                    <p:anim calcmode="lin" valueType="num">
                                      <p:cBhvr>
                                        <p:cTn id="98" dur="1500" fill="hold"/>
                                        <p:tgtEl>
                                          <p:spTgt spid="15"/>
                                        </p:tgtEl>
                                        <p:attrNameLst>
                                          <p:attrName>ppt_w</p:attrName>
                                        </p:attrNameLst>
                                      </p:cBhvr>
                                      <p:tavLst>
                                        <p:tav tm="0">
                                          <p:val>
                                            <p:fltVal val="0"/>
                                          </p:val>
                                        </p:tav>
                                        <p:tav tm="100000">
                                          <p:val>
                                            <p:strVal val="#ppt_w"/>
                                          </p:val>
                                        </p:tav>
                                      </p:tavLst>
                                    </p:anim>
                                    <p:anim calcmode="lin" valueType="num">
                                      <p:cBhvr>
                                        <p:cTn id="99" dur="1500" fill="hold"/>
                                        <p:tgtEl>
                                          <p:spTgt spid="15"/>
                                        </p:tgtEl>
                                        <p:attrNameLst>
                                          <p:attrName>ppt_h</p:attrName>
                                        </p:attrNameLst>
                                      </p:cBhvr>
                                      <p:tavLst>
                                        <p:tav tm="0">
                                          <p:val>
                                            <p:fltVal val="0"/>
                                          </p:val>
                                        </p:tav>
                                        <p:tav tm="100000">
                                          <p:val>
                                            <p:strVal val="#ppt_h"/>
                                          </p:val>
                                        </p:tav>
                                      </p:tavLst>
                                    </p:anim>
                                  </p:childTnLst>
                                </p:cTn>
                              </p:par>
                              <p:par>
                                <p:cTn id="100" presetID="42" presetClass="path" presetSubtype="0" accel="50000" decel="50000" fill="hold" grpId="0" nodeType="withEffect">
                                  <p:stCondLst>
                                    <p:cond delay="100"/>
                                  </p:stCondLst>
                                  <p:childTnLst>
                                    <p:animMotion origin="layout" path="M 5.55556E-7 -2.22222E-6 L 0.27118 0.35232 " pathEditMode="relative" rAng="0" ptsTypes="AA">
                                      <p:cBhvr>
                                        <p:cTn id="101" dur="1500" spd="-100000" fill="hold"/>
                                        <p:tgtEl>
                                          <p:spTgt spid="15"/>
                                        </p:tgtEl>
                                        <p:attrNameLst>
                                          <p:attrName>ppt_x</p:attrName>
                                          <p:attrName>ppt_y</p:attrName>
                                        </p:attrNameLst>
                                      </p:cBhvr>
                                      <p:rCtr x="13559" y="17616"/>
                                    </p:animMotion>
                                  </p:childTnLst>
                                </p:cTn>
                              </p:par>
                              <p:par>
                                <p:cTn id="102" presetID="23" presetClass="entr" presetSubtype="16" fill="hold" grpId="1" nodeType="withEffect">
                                  <p:stCondLst>
                                    <p:cond delay="200"/>
                                  </p:stCondLst>
                                  <p:childTnLst>
                                    <p:set>
                                      <p:cBhvr>
                                        <p:cTn id="103" dur="1" fill="hold">
                                          <p:stCondLst>
                                            <p:cond delay="0"/>
                                          </p:stCondLst>
                                        </p:cTn>
                                        <p:tgtEl>
                                          <p:spTgt spid="17"/>
                                        </p:tgtEl>
                                        <p:attrNameLst>
                                          <p:attrName>style.visibility</p:attrName>
                                        </p:attrNameLst>
                                      </p:cBhvr>
                                      <p:to>
                                        <p:strVal val="visible"/>
                                      </p:to>
                                    </p:set>
                                    <p:anim calcmode="lin" valueType="num">
                                      <p:cBhvr>
                                        <p:cTn id="104" dur="1500" fill="hold"/>
                                        <p:tgtEl>
                                          <p:spTgt spid="17"/>
                                        </p:tgtEl>
                                        <p:attrNameLst>
                                          <p:attrName>ppt_w</p:attrName>
                                        </p:attrNameLst>
                                      </p:cBhvr>
                                      <p:tavLst>
                                        <p:tav tm="0">
                                          <p:val>
                                            <p:fltVal val="0"/>
                                          </p:val>
                                        </p:tav>
                                        <p:tav tm="100000">
                                          <p:val>
                                            <p:strVal val="#ppt_w"/>
                                          </p:val>
                                        </p:tav>
                                      </p:tavLst>
                                    </p:anim>
                                    <p:anim calcmode="lin" valueType="num">
                                      <p:cBhvr>
                                        <p:cTn id="105" dur="1500" fill="hold"/>
                                        <p:tgtEl>
                                          <p:spTgt spid="17"/>
                                        </p:tgtEl>
                                        <p:attrNameLst>
                                          <p:attrName>ppt_h</p:attrName>
                                        </p:attrNameLst>
                                      </p:cBhvr>
                                      <p:tavLst>
                                        <p:tav tm="0">
                                          <p:val>
                                            <p:fltVal val="0"/>
                                          </p:val>
                                        </p:tav>
                                        <p:tav tm="100000">
                                          <p:val>
                                            <p:strVal val="#ppt_h"/>
                                          </p:val>
                                        </p:tav>
                                      </p:tavLst>
                                    </p:anim>
                                  </p:childTnLst>
                                </p:cTn>
                              </p:par>
                              <p:par>
                                <p:cTn id="106" presetID="42" presetClass="path" presetSubtype="0" accel="50000" decel="50000" fill="hold" grpId="0" nodeType="withEffect">
                                  <p:stCondLst>
                                    <p:cond delay="200"/>
                                  </p:stCondLst>
                                  <p:childTnLst>
                                    <p:animMotion origin="layout" path="M 1.94444E-6 1.11111E-6 L 0.34913 0.09815 " pathEditMode="relative" rAng="0" ptsTypes="AA">
                                      <p:cBhvr>
                                        <p:cTn id="107" dur="1500" spd="-100000" fill="hold"/>
                                        <p:tgtEl>
                                          <p:spTgt spid="17"/>
                                        </p:tgtEl>
                                        <p:attrNameLst>
                                          <p:attrName>ppt_x</p:attrName>
                                          <p:attrName>ppt_y</p:attrName>
                                        </p:attrNameLst>
                                      </p:cBhvr>
                                      <p:rCtr x="17448" y="4907"/>
                                    </p:animMotion>
                                  </p:childTnLst>
                                </p:cTn>
                              </p:par>
                              <p:par>
                                <p:cTn id="108" presetID="23" presetClass="entr" presetSubtype="16" fill="hold" grpId="1" nodeType="withEffect">
                                  <p:stCondLst>
                                    <p:cond delay="30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500" fill="hold"/>
                                        <p:tgtEl>
                                          <p:spTgt spid="19"/>
                                        </p:tgtEl>
                                        <p:attrNameLst>
                                          <p:attrName>ppt_w</p:attrName>
                                        </p:attrNameLst>
                                      </p:cBhvr>
                                      <p:tavLst>
                                        <p:tav tm="0">
                                          <p:val>
                                            <p:fltVal val="0"/>
                                          </p:val>
                                        </p:tav>
                                        <p:tav tm="100000">
                                          <p:val>
                                            <p:strVal val="#ppt_w"/>
                                          </p:val>
                                        </p:tav>
                                      </p:tavLst>
                                    </p:anim>
                                    <p:anim calcmode="lin" valueType="num">
                                      <p:cBhvr>
                                        <p:cTn id="111" dur="1500" fill="hold"/>
                                        <p:tgtEl>
                                          <p:spTgt spid="19"/>
                                        </p:tgtEl>
                                        <p:attrNameLst>
                                          <p:attrName>ppt_h</p:attrName>
                                        </p:attrNameLst>
                                      </p:cBhvr>
                                      <p:tavLst>
                                        <p:tav tm="0">
                                          <p:val>
                                            <p:fltVal val="0"/>
                                          </p:val>
                                        </p:tav>
                                        <p:tav tm="100000">
                                          <p:val>
                                            <p:strVal val="#ppt_h"/>
                                          </p:val>
                                        </p:tav>
                                      </p:tavLst>
                                    </p:anim>
                                  </p:childTnLst>
                                </p:cTn>
                              </p:par>
                              <p:par>
                                <p:cTn id="112" presetID="42" presetClass="path" presetSubtype="0" accel="50000" decel="50000" fill="hold" grpId="0" nodeType="withEffect">
                                  <p:stCondLst>
                                    <p:cond delay="300"/>
                                  </p:stCondLst>
                                  <p:childTnLst>
                                    <p:animMotion origin="layout" path="M 5.55556E-7 3.7037E-7 L 0.27326 -0.19282 " pathEditMode="relative" rAng="0" ptsTypes="AA">
                                      <p:cBhvr>
                                        <p:cTn id="113" dur="1500" spd="-100000" fill="hold"/>
                                        <p:tgtEl>
                                          <p:spTgt spid="19"/>
                                        </p:tgtEl>
                                        <p:attrNameLst>
                                          <p:attrName>ppt_x</p:attrName>
                                          <p:attrName>ppt_y</p:attrName>
                                        </p:attrNameLst>
                                      </p:cBhvr>
                                      <p:rCtr x="13663" y="-9653"/>
                                    </p:animMotion>
                                  </p:childTnLst>
                                </p:cTn>
                              </p:par>
                              <p:par>
                                <p:cTn id="114" presetID="23" presetClass="entr" presetSubtype="16" fill="hold" grpId="1" nodeType="withEffect">
                                  <p:stCondLst>
                                    <p:cond delay="40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1500" fill="hold"/>
                                        <p:tgtEl>
                                          <p:spTgt spid="18"/>
                                        </p:tgtEl>
                                        <p:attrNameLst>
                                          <p:attrName>ppt_w</p:attrName>
                                        </p:attrNameLst>
                                      </p:cBhvr>
                                      <p:tavLst>
                                        <p:tav tm="0">
                                          <p:val>
                                            <p:fltVal val="0"/>
                                          </p:val>
                                        </p:tav>
                                        <p:tav tm="100000">
                                          <p:val>
                                            <p:strVal val="#ppt_w"/>
                                          </p:val>
                                        </p:tav>
                                      </p:tavLst>
                                    </p:anim>
                                    <p:anim calcmode="lin" valueType="num">
                                      <p:cBhvr>
                                        <p:cTn id="117" dur="1500" fill="hold"/>
                                        <p:tgtEl>
                                          <p:spTgt spid="18"/>
                                        </p:tgtEl>
                                        <p:attrNameLst>
                                          <p:attrName>ppt_h</p:attrName>
                                        </p:attrNameLst>
                                      </p:cBhvr>
                                      <p:tavLst>
                                        <p:tav tm="0">
                                          <p:val>
                                            <p:fltVal val="0"/>
                                          </p:val>
                                        </p:tav>
                                        <p:tav tm="100000">
                                          <p:val>
                                            <p:strVal val="#ppt_h"/>
                                          </p:val>
                                        </p:tav>
                                      </p:tavLst>
                                    </p:anim>
                                  </p:childTnLst>
                                </p:cTn>
                              </p:par>
                              <p:par>
                                <p:cTn id="118" presetID="42" presetClass="path" presetSubtype="0" accel="50000" decel="50000" fill="hold" grpId="0" nodeType="withEffect">
                                  <p:stCondLst>
                                    <p:cond delay="400"/>
                                  </p:stCondLst>
                                  <p:childTnLst>
                                    <p:animMotion origin="layout" path="M -1.66667E-6 1.48148E-6 L -0.24479 -0.13033 " pathEditMode="relative" rAng="0" ptsTypes="AA">
                                      <p:cBhvr>
                                        <p:cTn id="119" dur="1500" spd="-100000" fill="hold"/>
                                        <p:tgtEl>
                                          <p:spTgt spid="18"/>
                                        </p:tgtEl>
                                        <p:attrNameLst>
                                          <p:attrName>ppt_x</p:attrName>
                                          <p:attrName>ppt_y</p:attrName>
                                        </p:attrNameLst>
                                      </p:cBhvr>
                                      <p:rCtr x="-12240" y="-6528"/>
                                    </p:animMotion>
                                  </p:childTnLst>
                                </p:cTn>
                              </p:par>
                              <p:par>
                                <p:cTn id="120" presetID="23" presetClass="entr" presetSubtype="16" fill="hold" grpId="1" nodeType="withEffect">
                                  <p:stCondLst>
                                    <p:cond delay="60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1500" fill="hold"/>
                                        <p:tgtEl>
                                          <p:spTgt spid="21"/>
                                        </p:tgtEl>
                                        <p:attrNameLst>
                                          <p:attrName>ppt_w</p:attrName>
                                        </p:attrNameLst>
                                      </p:cBhvr>
                                      <p:tavLst>
                                        <p:tav tm="0">
                                          <p:val>
                                            <p:fltVal val="0"/>
                                          </p:val>
                                        </p:tav>
                                        <p:tav tm="100000">
                                          <p:val>
                                            <p:strVal val="#ppt_w"/>
                                          </p:val>
                                        </p:tav>
                                      </p:tavLst>
                                    </p:anim>
                                    <p:anim calcmode="lin" valueType="num">
                                      <p:cBhvr>
                                        <p:cTn id="123" dur="1500" fill="hold"/>
                                        <p:tgtEl>
                                          <p:spTgt spid="21"/>
                                        </p:tgtEl>
                                        <p:attrNameLst>
                                          <p:attrName>ppt_h</p:attrName>
                                        </p:attrNameLst>
                                      </p:cBhvr>
                                      <p:tavLst>
                                        <p:tav tm="0">
                                          <p:val>
                                            <p:fltVal val="0"/>
                                          </p:val>
                                        </p:tav>
                                        <p:tav tm="100000">
                                          <p:val>
                                            <p:strVal val="#ppt_h"/>
                                          </p:val>
                                        </p:tav>
                                      </p:tavLst>
                                    </p:anim>
                                  </p:childTnLst>
                                </p:cTn>
                              </p:par>
                              <p:par>
                                <p:cTn id="124" presetID="42" presetClass="path" presetSubtype="0" accel="50000" decel="50000" fill="hold" grpId="0" nodeType="withEffect">
                                  <p:stCondLst>
                                    <p:cond delay="600"/>
                                  </p:stCondLst>
                                  <p:childTnLst>
                                    <p:animMotion origin="layout" path="M 4.16667E-6 3.33333E-6 L -0.34115 0.10787 " pathEditMode="relative" rAng="0" ptsTypes="AA">
                                      <p:cBhvr>
                                        <p:cTn id="125" dur="1500" spd="-100000" fill="hold"/>
                                        <p:tgtEl>
                                          <p:spTgt spid="21"/>
                                        </p:tgtEl>
                                        <p:attrNameLst>
                                          <p:attrName>ppt_x</p:attrName>
                                          <p:attrName>ppt_y</p:attrName>
                                        </p:attrNameLst>
                                      </p:cBhvr>
                                      <p:rCtr x="-17066" y="5394"/>
                                    </p:animMotion>
                                  </p:childTnLst>
                                </p:cTn>
                              </p:par>
                              <p:par>
                                <p:cTn id="126" presetID="23" presetClass="entr" presetSubtype="16" fill="hold" grpId="1" nodeType="withEffect">
                                  <p:stCondLst>
                                    <p:cond delay="80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1500" fill="hold"/>
                                        <p:tgtEl>
                                          <p:spTgt spid="16"/>
                                        </p:tgtEl>
                                        <p:attrNameLst>
                                          <p:attrName>ppt_w</p:attrName>
                                        </p:attrNameLst>
                                      </p:cBhvr>
                                      <p:tavLst>
                                        <p:tav tm="0">
                                          <p:val>
                                            <p:fltVal val="0"/>
                                          </p:val>
                                        </p:tav>
                                        <p:tav tm="100000">
                                          <p:val>
                                            <p:strVal val="#ppt_w"/>
                                          </p:val>
                                        </p:tav>
                                      </p:tavLst>
                                    </p:anim>
                                    <p:anim calcmode="lin" valueType="num">
                                      <p:cBhvr>
                                        <p:cTn id="129" dur="1500" fill="hold"/>
                                        <p:tgtEl>
                                          <p:spTgt spid="16"/>
                                        </p:tgtEl>
                                        <p:attrNameLst>
                                          <p:attrName>ppt_h</p:attrName>
                                        </p:attrNameLst>
                                      </p:cBhvr>
                                      <p:tavLst>
                                        <p:tav tm="0">
                                          <p:val>
                                            <p:fltVal val="0"/>
                                          </p:val>
                                        </p:tav>
                                        <p:tav tm="100000">
                                          <p:val>
                                            <p:strVal val="#ppt_h"/>
                                          </p:val>
                                        </p:tav>
                                      </p:tavLst>
                                    </p:anim>
                                  </p:childTnLst>
                                </p:cTn>
                              </p:par>
                              <p:par>
                                <p:cTn id="130" presetID="42" presetClass="path" presetSubtype="0" accel="50000" decel="50000" fill="hold" grpId="0" nodeType="withEffect">
                                  <p:stCondLst>
                                    <p:cond delay="800"/>
                                  </p:stCondLst>
                                  <p:childTnLst>
                                    <p:animMotion origin="layout" path="M -3.33333E-6 5.55112E-17 L -0.23333 0.28472 " pathEditMode="relative" rAng="0" ptsTypes="AA">
                                      <p:cBhvr>
                                        <p:cTn id="131" dur="1500" spd="-100000" fill="hold"/>
                                        <p:tgtEl>
                                          <p:spTgt spid="16"/>
                                        </p:tgtEl>
                                        <p:attrNameLst>
                                          <p:attrName>ppt_x</p:attrName>
                                          <p:attrName>ppt_y</p:attrName>
                                        </p:attrNameLst>
                                      </p:cBhvr>
                                      <p:rCtr x="-11667" y="1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2"/>
      <p:bldP spid="3074" grpId="3"/>
      <p:bldP spid="4" grpId="1"/>
      <p:bldP spid="14" grpId="1"/>
      <p:bldP spid="6" grpId="0"/>
      <p:bldP spid="6"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D4B12A-F4D7-467C-B386-0ED6B03E0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76929AA7-D0D1-477F-B43D-A673115601A3}"/>
              </a:ext>
            </a:extLst>
          </p:cNvPr>
          <p:cNvSpPr txBox="1">
            <a:spLocks/>
          </p:cNvSpPr>
          <p:nvPr/>
        </p:nvSpPr>
        <p:spPr>
          <a:xfrm>
            <a:off x="1768493" y="3063223"/>
            <a:ext cx="691116" cy="7553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if</a:t>
            </a:r>
          </a:p>
        </p:txBody>
      </p:sp>
      <p:sp>
        <p:nvSpPr>
          <p:cNvPr id="12" name="Title 1">
            <a:extLst>
              <a:ext uri="{FF2B5EF4-FFF2-40B4-BE49-F238E27FC236}">
                <a16:creationId xmlns:a16="http://schemas.microsoft.com/office/drawing/2014/main" id="{A6E0A5D1-6CB2-4AD9-AF76-5260D586B367}"/>
              </a:ext>
            </a:extLst>
          </p:cNvPr>
          <p:cNvSpPr txBox="1">
            <a:spLocks/>
          </p:cNvSpPr>
          <p:nvPr/>
        </p:nvSpPr>
        <p:spPr>
          <a:xfrm>
            <a:off x="6315190" y="2188142"/>
            <a:ext cx="1767113" cy="6982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gospel</a:t>
            </a:r>
          </a:p>
        </p:txBody>
      </p:sp>
      <p:sp>
        <p:nvSpPr>
          <p:cNvPr id="19" name="Title 1">
            <a:extLst>
              <a:ext uri="{FF2B5EF4-FFF2-40B4-BE49-F238E27FC236}">
                <a16:creationId xmlns:a16="http://schemas.microsoft.com/office/drawing/2014/main" id="{56F749D1-71D0-4776-B4B7-F8AB8D77D3A4}"/>
              </a:ext>
            </a:extLst>
          </p:cNvPr>
          <p:cNvSpPr txBox="1">
            <a:spLocks/>
          </p:cNvSpPr>
          <p:nvPr/>
        </p:nvSpPr>
        <p:spPr>
          <a:xfrm>
            <a:off x="3362206" y="233973"/>
            <a:ext cx="433143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were alienated</a:t>
            </a:r>
          </a:p>
        </p:txBody>
      </p:sp>
      <p:sp>
        <p:nvSpPr>
          <p:cNvPr id="18" name="Rectangle 2">
            <a:extLst>
              <a:ext uri="{FF2B5EF4-FFF2-40B4-BE49-F238E27FC236}">
                <a16:creationId xmlns:a16="http://schemas.microsoft.com/office/drawing/2014/main" id="{67B46DD3-6A21-4289-8EDF-917A013F109A}"/>
              </a:ext>
            </a:extLst>
          </p:cNvPr>
          <p:cNvSpPr txBox="1">
            <a:spLocks noChangeArrowheads="1"/>
          </p:cNvSpPr>
          <p:nvPr/>
        </p:nvSpPr>
        <p:spPr bwMode="auto">
          <a:xfrm>
            <a:off x="2431899" y="629676"/>
            <a:ext cx="4550230" cy="18678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88900" h="889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16600"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Love</a:t>
            </a:r>
            <a:endParaRPr lang="en-US" altLang="en-US" sz="16600" b="1" i="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246742" y="289719"/>
            <a:ext cx="8650515"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you, who once were alienated and enemies in your mind by wicked works, yet now He has reconciled in the body of His flesh through death, to present you holy, and blameless, and above reproach in His sight -- if indeed you continue in the faith, grounded and steadfast, and are not moved away from the hope of the gospel which you heard, which was preached to every creature under heaven, of which I, Paul, became a minister.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Colossians 1:21-23 </a:t>
            </a:r>
          </a:p>
        </p:txBody>
      </p:sp>
      <p:sp>
        <p:nvSpPr>
          <p:cNvPr id="5" name="Rectangle 2">
            <a:extLst>
              <a:ext uri="{FF2B5EF4-FFF2-40B4-BE49-F238E27FC236}">
                <a16:creationId xmlns:a16="http://schemas.microsoft.com/office/drawing/2014/main" id="{ED4E8ED9-E5A9-4562-8423-93A4F985785D}"/>
              </a:ext>
            </a:extLst>
          </p:cNvPr>
          <p:cNvSpPr txBox="1">
            <a:spLocks noChangeArrowheads="1"/>
          </p:cNvSpPr>
          <p:nvPr/>
        </p:nvSpPr>
        <p:spPr bwMode="auto">
          <a:xfrm>
            <a:off x="475342" y="398576"/>
            <a:ext cx="8193315" cy="26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continue in the faith:</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grounded and steadfast</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not moved away from hope</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of the gospel ┘</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A2470FE1-06BE-4F3A-AA90-5CF6FCD9596F}"/>
              </a:ext>
            </a:extLst>
          </p:cNvPr>
          <p:cNvSpPr txBox="1">
            <a:spLocks noChangeArrowheads="1"/>
          </p:cNvSpPr>
          <p:nvPr/>
        </p:nvSpPr>
        <p:spPr bwMode="auto">
          <a:xfrm>
            <a:off x="4386944" y="2979737"/>
            <a:ext cx="423817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continue in the faith</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51C820EA-BDAF-439F-BFA5-C4959AE67EB3}"/>
              </a:ext>
            </a:extLst>
          </p:cNvPr>
          <p:cNvSpPr txBox="1">
            <a:spLocks noChangeArrowheads="1"/>
          </p:cNvSpPr>
          <p:nvPr/>
        </p:nvSpPr>
        <p:spPr bwMode="auto">
          <a:xfrm>
            <a:off x="217714" y="3531005"/>
            <a:ext cx="488536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grounded and steadfast</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7D4B283F-7E0A-4A84-9884-44CC450D3481}"/>
              </a:ext>
            </a:extLst>
          </p:cNvPr>
          <p:cNvSpPr txBox="1">
            <a:spLocks noChangeArrowheads="1"/>
          </p:cNvSpPr>
          <p:nvPr/>
        </p:nvSpPr>
        <p:spPr bwMode="auto">
          <a:xfrm>
            <a:off x="6457787" y="3526242"/>
            <a:ext cx="251097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not moved</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A6B9B61-713D-400B-BB7B-AA9E577FD04F}"/>
              </a:ext>
            </a:extLst>
          </p:cNvPr>
          <p:cNvSpPr txBox="1">
            <a:spLocks noChangeArrowheads="1"/>
          </p:cNvSpPr>
          <p:nvPr/>
        </p:nvSpPr>
        <p:spPr bwMode="auto">
          <a:xfrm>
            <a:off x="398588" y="4078807"/>
            <a:ext cx="272413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away from</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D6A43238-0F1B-42EB-BABE-DA970E95A447}"/>
              </a:ext>
            </a:extLst>
          </p:cNvPr>
          <p:cNvSpPr txBox="1">
            <a:spLocks noChangeArrowheads="1"/>
          </p:cNvSpPr>
          <p:nvPr/>
        </p:nvSpPr>
        <p:spPr bwMode="auto">
          <a:xfrm>
            <a:off x="3502328" y="4078277"/>
            <a:ext cx="120468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hope</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F9DB0A06-5FB6-446B-BC7B-327C8016F39E}"/>
              </a:ext>
            </a:extLst>
          </p:cNvPr>
          <p:cNvSpPr txBox="1">
            <a:spLocks noChangeArrowheads="1"/>
          </p:cNvSpPr>
          <p:nvPr/>
        </p:nvSpPr>
        <p:spPr bwMode="auto">
          <a:xfrm>
            <a:off x="4504059" y="4078277"/>
            <a:ext cx="284480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the gospel</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12">
            <a:extLst>
              <a:ext uri="{FF2B5EF4-FFF2-40B4-BE49-F238E27FC236}">
                <a16:creationId xmlns:a16="http://schemas.microsoft.com/office/drawing/2014/main" id="{3CDD876A-B8A3-4580-9186-24898F8DA07B}"/>
              </a:ext>
            </a:extLst>
          </p:cNvPr>
          <p:cNvSpPr>
            <a:spLocks noChangeArrowheads="1"/>
          </p:cNvSpPr>
          <p:nvPr/>
        </p:nvSpPr>
        <p:spPr bwMode="auto">
          <a:xfrm>
            <a:off x="2127363" y="462869"/>
            <a:ext cx="800100" cy="84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5" name="Rectangle 14">
            <a:extLst>
              <a:ext uri="{FF2B5EF4-FFF2-40B4-BE49-F238E27FC236}">
                <a16:creationId xmlns:a16="http://schemas.microsoft.com/office/drawing/2014/main" id="{E53CCF2F-03D0-4E00-978A-ADD4F1E81C1F}"/>
              </a:ext>
            </a:extLst>
          </p:cNvPr>
          <p:cNvSpPr>
            <a:spLocks noChangeArrowheads="1"/>
          </p:cNvSpPr>
          <p:nvPr/>
        </p:nvSpPr>
        <p:spPr bwMode="auto">
          <a:xfrm>
            <a:off x="7273910" y="2988938"/>
            <a:ext cx="1457873" cy="87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faith</a:t>
            </a:r>
          </a:p>
        </p:txBody>
      </p:sp>
      <p:sp>
        <p:nvSpPr>
          <p:cNvPr id="17" name="Rectangle 16">
            <a:extLst>
              <a:ext uri="{FF2B5EF4-FFF2-40B4-BE49-F238E27FC236}">
                <a16:creationId xmlns:a16="http://schemas.microsoft.com/office/drawing/2014/main" id="{548D2A4D-5376-4E0F-9D26-F48A7ED35F0A}"/>
              </a:ext>
            </a:extLst>
          </p:cNvPr>
          <p:cNvSpPr>
            <a:spLocks noChangeArrowheads="1"/>
          </p:cNvSpPr>
          <p:nvPr/>
        </p:nvSpPr>
        <p:spPr bwMode="auto">
          <a:xfrm>
            <a:off x="3422707" y="4114527"/>
            <a:ext cx="1363927" cy="82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hope</a:t>
            </a:r>
          </a:p>
        </p:txBody>
      </p:sp>
    </p:spTree>
    <p:extLst>
      <p:ext uri="{BB962C8B-B14F-4D97-AF65-F5344CB8AC3E}">
        <p14:creationId xmlns:p14="http://schemas.microsoft.com/office/powerpoint/2010/main" val="157991972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18142 0.05046 " pathEditMode="relative" rAng="0" ptsTypes="AA">
                                      <p:cBhvr>
                                        <p:cTn id="10" dur="1000" spd="-100000" fill="hold"/>
                                        <p:tgtEl>
                                          <p:spTgt spid="3074"/>
                                        </p:tgtEl>
                                        <p:attrNameLst>
                                          <p:attrName>ppt_x</p:attrName>
                                          <p:attrName>ppt_y</p:attrName>
                                        </p:attrNameLst>
                                      </p:cBhvr>
                                      <p:rCtr x="9063" y="2523"/>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mph" presetSubtype="0" fill="hold" grpId="1" nodeType="withEffect">
                                  <p:stCondLst>
                                    <p:cond delay="0"/>
                                  </p:stCondLst>
                                  <p:childTnLst>
                                    <p:set>
                                      <p:cBhvr override="childStyle">
                                        <p:cTn id="17" dur="500" fill="hold"/>
                                        <p:tgtEl>
                                          <p:spTgt spid="19"/>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250"/>
                                  </p:stCondLst>
                                  <p:childTnLst>
                                    <p:set>
                                      <p:cBhvr override="childStyle">
                                        <p:cTn id="24" dur="500" fill="hold"/>
                                        <p:tgtEl>
                                          <p:spTgt spid="4"/>
                                        </p:tgtEl>
                                        <p:attrNameLst>
                                          <p:attrName>style.textDecorationUnderline</p:attrName>
                                        </p:attrNameLst>
                                      </p:cBhvr>
                                      <p:to>
                                        <p:strVal val="true"/>
                                      </p:to>
                                    </p:set>
                                  </p:childTnLst>
                                </p:cTn>
                              </p:par>
                              <p:par>
                                <p:cTn id="25" presetID="22" presetClass="exit" presetSubtype="8" fill="hold" grpId="2" nodeType="withEffect">
                                  <p:stCondLst>
                                    <p:cond delay="0"/>
                                  </p:stCondLst>
                                  <p:childTnLst>
                                    <p:animEffect transition="out" filter="wipe(left)">
                                      <p:cBhvr>
                                        <p:cTn id="26" dur="750"/>
                                        <p:tgtEl>
                                          <p:spTgt spid="19"/>
                                        </p:tgtEl>
                                      </p:cBhvr>
                                    </p:animEffect>
                                    <p:set>
                                      <p:cBhvr>
                                        <p:cTn id="27" dur="1" fill="hold">
                                          <p:stCondLst>
                                            <p:cond delay="74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stCondLst>
                                            <p:cond delay="0"/>
                                          </p:stCondLst>
                                        </p:cTn>
                                        <p:tgtEl>
                                          <p:spTgt spid="15"/>
                                        </p:tgtEl>
                                      </p:cBhvr>
                                    </p:animEffect>
                                    <p:anim to="" calcmode="lin" valueType="num">
                                      <p:cBhvr>
                                        <p:cTn id="33"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stCondLst>
                                            <p:cond delay="0"/>
                                          </p:stCondLst>
                                        </p:cTn>
                                        <p:tgtEl>
                                          <p:spTgt spid="17"/>
                                        </p:tgtEl>
                                      </p:cBhvr>
                                    </p:animEffect>
                                    <p:anim to="" calcmode="lin" valueType="num">
                                      <p:cBhvr>
                                        <p:cTn id="40"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1"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
                                        <p:tgtEl>
                                          <p:spTgt spid="6"/>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
                                        <p:tgtEl>
                                          <p:spTgt spid="7"/>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
                                        <p:tgtEl>
                                          <p:spTgt spid="8"/>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
                                        <p:tgtEl>
                                          <p:spTgt spid="9"/>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
                                        <p:tgtEl>
                                          <p:spTgt spid="10"/>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
                                        <p:tgtEl>
                                          <p:spTgt spid="11"/>
                                        </p:tgtEl>
                                      </p:cBhvr>
                                    </p:animEffect>
                                  </p:childTnLst>
                                </p:cTn>
                              </p:par>
                              <p:par>
                                <p:cTn id="69" presetID="42" presetClass="path" presetSubtype="0" accel="50000" decel="50000" fill="hold" grpId="0" nodeType="withEffect">
                                  <p:stCondLst>
                                    <p:cond delay="0"/>
                                  </p:stCondLst>
                                  <p:childTnLst>
                                    <p:animMotion origin="layout" path="M 1.66667E-6 2.96296E-6 L -0.43785 -0.37084 " pathEditMode="relative" rAng="0" ptsTypes="AA">
                                      <p:cBhvr>
                                        <p:cTn id="70" dur="2000" fill="hold"/>
                                        <p:tgtEl>
                                          <p:spTgt spid="6"/>
                                        </p:tgtEl>
                                        <p:attrNameLst>
                                          <p:attrName>ppt_x</p:attrName>
                                          <p:attrName>ppt_y</p:attrName>
                                        </p:attrNameLst>
                                      </p:cBhvr>
                                      <p:rCtr x="-21892" y="-18542"/>
                                    </p:animMotion>
                                  </p:childTnLst>
                                </p:cTn>
                              </p:par>
                              <p:par>
                                <p:cTn id="71" presetID="42" presetClass="path" presetSubtype="0" accel="50000" decel="50000" fill="hold" grpId="0" nodeType="withEffect">
                                  <p:stCondLst>
                                    <p:cond delay="0"/>
                                  </p:stCondLst>
                                  <p:childTnLst>
                                    <p:animMotion origin="layout" path="M -2.22222E-6 -2.59259E-6 L 0.25504 -0.37176 " pathEditMode="relative" rAng="0" ptsTypes="AA">
                                      <p:cBhvr>
                                        <p:cTn id="72" dur="2000" fill="hold"/>
                                        <p:tgtEl>
                                          <p:spTgt spid="7"/>
                                        </p:tgtEl>
                                        <p:attrNameLst>
                                          <p:attrName>ppt_x</p:attrName>
                                          <p:attrName>ppt_y</p:attrName>
                                        </p:attrNameLst>
                                      </p:cBhvr>
                                      <p:rCtr x="12743" y="-18588"/>
                                    </p:animMotion>
                                  </p:childTnLst>
                                </p:cTn>
                              </p:par>
                              <p:par>
                                <p:cTn id="73" presetID="42" presetClass="path" presetSubtype="0" accel="50000" decel="50000" fill="hold" grpId="0" nodeType="withEffect">
                                  <p:stCondLst>
                                    <p:cond delay="0"/>
                                  </p:stCondLst>
                                  <p:childTnLst>
                                    <p:animMotion origin="layout" path="M 3.61111E-6 1.85185E-6 L -0.38195 -0.29028 " pathEditMode="relative" rAng="0" ptsTypes="AA">
                                      <p:cBhvr>
                                        <p:cTn id="74" dur="2000" fill="hold"/>
                                        <p:tgtEl>
                                          <p:spTgt spid="8"/>
                                        </p:tgtEl>
                                        <p:attrNameLst>
                                          <p:attrName>ppt_x</p:attrName>
                                          <p:attrName>ppt_y</p:attrName>
                                        </p:attrNameLst>
                                      </p:cBhvr>
                                      <p:rCtr x="-19097" y="-14514"/>
                                    </p:animMotion>
                                  </p:childTnLst>
                                </p:cTn>
                              </p:par>
                              <p:par>
                                <p:cTn id="75" presetID="42" presetClass="path" presetSubtype="0" accel="50000" decel="50000" fill="hold" grpId="0" nodeType="withEffect">
                                  <p:stCondLst>
                                    <p:cond delay="0"/>
                                  </p:stCondLst>
                                  <p:childTnLst>
                                    <p:animMotion origin="layout" path="M -4.72222E-6 -3.7037E-6 L 0.50435 -0.37129 " pathEditMode="relative" rAng="0" ptsTypes="AA">
                                      <p:cBhvr>
                                        <p:cTn id="76" dur="2000" fill="hold"/>
                                        <p:tgtEl>
                                          <p:spTgt spid="9"/>
                                        </p:tgtEl>
                                        <p:attrNameLst>
                                          <p:attrName>ppt_x</p:attrName>
                                          <p:attrName>ppt_y</p:attrName>
                                        </p:attrNameLst>
                                      </p:cBhvr>
                                      <p:rCtr x="25208" y="-18565"/>
                                    </p:animMotion>
                                  </p:childTnLst>
                                </p:cTn>
                              </p:par>
                              <p:par>
                                <p:cTn id="77" presetID="42" presetClass="path" presetSubtype="0" accel="50000" decel="50000" fill="hold" grpId="0" nodeType="withEffect">
                                  <p:stCondLst>
                                    <p:cond delay="0"/>
                                  </p:stCondLst>
                                  <p:childTnLst>
                                    <p:animMotion origin="layout" path="M -4.72222E-6 -2.22222E-6 L 0.42327 -0.3706 " pathEditMode="relative" rAng="0" ptsTypes="AA">
                                      <p:cBhvr>
                                        <p:cTn id="78" dur="2000" fill="hold"/>
                                        <p:tgtEl>
                                          <p:spTgt spid="10"/>
                                        </p:tgtEl>
                                        <p:attrNameLst>
                                          <p:attrName>ppt_x</p:attrName>
                                          <p:attrName>ppt_y</p:attrName>
                                        </p:attrNameLst>
                                      </p:cBhvr>
                                      <p:rCtr x="21163" y="-18542"/>
                                    </p:animMotion>
                                  </p:childTnLst>
                                </p:cTn>
                              </p:par>
                              <p:par>
                                <p:cTn id="79" presetID="42" presetClass="path" presetSubtype="0" accel="50000" decel="50000" fill="hold" grpId="0" nodeType="withEffect">
                                  <p:stCondLst>
                                    <p:cond delay="0"/>
                                  </p:stCondLst>
                                  <p:childTnLst>
                                    <p:animMotion origin="layout" path="M -2.77778E-7 -2.22222E-6 L 0.07153 -0.29097 " pathEditMode="relative" rAng="0" ptsTypes="AA">
                                      <p:cBhvr>
                                        <p:cTn id="80" dur="2000" fill="hold"/>
                                        <p:tgtEl>
                                          <p:spTgt spid="11"/>
                                        </p:tgtEl>
                                        <p:attrNameLst>
                                          <p:attrName>ppt_x</p:attrName>
                                          <p:attrName>ppt_y</p:attrName>
                                        </p:attrNameLst>
                                      </p:cBhvr>
                                      <p:rCtr x="3576" y="-14560"/>
                                    </p:animMotion>
                                  </p:childTnLst>
                                </p:cTn>
                              </p:par>
                              <p:par>
                                <p:cTn id="81" presetID="10" presetClass="exit" presetSubtype="0" fill="hold" grpId="2" nodeType="withEffect">
                                  <p:stCondLst>
                                    <p:cond delay="0"/>
                                  </p:stCondLst>
                                  <p:childTnLst>
                                    <p:animEffect transition="out" filter="fade">
                                      <p:cBhvr>
                                        <p:cTn id="82" dur="1250"/>
                                        <p:tgtEl>
                                          <p:spTgt spid="3074"/>
                                        </p:tgtEl>
                                      </p:cBhvr>
                                    </p:animEffect>
                                    <p:set>
                                      <p:cBhvr>
                                        <p:cTn id="83" dur="1" fill="hold">
                                          <p:stCondLst>
                                            <p:cond delay="1249"/>
                                          </p:stCondLst>
                                        </p:cTn>
                                        <p:tgtEl>
                                          <p:spTgt spid="3074"/>
                                        </p:tgtEl>
                                        <p:attrNameLst>
                                          <p:attrName>style.visibility</p:attrName>
                                        </p:attrNameLst>
                                      </p:cBhvr>
                                      <p:to>
                                        <p:strVal val="hidden"/>
                                      </p:to>
                                    </p:set>
                                  </p:childTnLst>
                                </p:cTn>
                              </p:par>
                              <p:par>
                                <p:cTn id="84" presetID="47" presetClass="exit" presetSubtype="0" fill="hold" grpId="2" nodeType="withEffect">
                                  <p:stCondLst>
                                    <p:cond delay="0"/>
                                  </p:stCondLst>
                                  <p:childTnLst>
                                    <p:animEffect transition="out" filter="fade">
                                      <p:cBhvr>
                                        <p:cTn id="85" dur="1000"/>
                                        <p:tgtEl>
                                          <p:spTgt spid="18"/>
                                        </p:tgtEl>
                                      </p:cBhvr>
                                    </p:animEffect>
                                    <p:anim calcmode="lin" valueType="num">
                                      <p:cBhvr>
                                        <p:cTn id="86" dur="1000"/>
                                        <p:tgtEl>
                                          <p:spTgt spid="18"/>
                                        </p:tgtEl>
                                        <p:attrNameLst>
                                          <p:attrName>ppt_x</p:attrName>
                                        </p:attrNameLst>
                                      </p:cBhvr>
                                      <p:tavLst>
                                        <p:tav tm="0">
                                          <p:val>
                                            <p:strVal val="ppt_x"/>
                                          </p:val>
                                        </p:tav>
                                        <p:tav tm="100000">
                                          <p:val>
                                            <p:strVal val="ppt_x"/>
                                          </p:val>
                                        </p:tav>
                                      </p:tavLst>
                                    </p:anim>
                                    <p:anim calcmode="lin" valueType="num">
                                      <p:cBhvr>
                                        <p:cTn id="87" dur="1000"/>
                                        <p:tgtEl>
                                          <p:spTgt spid="18"/>
                                        </p:tgtEl>
                                        <p:attrNameLst>
                                          <p:attrName>ppt_y</p:attrName>
                                        </p:attrNameLst>
                                      </p:cBhvr>
                                      <p:tavLst>
                                        <p:tav tm="0">
                                          <p:val>
                                            <p:strVal val="ppt_y"/>
                                          </p:val>
                                        </p:tav>
                                        <p:tav tm="100000">
                                          <p:val>
                                            <p:strVal val="ppt_y-.1"/>
                                          </p:val>
                                        </p:tav>
                                      </p:tavLst>
                                    </p:anim>
                                    <p:set>
                                      <p:cBhvr>
                                        <p:cTn id="88" dur="1" fill="hold">
                                          <p:stCondLst>
                                            <p:cond delay="999"/>
                                          </p:stCondLst>
                                        </p:cTn>
                                        <p:tgtEl>
                                          <p:spTgt spid="1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50"/>
                                        <p:tgtEl>
                                          <p:spTgt spid="15"/>
                                        </p:tgtEl>
                                      </p:cBhvr>
                                    </p:animEffect>
                                    <p:set>
                                      <p:cBhvr>
                                        <p:cTn id="91" dur="1" fill="hold">
                                          <p:stCondLst>
                                            <p:cond delay="249"/>
                                          </p:stCondLst>
                                        </p:cTn>
                                        <p:tgtEl>
                                          <p:spTgt spid="1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50"/>
                                        <p:tgtEl>
                                          <p:spTgt spid="17"/>
                                        </p:tgtEl>
                                      </p:cBhvr>
                                    </p:animEffect>
                                    <p:set>
                                      <p:cBhvr>
                                        <p:cTn id="94" dur="1" fill="hold">
                                          <p:stCondLst>
                                            <p:cond delay="249"/>
                                          </p:stCondLst>
                                        </p:cTn>
                                        <p:tgtEl>
                                          <p:spTgt spid="17"/>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50"/>
                                        <p:tgtEl>
                                          <p:spTgt spid="4"/>
                                        </p:tgtEl>
                                      </p:cBhvr>
                                    </p:animEffect>
                                    <p:set>
                                      <p:cBhvr>
                                        <p:cTn id="97" dur="1" fill="hold">
                                          <p:stCondLst>
                                            <p:cond delay="249"/>
                                          </p:stCondLst>
                                        </p:cTn>
                                        <p:tgtEl>
                                          <p:spTgt spid="4"/>
                                        </p:tgtEl>
                                        <p:attrNameLst>
                                          <p:attrName>style.visibility</p:attrName>
                                        </p:attrNameLst>
                                      </p:cBhvr>
                                      <p:to>
                                        <p:strVal val="hidden"/>
                                      </p:to>
                                    </p:se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50"/>
                                        <p:tgtEl>
                                          <p:spTgt spid="5"/>
                                        </p:tgtEl>
                                      </p:cBhvr>
                                    </p:animEffect>
                                  </p:childTnLst>
                                </p:cTn>
                              </p:par>
                              <p:par>
                                <p:cTn id="102" presetID="10" presetClass="exit" presetSubtype="0" fill="hold" grpId="2" nodeType="withEffect">
                                  <p:stCondLst>
                                    <p:cond delay="0"/>
                                  </p:stCondLst>
                                  <p:childTnLst>
                                    <p:animEffect transition="out" filter="fade">
                                      <p:cBhvr>
                                        <p:cTn id="103" dur="500"/>
                                        <p:tgtEl>
                                          <p:spTgt spid="6"/>
                                        </p:tgtEl>
                                      </p:cBhvr>
                                    </p:animEffect>
                                    <p:set>
                                      <p:cBhvr>
                                        <p:cTn id="104" dur="1" fill="hold">
                                          <p:stCondLst>
                                            <p:cond delay="499"/>
                                          </p:stCondLst>
                                        </p:cTn>
                                        <p:tgtEl>
                                          <p:spTgt spid="6"/>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500"/>
                                        <p:tgtEl>
                                          <p:spTgt spid="7"/>
                                        </p:tgtEl>
                                      </p:cBhvr>
                                    </p:animEffect>
                                    <p:set>
                                      <p:cBhvr>
                                        <p:cTn id="107" dur="1" fill="hold">
                                          <p:stCondLst>
                                            <p:cond delay="499"/>
                                          </p:stCondLst>
                                        </p:cTn>
                                        <p:tgtEl>
                                          <p:spTgt spid="7"/>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8"/>
                                        </p:tgtEl>
                                      </p:cBhvr>
                                    </p:animEffect>
                                    <p:set>
                                      <p:cBhvr>
                                        <p:cTn id="110" dur="1" fill="hold">
                                          <p:stCondLst>
                                            <p:cond delay="499"/>
                                          </p:stCondLst>
                                        </p:cTn>
                                        <p:tgtEl>
                                          <p:spTgt spid="8"/>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500"/>
                                        <p:tgtEl>
                                          <p:spTgt spid="9"/>
                                        </p:tgtEl>
                                      </p:cBhvr>
                                    </p:animEffect>
                                    <p:set>
                                      <p:cBhvr>
                                        <p:cTn id="113" dur="1" fill="hold">
                                          <p:stCondLst>
                                            <p:cond delay="499"/>
                                          </p:stCondLst>
                                        </p:cTn>
                                        <p:tgtEl>
                                          <p:spTgt spid="9"/>
                                        </p:tgtEl>
                                        <p:attrNameLst>
                                          <p:attrName>style.visibility</p:attrName>
                                        </p:attrNameLst>
                                      </p:cBhvr>
                                      <p:to>
                                        <p:strVal val="hidden"/>
                                      </p:to>
                                    </p:set>
                                  </p:childTnLst>
                                </p:cTn>
                              </p:par>
                              <p:par>
                                <p:cTn id="114" presetID="10" presetClass="exit" presetSubtype="0" fill="hold" grpId="2" nodeType="withEffect">
                                  <p:stCondLst>
                                    <p:cond delay="0"/>
                                  </p:stCondLst>
                                  <p:childTnLst>
                                    <p:animEffect transition="out" filter="fade">
                                      <p:cBhvr>
                                        <p:cTn id="115" dur="500"/>
                                        <p:tgtEl>
                                          <p:spTgt spid="10"/>
                                        </p:tgtEl>
                                      </p:cBhvr>
                                    </p:animEffect>
                                    <p:set>
                                      <p:cBhvr>
                                        <p:cTn id="116" dur="1" fill="hold">
                                          <p:stCondLst>
                                            <p:cond delay="499"/>
                                          </p:stCondLst>
                                        </p:cTn>
                                        <p:tgtEl>
                                          <p:spTgt spid="10"/>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11"/>
                                        </p:tgtEl>
                                      </p:cBhvr>
                                    </p:animEffect>
                                    <p:set>
                                      <p:cBhvr>
                                        <p:cTn id="119" dur="1" fill="hold">
                                          <p:stCondLst>
                                            <p:cond delay="499"/>
                                          </p:stCondLst>
                                        </p:cTn>
                                        <p:tgtEl>
                                          <p:spTgt spid="1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0"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dissolve">
                                      <p:cBhvr>
                                        <p:cTn id="124" dur="500">
                                          <p:stCondLst>
                                            <p:cond delay="0"/>
                                          </p:stCondLst>
                                        </p:cTn>
                                        <p:tgtEl>
                                          <p:spTgt spid="13"/>
                                        </p:tgtEl>
                                      </p:cBhvr>
                                    </p:animEffect>
                                    <p:anim to="" calcmode="lin" valueType="num">
                                      <p:cBhvr>
                                        <p:cTn id="125"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126"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left)">
                                      <p:cBhvr>
                                        <p:cTn id="131" dur="500"/>
                                        <p:tgtEl>
                                          <p:spTgt spid="12"/>
                                        </p:tgtEl>
                                      </p:cBhvr>
                                    </p:animEffect>
                                  </p:childTnLst>
                                </p:cTn>
                              </p:par>
                              <p:par>
                                <p:cTn id="132" presetID="18" presetClass="emph" presetSubtype="0" fill="hold" grpId="1" nodeType="withEffect">
                                  <p:stCondLst>
                                    <p:cond delay="0"/>
                                  </p:stCondLst>
                                  <p:childTnLst>
                                    <p:set>
                                      <p:cBhvr override="childStyle">
                                        <p:cTn id="133"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2" grpId="0"/>
      <p:bldP spid="12" grpId="1"/>
      <p:bldP spid="19" grpId="0"/>
      <p:bldP spid="19" grpId="1"/>
      <p:bldP spid="19" grpId="2"/>
      <p:bldP spid="18" grpId="1"/>
      <p:bldP spid="18" grpId="2" animBg="1"/>
      <p:bldP spid="3074" grpId="0"/>
      <p:bldP spid="3074" grpId="1"/>
      <p:bldP spid="3074" grpId="2"/>
      <p:bldP spid="5" grpId="0"/>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3" grpId="0"/>
      <p:bldP spid="15" grpId="0"/>
      <p:bldP spid="15" grpId="1"/>
      <p:bldP spid="17" grpId="0"/>
      <p:bldP spid="17"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4042</TotalTime>
  <Words>1924</Words>
  <Application>Microsoft Office PowerPoint</Application>
  <PresentationFormat>On-screen Show (4:3)</PresentationFormat>
  <Paragraphs>237</Paragraphs>
  <Slides>25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Default Design</vt:lpstr>
      <vt:lpstr>PowerPoint Presentation</vt:lpstr>
      <vt:lpstr>PowerPoint Presentation</vt:lpstr>
      <vt:lpstr>… for all have sinned and fall short of the glory of God, … — Romans 3:23 </vt:lpstr>
      <vt:lpstr>If we confess our sins, He is faithful and just to forgive us our sins and to cleanse us from all unrighteousness. — 1st  John 1:9 </vt:lpstr>
      <vt:lpstr>And you He made alive,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others. — Ephesians 2:1-3 </vt:lpstr>
      <vt:lpstr>But now in Christ Jesus you who once were far off have been brought near by the blood of Christ. — Ephesians 2:13 </vt:lpstr>
      <vt:lpstr>Let no one deceive you with empty words, for because of these things the wrath of God comes upon the sons of disobedience. Therefore do not be partakers with them. For you were once darkness, but now you are light in the Lord. Walk as children of light (for the fruit of the Spirit is in all goodness, righteousness, and truth), finding out what is acceptable to the Lord. And have no fellowship with the unfruitful works of darkness, but rather expose them.                        — Ephesians 5:6-11  </vt:lpstr>
      <vt:lpstr>For we ourselves were also once foolish, disobedient, deceived, serving various lusts and pleasures, living in malice and envy, hateful and hating one another. — Titus 3:3 </vt:lpstr>
      <vt:lpstr>And you, who once were alienated and enemies in your mind by wicked works, yet now He has reconciled in the body of His flesh through death, to present you holy, and blameless, and above reproach in His sight -- if indeed you continue in the faith, grounded and steadfast, and are not moved away from the hope of the gospel which you heard, which was preached to every creature under heaven, of which I, Paul, became a minister. — Colossians 1:21-23 </vt:lpstr>
      <vt:lpstr>For the death that He died, He died to sin once for all; but the life that He lives, He lives to God.       — Romans 6:10  </vt:lpstr>
      <vt:lpstr>For Christ also suffered once for sins, the just for the unjust, that He might bring us to God, being put to death in the flesh but made alive by the Spirit, … — 1st Peter 3:18 </vt:lpstr>
      <vt:lpstr>By that will we have been sanctified through the offering of the body of Jesus Christ once for all. — Hebrews 10:10 </vt:lpstr>
      <vt:lpstr>And every priest stands ministering daily and offering repeatedly the same sacrifices, which can never take away sins. But this Man, after He had offered one sacrifice for sins forever, sat down at the right hand of God, from that time waiting till His enemies are made His footstool. For by one offering He has perfected forever those who are being sanctified. — Hebrews 10:11-14 </vt:lpstr>
      <vt:lpstr>But into the second part the high priest went alone once a year, not without blood, which he offered for himself and for the people's sins committed in ignorance;          — Hebrews 9:7  </vt:lpstr>
      <vt:lpstr>But Christ came as High Priest of the good things to come, with the greater and more perfect tabernacle not made with hands, that is, not of this creation. Not with the blood of goats and calves, but with His own blood He entered the Most Holy Place once for all, having obtained eternal redemption. — Hebrews 9:11-12 </vt:lpstr>
      <vt:lpstr>For Christ has not entered the holy places made with hands, which are copies of the true, but into heaven itself, now to appear in the presence of God for us;    not that He should offer Himself often, as the high priest enters the Most Holy Place every year with blood of another — Hebrews 9:24-25 </vt:lpstr>
      <vt:lpstr>He then would have had to suffer often since the foundation of the world; but now, once at the end of the ages, He has appeared to put away sin by the sacrifice of Himself. And as it is appointed for men to die once, but after this the judgment, so Christ was offered once to bear the sins of many. To those who eagerly wait for Him He will appear a second time, apart from sin, for salvation. — Hebrews 9:26-28 </vt:lpstr>
      <vt:lpstr>For such a High Priest was fitting for us, who is holy, harmless, undefiled, separate from sinners, and has become higher than the heavens; who does not need daily, as those high priests, to offer up sacrifices, first for His own sins and then for the people's, for this He did once for all when He offered up Himself. — Hebrews 7:26-27 </vt:lpstr>
      <vt:lpstr>Beloved, while I was very diligent to write to you concerning our common salvation, I found it necessary to write to you exhorting you to contend earnestly for the faith which     was once for all delivered             to the saints. — Jude 1:3 </vt:lpstr>
      <vt:lpstr>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 Hebrews 6:4-6 </vt:lpstr>
      <vt:lpstr>Now may the God of patience      and comfort grant you to be like -minded toward one another, according to Christ Jesus, that you may with one mind and one mouth glorify the God and Father of our Lord Jesus Christ. — Romans 15:5-6 </vt:lpstr>
      <vt:lpstr>I have fought the good fight,           I have finished the race, I have kept the faith. — 2nd Timothy 4:7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326</cp:revision>
  <dcterms:created xsi:type="dcterms:W3CDTF">2014-04-12T23:55:49Z</dcterms:created>
  <dcterms:modified xsi:type="dcterms:W3CDTF">2018-09-10T04:48:14Z</dcterms:modified>
</cp:coreProperties>
</file>