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7" r:id="rId19"/>
    <p:sldId id="656" r:id="rId20"/>
    <p:sldId id="350" r:id="rId21"/>
    <p:sldId id="283" r:id="rId22"/>
    <p:sldId id="382"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6E5A0"/>
    <a:srgbClr val="CCECFF"/>
    <a:srgbClr val="0066FF"/>
    <a:srgbClr val="66FF33"/>
    <a:srgbClr val="A12B7F"/>
    <a:srgbClr val="8F2672"/>
    <a:srgbClr val="D60093"/>
    <a:srgbClr val="A3919A"/>
    <a:srgbClr val="694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7" autoAdjust="0"/>
    <p:restoredTop sz="85854" autoAdjust="0"/>
  </p:normalViewPr>
  <p:slideViewPr>
    <p:cSldViewPr snapToGrid="0">
      <p:cViewPr>
        <p:scale>
          <a:sx n="400" d="100"/>
          <a:sy n="400" d="100"/>
        </p:scale>
        <p:origin x="-1524" y="-133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70725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74462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a higher state of consciousness, one must see through the lens of an omnipotent creator, father of all. As such, birth into eternity is something unnatural to where all flesh dies.</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88396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pool of truth it is shared across all ages no matter what levels of knowledge are to be had. Fundamentals do not change in God’s call for righteousness and adherence to His given words. </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97148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is a matter of action on our part, and not just listening, but striving to improve in all the facets of a good heart.</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87988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is a make it or break it deal as announced by God Almighty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8889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48354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live in the past or future is to miss the moment, and its’ significance. Corruption surrounds all who live upon the earth, however, to inherit the blessing, eternal life's recognition leads to an incorruptible rise back to Him. Nothing compares to the eternal moment where all love lives. </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95139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will not change for His Glory Remains</a:t>
            </a:r>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58063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of all life in light </a:t>
            </a:r>
            <a:r>
              <a:rPr lang="en-US"/>
              <a:t>will gauge </a:t>
            </a:r>
            <a:r>
              <a:rPr lang="en-US" dirty="0"/>
              <a:t>each heart by how it loved or not.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78847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most sincere terms God calls to all in hope for the genuine.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97605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 of spirit is lacking when cowards lie as their last front of protection. To not be humbled by the bottom of the sky is to exalt oneself over the dust below.</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29883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canyons of life, cliffs arise meant to inspire heights yet unknown.</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48867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knows one of our weaknesses is being unable to have forgiving hearts. We more often judge one another, and so condemn those we know, to the detriment of our greater joy in the freedom found in simple love. </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8773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Unconditional love is a truly rare event in all the </a:t>
            </a:r>
            <a:r>
              <a:rPr lang="en-US" dirty="0" err="1"/>
              <a:t>twistings</a:t>
            </a:r>
            <a:r>
              <a:rPr lang="en-US" dirty="0"/>
              <a:t> this conscious life presents. As animals commit in subservience, its’ lesson shows us the reflection of true love beyond measure. Life can not live without the simplest of ingredients, love.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28367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truth is one’s quest, the senses reveal evils cleavage, on God’s call to return in wholesome awareness. </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0975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9.png"/><Relationship Id="rId18"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10.jpg"/><Relationship Id="rId12" Type="http://schemas.openxmlformats.org/officeDocument/2006/relationships/image" Target="../media/image16.jpg"/><Relationship Id="rId17" Type="http://schemas.openxmlformats.org/officeDocument/2006/relationships/image" Target="../media/image23.png"/><Relationship Id="rId2" Type="http://schemas.openxmlformats.org/officeDocument/2006/relationships/notesSlide" Target="../notesSlides/notesSlide16.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5.jpg"/><Relationship Id="rId5" Type="http://schemas.openxmlformats.org/officeDocument/2006/relationships/image" Target="../media/image5.jpg"/><Relationship Id="rId15" Type="http://schemas.openxmlformats.org/officeDocument/2006/relationships/image" Target="../media/image21.png"/><Relationship Id="rId10" Type="http://schemas.openxmlformats.org/officeDocument/2006/relationships/image" Target="../media/image13.jpg"/><Relationship Id="rId19" Type="http://schemas.openxmlformats.org/officeDocument/2006/relationships/image" Target="../media/image25.jpg"/><Relationship Id="rId4" Type="http://schemas.openxmlformats.org/officeDocument/2006/relationships/image" Target="../media/image4.jpg"/><Relationship Id="rId9" Type="http://schemas.openxmlformats.org/officeDocument/2006/relationships/image" Target="../media/image12.jp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png"/><Relationship Id="rId18" Type="http://schemas.openxmlformats.org/officeDocument/2006/relationships/image" Target="../media/image25.jpg"/><Relationship Id="rId3" Type="http://schemas.openxmlformats.org/officeDocument/2006/relationships/image" Target="../media/image4.jpg"/><Relationship Id="rId7" Type="http://schemas.openxmlformats.org/officeDocument/2006/relationships/image" Target="../media/image11.jpg"/><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image" Target="../media/image26.jpe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2.jpeg"/><Relationship Id="rId5" Type="http://schemas.openxmlformats.org/officeDocument/2006/relationships/image" Target="../media/image28.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7.jpeg"/><Relationship Id="rId9" Type="http://schemas.openxmlformats.org/officeDocument/2006/relationships/image" Target="../media/image13.jp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flickr.com/photos/webtreatsetc/5756835306"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goodfreephotos.com/netherlands/other/bright-lights-at-the-swimming-pool.jpg.php" TargetMode="Externa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175AE-819F-4B48-90BF-5D9D79829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0444086-91CF-4CF5-9503-77CF287F7DF0}"/>
              </a:ext>
            </a:extLst>
          </p:cNvPr>
          <p:cNvSpPr txBox="1">
            <a:spLocks/>
          </p:cNvSpPr>
          <p:nvPr/>
        </p:nvSpPr>
        <p:spPr>
          <a:xfrm>
            <a:off x="4164609" y="3274721"/>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know the truth</a:t>
            </a:r>
          </a:p>
        </p:txBody>
      </p:sp>
      <p:sp>
        <p:nvSpPr>
          <p:cNvPr id="9" name="Title 1">
            <a:extLst>
              <a:ext uri="{FF2B5EF4-FFF2-40B4-BE49-F238E27FC236}">
                <a16:creationId xmlns:a16="http://schemas.microsoft.com/office/drawing/2014/main" id="{7AD2F001-0BB2-4F35-8FC1-F83D3C120FC6}"/>
              </a:ext>
            </a:extLst>
          </p:cNvPr>
          <p:cNvSpPr txBox="1">
            <a:spLocks/>
          </p:cNvSpPr>
          <p:nvPr/>
        </p:nvSpPr>
        <p:spPr>
          <a:xfrm>
            <a:off x="3644870" y="3883693"/>
            <a:ext cx="49263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come to their senses</a:t>
            </a:r>
          </a:p>
        </p:txBody>
      </p:sp>
      <p:sp>
        <p:nvSpPr>
          <p:cNvPr id="10" name="Title 1">
            <a:extLst>
              <a:ext uri="{FF2B5EF4-FFF2-40B4-BE49-F238E27FC236}">
                <a16:creationId xmlns:a16="http://schemas.microsoft.com/office/drawing/2014/main" id="{F1943D1C-75CC-4E54-820F-AF9EAF154889}"/>
              </a:ext>
            </a:extLst>
          </p:cNvPr>
          <p:cNvSpPr txBox="1">
            <a:spLocks/>
          </p:cNvSpPr>
          <p:nvPr/>
        </p:nvSpPr>
        <p:spPr>
          <a:xfrm>
            <a:off x="1590551" y="4497178"/>
            <a:ext cx="6749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escape the snare of the devil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2:24-26 </a:t>
            </a:r>
          </a:p>
        </p:txBody>
      </p:sp>
      <p:sp>
        <p:nvSpPr>
          <p:cNvPr id="7" name="Rectangle 2">
            <a:extLst>
              <a:ext uri="{FF2B5EF4-FFF2-40B4-BE49-F238E27FC236}">
                <a16:creationId xmlns:a16="http://schemas.microsoft.com/office/drawing/2014/main" id="{F0BBA676-53D3-467B-B905-EB1D46F9DB45}"/>
              </a:ext>
            </a:extLst>
          </p:cNvPr>
          <p:cNvSpPr txBox="1">
            <a:spLocks noChangeArrowheads="1"/>
          </p:cNvSpPr>
          <p:nvPr/>
        </p:nvSpPr>
        <p:spPr bwMode="auto">
          <a:xfrm>
            <a:off x="6066763" y="278377"/>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F46038C-4372-4BD7-BE6D-C17B5435739A}"/>
              </a:ext>
            </a:extLst>
          </p:cNvPr>
          <p:cNvSpPr txBox="1">
            <a:spLocks noChangeArrowheads="1"/>
          </p:cNvSpPr>
          <p:nvPr/>
        </p:nvSpPr>
        <p:spPr bwMode="auto">
          <a:xfrm>
            <a:off x="537029" y="1727199"/>
            <a:ext cx="8229600" cy="460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servant of the Lord:</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must not quarrel</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but</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be gentle to all</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able to teach</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patient</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humility correcting</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Arrow: Bent-Up 9">
            <a:extLst>
              <a:ext uri="{FF2B5EF4-FFF2-40B4-BE49-F238E27FC236}">
                <a16:creationId xmlns:a16="http://schemas.microsoft.com/office/drawing/2014/main" id="{ECF281C8-1C69-4D32-95BB-D6392D8CA080}"/>
              </a:ext>
            </a:extLst>
          </p:cNvPr>
          <p:cNvSpPr/>
          <p:nvPr/>
        </p:nvSpPr>
        <p:spPr>
          <a:xfrm rot="5400000">
            <a:off x="1075963" y="2613883"/>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9">
            <a:extLst>
              <a:ext uri="{FF2B5EF4-FFF2-40B4-BE49-F238E27FC236}">
                <a16:creationId xmlns:a16="http://schemas.microsoft.com/office/drawing/2014/main" id="{6C46AF31-107E-4A80-96DF-9BA75D43EA36}"/>
              </a:ext>
            </a:extLst>
          </p:cNvPr>
          <p:cNvSpPr/>
          <p:nvPr/>
        </p:nvSpPr>
        <p:spPr>
          <a:xfrm rot="5400000">
            <a:off x="1961335" y="3194455"/>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6AF16226-92D4-4242-9512-61BDB9F90297}"/>
              </a:ext>
            </a:extLst>
          </p:cNvPr>
          <p:cNvSpPr/>
          <p:nvPr/>
        </p:nvSpPr>
        <p:spPr>
          <a:xfrm>
            <a:off x="2719388" y="3783806"/>
            <a:ext cx="240506" cy="397669"/>
          </a:xfrm>
          <a:prstGeom prst="downArrow">
            <a:avLst>
              <a:gd name="adj1" fmla="val 41919"/>
              <a:gd name="adj2" fmla="val 50000"/>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67A19DB7-BC17-46F3-BDCE-6EC5F5D6D06D}"/>
              </a:ext>
            </a:extLst>
          </p:cNvPr>
          <p:cNvSpPr txBox="1">
            <a:spLocks noChangeArrowheads="1"/>
          </p:cNvSpPr>
          <p:nvPr/>
        </p:nvSpPr>
        <p:spPr bwMode="auto">
          <a:xfrm>
            <a:off x="2035090" y="278378"/>
            <a:ext cx="439341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servant of the 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440BB4F-841C-4701-AEA2-B7703E987C6E}"/>
              </a:ext>
            </a:extLst>
          </p:cNvPr>
          <p:cNvSpPr txBox="1">
            <a:spLocks noChangeArrowheads="1"/>
          </p:cNvSpPr>
          <p:nvPr/>
        </p:nvSpPr>
        <p:spPr bwMode="auto">
          <a:xfrm>
            <a:off x="6100328" y="283141"/>
            <a:ext cx="23968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must not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2843797-AE87-4131-ABAC-AD96566609C7}"/>
              </a:ext>
            </a:extLst>
          </p:cNvPr>
          <p:cNvSpPr txBox="1">
            <a:spLocks noChangeArrowheads="1"/>
          </p:cNvSpPr>
          <p:nvPr/>
        </p:nvSpPr>
        <p:spPr bwMode="auto">
          <a:xfrm>
            <a:off x="711344" y="892307"/>
            <a:ext cx="189807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quarrel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FE95DC5-C0D2-4290-AC04-F5D8947F6A59}"/>
              </a:ext>
            </a:extLst>
          </p:cNvPr>
          <p:cNvSpPr txBox="1">
            <a:spLocks noChangeArrowheads="1"/>
          </p:cNvSpPr>
          <p:nvPr/>
        </p:nvSpPr>
        <p:spPr bwMode="auto">
          <a:xfrm>
            <a:off x="2327130" y="890359"/>
            <a:ext cx="116378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but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1901EDC-C841-4360-9B15-72EB6142FF94}"/>
              </a:ext>
            </a:extLst>
          </p:cNvPr>
          <p:cNvSpPr txBox="1">
            <a:spLocks noChangeArrowheads="1"/>
          </p:cNvSpPr>
          <p:nvPr/>
        </p:nvSpPr>
        <p:spPr bwMode="auto">
          <a:xfrm>
            <a:off x="3202347" y="892740"/>
            <a:ext cx="351905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gentle to all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85B288C-4ADE-4AE0-8EEA-4E9D3D3A7277}"/>
              </a:ext>
            </a:extLst>
          </p:cNvPr>
          <p:cNvSpPr txBox="1">
            <a:spLocks noChangeArrowheads="1"/>
          </p:cNvSpPr>
          <p:nvPr/>
        </p:nvSpPr>
        <p:spPr bwMode="auto">
          <a:xfrm>
            <a:off x="6638707" y="887978"/>
            <a:ext cx="175952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able to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CFE2201-A70E-4847-8FA6-FFC4D31FCD2A}"/>
              </a:ext>
            </a:extLst>
          </p:cNvPr>
          <p:cNvSpPr txBox="1">
            <a:spLocks noChangeArrowheads="1"/>
          </p:cNvSpPr>
          <p:nvPr/>
        </p:nvSpPr>
        <p:spPr bwMode="auto">
          <a:xfrm>
            <a:off x="533185" y="1502773"/>
            <a:ext cx="153785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teach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2CCC7D1E-7E1E-4377-B93A-4EE678ABC357}"/>
              </a:ext>
            </a:extLst>
          </p:cNvPr>
          <p:cNvSpPr txBox="1">
            <a:spLocks noChangeArrowheads="1"/>
          </p:cNvSpPr>
          <p:nvPr/>
        </p:nvSpPr>
        <p:spPr bwMode="auto">
          <a:xfrm>
            <a:off x="1924914" y="1500825"/>
            <a:ext cx="195349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patient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D1FA8590-2C69-4CEB-9727-539E7D26E44A}"/>
              </a:ext>
            </a:extLst>
          </p:cNvPr>
          <p:cNvSpPr txBox="1">
            <a:spLocks noChangeArrowheads="1"/>
          </p:cNvSpPr>
          <p:nvPr/>
        </p:nvSpPr>
        <p:spPr bwMode="auto">
          <a:xfrm>
            <a:off x="3753487" y="1502773"/>
            <a:ext cx="483676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humility correcting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grpSp>
        <p:nvGrpSpPr>
          <p:cNvPr id="3" name="Group 2">
            <a:extLst>
              <a:ext uri="{FF2B5EF4-FFF2-40B4-BE49-F238E27FC236}">
                <a16:creationId xmlns:a16="http://schemas.microsoft.com/office/drawing/2014/main" id="{0EEE0BD9-7160-4FF2-8305-B4D51DBF1B42}"/>
              </a:ext>
            </a:extLst>
          </p:cNvPr>
          <p:cNvGrpSpPr/>
          <p:nvPr/>
        </p:nvGrpSpPr>
        <p:grpSpPr>
          <a:xfrm>
            <a:off x="537029" y="1727199"/>
            <a:ext cx="8229600" cy="4601029"/>
            <a:chOff x="537029" y="1727199"/>
            <a:chExt cx="8229600" cy="4601029"/>
          </a:xfrm>
        </p:grpSpPr>
        <p:sp>
          <p:nvSpPr>
            <p:cNvPr id="24" name="Rectangle 2">
              <a:extLst>
                <a:ext uri="{FF2B5EF4-FFF2-40B4-BE49-F238E27FC236}">
                  <a16:creationId xmlns:a16="http://schemas.microsoft.com/office/drawing/2014/main" id="{F02F529F-809F-4BE3-BB2A-5DFA1B5224F5}"/>
                </a:ext>
              </a:extLst>
            </p:cNvPr>
            <p:cNvSpPr txBox="1">
              <a:spLocks noChangeArrowheads="1"/>
            </p:cNvSpPr>
            <p:nvPr/>
          </p:nvSpPr>
          <p:spPr bwMode="auto">
            <a:xfrm>
              <a:off x="537029" y="1727199"/>
              <a:ext cx="8229600" cy="460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servant of the Lord:</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must not quarrel</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but</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be gentle to all</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able to teach</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patient</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humility correcting</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5" name="Arrow: Bent-Up 9">
              <a:extLst>
                <a:ext uri="{FF2B5EF4-FFF2-40B4-BE49-F238E27FC236}">
                  <a16:creationId xmlns:a16="http://schemas.microsoft.com/office/drawing/2014/main" id="{2F389D7D-0189-4897-A1F6-F702F6468FD4}"/>
                </a:ext>
              </a:extLst>
            </p:cNvPr>
            <p:cNvSpPr/>
            <p:nvPr/>
          </p:nvSpPr>
          <p:spPr>
            <a:xfrm rot="5400000">
              <a:off x="1075963" y="2613883"/>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6" name="Arrow: Bent-Up 9">
              <a:extLst>
                <a:ext uri="{FF2B5EF4-FFF2-40B4-BE49-F238E27FC236}">
                  <a16:creationId xmlns:a16="http://schemas.microsoft.com/office/drawing/2014/main" id="{C31B9B7D-43AF-473C-B5E8-576D8D0BBE41}"/>
                </a:ext>
              </a:extLst>
            </p:cNvPr>
            <p:cNvSpPr/>
            <p:nvPr/>
          </p:nvSpPr>
          <p:spPr>
            <a:xfrm rot="5400000">
              <a:off x="1961335" y="3194455"/>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7" name="Arrow: Down 26">
              <a:extLst>
                <a:ext uri="{FF2B5EF4-FFF2-40B4-BE49-F238E27FC236}">
                  <a16:creationId xmlns:a16="http://schemas.microsoft.com/office/drawing/2014/main" id="{43E9BA3C-9BE4-42E3-B0A7-2E76709DE9C4}"/>
                </a:ext>
              </a:extLst>
            </p:cNvPr>
            <p:cNvSpPr/>
            <p:nvPr/>
          </p:nvSpPr>
          <p:spPr>
            <a:xfrm>
              <a:off x="2719388" y="3783806"/>
              <a:ext cx="240506" cy="397669"/>
            </a:xfrm>
            <a:prstGeom prst="downArrow">
              <a:avLst>
                <a:gd name="adj1" fmla="val 41919"/>
                <a:gd name="adj2" fmla="val 50000"/>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grpSp>
      <p:sp>
        <p:nvSpPr>
          <p:cNvPr id="28" name="Rectangle 2">
            <a:extLst>
              <a:ext uri="{FF2B5EF4-FFF2-40B4-BE49-F238E27FC236}">
                <a16:creationId xmlns:a16="http://schemas.microsoft.com/office/drawing/2014/main" id="{A48805C6-D571-4FA4-A345-9AAEA820AC6D}"/>
              </a:ext>
            </a:extLst>
          </p:cNvPr>
          <p:cNvSpPr txBox="1">
            <a:spLocks noChangeArrowheads="1"/>
          </p:cNvSpPr>
          <p:nvPr/>
        </p:nvSpPr>
        <p:spPr bwMode="auto">
          <a:xfrm>
            <a:off x="4135315" y="3340190"/>
            <a:ext cx="34964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 the truth</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0A0CE2B8-C049-4139-8905-654A5B0B43F4}"/>
              </a:ext>
            </a:extLst>
          </p:cNvPr>
          <p:cNvSpPr txBox="1">
            <a:spLocks noChangeArrowheads="1"/>
          </p:cNvSpPr>
          <p:nvPr/>
        </p:nvSpPr>
        <p:spPr bwMode="auto">
          <a:xfrm>
            <a:off x="3666573" y="3952353"/>
            <a:ext cx="48797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their senses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95B109B5-065C-445B-85E8-B3F94B52E5A1}"/>
              </a:ext>
            </a:extLst>
          </p:cNvPr>
          <p:cNvSpPr txBox="1">
            <a:spLocks noChangeArrowheads="1"/>
          </p:cNvSpPr>
          <p:nvPr/>
        </p:nvSpPr>
        <p:spPr bwMode="auto">
          <a:xfrm>
            <a:off x="1746920" y="4564152"/>
            <a:ext cx="64359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escape the snare of the devil</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BF999C9D-7FC8-4C01-BEFD-28A23E4F9D4A}"/>
              </a:ext>
            </a:extLst>
          </p:cNvPr>
          <p:cNvSpPr txBox="1">
            <a:spLocks noChangeArrowheads="1"/>
          </p:cNvSpPr>
          <p:nvPr/>
        </p:nvSpPr>
        <p:spPr bwMode="auto">
          <a:xfrm>
            <a:off x="6324429" y="4673251"/>
            <a:ext cx="142680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1" name="Rectangle 6">
            <a:extLst>
              <a:ext uri="{FF2B5EF4-FFF2-40B4-BE49-F238E27FC236}">
                <a16:creationId xmlns:a16="http://schemas.microsoft.com/office/drawing/2014/main" id="{B30F79D9-1479-461D-A354-45F0ED79B21E}"/>
              </a:ext>
            </a:extLst>
          </p:cNvPr>
          <p:cNvSpPr>
            <a:spLocks noChangeArrowheads="1"/>
          </p:cNvSpPr>
          <p:nvPr/>
        </p:nvSpPr>
        <p:spPr bwMode="auto">
          <a:xfrm>
            <a:off x="1363556" y="5682557"/>
            <a:ext cx="792623"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Tree>
    <p:extLst>
      <p:ext uri="{BB962C8B-B14F-4D97-AF65-F5344CB8AC3E}">
        <p14:creationId xmlns:p14="http://schemas.microsoft.com/office/powerpoint/2010/main" val="11301602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18" presetClass="emph" presetSubtype="0" fill="hold" grpId="1" nodeType="withEffect">
                                  <p:stCondLst>
                                    <p:cond delay="250"/>
                                  </p:stCondLst>
                                  <p:childTnLst>
                                    <p:set>
                                      <p:cBhvr override="childStyle">
                                        <p:cTn id="28" dur="750" fill="hold"/>
                                        <p:tgtEl>
                                          <p:spTgt spid="9"/>
                                        </p:tgtEl>
                                        <p:attrNameLst>
                                          <p:attrName>style.textDecorationUnderline</p:attrName>
                                        </p:attrNameLst>
                                      </p:cBhvr>
                                      <p:to>
                                        <p:strVal val="true"/>
                                      </p:to>
                                    </p:set>
                                  </p:childTnLst>
                                </p:cTn>
                              </p:par>
                              <p:par>
                                <p:cTn id="29" presetID="22" presetClass="entr" presetSubtype="8" fill="hold" grpId="0"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750"/>
                                        <p:tgtEl>
                                          <p:spTgt spid="29"/>
                                        </p:tgtEl>
                                      </p:cBhvr>
                                    </p:animEffect>
                                  </p:childTnLst>
                                </p:cTn>
                              </p:par>
                              <p:par>
                                <p:cTn id="32" presetID="16" presetClass="exit" presetSubtype="21" fill="hold" grpId="2" nodeType="withEffect">
                                  <p:stCondLst>
                                    <p:cond delay="0"/>
                                  </p:stCondLst>
                                  <p:childTnLst>
                                    <p:animEffect transition="out" filter="barn(inVertic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25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750"/>
                                        <p:tgtEl>
                                          <p:spTgt spid="10"/>
                                        </p:tgtEl>
                                      </p:cBhvr>
                                    </p:animEffect>
                                  </p:childTnLst>
                                </p:cTn>
                              </p:par>
                              <p:par>
                                <p:cTn id="43" presetID="18" presetClass="emph" presetSubtype="0" fill="hold" grpId="1" nodeType="withEffect">
                                  <p:stCondLst>
                                    <p:cond delay="250"/>
                                  </p:stCondLst>
                                  <p:childTnLst>
                                    <p:set>
                                      <p:cBhvr override="childStyle">
                                        <p:cTn id="44" dur="750" fill="hold"/>
                                        <p:tgtEl>
                                          <p:spTgt spid="10"/>
                                        </p:tgtEl>
                                        <p:attrNameLst>
                                          <p:attrName>style.textDecorationUnderline</p:attrName>
                                        </p:attrNameLst>
                                      </p:cBhvr>
                                      <p:to>
                                        <p:strVal val="true"/>
                                      </p:to>
                                    </p:set>
                                  </p:childTnLst>
                                </p:cTn>
                              </p:par>
                              <p:par>
                                <p:cTn id="45" presetID="22" presetClass="entr" presetSubtype="8" fill="hold" grpId="0" nodeType="withEffect">
                                  <p:stCondLst>
                                    <p:cond delay="25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750"/>
                                        <p:tgtEl>
                                          <p:spTgt spid="30"/>
                                        </p:tgtEl>
                                      </p:cBhvr>
                                    </p:animEffect>
                                  </p:childTnLst>
                                </p:cTn>
                              </p:par>
                              <p:par>
                                <p:cTn id="48" presetID="16" presetClass="exit" presetSubtype="21" fill="hold" grpId="2" nodeType="withEffect">
                                  <p:stCondLst>
                                    <p:cond delay="0"/>
                                  </p:stCondLst>
                                  <p:childTnLst>
                                    <p:animEffect transition="out" filter="barn(inVertic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stCondLst>
                                            <p:cond delay="0"/>
                                          </p:stCondLst>
                                        </p:cTn>
                                        <p:tgtEl>
                                          <p:spTgt spid="31"/>
                                        </p:tgtEl>
                                      </p:cBhvr>
                                    </p:animEffect>
                                    <p:anim to="" calcmode="lin" valueType="num">
                                      <p:cBhvr>
                                        <p:cTn id="59"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6" presetClass="emph" presetSubtype="0" fill="hold" grpId="3" nodeType="withEffect">
                                  <p:stCondLst>
                                    <p:cond delay="0"/>
                                  </p:stCondLst>
                                  <p:childTnLst>
                                    <p:animScale>
                                      <p:cBhvr>
                                        <p:cTn id="67" dur="2000" fill="hold"/>
                                        <p:tgtEl>
                                          <p:spTgt spid="7"/>
                                        </p:tgtEl>
                                      </p:cBhvr>
                                      <p:by x="89000" y="89000"/>
                                    </p:animScale>
                                  </p:childTnLst>
                                </p:cTn>
                              </p:par>
                              <p:par>
                                <p:cTn id="68" presetID="42" presetClass="path" presetSubtype="0" accel="50000" decel="50000" fill="hold" grpId="2" nodeType="withEffect">
                                  <p:stCondLst>
                                    <p:cond delay="0"/>
                                  </p:stCondLst>
                                  <p:childTnLst>
                                    <p:animMotion origin="layout" path="M -5.55556E-7 -7.40741E-7 L 0.01667 0.6412 " pathEditMode="relative" rAng="0" ptsTypes="AA">
                                      <p:cBhvr>
                                        <p:cTn id="69" dur="2000" fill="hold"/>
                                        <p:tgtEl>
                                          <p:spTgt spid="7"/>
                                        </p:tgtEl>
                                        <p:attrNameLst>
                                          <p:attrName>ppt_x</p:attrName>
                                          <p:attrName>ppt_y</p:attrName>
                                        </p:attrNameLst>
                                      </p:cBhvr>
                                      <p:rCtr x="833" y="32060"/>
                                    </p:animMotion>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5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5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250"/>
                                        <p:tgtEl>
                                          <p:spTgt spid="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25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250"/>
                                        <p:tgtEl>
                                          <p:spTgt spid="1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50"/>
                                        <p:tgtEl>
                                          <p:spTgt spid="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250"/>
                                        <p:tgtEl>
                                          <p:spTgt spid="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250"/>
                                        <p:tgtEl>
                                          <p:spTgt spid="2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250"/>
                                        <p:tgtEl>
                                          <p:spTgt spid="23"/>
                                        </p:tgtEl>
                                      </p:cBhvr>
                                    </p:animEffect>
                                  </p:childTnLst>
                                </p:cTn>
                              </p:par>
                              <p:par>
                                <p:cTn id="97" presetID="42" presetClass="path" presetSubtype="0" accel="50000" decel="50000" fill="hold" grpId="2" nodeType="withEffect">
                                  <p:stCondLst>
                                    <p:cond delay="0"/>
                                  </p:stCondLst>
                                  <p:childTnLst>
                                    <p:animMotion origin="layout" path="M -3.61111E-6 -7.40741E-7 L -0.175 0.22338 " pathEditMode="relative" rAng="0" ptsTypes="AA">
                                      <p:cBhvr>
                                        <p:cTn id="98" dur="2000" fill="hold"/>
                                        <p:tgtEl>
                                          <p:spTgt spid="15"/>
                                        </p:tgtEl>
                                        <p:attrNameLst>
                                          <p:attrName>ppt_x</p:attrName>
                                          <p:attrName>ppt_y</p:attrName>
                                        </p:attrNameLst>
                                      </p:cBhvr>
                                      <p:rCtr x="-8750" y="11157"/>
                                    </p:animMotion>
                                  </p:childTnLst>
                                </p:cTn>
                              </p:par>
                              <p:par>
                                <p:cTn id="99" presetID="42" presetClass="path" presetSubtype="0" accel="50000" decel="50000" fill="hold" grpId="2" nodeType="withEffect">
                                  <p:stCondLst>
                                    <p:cond delay="0"/>
                                  </p:stCondLst>
                                  <p:childTnLst>
                                    <p:animMotion origin="layout" path="M -3.88889E-6 4.81481E-6 L -0.52552 0.31134 " pathEditMode="relative" rAng="0" ptsTypes="AA">
                                      <p:cBhvr>
                                        <p:cTn id="100" dur="2000" fill="hold"/>
                                        <p:tgtEl>
                                          <p:spTgt spid="16"/>
                                        </p:tgtEl>
                                        <p:attrNameLst>
                                          <p:attrName>ppt_x</p:attrName>
                                          <p:attrName>ppt_y</p:attrName>
                                        </p:attrNameLst>
                                      </p:cBhvr>
                                      <p:rCtr x="-26285" y="15556"/>
                                    </p:animMotion>
                                  </p:childTnLst>
                                </p:cTn>
                              </p:par>
                              <p:par>
                                <p:cTn id="101" presetID="42" presetClass="path" presetSubtype="0" accel="50000" decel="50000" fill="hold" grpId="2" nodeType="withEffect">
                                  <p:stCondLst>
                                    <p:cond delay="0"/>
                                  </p:stCondLst>
                                  <p:childTnLst>
                                    <p:animMotion origin="layout" path="M 2.77778E-6 -4.07407E-6 L 0.29201 0.22292 " pathEditMode="relative" rAng="0" ptsTypes="AA">
                                      <p:cBhvr>
                                        <p:cTn id="102" dur="2000" fill="hold"/>
                                        <p:tgtEl>
                                          <p:spTgt spid="17"/>
                                        </p:tgtEl>
                                        <p:attrNameLst>
                                          <p:attrName>ppt_x</p:attrName>
                                          <p:attrName>ppt_y</p:attrName>
                                        </p:attrNameLst>
                                      </p:cBhvr>
                                      <p:rCtr x="14601" y="11134"/>
                                    </p:animMotion>
                                  </p:childTnLst>
                                </p:cTn>
                              </p:par>
                              <p:par>
                                <p:cTn id="103" presetID="42" presetClass="path" presetSubtype="0" accel="50000" decel="50000" fill="hold" grpId="2" nodeType="withEffect">
                                  <p:stCondLst>
                                    <p:cond delay="0"/>
                                  </p:stCondLst>
                                  <p:childTnLst>
                                    <p:animMotion origin="layout" path="M 4.44444E-6 -2.59259E-6 L -0.00973 0.31204 " pathEditMode="relative" rAng="0" ptsTypes="AA">
                                      <p:cBhvr>
                                        <p:cTn id="104" dur="2000" fill="hold"/>
                                        <p:tgtEl>
                                          <p:spTgt spid="18"/>
                                        </p:tgtEl>
                                        <p:attrNameLst>
                                          <p:attrName>ppt_x</p:attrName>
                                          <p:attrName>ppt_y</p:attrName>
                                        </p:attrNameLst>
                                      </p:cBhvr>
                                      <p:rCtr x="-486" y="15602"/>
                                    </p:animMotion>
                                  </p:childTnLst>
                                </p:cTn>
                              </p:par>
                              <p:par>
                                <p:cTn id="105" presetID="42" presetClass="path" presetSubtype="0" accel="50000" decel="50000" fill="hold" grpId="2" nodeType="withEffect">
                                  <p:stCondLst>
                                    <p:cond delay="0"/>
                                  </p:stCondLst>
                                  <p:childTnLst>
                                    <p:animMotion origin="layout" path="M -4.72222E-6 -4.07407E-6 L -0.00121 0.40093 " pathEditMode="relative" rAng="0" ptsTypes="AA">
                                      <p:cBhvr>
                                        <p:cTn id="106" dur="2000" fill="hold"/>
                                        <p:tgtEl>
                                          <p:spTgt spid="19"/>
                                        </p:tgtEl>
                                        <p:attrNameLst>
                                          <p:attrName>ppt_x</p:attrName>
                                          <p:attrName>ppt_y</p:attrName>
                                        </p:attrNameLst>
                                      </p:cBhvr>
                                      <p:rCtr x="-69" y="20046"/>
                                    </p:animMotion>
                                  </p:childTnLst>
                                </p:cTn>
                              </p:par>
                              <p:par>
                                <p:cTn id="107" presetID="42" presetClass="path" presetSubtype="0" accel="50000" decel="50000" fill="hold" grpId="2" nodeType="withEffect">
                                  <p:stCondLst>
                                    <p:cond delay="0"/>
                                  </p:stCondLst>
                                  <p:childTnLst>
                                    <p:animMotion origin="layout" path="M -2.22222E-6 3.7037E-7 L -0.37309 0.49051 " pathEditMode="relative" rAng="0" ptsTypes="AA">
                                      <p:cBhvr>
                                        <p:cTn id="108" dur="2000" fill="hold"/>
                                        <p:tgtEl>
                                          <p:spTgt spid="20"/>
                                        </p:tgtEl>
                                        <p:attrNameLst>
                                          <p:attrName>ppt_x</p:attrName>
                                          <p:attrName>ppt_y</p:attrName>
                                        </p:attrNameLst>
                                      </p:cBhvr>
                                      <p:rCtr x="-18663" y="24514"/>
                                    </p:animMotion>
                                  </p:childTnLst>
                                </p:cTn>
                              </p:par>
                              <p:par>
                                <p:cTn id="109" presetID="42" presetClass="path" presetSubtype="0" accel="50000" decel="50000" fill="hold" grpId="2" nodeType="withEffect">
                                  <p:stCondLst>
                                    <p:cond delay="0"/>
                                  </p:stCondLst>
                                  <p:childTnLst>
                                    <p:animMotion origin="layout" path="M -1.11111E-6 -4.44444E-6 L 0.46337 0.4007 " pathEditMode="relative" rAng="0" ptsTypes="AA">
                                      <p:cBhvr>
                                        <p:cTn id="110" dur="2000" fill="hold"/>
                                        <p:tgtEl>
                                          <p:spTgt spid="21"/>
                                        </p:tgtEl>
                                        <p:attrNameLst>
                                          <p:attrName>ppt_x</p:attrName>
                                          <p:attrName>ppt_y</p:attrName>
                                        </p:attrNameLst>
                                      </p:cBhvr>
                                      <p:rCtr x="23160" y="20023"/>
                                    </p:animMotion>
                                  </p:childTnLst>
                                </p:cTn>
                              </p:par>
                              <p:par>
                                <p:cTn id="111" presetID="42" presetClass="path" presetSubtype="0" accel="50000" decel="50000" fill="hold" grpId="2" nodeType="withEffect">
                                  <p:stCondLst>
                                    <p:cond delay="0"/>
                                  </p:stCondLst>
                                  <p:childTnLst>
                                    <p:animMotion origin="layout" path="M -1.11111E-6 -1.48148E-6 L 0.13524 0.48982 " pathEditMode="relative" rAng="0" ptsTypes="AA">
                                      <p:cBhvr>
                                        <p:cTn id="112" dur="2000" fill="hold"/>
                                        <p:tgtEl>
                                          <p:spTgt spid="22"/>
                                        </p:tgtEl>
                                        <p:attrNameLst>
                                          <p:attrName>ppt_x</p:attrName>
                                          <p:attrName>ppt_y</p:attrName>
                                        </p:attrNameLst>
                                      </p:cBhvr>
                                      <p:rCtr x="6753" y="24491"/>
                                    </p:animMotion>
                                  </p:childTnLst>
                                </p:cTn>
                              </p:par>
                              <p:par>
                                <p:cTn id="113" presetID="42" presetClass="path" presetSubtype="0" accel="50000" decel="50000" fill="hold" grpId="2" nodeType="withEffect">
                                  <p:stCondLst>
                                    <p:cond delay="0"/>
                                  </p:stCondLst>
                                  <p:childTnLst>
                                    <p:animMotion origin="layout" path="M 3.61111E-6 -4.44444E-6 L -0.05973 0.57825 " pathEditMode="relative" rAng="0" ptsTypes="AA">
                                      <p:cBhvr>
                                        <p:cTn id="114" dur="2000" fill="hold"/>
                                        <p:tgtEl>
                                          <p:spTgt spid="23"/>
                                        </p:tgtEl>
                                        <p:attrNameLst>
                                          <p:attrName>ppt_x</p:attrName>
                                          <p:attrName>ppt_y</p:attrName>
                                        </p:attrNameLst>
                                      </p:cBhvr>
                                      <p:rCtr x="-2986" y="28912"/>
                                    </p:animMotion>
                                  </p:childTnLst>
                                </p:cTn>
                              </p:par>
                              <p:par>
                                <p:cTn id="115" presetID="10" presetClass="exit" presetSubtype="0" fill="hold" grpId="1" nodeType="withEffect">
                                  <p:stCondLst>
                                    <p:cond delay="0"/>
                                  </p:stCondLst>
                                  <p:childTnLst>
                                    <p:animEffect transition="out" filter="fade">
                                      <p:cBhvr>
                                        <p:cTn id="116" dur="1250"/>
                                        <p:tgtEl>
                                          <p:spTgt spid="3074"/>
                                        </p:tgtEl>
                                      </p:cBhvr>
                                    </p:animEffect>
                                    <p:set>
                                      <p:cBhvr>
                                        <p:cTn id="117" dur="1" fill="hold">
                                          <p:stCondLst>
                                            <p:cond delay="1249"/>
                                          </p:stCondLst>
                                        </p:cTn>
                                        <p:tgtEl>
                                          <p:spTgt spid="307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0"/>
                                        </p:tgtEl>
                                      </p:cBhvr>
                                    </p:animEffect>
                                    <p:set>
                                      <p:cBhvr>
                                        <p:cTn id="123" dur="1" fill="hold">
                                          <p:stCondLst>
                                            <p:cond delay="499"/>
                                          </p:stCondLst>
                                        </p:cTn>
                                        <p:tgtEl>
                                          <p:spTgt spid="3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1"/>
                                        </p:tgtEl>
                                      </p:cBhvr>
                                    </p:animEffect>
                                    <p:set>
                                      <p:cBhvr>
                                        <p:cTn id="126" dur="1" fill="hold">
                                          <p:stCondLst>
                                            <p:cond delay="499"/>
                                          </p:stCondLst>
                                        </p:cTn>
                                        <p:tgtEl>
                                          <p:spTgt spid="31"/>
                                        </p:tgtEl>
                                        <p:attrNameLst>
                                          <p:attrName>style.visibility</p:attrName>
                                        </p:attrNameLst>
                                      </p:cBhvr>
                                      <p:to>
                                        <p:strVal val="hidden"/>
                                      </p:to>
                                    </p:set>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fade">
                                      <p:cBhvr>
                                        <p:cTn id="130" dur="250"/>
                                        <p:tgtEl>
                                          <p:spTgt spid="11"/>
                                        </p:tgtEl>
                                      </p:cBhvr>
                                    </p:animEffect>
                                  </p:childTnLst>
                                </p:cTn>
                              </p:par>
                              <p:par>
                                <p:cTn id="131" presetID="10" presetClass="exit" presetSubtype="0" fill="hold" grpId="1"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8"/>
                                        </p:tgtEl>
                                      </p:cBhvr>
                                    </p:animEffect>
                                    <p:set>
                                      <p:cBhvr>
                                        <p:cTn id="142" dur="1" fill="hold">
                                          <p:stCondLst>
                                            <p:cond delay="499"/>
                                          </p:stCondLst>
                                        </p:cTn>
                                        <p:tgtEl>
                                          <p:spTgt spid="1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9"/>
                                        </p:tgtEl>
                                      </p:cBhvr>
                                    </p:animEffect>
                                    <p:set>
                                      <p:cBhvr>
                                        <p:cTn id="145" dur="1" fill="hold">
                                          <p:stCondLst>
                                            <p:cond delay="499"/>
                                          </p:stCondLst>
                                        </p:cTn>
                                        <p:tgtEl>
                                          <p:spTgt spid="19"/>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3"/>
                                        </p:tgtEl>
                                      </p:cBhvr>
                                    </p:animEffect>
                                    <p:set>
                                      <p:cBhvr>
                                        <p:cTn id="157" dur="1" fill="hold">
                                          <p:stCondLst>
                                            <p:cond delay="499"/>
                                          </p:stCondLst>
                                        </p:cTn>
                                        <p:tgtEl>
                                          <p:spTgt spid="23"/>
                                        </p:tgtEl>
                                        <p:attrNameLst>
                                          <p:attrName>style.visibility</p:attrName>
                                        </p:attrNameLst>
                                      </p:cBhvr>
                                      <p:to>
                                        <p:strVal val="hidden"/>
                                      </p:to>
                                    </p:set>
                                  </p:childTnLst>
                                </p:cTn>
                              </p:par>
                              <p:par>
                                <p:cTn id="158" presetID="22" presetClass="entr" presetSubtype="8" fill="hold" grpId="0" nodeType="withEffect">
                                  <p:stCondLst>
                                    <p:cond delay="250"/>
                                  </p:stCondLst>
                                  <p:childTnLst>
                                    <p:set>
                                      <p:cBhvr>
                                        <p:cTn id="159" dur="1" fill="hold">
                                          <p:stCondLst>
                                            <p:cond delay="0"/>
                                          </p:stCondLst>
                                        </p:cTn>
                                        <p:tgtEl>
                                          <p:spTgt spid="12"/>
                                        </p:tgtEl>
                                        <p:attrNameLst>
                                          <p:attrName>style.visibility</p:attrName>
                                        </p:attrNameLst>
                                      </p:cBhvr>
                                      <p:to>
                                        <p:strVal val="visible"/>
                                      </p:to>
                                    </p:set>
                                    <p:animEffect transition="in" filter="wipe(left)">
                                      <p:cBhvr>
                                        <p:cTn id="160" dur="500"/>
                                        <p:tgtEl>
                                          <p:spTgt spid="12"/>
                                        </p:tgtEl>
                                      </p:cBhvr>
                                    </p:animEffect>
                                  </p:childTnLst>
                                </p:cTn>
                              </p:par>
                              <p:par>
                                <p:cTn id="161" presetID="22" presetClass="entr" presetSubtype="8" fill="hold" grpId="0" nodeType="withEffect">
                                  <p:stCondLst>
                                    <p:cond delay="500"/>
                                  </p:stCondLst>
                                  <p:childTnLst>
                                    <p:set>
                                      <p:cBhvr>
                                        <p:cTn id="162" dur="1" fill="hold">
                                          <p:stCondLst>
                                            <p:cond delay="0"/>
                                          </p:stCondLst>
                                        </p:cTn>
                                        <p:tgtEl>
                                          <p:spTgt spid="13"/>
                                        </p:tgtEl>
                                        <p:attrNameLst>
                                          <p:attrName>style.visibility</p:attrName>
                                        </p:attrNameLst>
                                      </p:cBhvr>
                                      <p:to>
                                        <p:strVal val="visible"/>
                                      </p:to>
                                    </p:set>
                                    <p:animEffect transition="in" filter="wipe(left)">
                                      <p:cBhvr>
                                        <p:cTn id="163" dur="500"/>
                                        <p:tgtEl>
                                          <p:spTgt spid="13"/>
                                        </p:tgtEl>
                                      </p:cBhvr>
                                    </p:animEffect>
                                  </p:childTnLst>
                                </p:cTn>
                              </p:par>
                              <p:par>
                                <p:cTn id="164" presetID="22" presetClass="entr" presetSubtype="1" fill="hold" grpId="0" nodeType="withEffect">
                                  <p:stCondLst>
                                    <p:cond delay="750"/>
                                  </p:stCondLst>
                                  <p:childTnLst>
                                    <p:set>
                                      <p:cBhvr>
                                        <p:cTn id="165" dur="1" fill="hold">
                                          <p:stCondLst>
                                            <p:cond delay="0"/>
                                          </p:stCondLst>
                                        </p:cTn>
                                        <p:tgtEl>
                                          <p:spTgt spid="2"/>
                                        </p:tgtEl>
                                        <p:attrNameLst>
                                          <p:attrName>style.visibility</p:attrName>
                                        </p:attrNameLst>
                                      </p:cBhvr>
                                      <p:to>
                                        <p:strVal val="visible"/>
                                      </p:to>
                                    </p:set>
                                    <p:animEffect transition="in" filter="wipe(up)">
                                      <p:cBhvr>
                                        <p:cTn id="166" dur="500"/>
                                        <p:tgtEl>
                                          <p:spTgt spid="2"/>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11"/>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11"/>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12"/>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13"/>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2"/>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3"/>
                                        </p:tgtEl>
                                        <p:attrNameLst>
                                          <p:attrName>style.visibility</p:attrName>
                                        </p:attrNameLst>
                                      </p:cBhvr>
                                      <p:to>
                                        <p:strVal val="visible"/>
                                      </p:to>
                                    </p:set>
                                  </p:childTnLst>
                                </p:cTn>
                              </p:par>
                              <p:par>
                                <p:cTn id="181" presetID="6" presetClass="emph" presetSubtype="0" accel="55000" fill="hold" nodeType="withEffect">
                                  <p:stCondLst>
                                    <p:cond delay="0"/>
                                  </p:stCondLst>
                                  <p:childTnLst>
                                    <p:animScale>
                                      <p:cBhvr>
                                        <p:cTn id="182" dur="1000" fill="hold"/>
                                        <p:tgtEl>
                                          <p:spTgt spid="3"/>
                                        </p:tgtEl>
                                      </p:cBhvr>
                                      <p:by x="45000" y="45000"/>
                                    </p:animScale>
                                  </p:childTnLst>
                                </p:cTn>
                              </p:par>
                              <p:par>
                                <p:cTn id="183" presetID="35" presetClass="exit" presetSubtype="0" fill="hold" nodeType="withEffect">
                                  <p:stCondLst>
                                    <p:cond delay="1000"/>
                                  </p:stCondLst>
                                  <p:childTnLst>
                                    <p:animEffect transition="out" filter="fade">
                                      <p:cBhvr>
                                        <p:cTn id="184" dur="1250"/>
                                        <p:tgtEl>
                                          <p:spTgt spid="3"/>
                                        </p:tgtEl>
                                      </p:cBhvr>
                                    </p:animEffect>
                                    <p:anim calcmode="lin" valueType="num">
                                      <p:cBhvr>
                                        <p:cTn id="185" dur="1250"/>
                                        <p:tgtEl>
                                          <p:spTgt spid="3"/>
                                        </p:tgtEl>
                                        <p:attrNameLst>
                                          <p:attrName>style.rotation</p:attrName>
                                        </p:attrNameLst>
                                      </p:cBhvr>
                                      <p:tavLst>
                                        <p:tav tm="0">
                                          <p:val>
                                            <p:fltVal val="0"/>
                                          </p:val>
                                        </p:tav>
                                        <p:tav tm="100000">
                                          <p:val>
                                            <p:fltVal val="720"/>
                                          </p:val>
                                        </p:tav>
                                      </p:tavLst>
                                    </p:anim>
                                    <p:anim calcmode="lin" valueType="num">
                                      <p:cBhvr>
                                        <p:cTn id="186" dur="1250"/>
                                        <p:tgtEl>
                                          <p:spTgt spid="3"/>
                                        </p:tgtEl>
                                        <p:attrNameLst>
                                          <p:attrName>ppt_h</p:attrName>
                                        </p:attrNameLst>
                                      </p:cBhvr>
                                      <p:tavLst>
                                        <p:tav tm="0">
                                          <p:val>
                                            <p:strVal val="ppt_h"/>
                                          </p:val>
                                        </p:tav>
                                        <p:tav tm="100000">
                                          <p:val>
                                            <p:fltVal val="0"/>
                                          </p:val>
                                        </p:tav>
                                      </p:tavLst>
                                    </p:anim>
                                    <p:anim calcmode="lin" valueType="num">
                                      <p:cBhvr>
                                        <p:cTn id="187" dur="1250"/>
                                        <p:tgtEl>
                                          <p:spTgt spid="3"/>
                                        </p:tgtEl>
                                        <p:attrNameLst>
                                          <p:attrName>ppt_w</p:attrName>
                                        </p:attrNameLst>
                                      </p:cBhvr>
                                      <p:tavLst>
                                        <p:tav tm="0">
                                          <p:val>
                                            <p:strVal val="ppt_w"/>
                                          </p:val>
                                        </p:tav>
                                        <p:tav tm="100000">
                                          <p:val>
                                            <p:fltVal val="0"/>
                                          </p:val>
                                        </p:tav>
                                      </p:tavLst>
                                    </p:anim>
                                    <p:set>
                                      <p:cBhvr>
                                        <p:cTn id="188" dur="1" fill="hold">
                                          <p:stCondLst>
                                            <p:cond delay="1249"/>
                                          </p:stCondLst>
                                        </p:cTn>
                                        <p:tgtEl>
                                          <p:spTgt spid="3"/>
                                        </p:tgtEl>
                                        <p:attrNameLst>
                                          <p:attrName>style.visibility</p:attrName>
                                        </p:attrNameLst>
                                      </p:cBhvr>
                                      <p:to>
                                        <p:strVal val="hidden"/>
                                      </p:to>
                                    </p:set>
                                  </p:childTnLst>
                                </p:cTn>
                              </p:par>
                              <p:par>
                                <p:cTn id="189" presetID="42" presetClass="path" presetSubtype="0" accel="50000" decel="50000" fill="hold" nodeType="withEffect">
                                  <p:stCondLst>
                                    <p:cond delay="0"/>
                                  </p:stCondLst>
                                  <p:childTnLst>
                                    <p:animMotion origin="layout" path="M -5.55556E-7 1.48148E-6 L -0.18576 0.0669 " pathEditMode="relative" rAng="0" ptsTypes="AA">
                                      <p:cBhvr>
                                        <p:cTn id="190" dur="2000" fill="hold"/>
                                        <p:tgtEl>
                                          <p:spTgt spid="3"/>
                                        </p:tgtEl>
                                        <p:attrNameLst>
                                          <p:attrName>ppt_x</p:attrName>
                                          <p:attrName>ppt_y</p:attrName>
                                        </p:attrNameLst>
                                      </p:cBhvr>
                                      <p:rCtr x="-9288"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10" grpId="0"/>
      <p:bldP spid="10" grpId="1"/>
      <p:bldP spid="10" grpId="2"/>
      <p:bldP spid="3074" grpId="0"/>
      <p:bldP spid="3074" grpId="1"/>
      <p:bldP spid="7" grpId="0"/>
      <p:bldP spid="7" grpId="1"/>
      <p:bldP spid="7" grpId="2"/>
      <p:bldP spid="7" grpId="3"/>
      <p:bldP spid="11" grpId="0"/>
      <p:bldP spid="11" grpId="1"/>
      <p:bldP spid="11" grpId="2"/>
      <p:bldP spid="12" grpId="0" animBg="1"/>
      <p:bldP spid="12" grpId="1" animBg="1"/>
      <p:bldP spid="13" grpId="0" animBg="1"/>
      <p:bldP spid="13" grpId="1" animBg="1"/>
      <p:bldP spid="2" grpId="0" animBg="1"/>
      <p:bldP spid="2" grpId="1"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8" grpId="0"/>
      <p:bldP spid="28" grpId="1"/>
      <p:bldP spid="29" grpId="0"/>
      <p:bldP spid="29" grpId="1"/>
      <p:bldP spid="30" grpId="0"/>
      <p:bldP spid="30" grpId="1"/>
      <p:bldP spid="31" grpId="0"/>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D3D88-9C77-4D35-B704-C2438F7F1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FA9BFAE-1A5B-4C47-BF61-4A20FE9683BF}"/>
              </a:ext>
            </a:extLst>
          </p:cNvPr>
          <p:cNvSpPr txBox="1">
            <a:spLocks/>
          </p:cNvSpPr>
          <p:nvPr/>
        </p:nvSpPr>
        <p:spPr>
          <a:xfrm>
            <a:off x="6359417" y="4707474"/>
            <a:ext cx="1928696" cy="724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be</a:t>
            </a:r>
          </a:p>
        </p:txBody>
      </p:sp>
      <p:sp>
        <p:nvSpPr>
          <p:cNvPr id="9" name="Title 1">
            <a:extLst>
              <a:ext uri="{FF2B5EF4-FFF2-40B4-BE49-F238E27FC236}">
                <a16:creationId xmlns:a16="http://schemas.microsoft.com/office/drawing/2014/main" id="{378FB4A3-6F91-48FC-90D9-289D34A57792}"/>
              </a:ext>
            </a:extLst>
          </p:cNvPr>
          <p:cNvSpPr txBox="1">
            <a:spLocks/>
          </p:cNvSpPr>
          <p:nvPr/>
        </p:nvSpPr>
        <p:spPr>
          <a:xfrm>
            <a:off x="694361" y="5206506"/>
            <a:ext cx="1805128" cy="8354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subject</a:t>
            </a:r>
          </a:p>
        </p:txBody>
      </p:sp>
      <p:sp>
        <p:nvSpPr>
          <p:cNvPr id="13" name="Title 1">
            <a:extLst>
              <a:ext uri="{FF2B5EF4-FFF2-40B4-BE49-F238E27FC236}">
                <a16:creationId xmlns:a16="http://schemas.microsoft.com/office/drawing/2014/main" id="{F2381C73-F023-468E-A7B4-63DA8DE10DFB}"/>
              </a:ext>
            </a:extLst>
          </p:cNvPr>
          <p:cNvSpPr txBox="1">
            <a:spLocks/>
          </p:cNvSpPr>
          <p:nvPr/>
        </p:nvSpPr>
        <p:spPr>
          <a:xfrm>
            <a:off x="3255971" y="1441939"/>
            <a:ext cx="3704996" cy="6815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what is good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 Therefore you must be subject, not only because of wrath but also for conscience' sake.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13:3-5 </a:t>
            </a:r>
          </a:p>
        </p:txBody>
      </p:sp>
      <p:sp>
        <p:nvSpPr>
          <p:cNvPr id="7" name="Rectangle 2">
            <a:extLst>
              <a:ext uri="{FF2B5EF4-FFF2-40B4-BE49-F238E27FC236}">
                <a16:creationId xmlns:a16="http://schemas.microsoft.com/office/drawing/2014/main" id="{C2705AE2-BE43-44A9-9E27-59DD98A7F53A}"/>
              </a:ext>
            </a:extLst>
          </p:cNvPr>
          <p:cNvSpPr txBox="1">
            <a:spLocks noChangeArrowheads="1"/>
          </p:cNvSpPr>
          <p:nvPr/>
        </p:nvSpPr>
        <p:spPr bwMode="auto">
          <a:xfrm>
            <a:off x="6324429" y="4673251"/>
            <a:ext cx="142680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881F91C-8712-4632-AE67-2C7A54D27CA3}"/>
              </a:ext>
            </a:extLst>
          </p:cNvPr>
          <p:cNvSpPr txBox="1">
            <a:spLocks noChangeArrowheads="1"/>
          </p:cNvSpPr>
          <p:nvPr/>
        </p:nvSpPr>
        <p:spPr bwMode="auto">
          <a:xfrm>
            <a:off x="6365630" y="4686145"/>
            <a:ext cx="19207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be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A273582-E9E1-4105-8265-1256667901BF}"/>
              </a:ext>
            </a:extLst>
          </p:cNvPr>
          <p:cNvSpPr txBox="1">
            <a:spLocks noChangeArrowheads="1"/>
          </p:cNvSpPr>
          <p:nvPr/>
        </p:nvSpPr>
        <p:spPr bwMode="auto">
          <a:xfrm>
            <a:off x="700455" y="5234748"/>
            <a:ext cx="18082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subject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7" name="Picture 16">
            <a:extLst>
              <a:ext uri="{FF2B5EF4-FFF2-40B4-BE49-F238E27FC236}">
                <a16:creationId xmlns:a16="http://schemas.microsoft.com/office/drawing/2014/main" id="{86B7A85E-16AE-4C6B-BD43-50944A51E89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17">
            <a:extLst>
              <a:ext uri="{FF2B5EF4-FFF2-40B4-BE49-F238E27FC236}">
                <a16:creationId xmlns:a16="http://schemas.microsoft.com/office/drawing/2014/main" id="{79A5636E-5874-4388-A386-E2087F409E76}"/>
              </a:ext>
            </a:extLst>
          </p:cNvPr>
          <p:cNvSpPr/>
          <p:nvPr/>
        </p:nvSpPr>
        <p:spPr>
          <a:xfrm>
            <a:off x="1422400" y="5880100"/>
            <a:ext cx="4000500" cy="622300"/>
          </a:xfrm>
          <a:prstGeom prst="rect">
            <a:avLst/>
          </a:prstGeom>
          <a:blipFill>
            <a:blip r:embed="rId5"/>
            <a:stretch>
              <a:fillRect/>
            </a:stretch>
          </a:blipFill>
          <a:ln w="25400" cap="flat" cmpd="sng" algn="ctr">
            <a:noFill/>
            <a:prstDash val="solid"/>
          </a:ln>
          <a:effectLst>
            <a:softEdge rad="9334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p:txBody>
      </p:sp>
      <p:sp>
        <p:nvSpPr>
          <p:cNvPr id="12" name="Rectangle 2">
            <a:extLst>
              <a:ext uri="{FF2B5EF4-FFF2-40B4-BE49-F238E27FC236}">
                <a16:creationId xmlns:a16="http://schemas.microsoft.com/office/drawing/2014/main" id="{937B2EF0-DA7C-4BB6-8548-AD25C98EC3D0}"/>
              </a:ext>
            </a:extLst>
          </p:cNvPr>
          <p:cNvSpPr txBox="1">
            <a:spLocks noChangeArrowheads="1"/>
          </p:cNvSpPr>
          <p:nvPr/>
        </p:nvSpPr>
        <p:spPr bwMode="auto">
          <a:xfrm>
            <a:off x="1338757" y="5791843"/>
            <a:ext cx="4135738" cy="72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 conscience' sake</a:t>
            </a:r>
            <a:endParaRPr lang="en-US" altLang="en-US" sz="36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C0BF064-C60B-490C-BFDA-FDA265B8576C}"/>
              </a:ext>
            </a:extLst>
          </p:cNvPr>
          <p:cNvSpPr txBox="1">
            <a:spLocks noChangeArrowheads="1"/>
          </p:cNvSpPr>
          <p:nvPr/>
        </p:nvSpPr>
        <p:spPr bwMode="auto">
          <a:xfrm>
            <a:off x="3231269" y="1388916"/>
            <a:ext cx="37613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what is good</a:t>
            </a:r>
            <a:endParaRPr kumimoji="0" lang="en-US" altLang="en-US" sz="36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E907762F-3D84-4EFC-B591-B0EDF84734CF}"/>
              </a:ext>
            </a:extLst>
          </p:cNvPr>
          <p:cNvSpPr txBox="1">
            <a:spLocks noChangeArrowheads="1"/>
          </p:cNvSpPr>
          <p:nvPr/>
        </p:nvSpPr>
        <p:spPr bwMode="auto">
          <a:xfrm>
            <a:off x="3288368" y="5085990"/>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8169234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4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18" presetClass="emph" presetSubtype="0" fill="hold" grpId="1" nodeType="withEffect">
                                  <p:stCondLst>
                                    <p:cond delay="400"/>
                                  </p:stCondLst>
                                  <p:childTnLst>
                                    <p:set>
                                      <p:cBhvr override="childStyle">
                                        <p:cTn id="47" dur="500" fill="hold"/>
                                        <p:tgtEl>
                                          <p:spTgt spid="13"/>
                                        </p:tgtEl>
                                        <p:attrNameLst>
                                          <p:attrName>style.textDecorationUnderline</p:attrName>
                                        </p:attrNameLst>
                                      </p:cBhvr>
                                      <p:to>
                                        <p:strVal val="true"/>
                                      </p:to>
                                    </p:set>
                                  </p:childTnLst>
                                </p:cTn>
                              </p:par>
                              <p:par>
                                <p:cTn id="48" presetID="22" presetClass="entr" presetSubtype="8" fill="hold" grpId="0" nodeType="withEffect">
                                  <p:stCondLst>
                                    <p:cond delay="4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6" presetClass="emph" presetSubtype="0" fill="hold" grpId="3" nodeType="withEffect">
                                  <p:stCondLst>
                                    <p:cond delay="0"/>
                                  </p:stCondLst>
                                  <p:childTnLst>
                                    <p:animScale>
                                      <p:cBhvr>
                                        <p:cTn id="63" dur="2000" fill="hold"/>
                                        <p:tgtEl>
                                          <p:spTgt spid="7"/>
                                        </p:tgtEl>
                                      </p:cBhvr>
                                      <p:by x="120000" y="120000"/>
                                    </p:animScale>
                                  </p:childTnLst>
                                </p:cTn>
                              </p:par>
                              <p:par>
                                <p:cTn id="64" presetID="42" presetClass="path" presetSubtype="0" accel="50000" decel="50000" fill="hold" grpId="2" nodeType="withEffect">
                                  <p:stCondLst>
                                    <p:cond delay="0"/>
                                  </p:stCondLst>
                                  <p:childTnLst>
                                    <p:animMotion origin="layout" path="M 1.94444E-6 -2.96296E-6 L -0.32118 0.06019 " pathEditMode="relative" rAng="0" ptsTypes="AA">
                                      <p:cBhvr>
                                        <p:cTn id="65" dur="2000" fill="hold"/>
                                        <p:tgtEl>
                                          <p:spTgt spid="7"/>
                                        </p:tgtEl>
                                        <p:attrNameLst>
                                          <p:attrName>ppt_x</p:attrName>
                                          <p:attrName>ppt_y</p:attrName>
                                        </p:attrNameLst>
                                      </p:cBhvr>
                                      <p:rCtr x="-16059" y="3009"/>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13" grpId="0"/>
      <p:bldP spid="13" grpId="1"/>
      <p:bldP spid="13" grpId="2"/>
      <p:bldP spid="3074" grpId="0"/>
      <p:bldP spid="3074" grpId="1"/>
      <p:bldP spid="7" grpId="0"/>
      <p:bldP spid="7" grpId="1"/>
      <p:bldP spid="7" grpId="2"/>
      <p:bldP spid="7" grpId="3"/>
      <p:bldP spid="10" grpId="0"/>
      <p:bldP spid="10" grpId="1"/>
      <p:bldP spid="11" grpId="0"/>
      <p:bldP spid="11" grpId="1"/>
      <p:bldP spid="18" grpId="0" animBg="1"/>
      <p:bldP spid="18" grpId="1" animBg="1"/>
      <p:bldP spid="12" grpId="0"/>
      <p:bldP spid="12"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43F1-B21C-45A2-BFCE-E46ADDE49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735B5F0-4948-4DAA-BBC7-831778DA9B41}"/>
              </a:ext>
            </a:extLst>
          </p:cNvPr>
          <p:cNvSpPr txBox="1">
            <a:spLocks/>
          </p:cNvSpPr>
          <p:nvPr/>
        </p:nvSpPr>
        <p:spPr>
          <a:xfrm>
            <a:off x="3322637" y="5029994"/>
            <a:ext cx="48894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be born again</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"Most assuredly,  I say to you, unless one is born of water and the Spirit, he cannot enter the kingdom of God. That which is born of the flesh is flesh, and that which is born of the Spirit is spirit. Do not marvel that I said to you, 'You must be born again.'"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3:5-7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DEC3074-3FCB-4E94-9967-2ADC3F2DFB35}"/>
              </a:ext>
            </a:extLst>
          </p:cNvPr>
          <p:cNvSpPr txBox="1">
            <a:spLocks noChangeArrowheads="1"/>
          </p:cNvSpPr>
          <p:nvPr/>
        </p:nvSpPr>
        <p:spPr bwMode="auto">
          <a:xfrm>
            <a:off x="3288368" y="5085990"/>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E0AEC05-3767-424A-8080-593E2EFB6C0B}"/>
              </a:ext>
            </a:extLst>
          </p:cNvPr>
          <p:cNvSpPr txBox="1">
            <a:spLocks noChangeArrowheads="1"/>
          </p:cNvSpPr>
          <p:nvPr/>
        </p:nvSpPr>
        <p:spPr bwMode="auto">
          <a:xfrm>
            <a:off x="4010116" y="3037103"/>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ACA171A-1637-49DA-9863-DB9F7625FBED}"/>
              </a:ext>
            </a:extLst>
          </p:cNvPr>
          <p:cNvSpPr txBox="1">
            <a:spLocks noChangeArrowheads="1"/>
          </p:cNvSpPr>
          <p:nvPr/>
        </p:nvSpPr>
        <p:spPr bwMode="auto">
          <a:xfrm>
            <a:off x="3227876" y="5093704"/>
            <a:ext cx="50758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be born again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E525A940-8AE4-492A-883F-4145F57FF7D1}"/>
              </a:ext>
            </a:extLst>
          </p:cNvPr>
          <p:cNvSpPr>
            <a:spLocks noChangeArrowheads="1"/>
          </p:cNvSpPr>
          <p:nvPr/>
        </p:nvSpPr>
        <p:spPr bwMode="auto">
          <a:xfrm>
            <a:off x="4548554" y="5096607"/>
            <a:ext cx="3892061"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65100">
                    <a:srgbClr val="000000"/>
                  </a:glow>
                </a:effectLst>
                <a:uLnTx/>
                <a:uFillTx/>
                <a:latin typeface="Calibri" panose="020F0502020204030204" pitchFamily="34" charset="0"/>
                <a:ea typeface="+mn-ea"/>
                <a:cs typeface="+mn-cs"/>
              </a:rPr>
              <a:t>awake to truth</a:t>
            </a:r>
            <a:endParaRPr kumimoji="0" lang="en-US" altLang="en-US" sz="4400" b="1" i="1" u="none" strike="noStrike" kern="1200" cap="none" spc="0" normalizeH="0" baseline="0" noProof="0" dirty="0">
              <a:ln>
                <a:noFill/>
              </a:ln>
              <a:solidFill>
                <a:srgbClr val="FFFFFF"/>
              </a:solidFill>
              <a:effectLst>
                <a:glow rad="1651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41038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0-#ppt_w/2"/>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42" presetClass="path" presetSubtype="0" accel="50000" decel="50000" fill="hold" grpId="2" nodeType="withEffect">
                                  <p:stCondLst>
                                    <p:cond delay="0"/>
                                  </p:stCondLst>
                                  <p:childTnLst>
                                    <p:animMotion origin="layout" path="M 2.5E-6 1.85185E-6 L 0.07916 -0.29884 " pathEditMode="relative" rAng="0" ptsTypes="AA">
                                      <p:cBhvr>
                                        <p:cTn id="37" dur="2000" fill="hold"/>
                                        <p:tgtEl>
                                          <p:spTgt spid="5"/>
                                        </p:tgtEl>
                                        <p:attrNameLst>
                                          <p:attrName>ppt_x</p:attrName>
                                          <p:attrName>ppt_y</p:attrName>
                                        </p:attrNameLst>
                                      </p:cBhvr>
                                      <p:rCtr x="3958" y="-14954"/>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50"/>
                                        <p:tgtEl>
                                          <p:spTgt spid="7"/>
                                        </p:tgtEl>
                                      </p:cBhvr>
                                    </p:animEffect>
                                    <p:set>
                                      <p:cBhvr>
                                        <p:cTn id="49"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F0B30-8FBC-4884-8301-80CCA1235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0A8D54D-6B47-4371-9201-4FA6122C24C7}"/>
              </a:ext>
            </a:extLst>
          </p:cNvPr>
          <p:cNvSpPr txBox="1">
            <a:spLocks/>
          </p:cNvSpPr>
          <p:nvPr/>
        </p:nvSpPr>
        <p:spPr>
          <a:xfrm>
            <a:off x="1046699" y="3654768"/>
            <a:ext cx="44568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and truth</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is Spirit, and those who worship Him must worship in spirit and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4:24 </a:t>
            </a:r>
          </a:p>
        </p:txBody>
      </p:sp>
      <p:sp>
        <p:nvSpPr>
          <p:cNvPr id="5" name="Rectangle 2">
            <a:extLst>
              <a:ext uri="{FF2B5EF4-FFF2-40B4-BE49-F238E27FC236}">
                <a16:creationId xmlns:a16="http://schemas.microsoft.com/office/drawing/2014/main" id="{32B4627A-63D7-4E34-8245-F08055341E92}"/>
              </a:ext>
            </a:extLst>
          </p:cNvPr>
          <p:cNvSpPr txBox="1">
            <a:spLocks noChangeArrowheads="1"/>
          </p:cNvSpPr>
          <p:nvPr/>
        </p:nvSpPr>
        <p:spPr bwMode="auto">
          <a:xfrm>
            <a:off x="4010116" y="3037103"/>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2CC6D517-F898-4DD7-880C-2A26A69A0ECD}"/>
              </a:ext>
            </a:extLst>
          </p:cNvPr>
          <p:cNvSpPr>
            <a:spLocks noChangeArrowheads="1"/>
          </p:cNvSpPr>
          <p:nvPr/>
        </p:nvSpPr>
        <p:spPr bwMode="auto">
          <a:xfrm>
            <a:off x="7358398" y="29495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75A817BD-7109-4D7C-A580-F27FED741763}"/>
              </a:ext>
            </a:extLst>
          </p:cNvPr>
          <p:cNvSpPr>
            <a:spLocks noChangeArrowheads="1"/>
          </p:cNvSpPr>
          <p:nvPr/>
        </p:nvSpPr>
        <p:spPr bwMode="auto">
          <a:xfrm>
            <a:off x="3991348" y="3072452"/>
            <a:ext cx="365980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must worship</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B7EDDAA6-E71B-470D-9FD0-D269C07A0B9F}"/>
              </a:ext>
            </a:extLst>
          </p:cNvPr>
          <p:cNvSpPr txBox="1">
            <a:spLocks noChangeArrowheads="1"/>
          </p:cNvSpPr>
          <p:nvPr/>
        </p:nvSpPr>
        <p:spPr bwMode="auto">
          <a:xfrm>
            <a:off x="1383140" y="372045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spirit and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1FEED16-ADCC-40E7-B869-5D18C10E7325}"/>
              </a:ext>
            </a:extLst>
          </p:cNvPr>
          <p:cNvSpPr txBox="1">
            <a:spLocks noChangeArrowheads="1"/>
          </p:cNvSpPr>
          <p:nvPr/>
        </p:nvSpPr>
        <p:spPr bwMode="auto">
          <a:xfrm>
            <a:off x="2466413" y="2741241"/>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must</a:t>
            </a:r>
            <a:endParaRPr lang="en-US" altLang="en-US" sz="438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358892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stCondLst>
                                            <p:cond delay="0"/>
                                          </p:stCondLst>
                                        </p:cTn>
                                        <p:tgtEl>
                                          <p:spTgt spid="9"/>
                                        </p:tgtEl>
                                      </p:cBhvr>
                                    </p:animEffect>
                                    <p:anim to="" calcmode="lin" valueType="num">
                                      <p:cBhvr>
                                        <p:cTn id="1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0" fill="hold">
                            <p:stCondLst>
                              <p:cond delay="1000"/>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par>
                          <p:cTn id="24" fill="hold">
                            <p:stCondLst>
                              <p:cond delay="1500"/>
                            </p:stCondLst>
                            <p:childTnLst>
                              <p:par>
                                <p:cTn id="25" presetID="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600"/>
                                        <p:tgtEl>
                                          <p:spTgt spid="7"/>
                                        </p:tgtEl>
                                      </p:cBhvr>
                                    </p:animEffect>
                                  </p:childTnLst>
                                </p:cTn>
                              </p:par>
                              <p:par>
                                <p:cTn id="33" presetID="18" presetClass="emph" presetSubtype="0" fill="hold" grpId="1" nodeType="withEffect">
                                  <p:stCondLst>
                                    <p:cond delay="400"/>
                                  </p:stCondLst>
                                  <p:childTnLst>
                                    <p:set>
                                      <p:cBhvr override="childStyle">
                                        <p:cTn id="34" dur="6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42" presetClass="path" presetSubtype="0" accel="50000" decel="50000" fill="hold" grpId="2" nodeType="withEffect">
                                  <p:stCondLst>
                                    <p:cond delay="0"/>
                                  </p:stCondLst>
                                  <p:childTnLst>
                                    <p:animMotion origin="layout" path="M -5.55556E-7 4.44444E-6 L -0.16858 -0.04352 " pathEditMode="relative" rAng="0" ptsTypes="AA">
                                      <p:cBhvr>
                                        <p:cTn id="44" dur="2000" fill="hold"/>
                                        <p:tgtEl>
                                          <p:spTgt spid="5"/>
                                        </p:tgtEl>
                                        <p:attrNameLst>
                                          <p:attrName>ppt_x</p:attrName>
                                          <p:attrName>ppt_y</p:attrName>
                                        </p:attrNameLst>
                                      </p:cBhvr>
                                      <p:rCtr x="-8438" y="-2176"/>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7"/>
                                        </p:tgtEl>
                                      </p:cBhvr>
                                    </p:animEffect>
                                    <p:set>
                                      <p:cBhvr>
                                        <p:cTn id="53" dur="1" fill="hold">
                                          <p:stCondLst>
                                            <p:cond delay="24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9" grpId="0"/>
      <p:bldP spid="9" grpId="1"/>
      <p:bldP spid="9" grpId="2"/>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53690-292C-4EEF-A0C3-D7922FFF1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593C096-C2F0-4C87-BFCE-BA78FED77B18}"/>
              </a:ext>
            </a:extLst>
          </p:cNvPr>
          <p:cNvSpPr txBox="1">
            <a:spLocks/>
          </p:cNvSpPr>
          <p:nvPr/>
        </p:nvSpPr>
        <p:spPr>
          <a:xfrm>
            <a:off x="2456415" y="267304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believe</a:t>
            </a:r>
          </a:p>
        </p:txBody>
      </p:sp>
      <p:sp>
        <p:nvSpPr>
          <p:cNvPr id="3074" name="Rectangle 2"/>
          <p:cNvSpPr>
            <a:spLocks noGrp="1" noChangeArrowheads="1"/>
          </p:cNvSpPr>
          <p:nvPr>
            <p:ph type="title"/>
          </p:nvPr>
        </p:nvSpPr>
        <p:spPr>
          <a:xfrm>
            <a:off x="457200" y="1432719"/>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without faith it is impossible to please Him, for he who comes to God must believe that He is, and that He is a rewarder of  those who diligently seek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FDE5110-B926-4A36-A057-1D127558B8C9}"/>
              </a:ext>
            </a:extLst>
          </p:cNvPr>
          <p:cNvSpPr txBox="1">
            <a:spLocks noChangeArrowheads="1"/>
          </p:cNvSpPr>
          <p:nvPr/>
        </p:nvSpPr>
        <p:spPr bwMode="auto">
          <a:xfrm>
            <a:off x="2466413" y="2741241"/>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438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2D057E58-DCB1-4C0B-BEDC-20FEE53169B1}"/>
              </a:ext>
            </a:extLst>
          </p:cNvPr>
          <p:cNvSpPr txBox="1">
            <a:spLocks noChangeArrowheads="1"/>
          </p:cNvSpPr>
          <p:nvPr/>
        </p:nvSpPr>
        <p:spPr bwMode="auto">
          <a:xfrm>
            <a:off x="1784624" y="1007269"/>
            <a:ext cx="138922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7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F05F287-25EF-4971-AE50-6CF91E8284D5}"/>
              </a:ext>
            </a:extLst>
          </p:cNvPr>
          <p:cNvSpPr txBox="1">
            <a:spLocks noChangeArrowheads="1"/>
          </p:cNvSpPr>
          <p:nvPr/>
        </p:nvSpPr>
        <p:spPr bwMode="auto">
          <a:xfrm>
            <a:off x="2475950" y="2747442"/>
            <a:ext cx="34212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believe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23031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6" presetClass="emph" presetSubtype="0" fill="hold" grpId="3" nodeType="withEffect">
                                  <p:stCondLst>
                                    <p:cond delay="0"/>
                                  </p:stCondLst>
                                  <p:childTnLst>
                                    <p:animScale>
                                      <p:cBhvr>
                                        <p:cTn id="31" dur="2000" fill="hold"/>
                                        <p:tgtEl>
                                          <p:spTgt spid="4"/>
                                        </p:tgtEl>
                                      </p:cBhvr>
                                      <p:by x="86500" y="86500"/>
                                    </p:animScale>
                                  </p:childTnLst>
                                </p:cTn>
                              </p:par>
                              <p:par>
                                <p:cTn id="32" presetID="42" presetClass="path" presetSubtype="0" accel="50000" decel="50000" fill="hold" grpId="2" nodeType="withEffect">
                                  <p:stCondLst>
                                    <p:cond delay="0"/>
                                  </p:stCondLst>
                                  <p:childTnLst>
                                    <p:animMotion origin="layout" path="M -5.55556E-7 -5.55112E-17 L -0.08837 -0.25278 " pathEditMode="relative" rAng="0" ptsTypes="AA">
                                      <p:cBhvr>
                                        <p:cTn id="33" dur="2000" fill="hold"/>
                                        <p:tgtEl>
                                          <p:spTgt spid="4"/>
                                        </p:tgtEl>
                                        <p:attrNameLst>
                                          <p:attrName>ppt_x</p:attrName>
                                          <p:attrName>ppt_y</p:attrName>
                                        </p:attrNameLst>
                                      </p:cBhvr>
                                      <p:rCtr x="-4427" y="-12639"/>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250"/>
                                        <p:tgtEl>
                                          <p:spTgt spid="6"/>
                                        </p:tgtEl>
                                      </p:cBhvr>
                                    </p:animEffect>
                                    <p:set>
                                      <p:cBhvr>
                                        <p:cTn id="4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4" grpId="3"/>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2E166-91F6-4D9D-8A97-7A31BA4C6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4BF394EF-61C2-448F-85EB-565DEB3A9720}"/>
              </a:ext>
            </a:extLst>
          </p:cNvPr>
          <p:cNvSpPr txBox="1">
            <a:spLocks/>
          </p:cNvSpPr>
          <p:nvPr/>
        </p:nvSpPr>
        <p:spPr>
          <a:xfrm>
            <a:off x="3304652" y="5593080"/>
            <a:ext cx="19279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CCECFF"/>
                </a:solidFill>
                <a:effectLst>
                  <a:outerShdw blurRad="63500" dir="3600000" algn="tl" rotWithShape="0">
                    <a:srgbClr val="000000">
                      <a:alpha val="70000"/>
                    </a:srgbClr>
                  </a:outerShdw>
                </a:effectLst>
                <a:latin typeface="Calibri" panose="020F0502020204030204" pitchFamily="34" charset="0"/>
              </a:rPr>
              <a:t>baptized</a:t>
            </a:r>
          </a:p>
        </p:txBody>
      </p:sp>
      <p:sp>
        <p:nvSpPr>
          <p:cNvPr id="7" name="Title 1">
            <a:extLst>
              <a:ext uri="{FF2B5EF4-FFF2-40B4-BE49-F238E27FC236}">
                <a16:creationId xmlns:a16="http://schemas.microsoft.com/office/drawing/2014/main" id="{7163A484-16D1-4969-A146-3AAAF8D66D59}"/>
              </a:ext>
            </a:extLst>
          </p:cNvPr>
          <p:cNvSpPr txBox="1">
            <a:spLocks/>
          </p:cNvSpPr>
          <p:nvPr/>
        </p:nvSpPr>
        <p:spPr>
          <a:xfrm>
            <a:off x="564786" y="953929"/>
            <a:ext cx="59665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latin typeface="Calibri" panose="020F0502020204030204" pitchFamily="34" charset="0"/>
              </a:rPr>
              <a:t>what must I do to be saved</a:t>
            </a:r>
          </a:p>
        </p:txBody>
      </p:sp>
      <p:sp>
        <p:nvSpPr>
          <p:cNvPr id="8" name="Title 1">
            <a:extLst>
              <a:ext uri="{FF2B5EF4-FFF2-40B4-BE49-F238E27FC236}">
                <a16:creationId xmlns:a16="http://schemas.microsoft.com/office/drawing/2014/main" id="{66E81439-CE51-4C85-A608-13AD0B1173A8}"/>
              </a:ext>
            </a:extLst>
          </p:cNvPr>
          <p:cNvSpPr txBox="1">
            <a:spLocks/>
          </p:cNvSpPr>
          <p:nvPr/>
        </p:nvSpPr>
        <p:spPr>
          <a:xfrm>
            <a:off x="1796367" y="1529239"/>
            <a:ext cx="66942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latin typeface="Calibri" panose="020F0502020204030204" pitchFamily="34" charset="0"/>
              </a:rPr>
              <a:t>Believe on the Lord Jesus Christ</a:t>
            </a:r>
          </a:p>
        </p:txBody>
      </p:sp>
      <p:sp>
        <p:nvSpPr>
          <p:cNvPr id="15" name="Title 1">
            <a:extLst>
              <a:ext uri="{FF2B5EF4-FFF2-40B4-BE49-F238E27FC236}">
                <a16:creationId xmlns:a16="http://schemas.microsoft.com/office/drawing/2014/main" id="{FC3B80E2-91D7-492D-84A7-473E5E9A9D7E}"/>
              </a:ext>
            </a:extLst>
          </p:cNvPr>
          <p:cNvSpPr txBox="1">
            <a:spLocks/>
          </p:cNvSpPr>
          <p:nvPr/>
        </p:nvSpPr>
        <p:spPr>
          <a:xfrm>
            <a:off x="6492081" y="2685097"/>
            <a:ext cx="20989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latin typeface="Calibri" panose="020F0502020204030204" pitchFamily="34" charset="0"/>
              </a:rPr>
              <a:t>the word</a:t>
            </a:r>
          </a:p>
        </p:txBody>
      </p:sp>
      <p:sp>
        <p:nvSpPr>
          <p:cNvPr id="3074" name="Rectangle 2"/>
          <p:cNvSpPr>
            <a:spLocks noGrp="1" noChangeArrowheads="1"/>
          </p:cNvSpPr>
          <p:nvPr>
            <p:ph type="title"/>
          </p:nvPr>
        </p:nvSpPr>
        <p:spPr>
          <a:xfrm>
            <a:off x="381000" y="442119"/>
            <a:ext cx="8382000" cy="59737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brought them out and said, "Sirs, what must I do to be saved?" So they said, "Believe on the Lord Jesus Christ, and you will be saved, you and your household." Then they spoke the word of the Lord to him and to all who were in his house. And he took them the same hour of the night and washed their stripes. And immediately he and all his family were baptized.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16:30-33 </a:t>
            </a:r>
          </a:p>
        </p:txBody>
      </p:sp>
      <p:sp>
        <p:nvSpPr>
          <p:cNvPr id="11" name="Rectangle 2">
            <a:extLst>
              <a:ext uri="{FF2B5EF4-FFF2-40B4-BE49-F238E27FC236}">
                <a16:creationId xmlns:a16="http://schemas.microsoft.com/office/drawing/2014/main" id="{6EC867B0-86F0-413E-A9E4-02286B37AF65}"/>
              </a:ext>
            </a:extLst>
          </p:cNvPr>
          <p:cNvSpPr txBox="1">
            <a:spLocks noChangeArrowheads="1"/>
          </p:cNvSpPr>
          <p:nvPr/>
        </p:nvSpPr>
        <p:spPr bwMode="auto">
          <a:xfrm>
            <a:off x="553741" y="1022152"/>
            <a:ext cx="59934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what must I do to be saved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F65263E-C5DA-4607-8D4C-4DB6C329DD5D}"/>
              </a:ext>
            </a:extLst>
          </p:cNvPr>
          <p:cNvSpPr txBox="1">
            <a:spLocks noChangeArrowheads="1"/>
          </p:cNvSpPr>
          <p:nvPr/>
        </p:nvSpPr>
        <p:spPr bwMode="auto">
          <a:xfrm>
            <a:off x="1642610" y="1597350"/>
            <a:ext cx="69891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Believe on the Lord Jesus Christ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B86C124-EBFB-4233-BAE8-1C4D7A7C63F2}"/>
              </a:ext>
            </a:extLst>
          </p:cNvPr>
          <p:cNvSpPr txBox="1">
            <a:spLocks noChangeArrowheads="1"/>
          </p:cNvSpPr>
          <p:nvPr/>
        </p:nvSpPr>
        <p:spPr bwMode="auto">
          <a:xfrm>
            <a:off x="1784624" y="1007269"/>
            <a:ext cx="138922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80" b="1" kern="0" dirty="0">
                <a:ln w="17780" cmpd="sng">
                  <a:solidFill>
                    <a:srgbClr val="FFFF00"/>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780" b="1" i="1" kern="0" dirty="0">
              <a:ln w="17780" cmpd="sng">
                <a:solidFill>
                  <a:srgbClr val="FFFF00"/>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DA15959-6501-4F2F-A49C-A4DDB7C1B27F}"/>
              </a:ext>
            </a:extLst>
          </p:cNvPr>
          <p:cNvSpPr txBox="1">
            <a:spLocks noChangeArrowheads="1"/>
          </p:cNvSpPr>
          <p:nvPr/>
        </p:nvSpPr>
        <p:spPr bwMode="auto">
          <a:xfrm>
            <a:off x="3129999" y="5648781"/>
            <a:ext cx="22717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8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baptized</a:t>
            </a:r>
            <a:endParaRPr lang="en-US" altLang="en-US" sz="378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6A8ADFB-64AC-4A39-8494-11C8B948BBA8}"/>
              </a:ext>
            </a:extLst>
          </p:cNvPr>
          <p:cNvSpPr txBox="1">
            <a:spLocks noChangeArrowheads="1"/>
          </p:cNvSpPr>
          <p:nvPr/>
        </p:nvSpPr>
        <p:spPr bwMode="auto">
          <a:xfrm>
            <a:off x="775097" y="5663311"/>
            <a:ext cx="69891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baptized</a:t>
            </a:r>
            <a:endParaRPr lang="en-US" altLang="en-US" sz="38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798DAEE-1BD2-4EE3-AC1B-FD7B14F97CAA}"/>
              </a:ext>
            </a:extLst>
          </p:cNvPr>
          <p:cNvSpPr txBox="1">
            <a:spLocks noChangeArrowheads="1"/>
          </p:cNvSpPr>
          <p:nvPr/>
        </p:nvSpPr>
        <p:spPr bwMode="auto">
          <a:xfrm>
            <a:off x="6439718" y="2757178"/>
            <a:ext cx="22359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word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9">
            <a:extLst>
              <a:ext uri="{FF2B5EF4-FFF2-40B4-BE49-F238E27FC236}">
                <a16:creationId xmlns:a16="http://schemas.microsoft.com/office/drawing/2014/main" id="{0C43CB04-9BD4-44AE-B25D-B5408918F05F}"/>
              </a:ext>
            </a:extLst>
          </p:cNvPr>
          <p:cNvSpPr>
            <a:spLocks noChangeArrowheads="1"/>
          </p:cNvSpPr>
          <p:nvPr/>
        </p:nvSpPr>
        <p:spPr bwMode="auto">
          <a:xfrm>
            <a:off x="5817506" y="1621402"/>
            <a:ext cx="261410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Jesus 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102BBEEE-7045-46AE-99B8-737F8A98845F}"/>
              </a:ext>
            </a:extLst>
          </p:cNvPr>
          <p:cNvSpPr txBox="1">
            <a:spLocks noChangeArrowheads="1"/>
          </p:cNvSpPr>
          <p:nvPr/>
        </p:nvSpPr>
        <p:spPr bwMode="auto">
          <a:xfrm>
            <a:off x="3986825" y="3742704"/>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9207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18" presetClass="emph" presetSubtype="0" fill="hold" grpId="1" nodeType="withEffect">
                                  <p:stCondLst>
                                    <p:cond delay="0"/>
                                  </p:stCondLst>
                                  <p:childTnLst>
                                    <p:set>
                                      <p:cBhvr override="childStyle">
                                        <p:cTn id="19" dur="75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par>
                                <p:cTn id="28" presetID="18" presetClass="emph" presetSubtype="0" fill="hold" grpId="1" nodeType="withEffect">
                                  <p:stCondLst>
                                    <p:cond delay="250"/>
                                  </p:stCondLst>
                                  <p:childTnLst>
                                    <p:set>
                                      <p:cBhvr override="childStyle">
                                        <p:cTn id="29" dur="75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750"/>
                                        <p:tgtEl>
                                          <p:spTgt spid="12"/>
                                        </p:tgtEl>
                                      </p:cBhvr>
                                    </p:animEffect>
                                  </p:childTnLst>
                                </p:cTn>
                              </p:par>
                            </p:childTnLst>
                          </p:cTn>
                        </p:par>
                        <p:par>
                          <p:cTn id="33" fill="hold">
                            <p:stCondLst>
                              <p:cond delay="1000"/>
                            </p:stCondLst>
                            <p:childTnLst>
                              <p:par>
                                <p:cTn id="34" presetID="0" presetClass="entr" presetSubtype="0" fill="hold" grpId="0" nodeType="afterEffect">
                                  <p:stCondLst>
                                    <p:cond delay="0"/>
                                  </p:stCondLst>
                                  <p:iterate type="lt">
                                    <p:tmPct val="10000"/>
                                  </p:iterate>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stCondLst>
                                            <p:cond delay="0"/>
                                          </p:stCondLst>
                                        </p:cTn>
                                        <p:tgtEl>
                                          <p:spTgt spid="16"/>
                                        </p:tgtEl>
                                      </p:cBhvr>
                                    </p:animEffect>
                                    <p:anim to="" calcmode="lin" valueType="num">
                                      <p:cBhvr>
                                        <p:cTn id="3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39" presetID="26" presetClass="emph" presetSubtype="0" fill="hold" grpId="1" nodeType="withEffect">
                                  <p:stCondLst>
                                    <p:cond delay="500"/>
                                  </p:stCondLst>
                                  <p:iterate type="lt">
                                    <p:tmPct val="0"/>
                                  </p:iterate>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par>
                                <p:cTn id="42" presetID="16" presetClass="exit" presetSubtype="21" fill="hold" grpId="2" nodeType="withEffect">
                                  <p:stCondLst>
                                    <p:cond delay="500"/>
                                  </p:stCondLst>
                                  <p:childTnLst>
                                    <p:animEffect transition="out" filter="barn(inVertical)">
                                      <p:cBhvr>
                                        <p:cTn id="43" dur="750"/>
                                        <p:tgtEl>
                                          <p:spTgt spid="7"/>
                                        </p:tgtEl>
                                      </p:cBhvr>
                                    </p:animEffect>
                                    <p:set>
                                      <p:cBhvr>
                                        <p:cTn id="44" dur="1" fill="hold">
                                          <p:stCondLst>
                                            <p:cond delay="749"/>
                                          </p:stCondLst>
                                        </p:cTn>
                                        <p:tgtEl>
                                          <p:spTgt spid="7"/>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750"/>
                                        <p:tgtEl>
                                          <p:spTgt spid="11"/>
                                        </p:tgtEl>
                                      </p:cBhvr>
                                    </p:animEffect>
                                    <p:set>
                                      <p:cBhvr>
                                        <p:cTn id="47" dur="1" fill="hold">
                                          <p:stCondLst>
                                            <p:cond delay="74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par>
                                <p:cTn id="53" presetID="18" presetClass="emph" presetSubtype="0" fill="hold" grpId="1" nodeType="withEffect">
                                  <p:stCondLst>
                                    <p:cond delay="0"/>
                                  </p:stCondLst>
                                  <p:childTnLst>
                                    <p:set>
                                      <p:cBhvr override="childStyle">
                                        <p:cTn id="54" dur="500" fill="hold"/>
                                        <p:tgtEl>
                                          <p:spTgt spid="9"/>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750"/>
                                        <p:tgtEl>
                                          <p:spTgt spid="15"/>
                                        </p:tgtEl>
                                      </p:cBhvr>
                                    </p:animEffect>
                                  </p:childTnLst>
                                </p:cTn>
                              </p:par>
                              <p:par>
                                <p:cTn id="63" presetID="18" presetClass="emph" presetSubtype="0" fill="hold" grpId="1" nodeType="withEffect">
                                  <p:stCondLst>
                                    <p:cond delay="0"/>
                                  </p:stCondLst>
                                  <p:childTnLst>
                                    <p:set>
                                      <p:cBhvr override="childStyle">
                                        <p:cTn id="64" dur="750" fill="hold"/>
                                        <p:tgtEl>
                                          <p:spTgt spid="15"/>
                                        </p:tgtEl>
                                        <p:attrNameLst>
                                          <p:attrName>style.textDecorationUnderline</p:attrName>
                                        </p:attrNameLst>
                                      </p:cBhvr>
                                      <p:to>
                                        <p:strVal val="true"/>
                                      </p:to>
                                    </p:set>
                                  </p:childTnLst>
                                </p:cTn>
                              </p:par>
                              <p:par>
                                <p:cTn id="65" presetID="2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250"/>
                                        <p:tgtEl>
                                          <p:spTgt spid="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50"/>
                                        <p:tgtEl>
                                          <p:spTgt spid="10"/>
                                        </p:tgtEl>
                                      </p:cBhvr>
                                    </p:animEffect>
                                  </p:childTnLst>
                                </p:cTn>
                              </p:par>
                              <p:par>
                                <p:cTn id="76" presetID="6" presetClass="emph" presetSubtype="0" fill="hold" grpId="3" nodeType="withEffect">
                                  <p:stCondLst>
                                    <p:cond delay="0"/>
                                  </p:stCondLst>
                                  <p:childTnLst>
                                    <p:animScale>
                                      <p:cBhvr>
                                        <p:cTn id="77" dur="2000" fill="hold"/>
                                        <p:tgtEl>
                                          <p:spTgt spid="5"/>
                                        </p:tgtEl>
                                      </p:cBhvr>
                                      <p:by x="116000" y="116000"/>
                                    </p:animScale>
                                  </p:childTnLst>
                                </p:cTn>
                              </p:par>
                              <p:par>
                                <p:cTn id="78" presetID="42" presetClass="path" presetSubtype="0" accel="50000" decel="50000" fill="hold" grpId="2" nodeType="withEffect">
                                  <p:stCondLst>
                                    <p:cond delay="0"/>
                                  </p:stCondLst>
                                  <p:childTnLst>
                                    <p:animMotion origin="layout" path="M 3.05556E-6 -2.22222E-6 L 0.25416 0.39908 " pathEditMode="relative" rAng="0" ptsTypes="AA">
                                      <p:cBhvr>
                                        <p:cTn id="79" dur="2000" fill="hold"/>
                                        <p:tgtEl>
                                          <p:spTgt spid="5"/>
                                        </p:tgtEl>
                                        <p:attrNameLst>
                                          <p:attrName>ppt_x</p:attrName>
                                          <p:attrName>ppt_y</p:attrName>
                                        </p:attrNameLst>
                                      </p:cBhvr>
                                      <p:rCtr x="12708" y="19954"/>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8"/>
                                        </p:tgtEl>
                                      </p:cBhvr>
                                    </p:animEffect>
                                    <p:set>
                                      <p:cBhvr>
                                        <p:cTn id="85" dur="1" fill="hold">
                                          <p:stCondLst>
                                            <p:cond delay="24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250"/>
                                        <p:tgtEl>
                                          <p:spTgt spid="9"/>
                                        </p:tgtEl>
                                      </p:cBhvr>
                                    </p:animEffect>
                                    <p:set>
                                      <p:cBhvr>
                                        <p:cTn id="88" dur="1" fill="hold">
                                          <p:stCondLst>
                                            <p:cond delay="249"/>
                                          </p:stCondLst>
                                        </p:cTn>
                                        <p:tgtEl>
                                          <p:spTgt spid="9"/>
                                        </p:tgtEl>
                                        <p:attrNameLst>
                                          <p:attrName>style.visibility</p:attrName>
                                        </p:attrNameLst>
                                      </p:cBhvr>
                                      <p:to>
                                        <p:strVal val="hidden"/>
                                      </p:to>
                                    </p:set>
                                  </p:childTnLst>
                                </p:cTn>
                              </p:par>
                              <p:par>
                                <p:cTn id="89" presetID="10" presetClass="exit" presetSubtype="0" fill="hold" grpId="1" nodeType="withEffect">
                                  <p:stCondLst>
                                    <p:cond delay="1100"/>
                                  </p:stCondLst>
                                  <p:childTnLst>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par>
                                <p:cTn id="92" presetID="23" presetClass="exit" presetSubtype="32" fill="hold" grpId="2" nodeType="withEffect">
                                  <p:stCondLst>
                                    <p:cond delay="1100"/>
                                  </p:stCondLst>
                                  <p:childTnLst>
                                    <p:anim calcmode="lin" valueType="num">
                                      <p:cBhvr>
                                        <p:cTn id="93" dur="1000"/>
                                        <p:tgtEl>
                                          <p:spTgt spid="10"/>
                                        </p:tgtEl>
                                        <p:attrNameLst>
                                          <p:attrName>ppt_w</p:attrName>
                                        </p:attrNameLst>
                                      </p:cBhvr>
                                      <p:tavLst>
                                        <p:tav tm="0">
                                          <p:val>
                                            <p:strVal val="ppt_w"/>
                                          </p:val>
                                        </p:tav>
                                        <p:tav tm="100000">
                                          <p:val>
                                            <p:fltVal val="0"/>
                                          </p:val>
                                        </p:tav>
                                      </p:tavLst>
                                    </p:anim>
                                    <p:anim calcmode="lin" valueType="num">
                                      <p:cBhvr>
                                        <p:cTn id="94" dur="1000"/>
                                        <p:tgtEl>
                                          <p:spTgt spid="10"/>
                                        </p:tgtEl>
                                        <p:attrNameLst>
                                          <p:attrName>ppt_h</p:attrName>
                                        </p:attrNameLst>
                                      </p:cBhvr>
                                      <p:tavLst>
                                        <p:tav tm="0">
                                          <p:val>
                                            <p:strVal val="ppt_h"/>
                                          </p:val>
                                        </p:tav>
                                        <p:tav tm="100000">
                                          <p:val>
                                            <p:fltVal val="0"/>
                                          </p:val>
                                        </p:tav>
                                      </p:tavLst>
                                    </p:anim>
                                    <p:set>
                                      <p:cBhvr>
                                        <p:cTn id="95" dur="1" fill="hold">
                                          <p:stCondLst>
                                            <p:cond delay="999"/>
                                          </p:stCondLst>
                                        </p:cTn>
                                        <p:tgtEl>
                                          <p:spTgt spid="10"/>
                                        </p:tgtEl>
                                        <p:attrNameLst>
                                          <p:attrName>style.visibility</p:attrName>
                                        </p:attrNameLst>
                                      </p:cBhvr>
                                      <p:to>
                                        <p:strVal val="hidden"/>
                                      </p:to>
                                    </p:set>
                                  </p:childTnLst>
                                </p:cTn>
                              </p:par>
                              <p:par>
                                <p:cTn id="96" presetID="42" presetClass="path" presetSubtype="0" accel="50000" decel="50000" fill="hold" grpId="3" nodeType="withEffect">
                                  <p:stCondLst>
                                    <p:cond delay="1100"/>
                                  </p:stCondLst>
                                  <p:childTnLst>
                                    <p:animMotion origin="layout" path="M -3.05556E-6 -2.59259E-6 L -0.06649 -0.06574 " pathEditMode="relative" rAng="0" ptsTypes="AA">
                                      <p:cBhvr>
                                        <p:cTn id="97" dur="1000" fill="hold"/>
                                        <p:tgtEl>
                                          <p:spTgt spid="10"/>
                                        </p:tgtEl>
                                        <p:attrNameLst>
                                          <p:attrName>ppt_x</p:attrName>
                                          <p:attrName>ppt_y</p:attrName>
                                        </p:attrNameLst>
                                      </p:cBhvr>
                                      <p:rCtr x="-3333" y="-3287"/>
                                    </p:animMotion>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6" presetClass="exit" presetSubtype="21" fill="hold" grpId="2" nodeType="withEffect">
                                  <p:stCondLst>
                                    <p:cond delay="0"/>
                                  </p:stCondLst>
                                  <p:childTnLst>
                                    <p:animEffect transition="out" filter="barn(inVertical)">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2" nodeType="withEffect">
                                  <p:stCondLst>
                                    <p:cond delay="0"/>
                                  </p:stCondLst>
                                  <p:iterate type="lt">
                                    <p:tmPct val="0"/>
                                  </p:iterate>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8" grpId="0"/>
      <p:bldP spid="8" grpId="1"/>
      <p:bldP spid="8" grpId="2"/>
      <p:bldP spid="15" grpId="0"/>
      <p:bldP spid="15" grpId="1"/>
      <p:bldP spid="15" grpId="2"/>
      <p:bldP spid="3074" grpId="0"/>
      <p:bldP spid="3074" grpId="1"/>
      <p:bldP spid="11" grpId="0"/>
      <p:bldP spid="11" grpId="1"/>
      <p:bldP spid="12" grpId="0"/>
      <p:bldP spid="12" grpId="1"/>
      <p:bldP spid="5" grpId="0"/>
      <p:bldP spid="5" grpId="1"/>
      <p:bldP spid="5" grpId="2"/>
      <p:bldP spid="5" grpId="3"/>
      <p:bldP spid="10" grpId="0"/>
      <p:bldP spid="10" grpId="1"/>
      <p:bldP spid="10" grpId="2"/>
      <p:bldP spid="10" grpId="3"/>
      <p:bldP spid="13" grpId="0"/>
      <p:bldP spid="13" grpId="1"/>
      <p:bldP spid="14" grpId="0"/>
      <p:bldP spid="14" grpId="1"/>
      <p:bldP spid="16" grpId="0"/>
      <p:bldP spid="16" grpId="1"/>
      <p:bldP spid="16"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123CF-2056-46A1-B80C-892BDA736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807B338-3964-400E-8E51-9FEC0D665933}"/>
              </a:ext>
            </a:extLst>
          </p:cNvPr>
          <p:cNvSpPr txBox="1">
            <a:spLocks/>
          </p:cNvSpPr>
          <p:nvPr/>
        </p:nvSpPr>
        <p:spPr>
          <a:xfrm>
            <a:off x="4125227" y="1672024"/>
            <a:ext cx="24600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salvation</a:t>
            </a:r>
          </a:p>
        </p:txBody>
      </p:sp>
      <p:sp>
        <p:nvSpPr>
          <p:cNvPr id="7" name="Title 1">
            <a:extLst>
              <a:ext uri="{FF2B5EF4-FFF2-40B4-BE49-F238E27FC236}">
                <a16:creationId xmlns:a16="http://schemas.microsoft.com/office/drawing/2014/main" id="{781BA9A3-87BB-47C5-8FBE-05F9F2DC3BF8}"/>
              </a:ext>
            </a:extLst>
          </p:cNvPr>
          <p:cNvSpPr txBox="1">
            <a:spLocks/>
          </p:cNvSpPr>
          <p:nvPr/>
        </p:nvSpPr>
        <p:spPr>
          <a:xfrm>
            <a:off x="4033965" y="3009835"/>
            <a:ext cx="15209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given</a:t>
            </a:r>
          </a:p>
        </p:txBody>
      </p:sp>
      <p:sp>
        <p:nvSpPr>
          <p:cNvPr id="8" name="Title 1">
            <a:extLst>
              <a:ext uri="{FF2B5EF4-FFF2-40B4-BE49-F238E27FC236}">
                <a16:creationId xmlns:a16="http://schemas.microsoft.com/office/drawing/2014/main" id="{9498782B-0516-4310-9D33-433D4F8277DA}"/>
              </a:ext>
            </a:extLst>
          </p:cNvPr>
          <p:cNvSpPr txBox="1">
            <a:spLocks/>
          </p:cNvSpPr>
          <p:nvPr/>
        </p:nvSpPr>
        <p:spPr>
          <a:xfrm>
            <a:off x="3183280" y="3684244"/>
            <a:ext cx="45843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must be saved</a:t>
            </a:r>
          </a:p>
        </p:txBody>
      </p:sp>
      <p:sp>
        <p:nvSpPr>
          <p:cNvPr id="16" name="Rectangle 2">
            <a:extLst>
              <a:ext uri="{FF2B5EF4-FFF2-40B4-BE49-F238E27FC236}">
                <a16:creationId xmlns:a16="http://schemas.microsoft.com/office/drawing/2014/main" id="{B8F9A2BF-54F7-465E-B3C8-D98D8BB5AD50}"/>
              </a:ext>
            </a:extLst>
          </p:cNvPr>
          <p:cNvSpPr txBox="1">
            <a:spLocks noChangeArrowheads="1"/>
          </p:cNvSpPr>
          <p:nvPr/>
        </p:nvSpPr>
        <p:spPr bwMode="auto">
          <a:xfrm>
            <a:off x="4072386" y="3744497"/>
            <a:ext cx="364684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 be saved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 is there salvation in any other, for there is no other name under heaven given among men by which we must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4:12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7" name="Rectangle 2">
            <a:extLst>
              <a:ext uri="{FF2B5EF4-FFF2-40B4-BE49-F238E27FC236}">
                <a16:creationId xmlns:a16="http://schemas.microsoft.com/office/drawing/2014/main" id="{8CC34086-BF41-4230-B8B2-5C0B6B558B00}"/>
              </a:ext>
            </a:extLst>
          </p:cNvPr>
          <p:cNvSpPr txBox="1">
            <a:spLocks noChangeArrowheads="1"/>
          </p:cNvSpPr>
          <p:nvPr/>
        </p:nvSpPr>
        <p:spPr bwMode="auto">
          <a:xfrm>
            <a:off x="4164979" y="1739757"/>
            <a:ext cx="23993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salvation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43F5606-3D59-407B-A60F-DA37FAA0929F}"/>
              </a:ext>
            </a:extLst>
          </p:cNvPr>
          <p:cNvSpPr txBox="1">
            <a:spLocks noChangeArrowheads="1"/>
          </p:cNvSpPr>
          <p:nvPr/>
        </p:nvSpPr>
        <p:spPr bwMode="auto">
          <a:xfrm>
            <a:off x="4054063" y="3082532"/>
            <a:ext cx="14849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2A02AAC9-899C-4885-9523-853BF93A613D}"/>
              </a:ext>
            </a:extLst>
          </p:cNvPr>
          <p:cNvSpPr txBox="1">
            <a:spLocks noChangeArrowheads="1"/>
          </p:cNvSpPr>
          <p:nvPr/>
        </p:nvSpPr>
        <p:spPr bwMode="auto">
          <a:xfrm>
            <a:off x="3031880" y="3749031"/>
            <a:ext cx="48899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must be saved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07EF3F3-17C8-4C6F-966E-7D9F6C022FF2}"/>
              </a:ext>
            </a:extLst>
          </p:cNvPr>
          <p:cNvSpPr txBox="1">
            <a:spLocks noChangeArrowheads="1"/>
          </p:cNvSpPr>
          <p:nvPr/>
        </p:nvSpPr>
        <p:spPr bwMode="auto">
          <a:xfrm>
            <a:off x="3986825" y="3742704"/>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87B7C95-38FA-4F7A-82AA-ED676F914D64}"/>
              </a:ext>
            </a:extLst>
          </p:cNvPr>
          <p:cNvSpPr txBox="1">
            <a:spLocks noChangeArrowheads="1"/>
          </p:cNvSpPr>
          <p:nvPr/>
        </p:nvSpPr>
        <p:spPr bwMode="auto">
          <a:xfrm>
            <a:off x="6913246" y="240535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Christ</a:t>
            </a:r>
          </a:p>
        </p:txBody>
      </p:sp>
      <p:sp>
        <p:nvSpPr>
          <p:cNvPr id="10" name="Rectangle 2">
            <a:extLst>
              <a:ext uri="{FF2B5EF4-FFF2-40B4-BE49-F238E27FC236}">
                <a16:creationId xmlns:a16="http://schemas.microsoft.com/office/drawing/2014/main" id="{C1FCD2F4-77E5-4059-8047-DD830C985648}"/>
              </a:ext>
            </a:extLst>
          </p:cNvPr>
          <p:cNvSpPr txBox="1">
            <a:spLocks noChangeArrowheads="1"/>
          </p:cNvSpPr>
          <p:nvPr/>
        </p:nvSpPr>
        <p:spPr bwMode="auto">
          <a:xfrm>
            <a:off x="8125294" y="2406620"/>
            <a:ext cx="34801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a:t>
            </a:r>
          </a:p>
        </p:txBody>
      </p:sp>
      <p:sp>
        <p:nvSpPr>
          <p:cNvPr id="11" name="Rectangle 2">
            <a:extLst>
              <a:ext uri="{FF2B5EF4-FFF2-40B4-BE49-F238E27FC236}">
                <a16:creationId xmlns:a16="http://schemas.microsoft.com/office/drawing/2014/main" id="{48CC0380-F166-4077-8DED-C31FA5A58546}"/>
              </a:ext>
            </a:extLst>
          </p:cNvPr>
          <p:cNvSpPr txBox="1">
            <a:spLocks noChangeArrowheads="1"/>
          </p:cNvSpPr>
          <p:nvPr/>
        </p:nvSpPr>
        <p:spPr bwMode="auto">
          <a:xfrm>
            <a:off x="7952401" y="2401883"/>
            <a:ext cx="29115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a:t>
            </a:r>
          </a:p>
        </p:txBody>
      </p:sp>
      <p:sp>
        <p:nvSpPr>
          <p:cNvPr id="12" name="Rectangle 2">
            <a:extLst>
              <a:ext uri="{FF2B5EF4-FFF2-40B4-BE49-F238E27FC236}">
                <a16:creationId xmlns:a16="http://schemas.microsoft.com/office/drawing/2014/main" id="{D9B5B600-C07D-402F-A840-B15B619C66D9}"/>
              </a:ext>
            </a:extLst>
          </p:cNvPr>
          <p:cNvSpPr txBox="1">
            <a:spLocks noChangeArrowheads="1"/>
          </p:cNvSpPr>
          <p:nvPr/>
        </p:nvSpPr>
        <p:spPr bwMode="auto">
          <a:xfrm>
            <a:off x="7817441" y="2404216"/>
            <a:ext cx="19898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err="1">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a:t>
            </a:r>
            <a:endPar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3" name="Rectangle 2">
            <a:extLst>
              <a:ext uri="{FF2B5EF4-FFF2-40B4-BE49-F238E27FC236}">
                <a16:creationId xmlns:a16="http://schemas.microsoft.com/office/drawing/2014/main" id="{3B34A773-64F4-46B8-9E19-EF7EDE83F327}"/>
              </a:ext>
            </a:extLst>
          </p:cNvPr>
          <p:cNvSpPr txBox="1">
            <a:spLocks noChangeArrowheads="1"/>
          </p:cNvSpPr>
          <p:nvPr/>
        </p:nvSpPr>
        <p:spPr bwMode="auto">
          <a:xfrm>
            <a:off x="7625547" y="2404264"/>
            <a:ext cx="2510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a:t>
            </a:r>
          </a:p>
        </p:txBody>
      </p:sp>
      <p:sp>
        <p:nvSpPr>
          <p:cNvPr id="14" name="Rectangle 2">
            <a:extLst>
              <a:ext uri="{FF2B5EF4-FFF2-40B4-BE49-F238E27FC236}">
                <a16:creationId xmlns:a16="http://schemas.microsoft.com/office/drawing/2014/main" id="{4AAE67DB-251F-422A-8421-8F2A1F8E3E56}"/>
              </a:ext>
            </a:extLst>
          </p:cNvPr>
          <p:cNvSpPr txBox="1">
            <a:spLocks noChangeArrowheads="1"/>
          </p:cNvSpPr>
          <p:nvPr/>
        </p:nvSpPr>
        <p:spPr bwMode="auto">
          <a:xfrm>
            <a:off x="7353110" y="2411358"/>
            <a:ext cx="31268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a:t>
            </a:r>
          </a:p>
        </p:txBody>
      </p:sp>
      <p:sp>
        <p:nvSpPr>
          <p:cNvPr id="15" name="Rectangle 2">
            <a:extLst>
              <a:ext uri="{FF2B5EF4-FFF2-40B4-BE49-F238E27FC236}">
                <a16:creationId xmlns:a16="http://schemas.microsoft.com/office/drawing/2014/main" id="{55A29383-F37F-4B18-B630-AA6DD05802EA}"/>
              </a:ext>
            </a:extLst>
          </p:cNvPr>
          <p:cNvSpPr txBox="1">
            <a:spLocks noChangeArrowheads="1"/>
          </p:cNvSpPr>
          <p:nvPr/>
        </p:nvSpPr>
        <p:spPr bwMode="auto">
          <a:xfrm>
            <a:off x="7026201" y="2411358"/>
            <a:ext cx="35059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
            </a:r>
          </a:p>
        </p:txBody>
      </p:sp>
    </p:spTree>
    <p:extLst>
      <p:ext uri="{BB962C8B-B14F-4D97-AF65-F5344CB8AC3E}">
        <p14:creationId xmlns:p14="http://schemas.microsoft.com/office/powerpoint/2010/main" val="305310702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10" presetClass="exit" presetSubtype="0" fill="hold" grpId="1" nodeType="withEffect">
                                  <p:stCondLst>
                                    <p:cond delay="75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40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4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750"/>
                                        <p:tgtEl>
                                          <p:spTgt spid="8"/>
                                        </p:tgtEl>
                                      </p:cBhvr>
                                    </p:animEffect>
                                  </p:childTnLst>
                                </p:cTn>
                              </p:par>
                              <p:par>
                                <p:cTn id="36" presetID="18" presetClass="emph" presetSubtype="0" fill="hold" grpId="1" nodeType="withEffect">
                                  <p:stCondLst>
                                    <p:cond delay="400"/>
                                  </p:stCondLst>
                                  <p:childTnLst>
                                    <p:set>
                                      <p:cBhvr override="childStyle">
                                        <p:cTn id="37" dur="75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750"/>
                                        <p:tgtEl>
                                          <p:spTgt spid="19"/>
                                        </p:tgtEl>
                                      </p:cBhvr>
                                    </p:animEffect>
                                  </p:childTnLst>
                                </p:cTn>
                              </p:par>
                              <p:par>
                                <p:cTn id="41" presetID="16" presetClass="exit" presetSubtype="21" fill="hold" grpId="2" nodeType="withEffect">
                                  <p:stCondLst>
                                    <p:cond delay="0"/>
                                  </p:stCondLst>
                                  <p:childTnLst>
                                    <p:animEffect transition="out" filter="barn(inVertic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6" presetClass="exit" presetSubtype="21" fill="hold" grpId="2" nodeType="withEffect">
                                  <p:stCondLst>
                                    <p:cond delay="0"/>
                                  </p:stCondLst>
                                  <p:childTnLst>
                                    <p:animEffect transition="out" filter="barn(inVertic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1"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250" fill="hold"/>
                                        <p:tgtEl>
                                          <p:spTgt spid="10"/>
                                        </p:tgtEl>
                                        <p:attrNameLst>
                                          <p:attrName>ppt_w</p:attrName>
                                        </p:attrNameLst>
                                      </p:cBhvr>
                                      <p:tavLst>
                                        <p:tav tm="0">
                                          <p:val>
                                            <p:fltVal val="0"/>
                                          </p:val>
                                        </p:tav>
                                        <p:tav tm="100000">
                                          <p:val>
                                            <p:strVal val="#ppt_w"/>
                                          </p:val>
                                        </p:tav>
                                      </p:tavLst>
                                    </p:anim>
                                    <p:anim calcmode="lin" valueType="num">
                                      <p:cBhvr>
                                        <p:cTn id="58" dur="1250" fill="hold"/>
                                        <p:tgtEl>
                                          <p:spTgt spid="10"/>
                                        </p:tgtEl>
                                        <p:attrNameLst>
                                          <p:attrName>ppt_h</p:attrName>
                                        </p:attrNameLst>
                                      </p:cBhvr>
                                      <p:tavLst>
                                        <p:tav tm="0">
                                          <p:val>
                                            <p:fltVal val="0"/>
                                          </p:val>
                                        </p:tav>
                                        <p:tav tm="100000">
                                          <p:val>
                                            <p:strVal val="#ppt_h"/>
                                          </p:val>
                                        </p:tav>
                                      </p:tavLst>
                                    </p:anim>
                                  </p:childTnLst>
                                </p:cTn>
                              </p:par>
                              <p:par>
                                <p:cTn id="59" presetID="0" presetClass="path" presetSubtype="0" accel="50000" decel="50000" fill="hold" grpId="0" nodeType="withEffect">
                                  <p:stCondLst>
                                    <p:cond delay="0"/>
                                  </p:stCondLst>
                                  <p:childTnLst>
                                    <p:animMotion origin="layout" path="M 1.11111E-6 2.59259E-6 C -0.04063 2.59259E-6 -0.08056 2.59259E-6 -0.12552 0.00347 C -0.17049 0.00694 -0.23195 0.00694 -0.27014 0.01875 C -0.30851 0.03148 -0.33576 0.04884 -0.35486 0.07778 C -0.37431 0.10671 -0.37413 0.15671 -0.37535 0.20208 " pathEditMode="relative" rAng="0" ptsTypes="AAAAA">
                                      <p:cBhvr>
                                        <p:cTn id="60" dur="1250" spd="-100000" fill="hold"/>
                                        <p:tgtEl>
                                          <p:spTgt spid="10"/>
                                        </p:tgtEl>
                                        <p:attrNameLst>
                                          <p:attrName>ppt_x</p:attrName>
                                          <p:attrName>ppt_y</p:attrName>
                                        </p:attrNameLst>
                                      </p:cBhvr>
                                      <p:rCtr x="-18767" y="10093"/>
                                    </p:animMotion>
                                  </p:childTnLst>
                                </p:cTn>
                              </p:par>
                              <p:par>
                                <p:cTn id="61" presetID="23" presetClass="entr" presetSubtype="16" fill="hold" grpId="1" nodeType="withEffect">
                                  <p:stCondLst>
                                    <p:cond delay="2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250" fill="hold"/>
                                        <p:tgtEl>
                                          <p:spTgt spid="11"/>
                                        </p:tgtEl>
                                        <p:attrNameLst>
                                          <p:attrName>ppt_w</p:attrName>
                                        </p:attrNameLst>
                                      </p:cBhvr>
                                      <p:tavLst>
                                        <p:tav tm="0">
                                          <p:val>
                                            <p:fltVal val="0"/>
                                          </p:val>
                                        </p:tav>
                                        <p:tav tm="100000">
                                          <p:val>
                                            <p:strVal val="#ppt_w"/>
                                          </p:val>
                                        </p:tav>
                                      </p:tavLst>
                                    </p:anim>
                                    <p:anim calcmode="lin" valueType="num">
                                      <p:cBhvr>
                                        <p:cTn id="64" dur="1250" fill="hold"/>
                                        <p:tgtEl>
                                          <p:spTgt spid="11"/>
                                        </p:tgtEl>
                                        <p:attrNameLst>
                                          <p:attrName>ppt_h</p:attrName>
                                        </p:attrNameLst>
                                      </p:cBhvr>
                                      <p:tavLst>
                                        <p:tav tm="0">
                                          <p:val>
                                            <p:fltVal val="0"/>
                                          </p:val>
                                        </p:tav>
                                        <p:tav tm="100000">
                                          <p:val>
                                            <p:strVal val="#ppt_h"/>
                                          </p:val>
                                        </p:tav>
                                      </p:tavLst>
                                    </p:anim>
                                  </p:childTnLst>
                                </p:cTn>
                              </p:par>
                              <p:par>
                                <p:cTn id="65" presetID="0" presetClass="path" presetSubtype="0" accel="50000" decel="50000" fill="hold" grpId="0" nodeType="withEffect">
                                  <p:stCondLst>
                                    <p:cond delay="200"/>
                                  </p:stCondLst>
                                  <p:childTnLst>
                                    <p:animMotion origin="layout" path="M -2.77778E-7 -2.96296E-6 L -0.13333 0.0051 C -0.17344 0.00764 -0.20868 0.00695 -0.23993 0.01621 C -0.27101 0.025 -0.30087 0.03079 -0.32135 0.05996 C -0.34236 0.08912 -0.35 0.1456 -0.35295 0.2007 " pathEditMode="relative" rAng="0" ptsTypes="AAAAA">
                                      <p:cBhvr>
                                        <p:cTn id="66" dur="1250" spd="-100000" fill="hold"/>
                                        <p:tgtEl>
                                          <p:spTgt spid="11"/>
                                        </p:tgtEl>
                                        <p:attrNameLst>
                                          <p:attrName>ppt_x</p:attrName>
                                          <p:attrName>ppt_y</p:attrName>
                                        </p:attrNameLst>
                                      </p:cBhvr>
                                      <p:rCtr x="-17656" y="10023"/>
                                    </p:animMotion>
                                  </p:childTnLst>
                                </p:cTn>
                              </p:par>
                              <p:par>
                                <p:cTn id="67" presetID="23" presetClass="entr" presetSubtype="16" fill="hold" grpId="1" nodeType="withEffect">
                                  <p:stCondLst>
                                    <p:cond delay="4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250" fill="hold"/>
                                        <p:tgtEl>
                                          <p:spTgt spid="12"/>
                                        </p:tgtEl>
                                        <p:attrNameLst>
                                          <p:attrName>ppt_w</p:attrName>
                                        </p:attrNameLst>
                                      </p:cBhvr>
                                      <p:tavLst>
                                        <p:tav tm="0">
                                          <p:val>
                                            <p:fltVal val="0"/>
                                          </p:val>
                                        </p:tav>
                                        <p:tav tm="100000">
                                          <p:val>
                                            <p:strVal val="#ppt_w"/>
                                          </p:val>
                                        </p:tav>
                                      </p:tavLst>
                                    </p:anim>
                                    <p:anim calcmode="lin" valueType="num">
                                      <p:cBhvr>
                                        <p:cTn id="70" dur="1250" fill="hold"/>
                                        <p:tgtEl>
                                          <p:spTgt spid="12"/>
                                        </p:tgtEl>
                                        <p:attrNameLst>
                                          <p:attrName>ppt_h</p:attrName>
                                        </p:attrNameLst>
                                      </p:cBhvr>
                                      <p:tavLst>
                                        <p:tav tm="0">
                                          <p:val>
                                            <p:fltVal val="0"/>
                                          </p:val>
                                        </p:tav>
                                        <p:tav tm="100000">
                                          <p:val>
                                            <p:strVal val="#ppt_h"/>
                                          </p:val>
                                        </p:tav>
                                      </p:tavLst>
                                    </p:anim>
                                  </p:childTnLst>
                                </p:cTn>
                              </p:par>
                              <p:par>
                                <p:cTn id="71" presetID="0" presetClass="path" presetSubtype="0" accel="50000" decel="50000" fill="hold" grpId="0" nodeType="withEffect">
                                  <p:stCondLst>
                                    <p:cond delay="400"/>
                                  </p:stCondLst>
                                  <p:childTnLst>
                                    <p:animMotion origin="layout" path="M 1.38889E-6 -4.44444E-6 L -0.13368 0.00649 C -0.17118 0.0095 -0.19844 0.00996 -0.22431 0.0169 C -0.25052 0.02338 -0.27413 0.03287 -0.29011 0.0463 C -0.3066 0.05973 -0.31302 0.07269 -0.32188 0.09653 C -0.3309 0.12084 -0.33333 0.16551 -0.33403 0.2007 " pathEditMode="relative" rAng="0" ptsTypes="AAAAAA">
                                      <p:cBhvr>
                                        <p:cTn id="72" dur="1250" spd="-100000" fill="hold"/>
                                        <p:tgtEl>
                                          <p:spTgt spid="12"/>
                                        </p:tgtEl>
                                        <p:attrNameLst>
                                          <p:attrName>ppt_x</p:attrName>
                                          <p:attrName>ppt_y</p:attrName>
                                        </p:attrNameLst>
                                      </p:cBhvr>
                                      <p:rCtr x="-16701" y="10023"/>
                                    </p:animMotion>
                                  </p:childTnLst>
                                </p:cTn>
                              </p:par>
                              <p:par>
                                <p:cTn id="73" presetID="23" presetClass="entr" presetSubtype="16" fill="hold" grpId="1" nodeType="withEffect">
                                  <p:stCondLst>
                                    <p:cond delay="600"/>
                                  </p:stCondLst>
                                  <p:childTnLst>
                                    <p:set>
                                      <p:cBhvr>
                                        <p:cTn id="74" dur="1" fill="hold">
                                          <p:stCondLst>
                                            <p:cond delay="0"/>
                                          </p:stCondLst>
                                        </p:cTn>
                                        <p:tgtEl>
                                          <p:spTgt spid="13"/>
                                        </p:tgtEl>
                                        <p:attrNameLst>
                                          <p:attrName>style.visibility</p:attrName>
                                        </p:attrNameLst>
                                      </p:cBhvr>
                                      <p:to>
                                        <p:strVal val="visible"/>
                                      </p:to>
                                    </p:set>
                                    <p:anim calcmode="lin" valueType="num">
                                      <p:cBhvr>
                                        <p:cTn id="75" dur="1250" fill="hold"/>
                                        <p:tgtEl>
                                          <p:spTgt spid="13"/>
                                        </p:tgtEl>
                                        <p:attrNameLst>
                                          <p:attrName>ppt_w</p:attrName>
                                        </p:attrNameLst>
                                      </p:cBhvr>
                                      <p:tavLst>
                                        <p:tav tm="0">
                                          <p:val>
                                            <p:fltVal val="0"/>
                                          </p:val>
                                        </p:tav>
                                        <p:tav tm="100000">
                                          <p:val>
                                            <p:strVal val="#ppt_w"/>
                                          </p:val>
                                        </p:tav>
                                      </p:tavLst>
                                    </p:anim>
                                    <p:anim calcmode="lin" valueType="num">
                                      <p:cBhvr>
                                        <p:cTn id="76" dur="1250" fill="hold"/>
                                        <p:tgtEl>
                                          <p:spTgt spid="13"/>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0" nodeType="withEffect">
                                  <p:stCondLst>
                                    <p:cond delay="600"/>
                                  </p:stCondLst>
                                  <p:childTnLst>
                                    <p:animMotion origin="layout" path="M 5.55556E-7 -4.44444E-6 L -0.08958 0.00556 C -0.12135 0.00787 -0.16215 0.0095 -0.19063 0.01436 C -0.2191 0.01968 -0.24184 0.025 -0.26024 0.0382 C -0.2783 0.0507 -0.29045 0.06598 -0.30069 0.09144 C -0.31111 0.11644 -0.31476 0.15996 -0.31632 0.2 " pathEditMode="relative" rAng="0" ptsTypes="AAAAAA">
                                      <p:cBhvr>
                                        <p:cTn id="78" dur="1250" spd="-100000" fill="hold"/>
                                        <p:tgtEl>
                                          <p:spTgt spid="13"/>
                                        </p:tgtEl>
                                        <p:attrNameLst>
                                          <p:attrName>ppt_x</p:attrName>
                                          <p:attrName>ppt_y</p:attrName>
                                        </p:attrNameLst>
                                      </p:cBhvr>
                                      <p:rCtr x="-15816" y="10000"/>
                                    </p:animMotion>
                                  </p:childTnLst>
                                </p:cTn>
                              </p:par>
                              <p:par>
                                <p:cTn id="79" presetID="23" presetClass="entr" presetSubtype="16" fill="hold" grpId="1" nodeType="withEffect">
                                  <p:stCondLst>
                                    <p:cond delay="8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250" fill="hold"/>
                                        <p:tgtEl>
                                          <p:spTgt spid="14"/>
                                        </p:tgtEl>
                                        <p:attrNameLst>
                                          <p:attrName>ppt_w</p:attrName>
                                        </p:attrNameLst>
                                      </p:cBhvr>
                                      <p:tavLst>
                                        <p:tav tm="0">
                                          <p:val>
                                            <p:fltVal val="0"/>
                                          </p:val>
                                        </p:tav>
                                        <p:tav tm="100000">
                                          <p:val>
                                            <p:strVal val="#ppt_w"/>
                                          </p:val>
                                        </p:tav>
                                      </p:tavLst>
                                    </p:anim>
                                    <p:anim calcmode="lin" valueType="num">
                                      <p:cBhvr>
                                        <p:cTn id="82" dur="1250" fill="hold"/>
                                        <p:tgtEl>
                                          <p:spTgt spid="14"/>
                                        </p:tgtEl>
                                        <p:attrNameLst>
                                          <p:attrName>ppt_h</p:attrName>
                                        </p:attrNameLst>
                                      </p:cBhvr>
                                      <p:tavLst>
                                        <p:tav tm="0">
                                          <p:val>
                                            <p:fltVal val="0"/>
                                          </p:val>
                                        </p:tav>
                                        <p:tav tm="100000">
                                          <p:val>
                                            <p:strVal val="#ppt_h"/>
                                          </p:val>
                                        </p:tav>
                                      </p:tavLst>
                                    </p:anim>
                                  </p:childTnLst>
                                </p:cTn>
                              </p:par>
                              <p:par>
                                <p:cTn id="83" presetID="0" presetClass="path" presetSubtype="0" accel="50000" decel="50000" fill="hold" grpId="0" nodeType="withEffect">
                                  <p:stCondLst>
                                    <p:cond delay="800"/>
                                  </p:stCondLst>
                                  <p:childTnLst>
                                    <p:animMotion origin="layout" path="M -5.55556E-7 -1.85185E-6 C -0.02934 0.0007 -0.05851 0.00209 -0.08802 0.00509 C -0.11788 0.0081 -0.1533 0.01204 -0.17865 0.01806 C -0.20434 0.02454 -0.22396 0.02894 -0.24115 0.04236 C -0.25833 0.05625 -0.27187 0.07662 -0.28177 0.10139 C -0.29167 0.12639 -0.28906 0.16435 -0.28906 0.2007 " pathEditMode="relative" rAng="0" ptsTypes="AAAAAA">
                                      <p:cBhvr>
                                        <p:cTn id="84" dur="1250" spd="-100000" fill="hold"/>
                                        <p:tgtEl>
                                          <p:spTgt spid="14"/>
                                        </p:tgtEl>
                                        <p:attrNameLst>
                                          <p:attrName>ppt_x</p:attrName>
                                          <p:attrName>ppt_y</p:attrName>
                                        </p:attrNameLst>
                                      </p:cBhvr>
                                      <p:rCtr x="-14462" y="10023"/>
                                    </p:animMotion>
                                  </p:childTnLst>
                                </p:cTn>
                              </p:par>
                              <p:par>
                                <p:cTn id="85" presetID="23" presetClass="entr" presetSubtype="16" fill="hold" grpId="1" nodeType="withEffect">
                                  <p:stCondLst>
                                    <p:cond delay="100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250" fill="hold"/>
                                        <p:tgtEl>
                                          <p:spTgt spid="15"/>
                                        </p:tgtEl>
                                        <p:attrNameLst>
                                          <p:attrName>ppt_w</p:attrName>
                                        </p:attrNameLst>
                                      </p:cBhvr>
                                      <p:tavLst>
                                        <p:tav tm="0">
                                          <p:val>
                                            <p:fltVal val="0"/>
                                          </p:val>
                                        </p:tav>
                                        <p:tav tm="100000">
                                          <p:val>
                                            <p:strVal val="#ppt_w"/>
                                          </p:val>
                                        </p:tav>
                                      </p:tavLst>
                                    </p:anim>
                                    <p:anim calcmode="lin" valueType="num">
                                      <p:cBhvr>
                                        <p:cTn id="88" dur="1250" fill="hold"/>
                                        <p:tgtEl>
                                          <p:spTgt spid="15"/>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0" nodeType="withEffect">
                                  <p:stCondLst>
                                    <p:cond delay="1000"/>
                                  </p:stCondLst>
                                  <p:childTnLst>
                                    <p:animMotion origin="layout" path="M 0 -1.85185E-6 L -0.07083 0.00533 C -0.09323 0.00787 -0.11545 0.00972 -0.13472 0.01459 C -0.15399 0.01968 -0.17135 0.02384 -0.18698 0.03565 C -0.20278 0.04676 -0.21667 0.05671 -0.22865 0.08334 C -0.24097 0.10903 -0.24601 0.15301 -0.25486 0.19908 " pathEditMode="relative" rAng="0" ptsTypes="AAAAAA">
                                      <p:cBhvr>
                                        <p:cTn id="90" dur="1250" spd="-100000" fill="hold"/>
                                        <p:tgtEl>
                                          <p:spTgt spid="15"/>
                                        </p:tgtEl>
                                        <p:attrNameLst>
                                          <p:attrName>ppt_x</p:attrName>
                                          <p:attrName>ppt_y</p:attrName>
                                        </p:attrNameLst>
                                      </p:cBhvr>
                                      <p:rCtr x="-12743" y="9954"/>
                                    </p:animMotion>
                                  </p:childTnLst>
                                </p:cTn>
                              </p:par>
                            </p:childTnLst>
                          </p:cTn>
                        </p:par>
                        <p:par>
                          <p:cTn id="91" fill="hold">
                            <p:stCondLst>
                              <p:cond delay="2250"/>
                            </p:stCondLst>
                            <p:childTnLst>
                              <p:par>
                                <p:cTn id="92" presetID="10" presetClass="entr" presetSubtype="0" fill="hold" grpId="0" nodeType="after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250"/>
                                        <p:tgtEl>
                                          <p:spTgt spid="9"/>
                                        </p:tgtEl>
                                      </p:cBhvr>
                                    </p:animEffect>
                                  </p:childTnLst>
                                </p:cTn>
                              </p:par>
                              <p:par>
                                <p:cTn id="95" presetID="10" presetClass="exit" presetSubtype="0" fill="hold" grpId="2"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1"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250"/>
                                        <p:tgtEl>
                                          <p:spTgt spid="16"/>
                                        </p:tgtEl>
                                      </p:cBhvr>
                                    </p:animEffect>
                                  </p:childTnLst>
                                </p:cTn>
                              </p:par>
                              <p:par>
                                <p:cTn id="118" presetID="10" presetClass="exit" presetSubtype="0" fill="hold" grpId="1" nodeType="withEffect">
                                  <p:stCondLst>
                                    <p:cond delay="0"/>
                                  </p:stCondLst>
                                  <p:childTnLst>
                                    <p:animEffect transition="out" filter="fade">
                                      <p:cBhvr>
                                        <p:cTn id="119" dur="1250"/>
                                        <p:tgtEl>
                                          <p:spTgt spid="3074"/>
                                        </p:tgtEl>
                                      </p:cBhvr>
                                    </p:animEffect>
                                    <p:set>
                                      <p:cBhvr>
                                        <p:cTn id="120" dur="1" fill="hold">
                                          <p:stCondLst>
                                            <p:cond delay="1249"/>
                                          </p:stCondLst>
                                        </p:cTn>
                                        <p:tgtEl>
                                          <p:spTgt spid="3074"/>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9"/>
                                        </p:tgtEl>
                                      </p:cBhvr>
                                    </p:animEffect>
                                    <p:set>
                                      <p:cBhvr>
                                        <p:cTn id="126" dur="1" fill="hold">
                                          <p:stCondLst>
                                            <p:cond delay="499"/>
                                          </p:stCondLst>
                                        </p:cTn>
                                        <p:tgtEl>
                                          <p:spTgt spid="19"/>
                                        </p:tgtEl>
                                        <p:attrNameLst>
                                          <p:attrName>style.visibility</p:attrName>
                                        </p:attrNameLst>
                                      </p:cBhvr>
                                      <p:to>
                                        <p:strVal val="hidden"/>
                                      </p:to>
                                    </p:set>
                                  </p:childTnLst>
                                </p:cTn>
                              </p:par>
                              <p:par>
                                <p:cTn id="127" presetID="0" presetClass="exit" presetSubtype="0" fill="hold" grpId="1" nodeType="withEffect">
                                  <p:stCondLst>
                                    <p:cond delay="1000"/>
                                  </p:stCondLst>
                                  <p:childTnLst>
                                    <p:set>
                                      <p:cBhvr>
                                        <p:cTn id="128" dur="1" fill="hold">
                                          <p:stCondLst>
                                            <p:cond delay="999"/>
                                          </p:stCondLst>
                                        </p:cTn>
                                        <p:tgtEl>
                                          <p:spTgt spid="9"/>
                                        </p:tgtEl>
                                        <p:attrNameLst>
                                          <p:attrName>style.visibility</p:attrName>
                                        </p:attrNameLst>
                                      </p:cBhvr>
                                      <p:to>
                                        <p:strVal val="hidden"/>
                                      </p:to>
                                    </p:set>
                                    <p:animEffect transition="out" filter="dissolve">
                                      <p:cBhvr>
                                        <p:cTn id="129" dur="1000">
                                          <p:stCondLst>
                                            <p:cond delay="0"/>
                                          </p:stCondLst>
                                        </p:cTn>
                                        <p:tgtEl>
                                          <p:spTgt spid="9"/>
                                        </p:tgtEl>
                                      </p:cBhvr>
                                    </p:animEffect>
                                    <p:anim to="" calcmode="lin" valueType="num">
                                      <p:cBhvr>
                                        <p:cTn id="130"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31"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32" presetID="37" presetClass="path" presetSubtype="0" accel="50000" decel="50000" fill="hold" grpId="2" nodeType="withEffect">
                                  <p:stCondLst>
                                    <p:cond delay="1000"/>
                                  </p:stCondLst>
                                  <p:childTnLst>
                                    <p:animMotion origin="layout" path="M 4.72222E-6 4.07407E-6 C -0.04983 0.02453 -0.07796 0.04421 -0.09132 0.05393 C -0.10539 0.06643 -0.12778 0.07916 -0.13941 0.09189 C -0.15122 0.10439 -0.16667 0.12245 -0.1783 0.13796 C -0.19011 0.15324 -0.19723 0.16921 -0.20938 0.18402 C -0.22292 0.2037 -0.23004 0.22361 -0.24688 0.25578 C -0.26059 0.28032 -0.28195 0.33541 -0.29445 0.37986 " pathEditMode="relative" rAng="0" ptsTypes="AAAAAAA">
                                      <p:cBhvr>
                                        <p:cTn id="133" dur="1000" fill="hold"/>
                                        <p:tgtEl>
                                          <p:spTgt spid="9"/>
                                        </p:tgtEl>
                                        <p:attrNameLst>
                                          <p:attrName>ppt_x</p:attrName>
                                          <p:attrName>ppt_y</p:attrName>
                                        </p:attrNameLst>
                                      </p:cBhvr>
                                      <p:rCtr x="-14722" y="18981"/>
                                    </p:animMotion>
                                  </p:childTnLst>
                                </p:cTn>
                              </p:par>
                              <p:par>
                                <p:cTn id="134" presetID="10" presetClass="exit" presetSubtype="0" fill="hold" grpId="0" nodeType="withEffect">
                                  <p:stCondLst>
                                    <p:cond delay="150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16" grpId="0"/>
      <p:bldP spid="16" grpId="1"/>
      <p:bldP spid="3074" grpId="0"/>
      <p:bldP spid="3074" grpId="1"/>
      <p:bldP spid="17" grpId="0"/>
      <p:bldP spid="17" grpId="1"/>
      <p:bldP spid="18" grpId="0"/>
      <p:bldP spid="18" grpId="1"/>
      <p:bldP spid="19" grpId="0"/>
      <p:bldP spid="19" grpId="1"/>
      <p:bldP spid="5"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6ADE1-A76D-4DB4-B1B4-94D7D853B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9435161-C85F-4822-9923-99D5DD160A70}"/>
              </a:ext>
            </a:extLst>
          </p:cNvPr>
          <p:cNvSpPr txBox="1">
            <a:spLocks/>
          </p:cNvSpPr>
          <p:nvPr/>
        </p:nvSpPr>
        <p:spPr>
          <a:xfrm>
            <a:off x="460718" y="4660031"/>
            <a:ext cx="50623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raised incorruptible</a:t>
            </a:r>
          </a:p>
        </p:txBody>
      </p:sp>
      <p:sp>
        <p:nvSpPr>
          <p:cNvPr id="3074" name="Rectangle 2"/>
          <p:cNvSpPr>
            <a:spLocks noGrp="1" noChangeArrowheads="1"/>
          </p:cNvSpPr>
          <p:nvPr>
            <p:ph type="title"/>
          </p:nvPr>
        </p:nvSpPr>
        <p:spPr>
          <a:xfrm>
            <a:off x="457200" y="587145"/>
            <a:ext cx="8229600" cy="56837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tell you a mystery:        We shall not all sleep, but we shall all be changed -- in a moment,       in the twinkling of an eye, at the last trumpet. For the trumpet   will sound, and the dead will be   raised incorruptible, and we shall be changed.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15:51-52 </a:t>
            </a:r>
          </a:p>
        </p:txBody>
      </p:sp>
      <p:sp>
        <p:nvSpPr>
          <p:cNvPr id="5" name="Rectangle 2">
            <a:extLst>
              <a:ext uri="{FF2B5EF4-FFF2-40B4-BE49-F238E27FC236}">
                <a16:creationId xmlns:a16="http://schemas.microsoft.com/office/drawing/2014/main" id="{6CC7AD2D-C644-4DF2-969D-9583716F0053}"/>
              </a:ext>
            </a:extLst>
          </p:cNvPr>
          <p:cNvSpPr txBox="1">
            <a:spLocks noChangeArrowheads="1"/>
          </p:cNvSpPr>
          <p:nvPr/>
        </p:nvSpPr>
        <p:spPr bwMode="auto">
          <a:xfrm>
            <a:off x="5124641" y="1360488"/>
            <a:ext cx="4458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47975C0-E277-4C41-86D8-E022EF898A33}"/>
              </a:ext>
            </a:extLst>
          </p:cNvPr>
          <p:cNvSpPr txBox="1">
            <a:spLocks noChangeArrowheads="1"/>
          </p:cNvSpPr>
          <p:nvPr/>
        </p:nvSpPr>
        <p:spPr bwMode="auto">
          <a:xfrm>
            <a:off x="5950141" y="1358900"/>
            <a:ext cx="7252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22F87C4-9217-430E-A483-7F19B0B1A76F}"/>
              </a:ext>
            </a:extLst>
          </p:cNvPr>
          <p:cNvSpPr txBox="1">
            <a:spLocks noChangeArrowheads="1"/>
          </p:cNvSpPr>
          <p:nvPr/>
        </p:nvSpPr>
        <p:spPr bwMode="auto">
          <a:xfrm>
            <a:off x="2140140" y="695325"/>
            <a:ext cx="4585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74BF934-93EC-444E-B513-B85885E69518}"/>
              </a:ext>
            </a:extLst>
          </p:cNvPr>
          <p:cNvSpPr txBox="1">
            <a:spLocks noChangeArrowheads="1"/>
          </p:cNvSpPr>
          <p:nvPr/>
        </p:nvSpPr>
        <p:spPr bwMode="auto">
          <a:xfrm>
            <a:off x="2590800" y="1362869"/>
            <a:ext cx="46655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F49BCE1-A251-4169-85DA-280608B4F323}"/>
              </a:ext>
            </a:extLst>
          </p:cNvPr>
          <p:cNvSpPr txBox="1">
            <a:spLocks noChangeArrowheads="1"/>
          </p:cNvSpPr>
          <p:nvPr/>
        </p:nvSpPr>
        <p:spPr bwMode="auto">
          <a:xfrm>
            <a:off x="2086338" y="4714661"/>
            <a:ext cx="262125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incorrupti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08C2598-2C1A-4D0B-AEC1-53DF379C38D3}"/>
              </a:ext>
            </a:extLst>
          </p:cNvPr>
          <p:cNvSpPr txBox="1">
            <a:spLocks noChangeArrowheads="1"/>
          </p:cNvSpPr>
          <p:nvPr/>
        </p:nvSpPr>
        <p:spPr bwMode="auto">
          <a:xfrm>
            <a:off x="6303048" y="2035834"/>
            <a:ext cx="51348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F5B02BA-02AC-40F2-934D-81CFE887299A}"/>
              </a:ext>
            </a:extLst>
          </p:cNvPr>
          <p:cNvSpPr txBox="1">
            <a:spLocks noChangeArrowheads="1"/>
          </p:cNvSpPr>
          <p:nvPr/>
        </p:nvSpPr>
        <p:spPr bwMode="auto">
          <a:xfrm>
            <a:off x="7334290" y="2032241"/>
            <a:ext cx="52898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CD3270C-5C53-4592-BEB5-48B368CD5007}"/>
              </a:ext>
            </a:extLst>
          </p:cNvPr>
          <p:cNvSpPr txBox="1">
            <a:spLocks noChangeArrowheads="1"/>
          </p:cNvSpPr>
          <p:nvPr/>
        </p:nvSpPr>
        <p:spPr bwMode="auto">
          <a:xfrm>
            <a:off x="1014603" y="1007269"/>
            <a:ext cx="498915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put on incorruption</a:t>
            </a:r>
          </a:p>
        </p:txBody>
      </p:sp>
      <p:sp>
        <p:nvSpPr>
          <p:cNvPr id="13" name="Rectangle 2">
            <a:extLst>
              <a:ext uri="{FF2B5EF4-FFF2-40B4-BE49-F238E27FC236}">
                <a16:creationId xmlns:a16="http://schemas.microsoft.com/office/drawing/2014/main" id="{B3D47648-89EA-462A-8B58-7E8DBCF845E6}"/>
              </a:ext>
            </a:extLst>
          </p:cNvPr>
          <p:cNvSpPr txBox="1">
            <a:spLocks noChangeArrowheads="1"/>
          </p:cNvSpPr>
          <p:nvPr/>
        </p:nvSpPr>
        <p:spPr bwMode="auto">
          <a:xfrm>
            <a:off x="433385" y="4730655"/>
            <a:ext cx="51024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raised incorruptible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69683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42" presetClass="path" presetSubtype="0" accel="50000" decel="50000" fill="hold" grpId="2" nodeType="withEffect">
                                  <p:stCondLst>
                                    <p:cond delay="0"/>
                                  </p:stCondLst>
                                  <p:childTnLst>
                                    <p:animMotion origin="layout" path="M -2.22222E-6 -1.11111E-6 L -0.43298 -0.05116 " pathEditMode="relative" rAng="0" ptsTypes="AA">
                                      <p:cBhvr>
                                        <p:cTn id="42" dur="2000" fill="hold"/>
                                        <p:tgtEl>
                                          <p:spTgt spid="5"/>
                                        </p:tgtEl>
                                        <p:attrNameLst>
                                          <p:attrName>ppt_x</p:attrName>
                                          <p:attrName>ppt_y</p:attrName>
                                        </p:attrNameLst>
                                      </p:cBhvr>
                                      <p:rCtr x="-21649" y="-2569"/>
                                    </p:animMotion>
                                  </p:childTnLst>
                                </p:cTn>
                              </p:par>
                              <p:par>
                                <p:cTn id="43" presetID="42" presetClass="path" presetSubtype="0" accel="50000" decel="50000" fill="hold" grpId="2" nodeType="withEffect">
                                  <p:stCondLst>
                                    <p:cond delay="0"/>
                                  </p:stCondLst>
                                  <p:childTnLst>
                                    <p:animMotion origin="layout" path="M 2.22222E-6 3.7037E-7 L -0.49497 -0.05162 " pathEditMode="relative" rAng="0" ptsTypes="AA">
                                      <p:cBhvr>
                                        <p:cTn id="44" dur="2000" fill="hold"/>
                                        <p:tgtEl>
                                          <p:spTgt spid="7"/>
                                        </p:tgtEl>
                                        <p:attrNameLst>
                                          <p:attrName>ppt_x</p:attrName>
                                          <p:attrName>ppt_y</p:attrName>
                                        </p:attrNameLst>
                                      </p:cBhvr>
                                      <p:rCtr x="-24757" y="-2593"/>
                                    </p:animMotion>
                                  </p:childTnLst>
                                </p:cTn>
                              </p:par>
                              <p:par>
                                <p:cTn id="45" presetID="42" presetClass="path" presetSubtype="0" accel="50000" decel="50000" fill="hold" grpId="2" nodeType="withEffect">
                                  <p:stCondLst>
                                    <p:cond delay="0"/>
                                  </p:stCondLst>
                                  <p:childTnLst>
                                    <p:animMotion origin="layout" path="M 2.22222E-6 -3.7037E-7 L -0.00677 0.04514 " pathEditMode="relative" rAng="0" ptsTypes="AA">
                                      <p:cBhvr>
                                        <p:cTn id="46" dur="2000" fill="hold"/>
                                        <p:tgtEl>
                                          <p:spTgt spid="8"/>
                                        </p:tgtEl>
                                        <p:attrNameLst>
                                          <p:attrName>ppt_x</p:attrName>
                                          <p:attrName>ppt_y</p:attrName>
                                        </p:attrNameLst>
                                      </p:cBhvr>
                                      <p:rCtr x="-347" y="2245"/>
                                    </p:animMotion>
                                  </p:childTnLst>
                                </p:cTn>
                              </p:par>
                              <p:par>
                                <p:cTn id="47" presetID="42" presetClass="path" presetSubtype="0" accel="50000" decel="50000" fill="hold" grpId="2" nodeType="withEffect">
                                  <p:stCondLst>
                                    <p:cond delay="0"/>
                                  </p:stCondLst>
                                  <p:childTnLst>
                                    <p:animMotion origin="layout" path="M -4.16667E-6 -4.07407E-6 L -0.02343 -0.05185 " pathEditMode="relative" rAng="0" ptsTypes="AA">
                                      <p:cBhvr>
                                        <p:cTn id="48" dur="2000" fill="hold"/>
                                        <p:tgtEl>
                                          <p:spTgt spid="9"/>
                                        </p:tgtEl>
                                        <p:attrNameLst>
                                          <p:attrName>ppt_x</p:attrName>
                                          <p:attrName>ppt_y</p:attrName>
                                        </p:attrNameLst>
                                      </p:cBhvr>
                                      <p:rCtr x="-1181" y="-2593"/>
                                    </p:animMotion>
                                  </p:childTnLst>
                                </p:cTn>
                              </p:par>
                              <p:par>
                                <p:cTn id="49" presetID="42" presetClass="path" presetSubtype="0" accel="50000" decel="50000" fill="hold" grpId="2" nodeType="withEffect">
                                  <p:stCondLst>
                                    <p:cond delay="0"/>
                                  </p:stCondLst>
                                  <p:childTnLst>
                                    <p:animMotion origin="layout" path="M -4.16667E-6 -1.48148E-6 L 0.0698 -0.54051 " pathEditMode="relative" rAng="0" ptsTypes="AA">
                                      <p:cBhvr>
                                        <p:cTn id="50" dur="2000" fill="hold"/>
                                        <p:tgtEl>
                                          <p:spTgt spid="10"/>
                                        </p:tgtEl>
                                        <p:attrNameLst>
                                          <p:attrName>ppt_x</p:attrName>
                                          <p:attrName>ppt_y</p:attrName>
                                        </p:attrNameLst>
                                      </p:cBhvr>
                                      <p:rCtr x="3490" y="-27037"/>
                                    </p:animMotion>
                                  </p:childTnLst>
                                </p:cTn>
                              </p:par>
                              <p:par>
                                <p:cTn id="51" presetID="42" presetClass="path" presetSubtype="0" accel="50000" decel="50000" fill="hold" grpId="2" nodeType="withEffect">
                                  <p:stCondLst>
                                    <p:cond delay="0"/>
                                  </p:stCondLst>
                                  <p:childTnLst>
                                    <p:animMotion origin="layout" path="M -1.11111E-6 -7.40741E-7 L -0.13403 -0.14977 " pathEditMode="relative" rAng="0" ptsTypes="AA">
                                      <p:cBhvr>
                                        <p:cTn id="52" dur="2000" fill="hold"/>
                                        <p:tgtEl>
                                          <p:spTgt spid="11"/>
                                        </p:tgtEl>
                                        <p:attrNameLst>
                                          <p:attrName>ppt_x</p:attrName>
                                          <p:attrName>ppt_y</p:attrName>
                                        </p:attrNameLst>
                                      </p:cBhvr>
                                      <p:rCtr x="-6701" y="-7500"/>
                                    </p:animMotion>
                                  </p:childTnLst>
                                </p:cTn>
                              </p:par>
                              <p:par>
                                <p:cTn id="53" presetID="42" presetClass="path" presetSubtype="0" accel="50000" decel="50000" fill="hold" grpId="2" nodeType="withEffect">
                                  <p:stCondLst>
                                    <p:cond delay="0"/>
                                  </p:stCondLst>
                                  <p:childTnLst>
                                    <p:animMotion origin="layout" path="M -2.77778E-6 2.22222E-6 L -0.21475 -0.14931 " pathEditMode="relative" rAng="0" ptsTypes="AA">
                                      <p:cBhvr>
                                        <p:cTn id="54" dur="2000" fill="hold"/>
                                        <p:tgtEl>
                                          <p:spTgt spid="12"/>
                                        </p:tgtEl>
                                        <p:attrNameLst>
                                          <p:attrName>ppt_x</p:attrName>
                                          <p:attrName>ppt_y</p:attrName>
                                        </p:attrNameLst>
                                      </p:cBhvr>
                                      <p:rCtr x="-10747" y="-7477"/>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6" grpId="0"/>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1D26B7-BD9F-4306-B291-2C3BF298B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722"/>
            <a:ext cx="9144001" cy="6875721"/>
          </a:xfrm>
          <a:prstGeom prst="rect">
            <a:avLst/>
          </a:prstGeom>
        </p:spPr>
      </p:pic>
      <p:pic>
        <p:nvPicPr>
          <p:cNvPr id="3" name="Picture 2">
            <a:extLst>
              <a:ext uri="{FF2B5EF4-FFF2-40B4-BE49-F238E27FC236}">
                <a16:creationId xmlns:a16="http://schemas.microsoft.com/office/drawing/2014/main" id="{D8DF9B2B-7153-422A-9662-5D51FBF30C84}"/>
              </a:ext>
            </a:extLst>
          </p:cNvPr>
          <p:cNvPicPr>
            <a:picLocks noChangeAspect="1"/>
          </p:cNvPicPr>
          <p:nvPr/>
        </p:nvPicPr>
        <p:blipFill rotWithShape="1">
          <a:blip r:embed="rId4">
            <a:extLst>
              <a:ext uri="{28A0092B-C50C-407E-A947-70E740481C1C}">
                <a14:useLocalDpi xmlns:a14="http://schemas.microsoft.com/office/drawing/2010/main" val="0"/>
              </a:ext>
            </a:extLst>
          </a:blip>
          <a:srcRect l="8333" r="6667"/>
          <a:stretch/>
        </p:blipFill>
        <p:spPr>
          <a:xfrm>
            <a:off x="0" y="1772"/>
            <a:ext cx="9144000" cy="6856228"/>
          </a:xfrm>
          <a:prstGeom prst="rect">
            <a:avLst/>
          </a:prstGeom>
        </p:spPr>
      </p:pic>
      <p:pic>
        <p:nvPicPr>
          <p:cNvPr id="4" name="Picture 3">
            <a:extLst>
              <a:ext uri="{FF2B5EF4-FFF2-40B4-BE49-F238E27FC236}">
                <a16:creationId xmlns:a16="http://schemas.microsoft.com/office/drawing/2014/main" id="{EEB10395-B63A-4198-A587-06CDE9187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A0146759-BF27-4921-8BC5-5C42C06D3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023C8969-C362-4BA0-8113-421E60CF0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93CF6735-6419-45D3-84AA-1F598D583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pic>
        <p:nvPicPr>
          <p:cNvPr id="8" name="Picture 7">
            <a:extLst>
              <a:ext uri="{FF2B5EF4-FFF2-40B4-BE49-F238E27FC236}">
                <a16:creationId xmlns:a16="http://schemas.microsoft.com/office/drawing/2014/main" id="{991ECA9A-9498-4EC2-9C82-01ABD7279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8526"/>
            <a:ext cx="9144000" cy="6858000"/>
          </a:xfrm>
          <a:prstGeom prst="rect">
            <a:avLst/>
          </a:prstGeom>
        </p:spPr>
      </p:pic>
      <p:pic>
        <p:nvPicPr>
          <p:cNvPr id="9" name="Picture 8">
            <a:extLst>
              <a:ext uri="{FF2B5EF4-FFF2-40B4-BE49-F238E27FC236}">
                <a16:creationId xmlns:a16="http://schemas.microsoft.com/office/drawing/2014/main" id="{30835776-E893-4E9F-B8AA-FE7F30D8F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C8F14A7C-BA32-4EA3-B0ED-D08D0758B3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9E6C910B-7FFC-44AE-B445-1D2F3FE4EA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3FB4EB75-A352-4597-B49C-E46591B8A8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71ECE620-5056-46D6-AE5D-50752098BF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14D64FF2-FDBD-4802-BFFD-51C43DD92B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6E95A726-668D-47B5-B307-6FF2E5D823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7DB5D67F-4D28-4F30-A69C-DBBEC667E6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D098EAB9-E4B1-48B0-ACD0-D0C67B1381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1436EAB8-CA8B-4D52-BDC8-BA0CFA3FAF7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9" name="Title 1">
            <a:extLst>
              <a:ext uri="{FF2B5EF4-FFF2-40B4-BE49-F238E27FC236}">
                <a16:creationId xmlns:a16="http://schemas.microsoft.com/office/drawing/2014/main" id="{1579E098-7A4F-4111-91C9-37F31EEE9611}"/>
              </a:ext>
            </a:extLst>
          </p:cNvPr>
          <p:cNvSpPr txBox="1">
            <a:spLocks/>
          </p:cNvSpPr>
          <p:nvPr/>
        </p:nvSpPr>
        <p:spPr>
          <a:xfrm>
            <a:off x="2221384" y="1620215"/>
            <a:ext cx="63019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0" name="Title 1">
            <a:extLst>
              <a:ext uri="{FF2B5EF4-FFF2-40B4-BE49-F238E27FC236}">
                <a16:creationId xmlns:a16="http://schemas.microsoft.com/office/drawing/2014/main" id="{9209D55D-16FA-4963-9B4E-4E6F9D70401F}"/>
              </a:ext>
            </a:extLst>
          </p:cNvPr>
          <p:cNvSpPr txBox="1">
            <a:spLocks/>
          </p:cNvSpPr>
          <p:nvPr/>
        </p:nvSpPr>
        <p:spPr>
          <a:xfrm>
            <a:off x="1295078" y="5644206"/>
            <a:ext cx="21511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victory</a:t>
            </a:r>
          </a:p>
        </p:txBody>
      </p:sp>
      <p:sp>
        <p:nvSpPr>
          <p:cNvPr id="21" name="Rectangle 2">
            <a:extLst>
              <a:ext uri="{FF2B5EF4-FFF2-40B4-BE49-F238E27FC236}">
                <a16:creationId xmlns:a16="http://schemas.microsoft.com/office/drawing/2014/main" id="{088E0F62-5D49-4740-AE18-27E56C7811AA}"/>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corruptible must                put on incorruption, and this       mortal must put on immortality. So when this corruptible has put on incorruption, and this mortal has put on immortality, then shall be brought to pass the saying that is written: "Death is swallowed up in victory."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15:53-54 </a:t>
            </a:r>
          </a:p>
        </p:txBody>
      </p:sp>
      <p:sp>
        <p:nvSpPr>
          <p:cNvPr id="22" name="Rectangle 2">
            <a:extLst>
              <a:ext uri="{FF2B5EF4-FFF2-40B4-BE49-F238E27FC236}">
                <a16:creationId xmlns:a16="http://schemas.microsoft.com/office/drawing/2014/main" id="{30809585-4FEB-4446-8358-71CAC42EA968}"/>
              </a:ext>
            </a:extLst>
          </p:cNvPr>
          <p:cNvSpPr txBox="1">
            <a:spLocks noChangeArrowheads="1"/>
          </p:cNvSpPr>
          <p:nvPr/>
        </p:nvSpPr>
        <p:spPr bwMode="auto">
          <a:xfrm>
            <a:off x="1014603" y="1007269"/>
            <a:ext cx="498915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on incorruption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00F302E6-1A04-487D-ADFC-E7D3FD20B6C6}"/>
              </a:ext>
            </a:extLst>
          </p:cNvPr>
          <p:cNvSpPr txBox="1">
            <a:spLocks noChangeArrowheads="1"/>
          </p:cNvSpPr>
          <p:nvPr/>
        </p:nvSpPr>
        <p:spPr bwMode="auto">
          <a:xfrm>
            <a:off x="1347604" y="5718139"/>
            <a:ext cx="20427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victory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BF22C51F-8E37-4147-9CF7-B8D6228685E7}"/>
              </a:ext>
            </a:extLst>
          </p:cNvPr>
          <p:cNvSpPr txBox="1">
            <a:spLocks noChangeArrowheads="1"/>
          </p:cNvSpPr>
          <p:nvPr/>
        </p:nvSpPr>
        <p:spPr bwMode="auto">
          <a:xfrm>
            <a:off x="2382348" y="1692363"/>
            <a:ext cx="59201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put on immortality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615033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1000"/>
                                        <p:tgtEl>
                                          <p:spTgt spid="21"/>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22"/>
                                        </p:tgtEl>
                                      </p:cBhvr>
                                    </p:animEffect>
                                    <p:set>
                                      <p:cBhvr>
                                        <p:cTn id="11" dur="1" fill="hold">
                                          <p:stCondLst>
                                            <p:cond delay="249"/>
                                          </p:stCondLst>
                                        </p:cTn>
                                        <p:tgtEl>
                                          <p:spTgt spid="2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8" presetClass="emph" presetSubtype="0" fill="hold" grpId="1" nodeType="withEffect">
                                  <p:stCondLst>
                                    <p:cond delay="0"/>
                                  </p:stCondLst>
                                  <p:childTnLst>
                                    <p:set>
                                      <p:cBhvr override="childStyle">
                                        <p:cTn id="18" dur="500" fill="hold"/>
                                        <p:tgtEl>
                                          <p:spTgt spid="1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8" presetClass="emph" presetSubtype="0" fill="hold" grpId="1" nodeType="withEffect">
                                  <p:stCondLst>
                                    <p:cond delay="0"/>
                                  </p:stCondLst>
                                  <p:childTnLst>
                                    <p:set>
                                      <p:cBhvr override="childStyle">
                                        <p:cTn id="28" dur="500" fill="hold"/>
                                        <p:tgtEl>
                                          <p:spTgt spid="20"/>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2" grpId="1"/>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55882-49CC-4D50-A335-3D27F4AD3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263366" cy="1698171"/>
          </a:xfrm>
          <a:prstGeom prst="rect">
            <a:avLst/>
          </a:prstGeom>
        </p:spPr>
      </p:pic>
      <p:pic>
        <p:nvPicPr>
          <p:cNvPr id="5" name="Picture 4">
            <a:extLst>
              <a:ext uri="{FF2B5EF4-FFF2-40B4-BE49-F238E27FC236}">
                <a16:creationId xmlns:a16="http://schemas.microsoft.com/office/drawing/2014/main" id="{D5B6D8F2-57CD-45DE-B6EB-996E44E21E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r="6667"/>
          <a:stretch/>
        </p:blipFill>
        <p:spPr>
          <a:xfrm>
            <a:off x="6792078" y="0"/>
            <a:ext cx="2351922" cy="1711234"/>
          </a:xfrm>
          <a:prstGeom prst="rect">
            <a:avLst/>
          </a:prstGeom>
        </p:spPr>
      </p:pic>
      <p:pic>
        <p:nvPicPr>
          <p:cNvPr id="6" name="Picture 5">
            <a:extLst>
              <a:ext uri="{FF2B5EF4-FFF2-40B4-BE49-F238E27FC236}">
                <a16:creationId xmlns:a16="http://schemas.microsoft.com/office/drawing/2014/main" id="{2BDE7AC4-B88E-474E-97F3-08C0C8C70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874" y="0"/>
            <a:ext cx="2272939" cy="1704703"/>
          </a:xfrm>
          <a:prstGeom prst="rect">
            <a:avLst/>
          </a:prstGeom>
        </p:spPr>
      </p:pic>
      <p:pic>
        <p:nvPicPr>
          <p:cNvPr id="7" name="Picture 6">
            <a:extLst>
              <a:ext uri="{FF2B5EF4-FFF2-40B4-BE49-F238E27FC236}">
                <a16:creationId xmlns:a16="http://schemas.microsoft.com/office/drawing/2014/main" id="{F437C85B-C303-4AC5-9AEC-53847D890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457" y="0"/>
            <a:ext cx="2290353" cy="1717765"/>
          </a:xfrm>
          <a:prstGeom prst="rect">
            <a:avLst/>
          </a:prstGeom>
        </p:spPr>
      </p:pic>
      <p:pic>
        <p:nvPicPr>
          <p:cNvPr id="8" name="Picture 7">
            <a:extLst>
              <a:ext uri="{FF2B5EF4-FFF2-40B4-BE49-F238E27FC236}">
                <a16:creationId xmlns:a16="http://schemas.microsoft.com/office/drawing/2014/main" id="{5EE29826-A921-46FD-8BE8-5A332C798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396343"/>
            <a:ext cx="2317687" cy="1736972"/>
          </a:xfrm>
          <a:prstGeom prst="rect">
            <a:avLst/>
          </a:prstGeom>
        </p:spPr>
      </p:pic>
      <p:pic>
        <p:nvPicPr>
          <p:cNvPr id="9" name="Picture 8">
            <a:extLst>
              <a:ext uri="{FF2B5EF4-FFF2-40B4-BE49-F238E27FC236}">
                <a16:creationId xmlns:a16="http://schemas.microsoft.com/office/drawing/2014/main" id="{09E65171-B318-4791-9A78-DF62A2F5C1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730" t="24061" r="30958" b="21632"/>
          <a:stretch/>
        </p:blipFill>
        <p:spPr>
          <a:xfrm>
            <a:off x="744584" y="666203"/>
            <a:ext cx="875212" cy="1031967"/>
          </a:xfrm>
          <a:prstGeom prst="rect">
            <a:avLst/>
          </a:prstGeom>
        </p:spPr>
      </p:pic>
      <p:pic>
        <p:nvPicPr>
          <p:cNvPr id="10" name="Picture 9">
            <a:extLst>
              <a:ext uri="{FF2B5EF4-FFF2-40B4-BE49-F238E27FC236}">
                <a16:creationId xmlns:a16="http://schemas.microsoft.com/office/drawing/2014/main" id="{B107B761-B481-4C0A-B2F1-0D1D1D9D1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698172"/>
            <a:ext cx="2264227" cy="1698171"/>
          </a:xfrm>
          <a:prstGeom prst="rect">
            <a:avLst/>
          </a:prstGeom>
        </p:spPr>
      </p:pic>
      <p:pic>
        <p:nvPicPr>
          <p:cNvPr id="11" name="Picture 10">
            <a:extLst>
              <a:ext uri="{FF2B5EF4-FFF2-40B4-BE49-F238E27FC236}">
                <a16:creationId xmlns:a16="http://schemas.microsoft.com/office/drawing/2014/main" id="{BA6E28B8-8EBE-4141-B7CA-7E0BDA1DDE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8457" y="1698172"/>
            <a:ext cx="2329543" cy="1727563"/>
          </a:xfrm>
          <a:prstGeom prst="rect">
            <a:avLst/>
          </a:prstGeom>
        </p:spPr>
      </p:pic>
      <p:pic>
        <p:nvPicPr>
          <p:cNvPr id="12" name="Picture 11">
            <a:extLst>
              <a:ext uri="{FF2B5EF4-FFF2-40B4-BE49-F238E27FC236}">
                <a16:creationId xmlns:a16="http://schemas.microsoft.com/office/drawing/2014/main" id="{DDC26356-D359-4B18-AB3F-3023E2CACE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4938" y="3409407"/>
            <a:ext cx="2299062" cy="1724296"/>
          </a:xfrm>
          <a:prstGeom prst="rect">
            <a:avLst/>
          </a:prstGeom>
        </p:spPr>
      </p:pic>
      <p:pic>
        <p:nvPicPr>
          <p:cNvPr id="13" name="Picture 12">
            <a:extLst>
              <a:ext uri="{FF2B5EF4-FFF2-40B4-BE49-F238E27FC236}">
                <a16:creationId xmlns:a16="http://schemas.microsoft.com/office/drawing/2014/main" id="{E80BC508-A106-4DBD-82DE-DA2CF8E0DF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4938" y="1698172"/>
            <a:ext cx="2299062" cy="1724297"/>
          </a:xfrm>
          <a:prstGeom prst="rect">
            <a:avLst/>
          </a:prstGeom>
        </p:spPr>
      </p:pic>
      <p:pic>
        <p:nvPicPr>
          <p:cNvPr id="14" name="Picture 13">
            <a:extLst>
              <a:ext uri="{FF2B5EF4-FFF2-40B4-BE49-F238E27FC236}">
                <a16:creationId xmlns:a16="http://schemas.microsoft.com/office/drawing/2014/main" id="{96DAE9F7-91C3-45DF-86E3-4AB1883057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6478" y="3409406"/>
            <a:ext cx="2316480" cy="1737360"/>
          </a:xfrm>
          <a:prstGeom prst="rect">
            <a:avLst/>
          </a:prstGeom>
        </p:spPr>
      </p:pic>
      <p:pic>
        <p:nvPicPr>
          <p:cNvPr id="15" name="Picture 14">
            <a:extLst>
              <a:ext uri="{FF2B5EF4-FFF2-40B4-BE49-F238E27FC236}">
                <a16:creationId xmlns:a16="http://schemas.microsoft.com/office/drawing/2014/main" id="{094F1863-E5FE-41F0-801D-9A8C29AE72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28604" y="3422468"/>
            <a:ext cx="2281647" cy="1711235"/>
          </a:xfrm>
          <a:prstGeom prst="rect">
            <a:avLst/>
          </a:prstGeom>
        </p:spPr>
      </p:pic>
      <p:pic>
        <p:nvPicPr>
          <p:cNvPr id="16" name="Picture 15">
            <a:extLst>
              <a:ext uri="{FF2B5EF4-FFF2-40B4-BE49-F238E27FC236}">
                <a16:creationId xmlns:a16="http://schemas.microsoft.com/office/drawing/2014/main" id="{0BAC67A2-4810-4E47-8FFE-2B7E3D4BF0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133702"/>
            <a:ext cx="2299063" cy="1724297"/>
          </a:xfrm>
          <a:prstGeom prst="rect">
            <a:avLst/>
          </a:prstGeom>
        </p:spPr>
      </p:pic>
      <p:pic>
        <p:nvPicPr>
          <p:cNvPr id="17" name="Picture 16">
            <a:extLst>
              <a:ext uri="{FF2B5EF4-FFF2-40B4-BE49-F238E27FC236}">
                <a16:creationId xmlns:a16="http://schemas.microsoft.com/office/drawing/2014/main" id="{17C2B9C5-D551-47F4-A87E-76808160DA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1164" y="1698170"/>
            <a:ext cx="2294709" cy="1711236"/>
          </a:xfrm>
          <a:prstGeom prst="rect">
            <a:avLst/>
          </a:prstGeom>
        </p:spPr>
      </p:pic>
      <p:pic>
        <p:nvPicPr>
          <p:cNvPr id="18" name="Picture 17">
            <a:extLst>
              <a:ext uri="{FF2B5EF4-FFF2-40B4-BE49-F238E27FC236}">
                <a16:creationId xmlns:a16="http://schemas.microsoft.com/office/drawing/2014/main" id="{20FF33C1-325C-44B1-8B35-FCC4FB06CAE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99065" y="5133703"/>
            <a:ext cx="2299062" cy="1724297"/>
          </a:xfrm>
          <a:prstGeom prst="rect">
            <a:avLst/>
          </a:prstGeom>
        </p:spPr>
      </p:pic>
      <p:pic>
        <p:nvPicPr>
          <p:cNvPr id="19" name="Picture 18">
            <a:extLst>
              <a:ext uri="{FF2B5EF4-FFF2-40B4-BE49-F238E27FC236}">
                <a16:creationId xmlns:a16="http://schemas.microsoft.com/office/drawing/2014/main" id="{D694CEA3-610E-4402-8436-248FC177FD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7189" y="5133703"/>
            <a:ext cx="2246811" cy="1724297"/>
          </a:xfrm>
          <a:prstGeom prst="rect">
            <a:avLst/>
          </a:prstGeom>
        </p:spPr>
      </p:pic>
      <p:pic>
        <p:nvPicPr>
          <p:cNvPr id="20" name="Picture 19">
            <a:extLst>
              <a:ext uri="{FF2B5EF4-FFF2-40B4-BE49-F238E27FC236}">
                <a16:creationId xmlns:a16="http://schemas.microsoft.com/office/drawing/2014/main" id="{57251C7A-A282-411C-A40E-D6CD4580764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98126" y="5120640"/>
            <a:ext cx="2316481" cy="1737360"/>
          </a:xfrm>
          <a:prstGeom prst="rect">
            <a:avLst/>
          </a:prstGeom>
        </p:spPr>
      </p:pic>
    </p:spTree>
    <p:extLst>
      <p:ext uri="{BB962C8B-B14F-4D97-AF65-F5344CB8AC3E}">
        <p14:creationId xmlns:p14="http://schemas.microsoft.com/office/powerpoint/2010/main" val="173039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B435F-1AC8-4438-83AA-082A58C6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722"/>
            <a:ext cx="9144001" cy="6875721"/>
          </a:xfrm>
          <a:prstGeom prst="rect">
            <a:avLst/>
          </a:prstGeom>
        </p:spPr>
      </p:pic>
      <p:sp>
        <p:nvSpPr>
          <p:cNvPr id="4" name="Rectangle 4"/>
          <p:cNvSpPr>
            <a:spLocks noChangeArrowheads="1"/>
          </p:cNvSpPr>
          <p:nvPr/>
        </p:nvSpPr>
        <p:spPr bwMode="auto">
          <a:xfrm>
            <a:off x="1295400" y="794657"/>
            <a:ext cx="5181600" cy="228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MUST</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pic>
        <p:nvPicPr>
          <p:cNvPr id="9" name="Picture 8">
            <a:extLst>
              <a:ext uri="{FF2B5EF4-FFF2-40B4-BE49-F238E27FC236}">
                <a16:creationId xmlns:a16="http://schemas.microsoft.com/office/drawing/2014/main" id="{8CE7F7D6-0061-45D2-9FF2-A72A75A0E4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4524" l="400" r="98800">
                        <a14:foregroundMark x1="4803" y1="11326" x2="6533" y2="19048"/>
                        <a14:foregroundMark x1="6533" y1="19048" x2="6533" y2="43095"/>
                        <a14:foregroundMark x1="6533" y1="43095" x2="13467" y2="45238"/>
                        <a14:foregroundMark x1="13467" y1="45238" x2="18933" y2="38571"/>
                        <a14:foregroundMark x1="0" y1="238" x2="5200" y2="60476"/>
                        <a14:foregroundMark x1="5200" y1="60476" x2="3467" y2="67381"/>
                        <a14:foregroundMark x1="3467" y1="67381" x2="0" y2="72857"/>
                        <a14:foregroundMark x1="0" y1="72857" x2="267" y2="98810"/>
                        <a14:foregroundMark x1="267" y1="98810" x2="45333" y2="92857"/>
                        <a14:foregroundMark x1="45333" y1="92857" x2="91200" y2="99762"/>
                        <a14:foregroundMark x1="91200" y1="99762" x2="96800" y2="99524"/>
                        <a14:foregroundMark x1="96800" y1="99524" x2="98267" y2="6190"/>
                        <a14:foregroundMark x1="98267" y1="6190" x2="88533" y2="952"/>
                        <a14:foregroundMark x1="88533" y1="952" x2="82341" y2="884"/>
                        <a14:foregroundMark x1="1467" y1="1190" x2="533" y2="714"/>
                        <a14:foregroundMark x1="6000" y1="14524" x2="3200" y2="20952"/>
                        <a14:foregroundMark x1="3200" y1="20952" x2="800" y2="50000"/>
                        <a14:foregroundMark x1="800" y1="50000" x2="2533" y2="70000"/>
                        <a14:foregroundMark x1="2533" y1="70000" x2="8400" y2="85714"/>
                        <a14:foregroundMark x1="8400" y1="85714" x2="12533" y2="90714"/>
                        <a14:foregroundMark x1="12533" y1="90714" x2="21200" y2="90476"/>
                        <a14:foregroundMark x1="21200" y1="90476" x2="32400" y2="84524"/>
                        <a14:foregroundMark x1="32400" y1="84524" x2="36933" y2="75952"/>
                        <a14:foregroundMark x1="36933" y1="75952" x2="35867" y2="58810"/>
                        <a14:foregroundMark x1="35867" y1="58810" x2="24553" y2="40391"/>
                        <a14:foregroundMark x1="2440" y1="8823" x2="2267" y2="11905"/>
                        <a14:foregroundMark x1="2267" y1="11905" x2="3600" y2="18571"/>
                        <a14:foregroundMark x1="3600" y1="18571" x2="4000" y2="18810"/>
                        <a14:foregroundMark x1="89200" y1="0" x2="96400" y2="1190"/>
                        <a14:foregroundMark x1="96400" y1="1190" x2="99200" y2="7143"/>
                        <a14:foregroundMark x1="99200" y1="7143" x2="92267" y2="54048"/>
                        <a14:foregroundMark x1="92267" y1="54048" x2="99867" y2="95476"/>
                        <a14:foregroundMark x1="99867" y1="95476" x2="85733" y2="99524"/>
                        <a14:foregroundMark x1="85733" y1="99524" x2="61467" y2="94286"/>
                        <a14:foregroundMark x1="61467" y1="94286" x2="51733" y2="81429"/>
                        <a14:foregroundMark x1="51733" y1="81429" x2="50267" y2="70952"/>
                        <a14:foregroundMark x1="50267" y1="70952" x2="51067" y2="60238"/>
                        <a14:foregroundMark x1="51067" y1="60238" x2="59143" y2="41672"/>
                        <a14:foregroundMark x1="83183" y1="10068" x2="90933" y2="1190"/>
                        <a14:foregroundMark x1="79233" y1="14593" x2="83015" y2="10261"/>
                        <a14:foregroundMark x1="83733" y1="11190" x2="72533" y2="48095"/>
                        <a14:foregroundMark x1="72533" y1="48095" x2="79733" y2="52619"/>
                        <a14:foregroundMark x1="79733" y1="52619" x2="88000" y2="52381"/>
                        <a14:foregroundMark x1="88000" y1="52381" x2="94800" y2="48571"/>
                        <a14:foregroundMark x1="94800" y1="48571" x2="98000" y2="42857"/>
                        <a14:foregroundMark x1="98000" y1="42857" x2="99867" y2="34762"/>
                        <a14:foregroundMark x1="99867" y1="34762" x2="99200" y2="18095"/>
                        <a14:foregroundMark x1="99200" y1="18095" x2="91467" y2="12857"/>
                        <a14:foregroundMark x1="91467" y1="12857" x2="84400" y2="11429"/>
                        <a14:foregroundMark x1="83239" y1="11577" x2="82533" y2="11667"/>
                        <a14:foregroundMark x1="84400" y1="11429" x2="83254" y2="11575"/>
                        <a14:foregroundMark x1="59704" y1="41647" x2="59600" y2="41905"/>
                        <a14:foregroundMark x1="59600" y1="41905" x2="63867" y2="48095"/>
                        <a14:foregroundMark x1="63867" y1="48095" x2="69467" y2="48810"/>
                        <a14:foregroundMark x1="69467" y1="48810" x2="86800" y2="45714"/>
                        <a14:foregroundMark x1="86800" y1="45714" x2="91200" y2="41429"/>
                        <a14:foregroundMark x1="91200" y1="41429" x2="94133" y2="35714"/>
                        <a14:foregroundMark x1="94133" y1="35714" x2="96533" y2="25238"/>
                        <a14:foregroundMark x1="96533" y1="25238" x2="94667" y2="16667"/>
                        <a14:foregroundMark x1="94667" y1="16667" x2="90267" y2="12381"/>
                        <a14:foregroundMark x1="82990" y1="10125" x2="81982" y2="9813"/>
                        <a14:foregroundMark x1="90267" y1="12381" x2="83187" y2="10187"/>
                        <a14:foregroundMark x1="66000" y1="56429" x2="64400" y2="82143"/>
                        <a14:foregroundMark x1="64400" y1="82143" x2="67200" y2="88810"/>
                        <a14:foregroundMark x1="67200" y1="88810" x2="76400" y2="96429"/>
                        <a14:foregroundMark x1="76400" y1="96429" x2="81867" y2="97619"/>
                        <a14:foregroundMark x1="81867" y1="97619" x2="83733" y2="90238"/>
                        <a14:foregroundMark x1="83733" y1="90238" x2="80800" y2="74286"/>
                        <a14:foregroundMark x1="80800" y1="74286" x2="76933" y2="67619"/>
                        <a14:foregroundMark x1="76933" y1="67619" x2="64800" y2="55476"/>
                        <a14:foregroundMark x1="86400" y1="55714" x2="77867" y2="68810"/>
                        <a14:foregroundMark x1="77867" y1="68810" x2="77333" y2="77857"/>
                        <a14:foregroundMark x1="77333" y1="77857" x2="82133" y2="94762"/>
                        <a14:foregroundMark x1="82133" y1="94762" x2="94400" y2="99762"/>
                        <a14:foregroundMark x1="94400" y1="99762" x2="99600" y2="99048"/>
                        <a14:foregroundMark x1="99600" y1="99048" x2="96533" y2="86905"/>
                        <a14:foregroundMark x1="96533" y1="86905" x2="96667" y2="66190"/>
                        <a14:foregroundMark x1="96667" y1="66190" x2="92000" y2="58571"/>
                        <a14:foregroundMark x1="92000" y1="58571" x2="86667" y2="57619"/>
                        <a14:foregroundMark x1="64133" y1="38333" x2="67200" y2="45238"/>
                        <a14:foregroundMark x1="67200" y1="45238" x2="82533" y2="49048"/>
                        <a14:foregroundMark x1="82533" y1="49048" x2="94000" y2="45714"/>
                        <a14:foregroundMark x1="94000" y1="45714" x2="99200" y2="41667"/>
                        <a14:foregroundMark x1="99200" y1="41667" x2="98933" y2="25238"/>
                        <a14:foregroundMark x1="98933" y1="25238" x2="95067" y2="17619"/>
                        <a14:foregroundMark x1="95067" y1="17619" x2="89067" y2="14048"/>
                        <a14:foregroundMark x1="89067" y1="14048" x2="79627" y2="14048"/>
                        <a14:foregroundMark x1="55941" y1="41361" x2="62400" y2="46667"/>
                        <a14:foregroundMark x1="62400" y1="46667" x2="80933" y2="48810"/>
                        <a14:foregroundMark x1="80933" y1="48810" x2="87067" y2="48571"/>
                        <a14:foregroundMark x1="87067" y1="48571" x2="92933" y2="45714"/>
                        <a14:foregroundMark x1="92933" y1="45714" x2="96667" y2="40238"/>
                        <a14:foregroundMark x1="96667" y1="40238" x2="97467" y2="32381"/>
                        <a14:foregroundMark x1="97467" y1="32381" x2="91333" y2="19524"/>
                        <a14:foregroundMark x1="91333" y1="19524" x2="86400" y2="15238"/>
                        <a14:foregroundMark x1="86400" y1="15238" x2="78989" y2="14930"/>
                        <a14:foregroundMark x1="62804" y1="41847" x2="63600" y2="44048"/>
                        <a14:foregroundMark x1="62540" y1="41115" x2="62802" y2="41841"/>
                        <a14:foregroundMark x1="63600" y1="44048" x2="68667" y2="47143"/>
                        <a14:foregroundMark x1="68667" y1="47143" x2="76000" y2="48571"/>
                        <a14:foregroundMark x1="76000" y1="48571" x2="82000" y2="44762"/>
                        <a14:foregroundMark x1="82000" y1="44762" x2="84133" y2="28333"/>
                        <a14:foregroundMark x1="84133" y1="28333" x2="77257" y2="17325"/>
                        <a14:foregroundMark x1="65352" y1="37080" x2="68933" y2="40476"/>
                        <a14:foregroundMark x1="68933" y1="40476" x2="73333" y2="33333"/>
                        <a14:foregroundMark x1="73333" y1="33333" x2="75467" y2="26667"/>
                        <a14:foregroundMark x1="75467" y1="26667" x2="73832" y2="22060"/>
                        <a14:foregroundMark x1="84133" y1="15238" x2="78400" y2="29762"/>
                        <a14:foregroundMark x1="78400" y1="29762" x2="82133" y2="36190"/>
                        <a14:foregroundMark x1="82133" y1="36190" x2="86933" y2="40000"/>
                        <a14:foregroundMark x1="86933" y1="40000" x2="90267" y2="33095"/>
                        <a14:foregroundMark x1="90267" y1="33095" x2="88133" y2="23095"/>
                        <a14:foregroundMark x1="88133" y1="23095" x2="84933" y2="17381"/>
                        <a14:foregroundMark x1="84933" y1="17381" x2="79467" y2="20000"/>
                        <a14:foregroundMark x1="79467" y1="20000" x2="79467" y2="20238"/>
                        <a14:foregroundMark x1="85600" y1="69762" x2="82133" y2="75000"/>
                        <a14:foregroundMark x1="82133" y1="75000" x2="80400" y2="83333"/>
                        <a14:foregroundMark x1="80400" y1="83333" x2="88267" y2="94524"/>
                        <a14:foregroundMark x1="88267" y1="94524" x2="92267" y2="87619"/>
                        <a14:foregroundMark x1="92267" y1="87619" x2="90800" y2="72619"/>
                        <a14:foregroundMark x1="90800" y1="72619" x2="85333" y2="70238"/>
                        <a14:foregroundMark x1="85333" y1="70238" x2="84933" y2="70238"/>
                        <a14:foregroundMark x1="5067" y1="15952" x2="1067" y2="36667"/>
                        <a14:foregroundMark x1="1067" y1="36667" x2="7333" y2="73095"/>
                        <a14:foregroundMark x1="7333" y1="73095" x2="10133" y2="79286"/>
                        <a14:foregroundMark x1="10133" y1="79286" x2="19067" y2="65952"/>
                        <a14:foregroundMark x1="19067" y1="65952" x2="14133" y2="35476"/>
                        <a14:foregroundMark x1="14133" y1="35476" x2="7333" y2="19048"/>
                        <a14:foregroundMark x1="7333" y1="19048" x2="3467" y2="16190"/>
                        <a14:foregroundMark x1="4133" y1="41190" x2="2933" y2="66190"/>
                        <a14:foregroundMark x1="2933" y1="66190" x2="11067" y2="78333"/>
                        <a14:foregroundMark x1="11067" y1="78333" x2="18533" y2="47143"/>
                        <a14:foregroundMark x1="18533" y1="47143" x2="6933" y2="38333"/>
                        <a14:foregroundMark x1="6933" y1="38333" x2="2133" y2="41190"/>
                        <a14:foregroundMark x1="2133" y1="41190" x2="4267" y2="43333"/>
                        <a14:foregroundMark x1="4667" y1="43333" x2="4133" y2="51429"/>
                        <a14:foregroundMark x1="4133" y1="51429" x2="4667" y2="45952"/>
                        <a14:foregroundMark x1="4933" y1="45238" x2="3867" y2="52381"/>
                        <a14:foregroundMark x1="3867" y1="52381" x2="9200" y2="49762"/>
                        <a14:foregroundMark x1="9200" y1="49762" x2="5333" y2="45000"/>
                        <a14:foregroundMark x1="5333" y1="45000" x2="3733" y2="44524"/>
                        <a14:backgroundMark x1="2133" y1="238" x2="16000" y2="23095"/>
                        <a14:backgroundMark x1="16000" y1="23095" x2="16933" y2="31190"/>
                        <a14:backgroundMark x1="16933" y1="31190" x2="19600" y2="37619"/>
                        <a14:backgroundMark x1="19600" y1="37619" x2="45333" y2="34762"/>
                        <a14:backgroundMark x1="45333" y1="34762" x2="58267" y2="38333"/>
                        <a14:backgroundMark x1="58267" y1="38333" x2="63600" y2="38095"/>
                        <a14:backgroundMark x1="63600" y1="38095" x2="66000" y2="30476"/>
                        <a14:backgroundMark x1="66000" y1="30476" x2="82533" y2="7619"/>
                        <a14:backgroundMark x1="82533" y1="7619" x2="82267" y2="476"/>
                        <a14:backgroundMark x1="82267" y1="476" x2="2400" y2="0"/>
                        <a14:backgroundMark x1="2400" y1="0" x2="2133" y2="238"/>
                        <a14:backgroundMark x1="25333" y1="13810" x2="32667" y2="25952"/>
                        <a14:backgroundMark x1="32667" y1="25952" x2="43333" y2="30476"/>
                        <a14:backgroundMark x1="43333" y1="30476" x2="46533" y2="24524"/>
                        <a14:backgroundMark x1="46533" y1="24524" x2="42533" y2="19524"/>
                        <a14:backgroundMark x1="42533" y1="19524" x2="28133" y2="10952"/>
                        <a14:backgroundMark x1="28133" y1="10952" x2="26267" y2="15476"/>
                        <a14:backgroundMark x1="46000" y1="9048" x2="53467" y2="25000"/>
                        <a14:backgroundMark x1="53467" y1="25000" x2="58533" y2="29286"/>
                        <a14:backgroundMark x1="58533" y1="29286" x2="65200" y2="26429"/>
                        <a14:backgroundMark x1="65200" y1="26429" x2="68933" y2="20714"/>
                        <a14:backgroundMark x1="68933" y1="20714" x2="66267" y2="13333"/>
                        <a14:backgroundMark x1="66267" y1="13333" x2="52133" y2="8095"/>
                        <a14:backgroundMark x1="52133" y1="8095" x2="46933" y2="10714"/>
                        <a14:backgroundMark x1="46933" y1="10714" x2="46933" y2="10952"/>
                        <a14:backgroundMark x1="23733" y1="10000" x2="18800" y2="12381"/>
                        <a14:backgroundMark x1="18800" y1="12381" x2="17600" y2="20000"/>
                        <a14:backgroundMark x1="17600" y1="20000" x2="21200" y2="25952"/>
                        <a14:backgroundMark x1="21200" y1="25952" x2="26533" y2="27857"/>
                        <a14:backgroundMark x1="26533" y1="27857" x2="27200" y2="20238"/>
                        <a14:backgroundMark x1="27200" y1="20238" x2="27200" y2="20238"/>
                        <a14:backgroundMark x1="19200" y1="16190" x2="22133" y2="22619"/>
                        <a14:backgroundMark x1="22133" y1="22619" x2="21333" y2="15714"/>
                        <a14:backgroundMark x1="21333" y1="15714" x2="19867" y2="15476"/>
                        <a14:backgroundMark x1="19200" y1="20714" x2="23200" y2="26667"/>
                        <a14:backgroundMark x1="23200" y1="26667" x2="20133" y2="20714"/>
                        <a14:backgroundMark x1="20133" y1="20714" x2="19333" y2="21429"/>
                        <a14:backgroundMark x1="17200" y1="28810" x2="19867" y2="35238"/>
                        <a14:backgroundMark x1="19867" y1="35238" x2="20000" y2="28333"/>
                        <a14:backgroundMark x1="20000" y1="28333" x2="17067" y2="28810"/>
                        <a14:backgroundMark x1="19733" y1="29048" x2="21600" y2="36190"/>
                        <a14:backgroundMark x1="21600" y1="36190" x2="22133" y2="29286"/>
                        <a14:backgroundMark x1="22133" y1="29286" x2="18800" y2="28810"/>
                        <a14:backgroundMark x1="14133" y1="20714" x2="2533" y2="5952"/>
                        <a14:backgroundMark x1="2533" y1="5952" x2="7200" y2="2143"/>
                        <a14:backgroundMark x1="7200" y1="2143" x2="18267" y2="1667"/>
                        <a14:backgroundMark x1="18267" y1="1667" x2="18400" y2="9762"/>
                        <a14:backgroundMark x1="18400" y1="9762" x2="13867" y2="20476"/>
                        <a14:backgroundMark x1="56933" y1="11429" x2="53333" y2="17619"/>
                        <a14:backgroundMark x1="53333" y1="17619" x2="52133" y2="25000"/>
                        <a14:backgroundMark x1="52133" y1="25000" x2="57467" y2="27143"/>
                        <a14:backgroundMark x1="57467" y1="27143" x2="61600" y2="21190"/>
                        <a14:backgroundMark x1="61600" y1="21190" x2="60933" y2="13810"/>
                        <a14:backgroundMark x1="60933" y1="13810" x2="55867" y2="11905"/>
                        <a14:backgroundMark x1="55867" y1="11905" x2="55733" y2="11905"/>
                        <a14:backgroundMark x1="54267" y1="13333" x2="50133" y2="20238"/>
                        <a14:backgroundMark x1="50133" y1="20238" x2="54533" y2="25238"/>
                        <a14:backgroundMark x1="54533" y1="25238" x2="59600" y2="23571"/>
                        <a14:backgroundMark x1="59600" y1="23571" x2="63333" y2="17857"/>
                        <a14:backgroundMark x1="63333" y1="17857" x2="59200" y2="12143"/>
                        <a14:backgroundMark x1="59200" y1="12143" x2="52933" y2="10238"/>
                        <a14:backgroundMark x1="52933" y1="10238" x2="52533" y2="16905"/>
                        <a14:backgroundMark x1="56267" y1="16667" x2="53333" y2="23333"/>
                        <a14:backgroundMark x1="53333" y1="23333" x2="58667" y2="26667"/>
                        <a14:backgroundMark x1="58667" y1="26667" x2="60933" y2="20238"/>
                        <a14:backgroundMark x1="60933" y1="20238" x2="57733" y2="14762"/>
                        <a14:backgroundMark x1="57733" y1="14762" x2="55600" y2="17619"/>
                        <a14:backgroundMark x1="58000" y1="27381" x2="55733" y2="34048"/>
                        <a14:backgroundMark x1="55733" y1="34048" x2="60400" y2="37381"/>
                        <a14:backgroundMark x1="60400" y1="37381" x2="65467" y2="34762"/>
                        <a14:backgroundMark x1="65467" y1="34762" x2="81333" y2="5476"/>
                        <a14:backgroundMark x1="81333" y1="5476" x2="77467" y2="714"/>
                        <a14:backgroundMark x1="77467" y1="714" x2="61867" y2="1667"/>
                        <a14:backgroundMark x1="61867" y1="1667" x2="57333" y2="21905"/>
                        <a14:backgroundMark x1="57333" y1="21905" x2="57467" y2="28095"/>
                        <a14:backgroundMark x1="60533" y1="11190" x2="63600" y2="17619"/>
                        <a14:backgroundMark x1="63600" y1="17619" x2="69333" y2="20000"/>
                        <a14:backgroundMark x1="69333" y1="20000" x2="74933" y2="16190"/>
                        <a14:backgroundMark x1="74933" y1="16190" x2="69733" y2="7143"/>
                        <a14:backgroundMark x1="69733" y1="7143" x2="64000" y2="5000"/>
                        <a14:backgroundMark x1="64000" y1="5000" x2="60267" y2="10476"/>
                        <a14:backgroundMark x1="60267" y1="10476" x2="60267" y2="12381"/>
                        <a14:backgroundMark x1="59600" y1="22857" x2="55600" y2="28810"/>
                        <a14:backgroundMark x1="55600" y1="28810" x2="57067" y2="36429"/>
                        <a14:backgroundMark x1="57067" y1="36429" x2="62800" y2="34286"/>
                        <a14:backgroundMark x1="62800" y1="34286" x2="63467" y2="26905"/>
                        <a14:backgroundMark x1="63467" y1="26905" x2="58667" y2="24286"/>
                        <a14:backgroundMark x1="58667" y1="24286" x2="58400" y2="24286"/>
                        <a14:backgroundMark x1="60000" y1="26190" x2="57867" y2="32857"/>
                        <a14:backgroundMark x1="57867" y1="32857" x2="63200" y2="34286"/>
                        <a14:backgroundMark x1="63200" y1="34286" x2="67200" y2="29286"/>
                        <a14:backgroundMark x1="67200" y1="29286" x2="62533" y2="25476"/>
                        <a14:backgroundMark x1="62533" y1="25476" x2="59867" y2="26667"/>
                        <a14:backgroundMark x1="62800" y1="24286" x2="63200" y2="31190"/>
                        <a14:backgroundMark x1="63200" y1="31190" x2="67600" y2="26429"/>
                        <a14:backgroundMark x1="67600" y1="26429" x2="62533" y2="24524"/>
                        <a14:backgroundMark x1="62533" y1="24524" x2="62000" y2="25952"/>
                        <a14:backgroundMark x1="66933" y1="20000" x2="66400" y2="21905"/>
                        <a14:backgroundMark x1="67467" y1="21667" x2="66667" y2="22381"/>
                        <a14:backgroundMark x1="67200" y1="19762" x2="64000" y2="25476"/>
                        <a14:backgroundMark x1="64000" y1="25476" x2="66667" y2="21429"/>
                        <a14:backgroundMark x1="64267" y1="7619" x2="63467" y2="9286"/>
                        <a14:backgroundMark x1="65733" y1="4524" x2="61867" y2="9048"/>
                        <a14:backgroundMark x1="61867" y1="9048" x2="67067" y2="10000"/>
                        <a14:backgroundMark x1="67067" y1="10000" x2="65867" y2="4286"/>
                        <a14:backgroundMark x1="70267" y1="3571" x2="69733" y2="10714"/>
                        <a14:backgroundMark x1="69733" y1="10714" x2="75733" y2="12857"/>
                        <a14:backgroundMark x1="75733" y1="12857" x2="78667" y2="6429"/>
                        <a14:backgroundMark x1="78667" y1="6429" x2="75333" y2="952"/>
                        <a14:backgroundMark x1="75333" y1="952" x2="70133" y2="2857"/>
                        <a14:backgroundMark x1="70133" y1="2857" x2="69867" y2="4286"/>
                        <a14:backgroundMark x1="71467" y1="5476" x2="73200" y2="12143"/>
                        <a14:backgroundMark x1="73200" y1="12143" x2="78667" y2="10000"/>
                        <a14:backgroundMark x1="78667" y1="10000" x2="75467" y2="4524"/>
                        <a14:backgroundMark x1="75467" y1="4524" x2="70800" y2="5714"/>
                        <a14:backgroundMark x1="9467" y1="2381" x2="10400" y2="9762"/>
                        <a14:backgroundMark x1="10400" y1="9762" x2="15600" y2="15000"/>
                        <a14:backgroundMark x1="15600" y1="15000" x2="20933" y2="15952"/>
                        <a14:backgroundMark x1="20933" y1="15952" x2="22000" y2="8810"/>
                        <a14:backgroundMark x1="22000" y1="8810" x2="17600" y2="4286"/>
                        <a14:backgroundMark x1="17600" y1="4286" x2="9467" y2="3095"/>
                        <a14:backgroundMark x1="10933" y1="5000" x2="14933" y2="10238"/>
                        <a14:backgroundMark x1="14933" y1="10238" x2="11733" y2="6905"/>
                      </a14:backgroundRemoval>
                    </a14:imgEffect>
                  </a14:imgLayer>
                </a14:imgProps>
              </a:ext>
              <a:ext uri="{28A0092B-C50C-407E-A947-70E740481C1C}">
                <a14:useLocalDpi xmlns:a14="http://schemas.microsoft.com/office/drawing/2010/main" val="0"/>
              </a:ext>
            </a:extLst>
          </a:blip>
          <a:stretch>
            <a:fillRect/>
          </a:stretch>
        </p:blipFill>
        <p:spPr>
          <a:xfrm>
            <a:off x="0" y="0"/>
            <a:ext cx="9144001" cy="6875721"/>
          </a:xfrm>
          <a:prstGeom prst="rect">
            <a:avLst/>
          </a:prstGeom>
        </p:spPr>
      </p:pic>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January 31,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2057400" y="3624944"/>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2000"/>
                                        <p:tgtEl>
                                          <p:spTgt spid="4"/>
                                        </p:tgtEl>
                                        <p:attrNameLst>
                                          <p:attrName>ppt_x</p:attrName>
                                        </p:attrNameLst>
                                      </p:cBhvr>
                                      <p:tavLst>
                                        <p:tav tm="0">
                                          <p:val>
                                            <p:strVal val="ppt_x"/>
                                          </p:val>
                                        </p:tav>
                                        <p:tav tm="100000">
                                          <p:val>
                                            <p:strVal val="ppt_x"/>
                                          </p:val>
                                        </p:tav>
                                      </p:tavLst>
                                    </p:anim>
                                    <p:anim calcmode="lin" valueType="num">
                                      <p:cBhvr additive="base">
                                        <p:cTn id="29" dur="2000"/>
                                        <p:tgtEl>
                                          <p:spTgt spid="4"/>
                                        </p:tgtEl>
                                        <p:attrNameLst>
                                          <p:attrName>ppt_y</p:attrName>
                                        </p:attrNameLst>
                                      </p:cBhvr>
                                      <p:tavLst>
                                        <p:tav tm="0">
                                          <p:val>
                                            <p:strVal val="ppt_y"/>
                                          </p:val>
                                        </p:tav>
                                        <p:tav tm="100000">
                                          <p:val>
                                            <p:strVal val="1+ppt_h/2"/>
                                          </p:val>
                                        </p:tav>
                                      </p:tavLst>
                                    </p:anim>
                                    <p:set>
                                      <p:cBhvr>
                                        <p:cTn id="30" dur="1" fill="hold">
                                          <p:stCondLst>
                                            <p:cond delay="1999"/>
                                          </p:stCondLst>
                                        </p:cTn>
                                        <p:tgtEl>
                                          <p:spTgt spid="4"/>
                                        </p:tgtEl>
                                        <p:attrNameLst>
                                          <p:attrName>style.visibility</p:attrName>
                                        </p:attrNameLst>
                                      </p:cBhvr>
                                      <p:to>
                                        <p:strVal val="hidden"/>
                                      </p:to>
                                    </p:set>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5.55112E-17 1.11022E-16 L 0.33993 -0.27083 " pathEditMode="relative" rAng="0" ptsTypes="AA">
                                      <p:cBhvr>
                                        <p:cTn id="35" dur="1500" fill="hold"/>
                                        <p:tgtEl>
                                          <p:spTgt spid="5"/>
                                        </p:tgtEl>
                                        <p:attrNameLst>
                                          <p:attrName>ppt_x</p:attrName>
                                          <p:attrName>ppt_y</p:attrName>
                                        </p:attrNameLst>
                                      </p:cBhvr>
                                      <p:rCtr x="16997" y="-13542"/>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3.33333E-6 2.22222E-6 L 0.08125 -0.43611 " pathEditMode="relative" rAng="0" ptsTypes="AA">
                                      <p:cBhvr>
                                        <p:cTn id="43" dur="1000" fill="hold"/>
                                        <p:tgtEl>
                                          <p:spTgt spid="6"/>
                                        </p:tgtEl>
                                        <p:attrNameLst>
                                          <p:attrName>ppt_x</p:attrName>
                                          <p:attrName>ppt_y</p:attrName>
                                        </p:attrNameLst>
                                      </p:cBhvr>
                                      <p:rCtr x="4062" y="-2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5" grpId="0"/>
      <p:bldP spid="5" grpId="1"/>
      <p:bldP spid="5"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26F4B-FB53-4DF6-89A0-C454014CF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must give an account of actions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must give earnest heed to His words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must endure hardships in light of Jesus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must hold forgiving hearts or risk damnation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we love God we must love others too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one to have friends, one must be friendly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servants must not quarrel but inspire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Must be subject to governments for peace’s sake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be born again to see spiritual truths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worship God in spirit and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believe God is to find His rewards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 eternally saved, one must believe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must cleave to the divine hope of immortality</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222621">
            <a:off x="753019" y="67142"/>
            <a:ext cx="7660833" cy="632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70C0">
                      <a:alpha val="80000"/>
                    </a:srgbClr>
                  </a:glow>
                  <a:outerShdw blurRad="76200" dist="50800" dir="5400000" algn="tl" rotWithShape="0">
                    <a:srgbClr val="000000">
                      <a:alpha val="65000"/>
                    </a:srgbClr>
                  </a:outerShdw>
                </a:effectLst>
                <a:latin typeface="Calibri" panose="020F0502020204030204" pitchFamily="34" charset="0"/>
              </a:rPr>
              <a:t>‘What is’</a:t>
            </a:r>
            <a:r>
              <a:rPr lang="en-US" sz="80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70C0">
                      <a:alpha val="80000"/>
                    </a:srgbClr>
                  </a:glow>
                  <a:outerShdw blurRad="76200" dist="50800" dir="5400000" algn="tl" rotWithShape="0">
                    <a:srgbClr val="000000">
                      <a:alpha val="65000"/>
                    </a:srgbClr>
                  </a:outerShdw>
                </a:effectLst>
                <a:latin typeface="Calibri" panose="020F0502020204030204" pitchFamily="34" charset="0"/>
              </a:rPr>
              <a:t> will not change for His Glory Remains</a:t>
            </a:r>
            <a:endParaRPr lang="en-US" sz="8000" b="1" i="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70C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88889E-6 3.7037E-6 L 0.11389 0.65486 " pathEditMode="relative" rAng="0" ptsTypes="AA">
                                      <p:cBhvr>
                                        <p:cTn id="189" dur="1750" fill="hold"/>
                                        <p:tgtEl>
                                          <p:spTgt spid="4">
                                            <p:txEl>
                                              <p:pRg st="0" end="0"/>
                                            </p:txEl>
                                          </p:spTgt>
                                        </p:tgtEl>
                                        <p:attrNameLst>
                                          <p:attrName>ppt_x</p:attrName>
                                          <p:attrName>ppt_y</p:attrName>
                                        </p:attrNameLst>
                                      </p:cBhvr>
                                      <p:rCtr x="5694" y="32731"/>
                                    </p:animMotion>
                                  </p:childTnLst>
                                </p:cTn>
                              </p:par>
                              <p:par>
                                <p:cTn id="190" presetID="0" presetClass="path" presetSubtype="0" accel="50000" decel="50000" fill="hold" nodeType="withEffect">
                                  <p:stCondLst>
                                    <p:cond delay="0"/>
                                  </p:stCondLst>
                                  <p:childTnLst>
                                    <p:animMotion origin="layout" path="M 3.33333E-6 -2.96296E-6 L 0.05573 0.58635 " pathEditMode="relative" rAng="0" ptsTypes="AA">
                                      <p:cBhvr>
                                        <p:cTn id="191" dur="1750" fill="hold"/>
                                        <p:tgtEl>
                                          <p:spTgt spid="4">
                                            <p:txEl>
                                              <p:pRg st="1" end="1"/>
                                            </p:txEl>
                                          </p:spTgt>
                                        </p:tgtEl>
                                        <p:attrNameLst>
                                          <p:attrName>ppt_x</p:attrName>
                                          <p:attrName>ppt_y</p:attrName>
                                        </p:attrNameLst>
                                      </p:cBhvr>
                                      <p:rCtr x="2778" y="29306"/>
                                    </p:animMotion>
                                  </p:childTnLst>
                                </p:cTn>
                              </p:par>
                              <p:par>
                                <p:cTn id="192" presetID="0" presetClass="path" presetSubtype="0" accel="50000" decel="50000" fill="hold" nodeType="withEffect">
                                  <p:stCondLst>
                                    <p:cond delay="0"/>
                                  </p:stCondLst>
                                  <p:childTnLst>
                                    <p:animMotion origin="layout" path="M 2.22222E-6 0.00023 L 0.05017 0.51297 " pathEditMode="relative" rAng="0" ptsTypes="AA">
                                      <p:cBhvr>
                                        <p:cTn id="193" dur="1750" fill="hold"/>
                                        <p:tgtEl>
                                          <p:spTgt spid="4">
                                            <p:txEl>
                                              <p:pRg st="2" end="2"/>
                                            </p:txEl>
                                          </p:spTgt>
                                        </p:tgtEl>
                                        <p:attrNameLst>
                                          <p:attrName>ppt_x</p:attrName>
                                          <p:attrName>ppt_y</p:attrName>
                                        </p:attrNameLst>
                                      </p:cBhvr>
                                      <p:rCtr x="2500" y="25625"/>
                                    </p:animMotion>
                                  </p:childTnLst>
                                </p:cTn>
                              </p:par>
                              <p:par>
                                <p:cTn id="194" presetID="0" presetClass="path" presetSubtype="0" accel="50000" decel="50000" fill="hold" nodeType="withEffect">
                                  <p:stCondLst>
                                    <p:cond delay="0"/>
                                  </p:stCondLst>
                                  <p:childTnLst>
                                    <p:animMotion origin="layout" path="M 3.33333E-6 0.00023 L 0.05642 0.44144 " pathEditMode="relative" rAng="0" ptsTypes="AA">
                                      <p:cBhvr>
                                        <p:cTn id="195" dur="1750" fill="hold"/>
                                        <p:tgtEl>
                                          <p:spTgt spid="4">
                                            <p:txEl>
                                              <p:pRg st="3" end="3"/>
                                            </p:txEl>
                                          </p:spTgt>
                                        </p:tgtEl>
                                        <p:attrNameLst>
                                          <p:attrName>ppt_x</p:attrName>
                                          <p:attrName>ppt_y</p:attrName>
                                        </p:attrNameLst>
                                      </p:cBhvr>
                                      <p:rCtr x="2812" y="22060"/>
                                    </p:animMotion>
                                  </p:childTnLst>
                                </p:cTn>
                              </p:par>
                              <p:par>
                                <p:cTn id="196" presetID="0" presetClass="path" presetSubtype="0" accel="50000" decel="50000" fill="hold" nodeType="withEffect">
                                  <p:stCondLst>
                                    <p:cond delay="0"/>
                                  </p:stCondLst>
                                  <p:childTnLst>
                                    <p:animMotion origin="layout" path="M 8.33333E-7 0.00069 L 0.13837 0.36829 " pathEditMode="relative" rAng="0" ptsTypes="AA">
                                      <p:cBhvr>
                                        <p:cTn id="197" dur="1750" fill="hold"/>
                                        <p:tgtEl>
                                          <p:spTgt spid="4">
                                            <p:txEl>
                                              <p:pRg st="4" end="4"/>
                                            </p:txEl>
                                          </p:spTgt>
                                        </p:tgtEl>
                                        <p:attrNameLst>
                                          <p:attrName>ppt_x</p:attrName>
                                          <p:attrName>ppt_y</p:attrName>
                                        </p:attrNameLst>
                                      </p:cBhvr>
                                      <p:rCtr x="6910" y="18380"/>
                                    </p:animMotion>
                                  </p:childTnLst>
                                </p:cTn>
                              </p:par>
                              <p:par>
                                <p:cTn id="198" presetID="0" presetClass="path" presetSubtype="0" accel="50000" decel="50000" fill="hold" nodeType="withEffect">
                                  <p:stCondLst>
                                    <p:cond delay="0"/>
                                  </p:stCondLst>
                                  <p:childTnLst>
                                    <p:animMotion origin="layout" path="M -2.77778E-6 0.00046 L 0.0882 0.29398 " pathEditMode="relative" rAng="0" ptsTypes="AA">
                                      <p:cBhvr>
                                        <p:cTn id="199" dur="1750" fill="hold"/>
                                        <p:tgtEl>
                                          <p:spTgt spid="4">
                                            <p:txEl>
                                              <p:pRg st="5" end="5"/>
                                            </p:txEl>
                                          </p:spTgt>
                                        </p:tgtEl>
                                        <p:attrNameLst>
                                          <p:attrName>ppt_x</p:attrName>
                                          <p:attrName>ppt_y</p:attrName>
                                        </p:attrNameLst>
                                      </p:cBhvr>
                                      <p:rCtr x="4410" y="14676"/>
                                    </p:animMotion>
                                  </p:childTnLst>
                                </p:cTn>
                              </p:par>
                              <p:par>
                                <p:cTn id="200" presetID="0" presetClass="path" presetSubtype="0" accel="50000" decel="50000" fill="hold" nodeType="withEffect">
                                  <p:stCondLst>
                                    <p:cond delay="0"/>
                                  </p:stCondLst>
                                  <p:childTnLst>
                                    <p:animMotion origin="layout" path="M 2.77778E-7 0.00046 L 0.05243 0.22153 " pathEditMode="relative" rAng="0" ptsTypes="AA">
                                      <p:cBhvr>
                                        <p:cTn id="201" dur="1750" fill="hold"/>
                                        <p:tgtEl>
                                          <p:spTgt spid="4">
                                            <p:txEl>
                                              <p:pRg st="6" end="6"/>
                                            </p:txEl>
                                          </p:spTgt>
                                        </p:tgtEl>
                                        <p:attrNameLst>
                                          <p:attrName>ppt_x</p:attrName>
                                          <p:attrName>ppt_y</p:attrName>
                                        </p:attrNameLst>
                                      </p:cBhvr>
                                      <p:rCtr x="2622" y="11042"/>
                                    </p:animMotion>
                                  </p:childTnLst>
                                </p:cTn>
                              </p:par>
                              <p:par>
                                <p:cTn id="202" presetID="0" presetClass="path" presetSubtype="0" accel="50000" decel="50000" fill="hold" nodeType="withEffect">
                                  <p:stCondLst>
                                    <p:cond delay="0"/>
                                  </p:stCondLst>
                                  <p:childTnLst>
                                    <p:animMotion origin="layout" path="M 2.77778E-6 0.00023 L 0.05555 0.14722 " pathEditMode="relative" rAng="0" ptsTypes="AA">
                                      <p:cBhvr>
                                        <p:cTn id="203" dur="1750" fill="hold"/>
                                        <p:tgtEl>
                                          <p:spTgt spid="4">
                                            <p:txEl>
                                              <p:pRg st="7" end="7"/>
                                            </p:txEl>
                                          </p:spTgt>
                                        </p:tgtEl>
                                        <p:attrNameLst>
                                          <p:attrName>ppt_x</p:attrName>
                                          <p:attrName>ppt_y</p:attrName>
                                        </p:attrNameLst>
                                      </p:cBhvr>
                                      <p:rCtr x="2778" y="7338"/>
                                    </p:animMotion>
                                  </p:childTnLst>
                                </p:cTn>
                              </p:par>
                              <p:par>
                                <p:cTn id="204" presetID="0" presetClass="path" presetSubtype="0" accel="50000" decel="50000" fill="hold" nodeType="withEffect">
                                  <p:stCondLst>
                                    <p:cond delay="0"/>
                                  </p:stCondLst>
                                  <p:childTnLst>
                                    <p:animMotion origin="layout" path="M -2.5E-6 0.00069 L 0.07934 0.07477 " pathEditMode="relative" rAng="0" ptsTypes="AA">
                                      <p:cBhvr>
                                        <p:cTn id="205" dur="1750" fill="hold"/>
                                        <p:tgtEl>
                                          <p:spTgt spid="4">
                                            <p:txEl>
                                              <p:pRg st="8" end="8"/>
                                            </p:txEl>
                                          </p:spTgt>
                                        </p:tgtEl>
                                        <p:attrNameLst>
                                          <p:attrName>ppt_x</p:attrName>
                                          <p:attrName>ppt_y</p:attrName>
                                        </p:attrNameLst>
                                      </p:cBhvr>
                                      <p:rCtr x="3958" y="3704"/>
                                    </p:animMotion>
                                  </p:childTnLst>
                                </p:cTn>
                              </p:par>
                              <p:par>
                                <p:cTn id="206" presetID="0" presetClass="path" presetSubtype="0" accel="50000" decel="50000" fill="hold" nodeType="withEffect">
                                  <p:stCondLst>
                                    <p:cond delay="0"/>
                                  </p:stCondLst>
                                  <p:childTnLst>
                                    <p:animMotion origin="layout" path="M 1.38889E-6 0.00023 L 0.11979 -0.00232 " pathEditMode="relative" rAng="0" ptsTypes="AA">
                                      <p:cBhvr>
                                        <p:cTn id="207" dur="1750" fill="hold"/>
                                        <p:tgtEl>
                                          <p:spTgt spid="4">
                                            <p:txEl>
                                              <p:pRg st="9" end="9"/>
                                            </p:txEl>
                                          </p:spTgt>
                                        </p:tgtEl>
                                        <p:attrNameLst>
                                          <p:attrName>ppt_x</p:attrName>
                                          <p:attrName>ppt_y</p:attrName>
                                        </p:attrNameLst>
                                      </p:cBhvr>
                                      <p:rCtr x="5990" y="-139"/>
                                    </p:animMotion>
                                  </p:childTnLst>
                                </p:cTn>
                              </p:par>
                              <p:par>
                                <p:cTn id="208" presetID="0" presetClass="path" presetSubtype="0" accel="50000" decel="50000" fill="hold" nodeType="withEffect">
                                  <p:stCondLst>
                                    <p:cond delay="0"/>
                                  </p:stCondLst>
                                  <p:childTnLst>
                                    <p:animMotion origin="layout" path="M -4.44444E-6 0.00023 L 0.10191 -0.07269 " pathEditMode="relative" rAng="0" ptsTypes="AA">
                                      <p:cBhvr>
                                        <p:cTn id="209" dur="1750" fill="hold"/>
                                        <p:tgtEl>
                                          <p:spTgt spid="4">
                                            <p:txEl>
                                              <p:pRg st="10" end="10"/>
                                            </p:txEl>
                                          </p:spTgt>
                                        </p:tgtEl>
                                        <p:attrNameLst>
                                          <p:attrName>ppt_x</p:attrName>
                                          <p:attrName>ppt_y</p:attrName>
                                        </p:attrNameLst>
                                      </p:cBhvr>
                                      <p:rCtr x="5087" y="-3657"/>
                                    </p:animMotion>
                                  </p:childTnLst>
                                </p:cTn>
                              </p:par>
                              <p:par>
                                <p:cTn id="210" presetID="0" presetClass="path" presetSubtype="0" accel="50000" decel="50000" fill="hold" nodeType="withEffect">
                                  <p:stCondLst>
                                    <p:cond delay="0"/>
                                  </p:stCondLst>
                                  <p:childTnLst>
                                    <p:animMotion origin="layout" path="M -3.33333E-6 0.00069 L 0.05799 -0.14885 " pathEditMode="relative" rAng="0" ptsTypes="AA">
                                      <p:cBhvr>
                                        <p:cTn id="211" dur="1750" fill="hold"/>
                                        <p:tgtEl>
                                          <p:spTgt spid="4">
                                            <p:txEl>
                                              <p:pRg st="11" end="11"/>
                                            </p:txEl>
                                          </p:spTgt>
                                        </p:tgtEl>
                                        <p:attrNameLst>
                                          <p:attrName>ppt_x</p:attrName>
                                          <p:attrName>ppt_y</p:attrName>
                                        </p:attrNameLst>
                                      </p:cBhvr>
                                      <p:rCtr x="2899" y="-7477"/>
                                    </p:animMotion>
                                  </p:childTnLst>
                                </p:cTn>
                              </p:par>
                              <p:par>
                                <p:cTn id="212" presetID="0" presetClass="path" presetSubtype="0" accel="50000" decel="50000" fill="hold" nodeType="withEffect">
                                  <p:stCondLst>
                                    <p:cond delay="0"/>
                                  </p:stCondLst>
                                  <p:childTnLst>
                                    <p:animMotion origin="layout" path="M 2.77778E-7 0.00046 L 0.04913 -0.2213 " pathEditMode="relative" rAng="0" ptsTypes="AA">
                                      <p:cBhvr>
                                        <p:cTn id="213" dur="1750" fill="hold"/>
                                        <p:tgtEl>
                                          <p:spTgt spid="4">
                                            <p:txEl>
                                              <p:pRg st="12" end="12"/>
                                            </p:txEl>
                                          </p:spTgt>
                                        </p:tgtEl>
                                        <p:attrNameLst>
                                          <p:attrName>ppt_x</p:attrName>
                                          <p:attrName>ppt_y</p:attrName>
                                        </p:attrNameLst>
                                      </p:cBhvr>
                                      <p:rCtr x="2448" y="-1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1C557-D317-42FF-A092-313D0321BE2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6667"/>
          <a:stretch/>
        </p:blipFill>
        <p:spPr>
          <a:xfrm>
            <a:off x="0" y="1772"/>
            <a:ext cx="9144000" cy="6856228"/>
          </a:xfrm>
          <a:prstGeom prst="rect">
            <a:avLst/>
          </a:prstGeom>
        </p:spPr>
      </p:pic>
      <p:sp>
        <p:nvSpPr>
          <p:cNvPr id="4" name="Title 1">
            <a:extLst>
              <a:ext uri="{FF2B5EF4-FFF2-40B4-BE49-F238E27FC236}">
                <a16:creationId xmlns:a16="http://schemas.microsoft.com/office/drawing/2014/main" id="{CF810E6E-5A2E-434C-9CC9-02D7531DDC2F}"/>
              </a:ext>
            </a:extLst>
          </p:cNvPr>
          <p:cNvSpPr txBox="1">
            <a:spLocks/>
          </p:cNvSpPr>
          <p:nvPr/>
        </p:nvSpPr>
        <p:spPr>
          <a:xfrm>
            <a:off x="2148316" y="4225599"/>
            <a:ext cx="4697777" cy="941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give account</a:t>
            </a:r>
          </a:p>
        </p:txBody>
      </p:sp>
      <p:sp>
        <p:nvSpPr>
          <p:cNvPr id="3074" name="Rectangle 2"/>
          <p:cNvSpPr>
            <a:spLocks noGrp="1" noChangeArrowheads="1"/>
          </p:cNvSpPr>
          <p:nvPr>
            <p:ph type="title"/>
          </p:nvPr>
        </p:nvSpPr>
        <p:spPr>
          <a:xfrm>
            <a:off x="900953" y="1752600"/>
            <a:ext cx="7342094"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there is no creature hidden from His sight, but all things are naked and open to the eyes of Him to whom we must give account.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4:13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77BBC42-979C-4DD5-98A0-4CE048E8CE6B}"/>
              </a:ext>
            </a:extLst>
          </p:cNvPr>
          <p:cNvSpPr txBox="1">
            <a:spLocks noChangeArrowheads="1"/>
          </p:cNvSpPr>
          <p:nvPr/>
        </p:nvSpPr>
        <p:spPr bwMode="auto">
          <a:xfrm>
            <a:off x="2163407" y="4280801"/>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700D6D1-D5B5-40DF-90C6-E6C8462E1CA9}"/>
              </a:ext>
            </a:extLst>
          </p:cNvPr>
          <p:cNvSpPr txBox="1">
            <a:spLocks noChangeArrowheads="1"/>
          </p:cNvSpPr>
          <p:nvPr/>
        </p:nvSpPr>
        <p:spPr bwMode="auto">
          <a:xfrm>
            <a:off x="2121510" y="4292139"/>
            <a:ext cx="47507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give account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3C5A0DC-ABB9-4B29-840E-C256B6ECA5C1}"/>
              </a:ext>
            </a:extLst>
          </p:cNvPr>
          <p:cNvSpPr txBox="1">
            <a:spLocks noChangeArrowheads="1"/>
          </p:cNvSpPr>
          <p:nvPr/>
        </p:nvSpPr>
        <p:spPr bwMode="auto">
          <a:xfrm>
            <a:off x="3006247" y="429309"/>
            <a:ext cx="140291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2606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1.11111E-6 L -0.01181 -0.34954 " pathEditMode="relative" rAng="0" ptsTypes="AA">
                                      <p:cBhvr>
                                        <p:cTn id="10" dur="1000" spd="-100000" fill="hold"/>
                                        <p:tgtEl>
                                          <p:spTgt spid="3074"/>
                                        </p:tgtEl>
                                        <p:attrNameLst>
                                          <p:attrName>ppt_x</p:attrName>
                                          <p:attrName>ppt_y</p:attrName>
                                        </p:attrNameLst>
                                      </p:cBhvr>
                                      <p:rCtr x="-590" y="-1747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6" presetClass="emph" presetSubtype="0" fill="hold" grpId="3" nodeType="withEffect">
                                  <p:stCondLst>
                                    <p:cond delay="0"/>
                                  </p:stCondLst>
                                  <p:childTnLst>
                                    <p:animScale>
                                      <p:cBhvr>
                                        <p:cTn id="27" dur="2000" fill="hold"/>
                                        <p:tgtEl>
                                          <p:spTgt spid="5"/>
                                        </p:tgtEl>
                                      </p:cBhvr>
                                      <p:by x="87000" y="87000"/>
                                    </p:animScale>
                                  </p:childTnLst>
                                </p:cTn>
                              </p:par>
                              <p:par>
                                <p:cTn id="28" presetID="42" presetClass="path" presetSubtype="0" accel="50000" decel="50000" fill="hold" grpId="2" nodeType="withEffect">
                                  <p:stCondLst>
                                    <p:cond delay="0"/>
                                  </p:stCondLst>
                                  <p:childTnLst>
                                    <p:animMotion origin="layout" path="M -8.33333E-7 2.96296E-6 L 0.07917 -0.5632 " pathEditMode="relative" rAng="0" ptsTypes="AA">
                                      <p:cBhvr>
                                        <p:cTn id="29" dur="2000" fill="hold"/>
                                        <p:tgtEl>
                                          <p:spTgt spid="5"/>
                                        </p:tgtEl>
                                        <p:attrNameLst>
                                          <p:attrName>ppt_x</p:attrName>
                                          <p:attrName>ppt_y</p:attrName>
                                        </p:attrNameLst>
                                      </p:cBhvr>
                                      <p:rCtr x="3958" y="-28171"/>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250"/>
                                        <p:tgtEl>
                                          <p:spTgt spid="4"/>
                                        </p:tgtEl>
                                      </p:cBhvr>
                                    </p:animEffect>
                                    <p:set>
                                      <p:cBhvr>
                                        <p:cTn id="35" dur="1" fill="hold">
                                          <p:stCondLst>
                                            <p:cond delay="24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2"/>
      <p:bldP spid="5" grpId="3"/>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E0AB2-37C2-422A-8BA2-0CFD3B5BC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8200A0D1-2BE6-4A9C-B92F-8790EDC1087A}"/>
              </a:ext>
            </a:extLst>
          </p:cNvPr>
          <p:cNvSpPr txBox="1">
            <a:spLocks/>
          </p:cNvSpPr>
          <p:nvPr/>
        </p:nvSpPr>
        <p:spPr>
          <a:xfrm>
            <a:off x="3028298" y="462223"/>
            <a:ext cx="2282302" cy="746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give</a:t>
            </a:r>
          </a:p>
        </p:txBody>
      </p:sp>
      <p:sp>
        <p:nvSpPr>
          <p:cNvPr id="8" name="Title 1">
            <a:extLst>
              <a:ext uri="{FF2B5EF4-FFF2-40B4-BE49-F238E27FC236}">
                <a16:creationId xmlns:a16="http://schemas.microsoft.com/office/drawing/2014/main" id="{B36E07C6-E76E-45C3-B5B8-2F85AC7987D1}"/>
              </a:ext>
            </a:extLst>
          </p:cNvPr>
          <p:cNvSpPr txBox="1">
            <a:spLocks/>
          </p:cNvSpPr>
          <p:nvPr/>
        </p:nvSpPr>
        <p:spPr>
          <a:xfrm>
            <a:off x="384397" y="957883"/>
            <a:ext cx="73752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heed to the things we have heard</a:t>
            </a:r>
          </a:p>
        </p:txBody>
      </p:sp>
      <p:sp>
        <p:nvSpPr>
          <p:cNvPr id="19" name="Title 1">
            <a:extLst>
              <a:ext uri="{FF2B5EF4-FFF2-40B4-BE49-F238E27FC236}">
                <a16:creationId xmlns:a16="http://schemas.microsoft.com/office/drawing/2014/main" id="{3B006C71-637E-4F0F-A63A-6D164F6591F6}"/>
              </a:ext>
            </a:extLst>
          </p:cNvPr>
          <p:cNvSpPr txBox="1">
            <a:spLocks/>
          </p:cNvSpPr>
          <p:nvPr/>
        </p:nvSpPr>
        <p:spPr>
          <a:xfrm>
            <a:off x="2800696" y="3392905"/>
            <a:ext cx="2823817" cy="690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just reward</a:t>
            </a:r>
          </a:p>
        </p:txBody>
      </p:sp>
      <p:sp>
        <p:nvSpPr>
          <p:cNvPr id="3074" name="Rectangle 2"/>
          <p:cNvSpPr>
            <a:spLocks noGrp="1" noChangeArrowheads="1"/>
          </p:cNvSpPr>
          <p:nvPr>
            <p:ph type="title"/>
          </p:nvPr>
        </p:nvSpPr>
        <p:spPr>
          <a:xfrm>
            <a:off x="288099" y="343476"/>
            <a:ext cx="8542750" cy="6170058"/>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must give the more earnest heed to the things we have heard, lest we drift away. For if the word spoken through angels proved steadfast, and every transgression and disobedience received a just reward, how shall we escape if we neglect so great a salvation, which at the first began to be spoken by the Lord, and was confirmed to us by those who heard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2:1-3 </a:t>
            </a:r>
          </a:p>
        </p:txBody>
      </p:sp>
      <p:sp>
        <p:nvSpPr>
          <p:cNvPr id="5" name="Rectangle 2">
            <a:extLst>
              <a:ext uri="{FF2B5EF4-FFF2-40B4-BE49-F238E27FC236}">
                <a16:creationId xmlns:a16="http://schemas.microsoft.com/office/drawing/2014/main" id="{3DD16881-949F-48AB-8B26-BCAC96FCD82A}"/>
              </a:ext>
            </a:extLst>
          </p:cNvPr>
          <p:cNvSpPr txBox="1">
            <a:spLocks noChangeArrowheads="1"/>
          </p:cNvSpPr>
          <p:nvPr/>
        </p:nvSpPr>
        <p:spPr bwMode="auto">
          <a:xfrm>
            <a:off x="3006247" y="429309"/>
            <a:ext cx="140291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53B0398-D057-439B-AC40-04691FB4BE14}"/>
              </a:ext>
            </a:extLst>
          </p:cNvPr>
          <p:cNvSpPr txBox="1">
            <a:spLocks noChangeArrowheads="1"/>
          </p:cNvSpPr>
          <p:nvPr/>
        </p:nvSpPr>
        <p:spPr bwMode="auto">
          <a:xfrm>
            <a:off x="1317941" y="1588977"/>
            <a:ext cx="242935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drift away</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EF289F9-A0BE-4A32-8BE1-3DCA790DC164}"/>
              </a:ext>
            </a:extLst>
          </p:cNvPr>
          <p:cNvSpPr txBox="1">
            <a:spLocks noChangeArrowheads="1"/>
          </p:cNvSpPr>
          <p:nvPr/>
        </p:nvSpPr>
        <p:spPr bwMode="auto">
          <a:xfrm>
            <a:off x="3022172" y="437262"/>
            <a:ext cx="22958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give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F3D8025-DA80-4CC8-A760-9633748014FF}"/>
              </a:ext>
            </a:extLst>
          </p:cNvPr>
          <p:cNvSpPr txBox="1">
            <a:spLocks noChangeArrowheads="1"/>
          </p:cNvSpPr>
          <p:nvPr/>
        </p:nvSpPr>
        <p:spPr bwMode="auto">
          <a:xfrm>
            <a:off x="522247" y="1016939"/>
            <a:ext cx="71226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heed to the things we have </a:t>
            </a:r>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heard</a:t>
            </a:r>
            <a:endParaRPr lang="en-US" altLang="en-US" sz="38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EE082C2-B401-490A-BC61-93E5F88DF505}"/>
              </a:ext>
            </a:extLst>
          </p:cNvPr>
          <p:cNvSpPr txBox="1">
            <a:spLocks noChangeArrowheads="1"/>
          </p:cNvSpPr>
          <p:nvPr/>
        </p:nvSpPr>
        <p:spPr bwMode="auto">
          <a:xfrm>
            <a:off x="2762749" y="3326606"/>
            <a:ext cx="2897482" cy="7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 reward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2">
            <a:extLst>
              <a:ext uri="{FF2B5EF4-FFF2-40B4-BE49-F238E27FC236}">
                <a16:creationId xmlns:a16="http://schemas.microsoft.com/office/drawing/2014/main" id="{5752E3F7-7458-48E5-BB36-EA0735930088}"/>
              </a:ext>
            </a:extLst>
          </p:cNvPr>
          <p:cNvSpPr>
            <a:spLocks noChangeArrowheads="1"/>
          </p:cNvSpPr>
          <p:nvPr/>
        </p:nvSpPr>
        <p:spPr bwMode="auto">
          <a:xfrm>
            <a:off x="2694463" y="3224295"/>
            <a:ext cx="305142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Arial Black" panose="020B0A04020102020204" pitchFamily="34" charset="0"/>
                <a:cs typeface="Aharoni" panose="02010803020104030203" pitchFamily="2" charset="-79"/>
              </a:rPr>
              <a:t>justice</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Arial Black" panose="020B0A04020102020204" pitchFamily="34" charset="0"/>
              <a:cs typeface="Aharoni" panose="02010803020104030203" pitchFamily="2" charset="-79"/>
            </a:endParaRPr>
          </a:p>
        </p:txBody>
      </p:sp>
      <p:sp>
        <p:nvSpPr>
          <p:cNvPr id="13" name="Rectangle 2">
            <a:extLst>
              <a:ext uri="{FF2B5EF4-FFF2-40B4-BE49-F238E27FC236}">
                <a16:creationId xmlns:a16="http://schemas.microsoft.com/office/drawing/2014/main" id="{DDCBC708-8E34-4401-B3D4-1B53C6110088}"/>
              </a:ext>
            </a:extLst>
          </p:cNvPr>
          <p:cNvSpPr txBox="1">
            <a:spLocks noChangeArrowheads="1"/>
          </p:cNvSpPr>
          <p:nvPr/>
        </p:nvSpPr>
        <p:spPr bwMode="auto">
          <a:xfrm>
            <a:off x="1583530" y="3912539"/>
            <a:ext cx="3322329" cy="76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we neglect</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D42F513-C99D-49ED-95E9-0478ECCEC446}"/>
              </a:ext>
            </a:extLst>
          </p:cNvPr>
          <p:cNvSpPr txBox="1">
            <a:spLocks noChangeArrowheads="1"/>
          </p:cNvSpPr>
          <p:nvPr/>
        </p:nvSpPr>
        <p:spPr bwMode="auto">
          <a:xfrm>
            <a:off x="3917092" y="5646604"/>
            <a:ext cx="1204977" cy="78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10" b="1" dirty="0">
                <a:solidFill>
                  <a:srgbClr val="CC9900"/>
                </a:solidFill>
                <a:effectLst>
                  <a:glow rad="76200">
                    <a:schemeClr val="tx1"/>
                  </a:glow>
                </a:effectLst>
                <a:latin typeface="Calibri" panose="020F0502020204030204" pitchFamily="34" charset="0"/>
                <a:ea typeface="+mn-ea"/>
                <a:cs typeface="Calibri" panose="020F0502020204030204" pitchFamily="34" charset="0"/>
              </a:rPr>
              <a:t>Him</a:t>
            </a:r>
          </a:p>
        </p:txBody>
      </p:sp>
      <p:pic>
        <p:nvPicPr>
          <p:cNvPr id="17" name="SpotlightShape1_rendered">
            <a:extLst>
              <a:ext uri="{FF2B5EF4-FFF2-40B4-BE49-F238E27FC236}">
                <a16:creationId xmlns:a16="http://schemas.microsoft.com/office/drawing/2014/main" id="{3CF42DF4-6ABB-4559-9B2E-F47D0D65914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20" name="Rectangle 2">
            <a:extLst>
              <a:ext uri="{FF2B5EF4-FFF2-40B4-BE49-F238E27FC236}">
                <a16:creationId xmlns:a16="http://schemas.microsoft.com/office/drawing/2014/main" id="{608E8366-4C0D-47BC-94FC-89EF75261BD0}"/>
              </a:ext>
            </a:extLst>
          </p:cNvPr>
          <p:cNvSpPr txBox="1">
            <a:spLocks noChangeArrowheads="1"/>
          </p:cNvSpPr>
          <p:nvPr/>
        </p:nvSpPr>
        <p:spPr bwMode="auto">
          <a:xfrm>
            <a:off x="682734" y="3324908"/>
            <a:ext cx="183538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6">
            <a:extLst>
              <a:ext uri="{FF2B5EF4-FFF2-40B4-BE49-F238E27FC236}">
                <a16:creationId xmlns:a16="http://schemas.microsoft.com/office/drawing/2014/main" id="{C7EA99D5-0ED4-4496-8F2D-B7E2CB51EB8A}"/>
              </a:ext>
            </a:extLst>
          </p:cNvPr>
          <p:cNvSpPr>
            <a:spLocks noChangeArrowheads="1"/>
          </p:cNvSpPr>
          <p:nvPr/>
        </p:nvSpPr>
        <p:spPr bwMode="auto">
          <a:xfrm>
            <a:off x="104275" y="995843"/>
            <a:ext cx="2277978" cy="83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0000"/>
                </a:solidFill>
                <a:effectLst>
                  <a:glow rad="101600">
                    <a:srgbClr val="000000"/>
                  </a:glow>
                  <a:outerShdw blurRad="50800" dist="39000" dir="5460000" algn="tl">
                    <a:srgbClr val="000000">
                      <a:alpha val="38000"/>
                    </a:srgbClr>
                  </a:outerShdw>
                </a:effectLst>
                <a:uLnTx/>
                <a:uFillTx/>
                <a:latin typeface="Stencil" panose="040409050D0802020404" pitchFamily="82" charset="0"/>
              </a:rPr>
              <a:t>warning</a:t>
            </a:r>
          </a:p>
        </p:txBody>
      </p:sp>
      <p:sp>
        <p:nvSpPr>
          <p:cNvPr id="18" name="Rectangle 2" hidden="1">
            <a:extLst>
              <a:ext uri="{FF2B5EF4-FFF2-40B4-BE49-F238E27FC236}">
                <a16:creationId xmlns:a16="http://schemas.microsoft.com/office/drawing/2014/main" id="{B5624724-27E5-474D-97DF-4B28E203D770}"/>
              </a:ext>
            </a:extLst>
          </p:cNvPr>
          <p:cNvSpPr txBox="1">
            <a:spLocks noChangeArrowheads="1"/>
          </p:cNvSpPr>
          <p:nvPr/>
        </p:nvSpPr>
        <p:spPr bwMode="auto">
          <a:xfrm>
            <a:off x="2693006" y="2738438"/>
            <a:ext cx="2138549" cy="76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receive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7E69D711-777F-416C-A094-CBAF7CC5F0C1}"/>
              </a:ext>
            </a:extLst>
          </p:cNvPr>
          <p:cNvSpPr txBox="1">
            <a:spLocks noChangeArrowheads="1"/>
          </p:cNvSpPr>
          <p:nvPr/>
        </p:nvSpPr>
        <p:spPr bwMode="auto">
          <a:xfrm>
            <a:off x="2112682" y="139143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569087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750"/>
                                        <p:tgtEl>
                                          <p:spTgt spid="8"/>
                                        </p:tgtEl>
                                      </p:cBhvr>
                                    </p:animEffect>
                                  </p:childTnLst>
                                </p:cTn>
                              </p:par>
                              <p:par>
                                <p:cTn id="25" presetID="18" presetClass="emph" presetSubtype="0" fill="hold" grpId="1" nodeType="withEffect">
                                  <p:stCondLst>
                                    <p:cond delay="400"/>
                                  </p:stCondLst>
                                  <p:childTnLst>
                                    <p:set>
                                      <p:cBhvr override="childStyle">
                                        <p:cTn id="26" dur="75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7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stCondLst>
                                            <p:cond delay="0"/>
                                          </p:stCondLst>
                                        </p:cTn>
                                        <p:tgtEl>
                                          <p:spTgt spid="21"/>
                                        </p:tgtEl>
                                      </p:cBhvr>
                                    </p:animEffect>
                                    <p:anim to="" calcmode="lin" valueType="num">
                                      <p:cBhvr>
                                        <p:cTn id="3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18" presetClass="emph" presetSubtype="0" fill="hold" grpId="1" nodeType="withEffect">
                                  <p:stCondLst>
                                    <p:cond delay="0"/>
                                  </p:stCondLst>
                                  <p:childTnLst>
                                    <p:set>
                                      <p:cBhvr override="childStyle">
                                        <p:cTn id="43" dur="500" fill="hold"/>
                                        <p:tgtEl>
                                          <p:spTgt spid="19"/>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39" presetClass="entr" presetSubtype="0" accel="100000" fill="hold" grpId="0"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50"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51"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
                                          </p:val>
                                        </p:tav>
                                        <p:tav tm="100000">
                                          <p:val>
                                            <p:strVal val="#ppt_y"/>
                                          </p:val>
                                        </p:tav>
                                      </p:tavLst>
                                    </p:anim>
                                  </p:childTnLst>
                                </p:cTn>
                              </p:par>
                              <p:par>
                                <p:cTn id="53" presetID="10" presetClass="exit" presetSubtype="0" fill="hold" grpId="1" nodeType="withEffect">
                                  <p:stCondLst>
                                    <p:cond delay="125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10" presetClass="exit" presetSubtype="0" fill="hold" grpId="2" nodeType="withEffect">
                                  <p:stCondLst>
                                    <p:cond delay="125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25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250"/>
                                        <p:tgtEl>
                                          <p:spTgt spid="5"/>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250"/>
                                        <p:tgtEl>
                                          <p:spTgt spid="9"/>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50"/>
                                        <p:tgtEl>
                                          <p:spTgt spid="20"/>
                                        </p:tgtEl>
                                      </p:cBhvr>
                                    </p:animEffect>
                                  </p:childTnLst>
                                </p:cTn>
                              </p:par>
                              <p:par>
                                <p:cTn id="84" presetID="6" presetClass="emph" presetSubtype="0" fill="hold" grpId="3" nodeType="withEffect">
                                  <p:stCondLst>
                                    <p:cond delay="250"/>
                                  </p:stCondLst>
                                  <p:childTnLst>
                                    <p:animScale>
                                      <p:cBhvr>
                                        <p:cTn id="85" dur="2000" fill="hold"/>
                                        <p:tgtEl>
                                          <p:spTgt spid="5"/>
                                        </p:tgtEl>
                                      </p:cBhvr>
                                      <p:by x="116000" y="116000"/>
                                    </p:animScale>
                                  </p:childTnLst>
                                </p:cTn>
                              </p:par>
                              <p:par>
                                <p:cTn id="86" presetID="6" presetClass="emph" presetSubtype="0" fill="hold" grpId="3" nodeType="withEffect">
                                  <p:stCondLst>
                                    <p:cond delay="250"/>
                                  </p:stCondLst>
                                  <p:childTnLst>
                                    <p:animScale>
                                      <p:cBhvr>
                                        <p:cTn id="87" dur="2000" fill="hold"/>
                                        <p:tgtEl>
                                          <p:spTgt spid="20"/>
                                        </p:tgtEl>
                                      </p:cBhvr>
                                      <p:by x="116000" y="116000"/>
                                    </p:animScale>
                                  </p:childTnLst>
                                </p:cTn>
                              </p:par>
                              <p:par>
                                <p:cTn id="88" presetID="42" presetClass="path" presetSubtype="0" accel="50000" decel="50000" fill="hold" grpId="2" nodeType="withEffect">
                                  <p:stCondLst>
                                    <p:cond delay="250"/>
                                  </p:stCondLst>
                                  <p:childTnLst>
                                    <p:animMotion origin="layout" path="M -1.94444E-6 -1.48148E-6 L -0.08541 0.13935 " pathEditMode="relative" rAng="0" ptsTypes="AA">
                                      <p:cBhvr>
                                        <p:cTn id="89" dur="2000" fill="hold"/>
                                        <p:tgtEl>
                                          <p:spTgt spid="5"/>
                                        </p:tgtEl>
                                        <p:attrNameLst>
                                          <p:attrName>ppt_x</p:attrName>
                                          <p:attrName>ppt_y</p:attrName>
                                        </p:attrNameLst>
                                      </p:cBhvr>
                                      <p:rCtr x="-4271" y="6968"/>
                                    </p:animMotion>
                                  </p:childTnLst>
                                </p:cTn>
                              </p:par>
                              <p:par>
                                <p:cTn id="90" presetID="42" presetClass="path" presetSubtype="0" decel="100000" fill="hold" grpId="2" nodeType="withEffect">
                                  <p:stCondLst>
                                    <p:cond delay="250"/>
                                  </p:stCondLst>
                                  <p:childTnLst>
                                    <p:animMotion origin="layout" path="M 0 -3.7037E-6 L 0.23594 -0.08541 " pathEditMode="relative" rAng="0" ptsTypes="AA">
                                      <p:cBhvr>
                                        <p:cTn id="91" dur="2000" fill="hold"/>
                                        <p:tgtEl>
                                          <p:spTgt spid="20"/>
                                        </p:tgtEl>
                                        <p:attrNameLst>
                                          <p:attrName>ppt_x</p:attrName>
                                          <p:attrName>ppt_y</p:attrName>
                                        </p:attrNameLst>
                                      </p:cBhvr>
                                      <p:rCtr x="11788" y="-4282"/>
                                    </p:animMotion>
                                  </p:childTnLst>
                                </p:cTn>
                              </p:par>
                              <p:par>
                                <p:cTn id="92" presetID="3" presetClass="emph" presetSubtype="2" fill="hold" grpId="3" nodeType="withEffect">
                                  <p:stCondLst>
                                    <p:cond delay="250"/>
                                  </p:stCondLst>
                                  <p:childTnLst>
                                    <p:animClr clrSpc="rgb" dir="cw">
                                      <p:cBhvr override="childStyle">
                                        <p:cTn id="93" dur="2750" fill="hold"/>
                                        <p:tgtEl>
                                          <p:spTgt spid="9"/>
                                        </p:tgtEl>
                                        <p:attrNameLst>
                                          <p:attrName>style.color</p:attrName>
                                        </p:attrNameLst>
                                      </p:cBhvr>
                                      <p:to>
                                        <a:schemeClr val="tx1"/>
                                      </p:to>
                                    </p:animClr>
                                  </p:childTnLst>
                                </p:cTn>
                              </p:par>
                              <p:par>
                                <p:cTn id="94" presetID="37" presetClass="path" presetSubtype="0" accel="100000" fill="hold" grpId="2" nodeType="withEffect">
                                  <p:stCondLst>
                                    <p:cond delay="250"/>
                                  </p:stCondLst>
                                  <p:childTnLst>
                                    <p:animMotion origin="layout" path="M 4.72222E-6 -3.33333E-6 C -0.05799 0.00857 -0.06875 -0.01389 -0.08994 0.06227 C -0.11112 0.1375 -0.10608 0.34561 -0.12778 0.45486 C -0.14254 0.55602 -0.14549 0.69514 -0.14896 0.75047 " pathEditMode="relative" rAng="0" ptsTypes="AAAA">
                                      <p:cBhvr>
                                        <p:cTn id="95" dur="2750" fill="hold"/>
                                        <p:tgtEl>
                                          <p:spTgt spid="9"/>
                                        </p:tgtEl>
                                        <p:attrNameLst>
                                          <p:attrName>ppt_x</p:attrName>
                                          <p:attrName>ppt_y</p:attrName>
                                        </p:attrNameLst>
                                      </p:cBhvr>
                                      <p:rCtr x="-7448" y="37523"/>
                                    </p:animMotion>
                                  </p:childTnLst>
                                </p:cTn>
                              </p:par>
                              <p:par>
                                <p:cTn id="96" presetID="10" presetClass="exit" presetSubtype="0" fill="hold" grpId="1" nodeType="withEffect">
                                  <p:stCondLst>
                                    <p:cond delay="250"/>
                                  </p:stCondLst>
                                  <p:childTnLst>
                                    <p:animEffect transition="out" filter="fade">
                                      <p:cBhvr>
                                        <p:cTn id="97" dur="1250"/>
                                        <p:tgtEl>
                                          <p:spTgt spid="3074"/>
                                        </p:tgtEl>
                                      </p:cBhvr>
                                    </p:animEffect>
                                    <p:set>
                                      <p:cBhvr>
                                        <p:cTn id="98" dur="1" fill="hold">
                                          <p:stCondLst>
                                            <p:cond delay="1249"/>
                                          </p:stCondLst>
                                        </p:cTn>
                                        <p:tgtEl>
                                          <p:spTgt spid="3074"/>
                                        </p:tgtEl>
                                        <p:attrNameLst>
                                          <p:attrName>style.visibility</p:attrName>
                                        </p:attrNameLst>
                                      </p:cBhvr>
                                      <p:to>
                                        <p:strVal val="hidden"/>
                                      </p:to>
                                    </p:set>
                                  </p:childTnLst>
                                </p:cTn>
                              </p:par>
                              <p:par>
                                <p:cTn id="99" presetID="10" presetClass="exit" presetSubtype="0" fill="hold" grpId="1" nodeType="withEffect">
                                  <p:stCondLst>
                                    <p:cond delay="25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1" nodeType="withEffect">
                                  <p:stCondLst>
                                    <p:cond delay="25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250"/>
                                        <p:tgtEl>
                                          <p:spTgt spid="7"/>
                                        </p:tgtEl>
                                      </p:cBhvr>
                                    </p:animEffect>
                                    <p:set>
                                      <p:cBhvr>
                                        <p:cTn id="119" dur="1" fill="hold">
                                          <p:stCondLst>
                                            <p:cond delay="249"/>
                                          </p:stCondLst>
                                        </p:cTn>
                                        <p:tgtEl>
                                          <p:spTgt spid="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250"/>
                                        <p:tgtEl>
                                          <p:spTgt spid="8"/>
                                        </p:tgtEl>
                                      </p:cBhvr>
                                    </p:animEffect>
                                    <p:set>
                                      <p:cBhvr>
                                        <p:cTn id="122" dur="1" fill="hold">
                                          <p:stCondLst>
                                            <p:cond delay="249"/>
                                          </p:stCondLst>
                                        </p:cTn>
                                        <p:tgtEl>
                                          <p:spTgt spid="8"/>
                                        </p:tgtEl>
                                        <p:attrNameLst>
                                          <p:attrName>style.visibility</p:attrName>
                                        </p:attrNameLst>
                                      </p:cBhvr>
                                      <p:to>
                                        <p:strVal val="hidden"/>
                                      </p:to>
                                    </p:set>
                                  </p:childTnLst>
                                </p:cTn>
                              </p:par>
                            </p:childTnLst>
                          </p:cTn>
                        </p:par>
                        <p:par>
                          <p:cTn id="123" fill="hold">
                            <p:stCondLst>
                              <p:cond delay="3000"/>
                            </p:stCondLst>
                            <p:childTnLst>
                              <p:par>
                                <p:cTn id="124" presetID="10" presetClass="exit" presetSubtype="0" fill="hold" grpId="1" nodeType="afterEffect">
                                  <p:stCondLst>
                                    <p:cond delay="0"/>
                                  </p:stCondLst>
                                  <p:childTnLst>
                                    <p:animEffect transition="out" filter="fade">
                                      <p:cBhvr>
                                        <p:cTn id="125" dur="250"/>
                                        <p:tgtEl>
                                          <p:spTgt spid="9"/>
                                        </p:tgtEl>
                                      </p:cBhvr>
                                    </p:animEffect>
                                    <p:set>
                                      <p:cBhvr>
                                        <p:cTn id="126"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19" grpId="0"/>
      <p:bldP spid="19" grpId="1"/>
      <p:bldP spid="19" grpId="2"/>
      <p:bldP spid="3074" grpId="0"/>
      <p:bldP spid="3074" grpId="1"/>
      <p:bldP spid="5" grpId="0"/>
      <p:bldP spid="5" grpId="1"/>
      <p:bldP spid="5" grpId="2"/>
      <p:bldP spid="5" grpId="3"/>
      <p:bldP spid="9" grpId="0"/>
      <p:bldP spid="9" grpId="1"/>
      <p:bldP spid="9" grpId="2"/>
      <p:bldP spid="9" grpId="3"/>
      <p:bldP spid="10" grpId="0"/>
      <p:bldP spid="10" grpId="1"/>
      <p:bldP spid="11" grpId="0"/>
      <p:bldP spid="11" grpId="1"/>
      <p:bldP spid="22" grpId="0"/>
      <p:bldP spid="22" grpId="1"/>
      <p:bldP spid="12" grpId="0"/>
      <p:bldP spid="12" grpId="1"/>
      <p:bldP spid="13" grpId="0"/>
      <p:bldP spid="13" grpId="1"/>
      <p:bldP spid="14" grpId="0"/>
      <p:bldP spid="14" grpId="1"/>
      <p:bldP spid="20" grpId="0"/>
      <p:bldP spid="20" grpId="2"/>
      <p:bldP spid="20" grpId="3"/>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C7FFB-67C8-477F-B94B-FC12E7D19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8922143-CF2B-44DC-9658-F5A3F0E88414}"/>
              </a:ext>
            </a:extLst>
          </p:cNvPr>
          <p:cNvSpPr txBox="1">
            <a:spLocks/>
          </p:cNvSpPr>
          <p:nvPr/>
        </p:nvSpPr>
        <p:spPr>
          <a:xfrm>
            <a:off x="1960197" y="1342073"/>
            <a:ext cx="43663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all appear</a:t>
            </a:r>
          </a:p>
        </p:txBody>
      </p:sp>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must all appear before the judgment seat of Christ, that each one may receive the things done in the body, according to what he has done, whether good or bad.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BB808674-DEF2-46C5-BA86-E8AD2FFC9022}"/>
              </a:ext>
            </a:extLst>
          </p:cNvPr>
          <p:cNvSpPr txBox="1">
            <a:spLocks noChangeArrowheads="1"/>
          </p:cNvSpPr>
          <p:nvPr/>
        </p:nvSpPr>
        <p:spPr bwMode="auto">
          <a:xfrm>
            <a:off x="2112682" y="139143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A092F224-4FFF-4934-A6E4-DA3F3BF18417}"/>
              </a:ext>
            </a:extLst>
          </p:cNvPr>
          <p:cNvSpPr>
            <a:spLocks noChangeArrowheads="1"/>
          </p:cNvSpPr>
          <p:nvPr/>
        </p:nvSpPr>
        <p:spPr bwMode="auto">
          <a:xfrm>
            <a:off x="4471213" y="2096447"/>
            <a:ext cx="18195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A71FC6C7-A515-4774-BA71-4E3F1F8CACE1}"/>
              </a:ext>
            </a:extLst>
          </p:cNvPr>
          <p:cNvSpPr txBox="1">
            <a:spLocks noChangeArrowheads="1"/>
          </p:cNvSpPr>
          <p:nvPr/>
        </p:nvSpPr>
        <p:spPr bwMode="auto">
          <a:xfrm>
            <a:off x="1893515" y="1400117"/>
            <a:ext cx="45049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all appear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108F4C7-B9C2-4F69-8E81-A6A279C73626}"/>
              </a:ext>
            </a:extLst>
          </p:cNvPr>
          <p:cNvSpPr txBox="1">
            <a:spLocks noChangeArrowheads="1"/>
          </p:cNvSpPr>
          <p:nvPr/>
        </p:nvSpPr>
        <p:spPr bwMode="auto">
          <a:xfrm>
            <a:off x="5104767" y="4083093"/>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good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050E32C-B467-4481-97BB-DFEE5513AA46}"/>
              </a:ext>
            </a:extLst>
          </p:cNvPr>
          <p:cNvSpPr txBox="1">
            <a:spLocks noChangeArrowheads="1"/>
          </p:cNvSpPr>
          <p:nvPr/>
        </p:nvSpPr>
        <p:spPr bwMode="auto">
          <a:xfrm>
            <a:off x="7095682" y="4083092"/>
            <a:ext cx="119763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bad</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11C00A2F-BABE-4A2B-8B22-29686259BF60}"/>
              </a:ext>
            </a:extLst>
          </p:cNvPr>
          <p:cNvSpPr txBox="1">
            <a:spLocks noChangeArrowheads="1"/>
          </p:cNvSpPr>
          <p:nvPr/>
        </p:nvSpPr>
        <p:spPr bwMode="auto">
          <a:xfrm>
            <a:off x="4540971" y="2367843"/>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457989C-7B61-4902-8CB8-367C56A29AE2}"/>
              </a:ext>
            </a:extLst>
          </p:cNvPr>
          <p:cNvSpPr txBox="1">
            <a:spLocks noChangeArrowheads="1"/>
          </p:cNvSpPr>
          <p:nvPr/>
        </p:nvSpPr>
        <p:spPr bwMode="auto">
          <a:xfrm>
            <a:off x="2693006" y="2738438"/>
            <a:ext cx="2138549" cy="76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20" name="Picture 14">
            <a:extLst>
              <a:ext uri="{FF2B5EF4-FFF2-40B4-BE49-F238E27FC236}">
                <a16:creationId xmlns:a16="http://schemas.microsoft.com/office/drawing/2014/main" id="{AC3ADA57-6B02-458C-AA6A-7CEE15D33D3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ounded Rectangle 21">
            <a:extLst>
              <a:ext uri="{FF2B5EF4-FFF2-40B4-BE49-F238E27FC236}">
                <a16:creationId xmlns:a16="http://schemas.microsoft.com/office/drawing/2014/main" id="{91D29561-C470-42AD-9F60-8FD024748718}"/>
              </a:ext>
            </a:extLst>
          </p:cNvPr>
          <p:cNvSpPr/>
          <p:nvPr/>
        </p:nvSpPr>
        <p:spPr>
          <a:xfrm>
            <a:off x="1661531" y="4137102"/>
            <a:ext cx="836341" cy="646771"/>
          </a:xfrm>
          <a:prstGeom prst="roundRect">
            <a:avLst/>
          </a:prstGeom>
          <a:blipFill>
            <a:blip r:embed="rId5"/>
            <a:stretch>
              <a:fillRect/>
            </a:stretch>
          </a:blipFill>
          <a:ln w="25400" cap="flat" cmpd="sng" algn="ctr">
            <a:noFill/>
            <a:prstDash val="solid"/>
          </a:ln>
          <a:effectLst>
            <a:softEdge rad="9701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40920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par>
                          <p:cTn id="10" fill="hold">
                            <p:stCondLst>
                              <p:cond delay="750"/>
                            </p:stCondLst>
                            <p:childTnLst>
                              <p:par>
                                <p:cTn id="11" presetID="10" presetClass="exit" presetSubtype="0" fill="hold" grpId="1"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13"/>
                                        </p:tgtEl>
                                      </p:cBhvr>
                                    </p:animEffect>
                                    <p:set>
                                      <p:cBhvr>
                                        <p:cTn id="16" dur="1" fill="hold">
                                          <p:stCondLst>
                                            <p:cond delay="24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0" presetClass="entr" presetSubtype="0" fill="hold" grpId="0" nodeType="withEffect">
                                  <p:stCondLst>
                                    <p:cond delay="250"/>
                                  </p:stCondLst>
                                  <p:iterate type="lt">
                                    <p:tmPct val="10000"/>
                                  </p:iterate>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2" fill="hold">
                            <p:stCondLst>
                              <p:cond delay="10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10" presetClass="entr" presetSubtype="0" fill="hold" grpId="0" nodeType="withEffect">
                                  <p:stCondLst>
                                    <p:cond delay="25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childTnLst>
                          </p:cTn>
                        </p:par>
                        <p:par>
                          <p:cTn id="42" fill="hold">
                            <p:stCondLst>
                              <p:cond delay="1500"/>
                            </p:stCondLst>
                            <p:childTnLst>
                              <p:par>
                                <p:cTn id="43" presetID="47" presetClass="exit" presetSubtype="0" fill="hold" grpId="1" nodeType="afterEffect">
                                  <p:stCondLst>
                                    <p:cond delay="1000"/>
                                  </p:stCondLst>
                                  <p:childTnLst>
                                    <p:animEffect transition="out" filter="fade">
                                      <p:cBhvr>
                                        <p:cTn id="44" dur="1500"/>
                                        <p:tgtEl>
                                          <p:spTgt spid="11"/>
                                        </p:tgtEl>
                                      </p:cBhvr>
                                    </p:animEffect>
                                    <p:anim calcmode="lin" valueType="num">
                                      <p:cBhvr>
                                        <p:cTn id="45" dur="1500"/>
                                        <p:tgtEl>
                                          <p:spTgt spid="11"/>
                                        </p:tgtEl>
                                        <p:attrNameLst>
                                          <p:attrName>ppt_x</p:attrName>
                                        </p:attrNameLst>
                                      </p:cBhvr>
                                      <p:tavLst>
                                        <p:tav tm="0">
                                          <p:val>
                                            <p:strVal val="ppt_x"/>
                                          </p:val>
                                        </p:tav>
                                        <p:tav tm="100000">
                                          <p:val>
                                            <p:strVal val="ppt_x"/>
                                          </p:val>
                                        </p:tav>
                                      </p:tavLst>
                                    </p:anim>
                                    <p:anim calcmode="lin" valueType="num">
                                      <p:cBhvr>
                                        <p:cTn id="46" dur="1500"/>
                                        <p:tgtEl>
                                          <p:spTgt spid="11"/>
                                        </p:tgtEl>
                                        <p:attrNameLst>
                                          <p:attrName>ppt_y</p:attrName>
                                        </p:attrNameLst>
                                      </p:cBhvr>
                                      <p:tavLst>
                                        <p:tav tm="0">
                                          <p:val>
                                            <p:strVal val="ppt_y"/>
                                          </p:val>
                                        </p:tav>
                                        <p:tav tm="100000">
                                          <p:val>
                                            <p:strVal val="ppt_y-.1"/>
                                          </p:val>
                                        </p:tav>
                                      </p:tavLst>
                                    </p:anim>
                                    <p:set>
                                      <p:cBhvr>
                                        <p:cTn id="47" dur="1" fill="hold">
                                          <p:stCondLst>
                                            <p:cond delay="1499"/>
                                          </p:stCondLst>
                                        </p:cTn>
                                        <p:tgtEl>
                                          <p:spTgt spid="11"/>
                                        </p:tgtEl>
                                        <p:attrNameLst>
                                          <p:attrName>style.visibility</p:attrName>
                                        </p:attrNameLst>
                                      </p:cBhvr>
                                      <p:to>
                                        <p:strVal val="hidden"/>
                                      </p:to>
                                    </p:set>
                                  </p:childTnLst>
                                </p:cTn>
                              </p:par>
                              <p:par>
                                <p:cTn id="48" presetID="42" presetClass="exit" presetSubtype="0" fill="hold" grpId="1" nodeType="withEffect">
                                  <p:stCondLst>
                                    <p:cond delay="1000"/>
                                  </p:stCondLst>
                                  <p:childTnLst>
                                    <p:animEffect transition="out" filter="fade">
                                      <p:cBhvr>
                                        <p:cTn id="49" dur="1500"/>
                                        <p:tgtEl>
                                          <p:spTgt spid="12"/>
                                        </p:tgtEl>
                                      </p:cBhvr>
                                    </p:animEffect>
                                    <p:anim calcmode="lin" valueType="num">
                                      <p:cBhvr>
                                        <p:cTn id="50" dur="1500"/>
                                        <p:tgtEl>
                                          <p:spTgt spid="12"/>
                                        </p:tgtEl>
                                        <p:attrNameLst>
                                          <p:attrName>ppt_x</p:attrName>
                                        </p:attrNameLst>
                                      </p:cBhvr>
                                      <p:tavLst>
                                        <p:tav tm="0">
                                          <p:val>
                                            <p:strVal val="ppt_x"/>
                                          </p:val>
                                        </p:tav>
                                        <p:tav tm="100000">
                                          <p:val>
                                            <p:strVal val="ppt_x"/>
                                          </p:val>
                                        </p:tav>
                                      </p:tavLst>
                                    </p:anim>
                                    <p:anim calcmode="lin" valueType="num">
                                      <p:cBhvr>
                                        <p:cTn id="51" dur="1500"/>
                                        <p:tgtEl>
                                          <p:spTgt spid="12"/>
                                        </p:tgtEl>
                                        <p:attrNameLst>
                                          <p:attrName>ppt_y</p:attrName>
                                        </p:attrNameLst>
                                      </p:cBhvr>
                                      <p:tavLst>
                                        <p:tav tm="0">
                                          <p:val>
                                            <p:strVal val="ppt_y"/>
                                          </p:val>
                                        </p:tav>
                                        <p:tav tm="100000">
                                          <p:val>
                                            <p:strVal val="ppt_y+.1"/>
                                          </p:val>
                                        </p:tav>
                                      </p:tavLst>
                                    </p:anim>
                                    <p:set>
                                      <p:cBhvr>
                                        <p:cTn id="52" dur="1" fill="hold">
                                          <p:stCondLst>
                                            <p:cond delay="1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25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42" presetClass="path" presetSubtype="0" accel="50000" decel="50000" fill="hold" grpId="2" nodeType="withEffect">
                                  <p:stCondLst>
                                    <p:cond delay="250"/>
                                  </p:stCondLst>
                                  <p:childTnLst>
                                    <p:animMotion origin="layout" path="M 4.72222E-6 7.40741E-7 L 0.26545 0.14213 " pathEditMode="relative" rAng="0" ptsTypes="AA">
                                      <p:cBhvr>
                                        <p:cTn id="67" dur="2000" fill="hold"/>
                                        <p:tgtEl>
                                          <p:spTgt spid="7"/>
                                        </p:tgtEl>
                                        <p:attrNameLst>
                                          <p:attrName>ppt_x</p:attrName>
                                          <p:attrName>ppt_y</p:attrName>
                                        </p:attrNameLst>
                                      </p:cBhvr>
                                      <p:rCtr x="13264" y="7106"/>
                                    </p:animMotion>
                                  </p:childTnLst>
                                </p:cTn>
                              </p:par>
                              <p:par>
                                <p:cTn id="68" presetID="10" presetClass="exit" presetSubtype="0" fill="hold" grpId="1" nodeType="withEffect">
                                  <p:stCondLst>
                                    <p:cond delay="25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2" nodeType="withEffect">
                                  <p:stCondLst>
                                    <p:cond delay="25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2" nodeType="withEffect">
                                  <p:stCondLst>
                                    <p:cond delay="250"/>
                                  </p:stCondLst>
                                  <p:iterate type="lt">
                                    <p:tmPct val="0"/>
                                  </p:iterate>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1" nodeType="withEffect">
                                  <p:stCondLst>
                                    <p:cond delay="25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7" grpId="0"/>
      <p:bldP spid="7" grpId="1"/>
      <p:bldP spid="7" grpId="2"/>
      <p:bldP spid="9" grpId="0"/>
      <p:bldP spid="9" grpId="1"/>
      <p:bldP spid="9" grpId="2"/>
      <p:bldP spid="10" grpId="0"/>
      <p:bldP spid="10" grpId="1"/>
      <p:bldP spid="11" grpId="0"/>
      <p:bldP spid="11" grpId="1"/>
      <p:bldP spid="12" grpId="0"/>
      <p:bldP spid="12" grpId="1"/>
      <p:bldP spid="13" grpId="0"/>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1578D-15BF-4E4E-97A4-50740FC25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B0875E5-07B4-43AA-B45D-F853B5AC3BFF}"/>
              </a:ext>
            </a:extLst>
          </p:cNvPr>
          <p:cNvSpPr txBox="1">
            <a:spLocks/>
          </p:cNvSpPr>
          <p:nvPr/>
        </p:nvSpPr>
        <p:spPr>
          <a:xfrm>
            <a:off x="4591844" y="2362994"/>
            <a:ext cx="3314699"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endure</a:t>
            </a:r>
          </a:p>
        </p:txBody>
      </p:sp>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therefore must endure hardship as a good soldier of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2:3 </a:t>
            </a:r>
          </a:p>
        </p:txBody>
      </p:sp>
      <p:sp>
        <p:nvSpPr>
          <p:cNvPr id="4" name="Rectangle 2">
            <a:extLst>
              <a:ext uri="{FF2B5EF4-FFF2-40B4-BE49-F238E27FC236}">
                <a16:creationId xmlns:a16="http://schemas.microsoft.com/office/drawing/2014/main" id="{E91BEF87-35BC-407A-A665-2D323FBC7B53}"/>
              </a:ext>
            </a:extLst>
          </p:cNvPr>
          <p:cNvSpPr txBox="1">
            <a:spLocks noChangeArrowheads="1"/>
          </p:cNvSpPr>
          <p:nvPr/>
        </p:nvSpPr>
        <p:spPr bwMode="auto">
          <a:xfrm>
            <a:off x="4540971" y="2367843"/>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B657E5A-41F8-4D21-8CD5-DEAE6133C9A6}"/>
              </a:ext>
            </a:extLst>
          </p:cNvPr>
          <p:cNvSpPr txBox="1">
            <a:spLocks noChangeArrowheads="1"/>
          </p:cNvSpPr>
          <p:nvPr/>
        </p:nvSpPr>
        <p:spPr bwMode="auto">
          <a:xfrm>
            <a:off x="4586105" y="2376882"/>
            <a:ext cx="33275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endure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1000697-6C31-404C-B0B8-B622488F1A2C}"/>
              </a:ext>
            </a:extLst>
          </p:cNvPr>
          <p:cNvSpPr txBox="1">
            <a:spLocks noChangeArrowheads="1"/>
          </p:cNvSpPr>
          <p:nvPr/>
        </p:nvSpPr>
        <p:spPr bwMode="auto">
          <a:xfrm>
            <a:off x="7227815" y="3045706"/>
            <a:ext cx="8692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64737F8-615D-40BD-A54A-76BE917A02E4}"/>
              </a:ext>
            </a:extLst>
          </p:cNvPr>
          <p:cNvSpPr txBox="1">
            <a:spLocks noChangeArrowheads="1"/>
          </p:cNvSpPr>
          <p:nvPr/>
        </p:nvSpPr>
        <p:spPr bwMode="auto">
          <a:xfrm>
            <a:off x="1347715" y="3712455"/>
            <a:ext cx="31044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CBE740C-3FA9-4569-90DD-89D55C3E3E84}"/>
              </a:ext>
            </a:extLst>
          </p:cNvPr>
          <p:cNvSpPr txBox="1">
            <a:spLocks noChangeArrowheads="1"/>
          </p:cNvSpPr>
          <p:nvPr/>
        </p:nvSpPr>
        <p:spPr bwMode="auto">
          <a:xfrm>
            <a:off x="4252046" y="3038562"/>
            <a:ext cx="32314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 soldier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E675DA3D-D4C7-4BBE-9CBD-C687B0C3A3CC}"/>
              </a:ext>
            </a:extLst>
          </p:cNvPr>
          <p:cNvSpPr>
            <a:spLocks noChangeArrowheads="1"/>
          </p:cNvSpPr>
          <p:nvPr/>
        </p:nvSpPr>
        <p:spPr bwMode="auto">
          <a:xfrm>
            <a:off x="4033515" y="5050218"/>
            <a:ext cx="316341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hidden="1">
            <a:extLst>
              <a:ext uri="{FF2B5EF4-FFF2-40B4-BE49-F238E27FC236}">
                <a16:creationId xmlns:a16="http://schemas.microsoft.com/office/drawing/2014/main" id="{9A518FC6-5897-421E-945F-F9EA3DAE9B9B}"/>
              </a:ext>
            </a:extLst>
          </p:cNvPr>
          <p:cNvSpPr txBox="1">
            <a:spLocks noChangeArrowheads="1"/>
          </p:cNvSpPr>
          <p:nvPr/>
        </p:nvSpPr>
        <p:spPr bwMode="auto">
          <a:xfrm>
            <a:off x="3327401" y="5022143"/>
            <a:ext cx="398378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of Jesus Christ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DDAACD38-DF88-495B-A9BB-CE02E41323E2}"/>
              </a:ext>
            </a:extLst>
          </p:cNvPr>
          <p:cNvSpPr txBox="1">
            <a:spLocks noChangeArrowheads="1"/>
          </p:cNvSpPr>
          <p:nvPr/>
        </p:nvSpPr>
        <p:spPr bwMode="auto">
          <a:xfrm>
            <a:off x="3728171" y="4260143"/>
            <a:ext cx="32314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good soldier</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BB3A973D-E4DD-4F0D-9E49-10A36AD3FD58}"/>
              </a:ext>
            </a:extLst>
          </p:cNvPr>
          <p:cNvSpPr txBox="1">
            <a:spLocks noChangeArrowheads="1"/>
          </p:cNvSpPr>
          <p:nvPr/>
        </p:nvSpPr>
        <p:spPr bwMode="auto">
          <a:xfrm>
            <a:off x="6567187" y="3902020"/>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9728363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42" presetClass="path" presetSubtype="0" accel="50000" decel="50000" fill="hold" grpId="2" nodeType="withEffect">
                                  <p:stCondLst>
                                    <p:cond delay="0"/>
                                  </p:stCondLst>
                                  <p:childTnLst>
                                    <p:animMotion origin="layout" path="M -8.33333E-7 -4.44444E-6 L -0.41076 0.28704 " pathEditMode="relative" rAng="0" ptsTypes="AA">
                                      <p:cBhvr>
                                        <p:cTn id="37" dur="2000" fill="hold"/>
                                        <p:tgtEl>
                                          <p:spTgt spid="8"/>
                                        </p:tgtEl>
                                        <p:attrNameLst>
                                          <p:attrName>ppt_x</p:attrName>
                                          <p:attrName>ppt_y</p:attrName>
                                        </p:attrNameLst>
                                      </p:cBhvr>
                                      <p:rCtr x="-20538" y="14352"/>
                                    </p:animMotion>
                                  </p:childTnLst>
                                </p:cTn>
                              </p:par>
                              <p:par>
                                <p:cTn id="38" presetID="42" presetClass="path" presetSubtype="0" accel="50000" decel="50000" fill="hold" grpId="2" nodeType="withEffect">
                                  <p:stCondLst>
                                    <p:cond delay="0"/>
                                  </p:stCondLst>
                                  <p:childTnLst>
                                    <p:animMotion origin="layout" path="M 2.5E-6 3.33333E-6 L 0.29757 0.19074 " pathEditMode="relative" rAng="0" ptsTypes="AA">
                                      <p:cBhvr>
                                        <p:cTn id="39" dur="2000" fill="hold"/>
                                        <p:tgtEl>
                                          <p:spTgt spid="9"/>
                                        </p:tgtEl>
                                        <p:attrNameLst>
                                          <p:attrName>ppt_x</p:attrName>
                                          <p:attrName>ppt_y</p:attrName>
                                        </p:attrNameLst>
                                      </p:cBhvr>
                                      <p:rCtr x="14878" y="9537"/>
                                    </p:animMotion>
                                  </p:childTnLst>
                                </p:cTn>
                              </p:par>
                              <p:par>
                                <p:cTn id="40" presetID="42" presetClass="path" presetSubtype="0" accel="50000" decel="50000" fill="hold" grpId="2" nodeType="withEffect">
                                  <p:stCondLst>
                                    <p:cond delay="0"/>
                                  </p:stCondLst>
                                  <p:childTnLst>
                                    <p:animMotion origin="layout" path="M 3.33333E-6 2.96296E-6 L -0.05712 0.17824 " pathEditMode="relative" rAng="0" ptsTypes="AA">
                                      <p:cBhvr>
                                        <p:cTn id="41" dur="2000" fill="hold"/>
                                        <p:tgtEl>
                                          <p:spTgt spid="12"/>
                                        </p:tgtEl>
                                        <p:attrNameLst>
                                          <p:attrName>ppt_x</p:attrName>
                                          <p:attrName>ppt_y</p:attrName>
                                        </p:attrNameLst>
                                      </p:cBhvr>
                                      <p:rCtr x="-2865" y="8912"/>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childTnLst>
                          </p:cTn>
                        </p:par>
                        <p:par>
                          <p:cTn id="45" fill="hold">
                            <p:stCondLst>
                              <p:cond delay="2000"/>
                            </p:stCondLst>
                            <p:childTnLst>
                              <p:par>
                                <p:cTn id="46" presetID="0" presetClass="entr" presetSubtype="0" fill="hold" grpId="0" nodeType="afterEffect">
                                  <p:stCondLst>
                                    <p:cond delay="0"/>
                                  </p:stCondLst>
                                  <p:iterate type="lt">
                                    <p:tmPct val="10000"/>
                                  </p:iterate>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stCondLst>
                                            <p:cond delay="0"/>
                                          </p:stCondLst>
                                        </p:cTn>
                                        <p:tgtEl>
                                          <p:spTgt spid="13"/>
                                        </p:tgtEl>
                                      </p:cBhvr>
                                    </p:animEffect>
                                    <p:anim to="" calcmode="lin" valueType="num">
                                      <p:cBhvr>
                                        <p:cTn id="4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51" fill="hold">
                            <p:stCondLst>
                              <p:cond delay="30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3"/>
                                        </p:tgtEl>
                                      </p:cBhvr>
                                    </p:animEffect>
                                    <p:animScale>
                                      <p:cBhvr>
                                        <p:cTn id="54" dur="250" autoRev="1" fill="hold"/>
                                        <p:tgtEl>
                                          <p:spTgt spid="13"/>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42" presetClass="path" presetSubtype="0" accel="50000" decel="50000" fill="hold" grpId="2" nodeType="withEffect">
                                  <p:stCondLst>
                                    <p:cond delay="250"/>
                                  </p:stCondLst>
                                  <p:childTnLst>
                                    <p:animMotion origin="layout" path="M 3.33333E-6 -1.85185E-6 L 0.22187 0.22338 " pathEditMode="relative" rAng="0" ptsTypes="AA">
                                      <p:cBhvr>
                                        <p:cTn id="61" dur="1750" fill="hold"/>
                                        <p:tgtEl>
                                          <p:spTgt spid="4"/>
                                        </p:tgtEl>
                                        <p:attrNameLst>
                                          <p:attrName>ppt_x</p:attrName>
                                          <p:attrName>ppt_y</p:attrName>
                                        </p:attrNameLst>
                                      </p:cBhvr>
                                      <p:rCtr x="11094" y="11157"/>
                                    </p:animMotion>
                                  </p:childTnLst>
                                </p:cTn>
                              </p:par>
                              <p:par>
                                <p:cTn id="62" presetID="10" presetClass="exit" presetSubtype="0" fill="hold" grpId="1" nodeType="withEffect">
                                  <p:stCondLst>
                                    <p:cond delay="250"/>
                                  </p:stCondLst>
                                  <p:childTnLst>
                                    <p:animEffect transition="out" filter="fade">
                                      <p:cBhvr>
                                        <p:cTn id="63" dur="1250"/>
                                        <p:tgtEl>
                                          <p:spTgt spid="8"/>
                                        </p:tgtEl>
                                      </p:cBhvr>
                                    </p:animEffect>
                                    <p:set>
                                      <p:cBhvr>
                                        <p:cTn id="64" dur="1" fill="hold">
                                          <p:stCondLst>
                                            <p:cond delay="1249"/>
                                          </p:stCondLst>
                                        </p:cTn>
                                        <p:tgtEl>
                                          <p:spTgt spid="8"/>
                                        </p:tgtEl>
                                        <p:attrNameLst>
                                          <p:attrName>style.visibility</p:attrName>
                                        </p:attrNameLst>
                                      </p:cBhvr>
                                      <p:to>
                                        <p:strVal val="hidden"/>
                                      </p:to>
                                    </p:set>
                                  </p:childTnLst>
                                </p:cTn>
                              </p:par>
                              <p:par>
                                <p:cTn id="65" presetID="10" presetClass="exit" presetSubtype="0" fill="hold" grpId="1" nodeType="withEffect">
                                  <p:stCondLst>
                                    <p:cond delay="250"/>
                                  </p:stCondLst>
                                  <p:childTnLst>
                                    <p:animEffect transition="out" filter="fade">
                                      <p:cBhvr>
                                        <p:cTn id="66" dur="1250"/>
                                        <p:tgtEl>
                                          <p:spTgt spid="9"/>
                                        </p:tgtEl>
                                      </p:cBhvr>
                                    </p:animEffect>
                                    <p:set>
                                      <p:cBhvr>
                                        <p:cTn id="67" dur="1" fill="hold">
                                          <p:stCondLst>
                                            <p:cond delay="1249"/>
                                          </p:stCondLst>
                                        </p:cTn>
                                        <p:tgtEl>
                                          <p:spTgt spid="9"/>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1250"/>
                                        <p:tgtEl>
                                          <p:spTgt spid="12"/>
                                        </p:tgtEl>
                                      </p:cBhvr>
                                    </p:animEffect>
                                    <p:set>
                                      <p:cBhvr>
                                        <p:cTn id="70" dur="1" fill="hold">
                                          <p:stCondLst>
                                            <p:cond delay="1249"/>
                                          </p:stCondLst>
                                        </p:cTn>
                                        <p:tgtEl>
                                          <p:spTgt spid="12"/>
                                        </p:tgtEl>
                                        <p:attrNameLst>
                                          <p:attrName>style.visibility</p:attrName>
                                        </p:attrNameLst>
                                      </p:cBhvr>
                                      <p:to>
                                        <p:strVal val="hidden"/>
                                      </p:to>
                                    </p:set>
                                  </p:childTnLst>
                                </p:cTn>
                              </p:par>
                              <p:par>
                                <p:cTn id="71" presetID="10" presetClass="exit" presetSubtype="0" fill="hold" grpId="2" nodeType="withEffect">
                                  <p:stCondLst>
                                    <p:cond delay="250"/>
                                  </p:stCondLst>
                                  <p:iterate type="lt">
                                    <p:tmPct val="0"/>
                                  </p:iterate>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25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22" presetClass="exit" presetSubtype="2" fill="hold" grpId="2" nodeType="withEffect">
                                  <p:stCondLst>
                                    <p:cond delay="0"/>
                                  </p:stCondLst>
                                  <p:childTnLst>
                                    <p:animEffect transition="out" filter="wipe(right)">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8" grpId="0"/>
      <p:bldP spid="8" grpId="1"/>
      <p:bldP spid="8" grpId="2"/>
      <p:bldP spid="9" grpId="0"/>
      <p:bldP spid="9" grpId="1"/>
      <p:bldP spid="9" grpId="2"/>
      <p:bldP spid="12" grpId="0"/>
      <p:bldP spid="12" grpId="1"/>
      <p:bldP spid="12" grpId="2"/>
      <p:bldP spid="13" grpId="0"/>
      <p:bldP spid="13" grpId="1"/>
      <p:bldP spid="1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509C3-ECFB-4238-9EFD-BB9080F7F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
        <p:nvSpPr>
          <p:cNvPr id="7" name="Title 1">
            <a:extLst>
              <a:ext uri="{FF2B5EF4-FFF2-40B4-BE49-F238E27FC236}">
                <a16:creationId xmlns:a16="http://schemas.microsoft.com/office/drawing/2014/main" id="{B767FC47-23D7-479F-B038-57C9C4F70C4E}"/>
              </a:ext>
            </a:extLst>
          </p:cNvPr>
          <p:cNvSpPr txBox="1">
            <a:spLocks/>
          </p:cNvSpPr>
          <p:nvPr/>
        </p:nvSpPr>
        <p:spPr>
          <a:xfrm>
            <a:off x="4794472" y="3844626"/>
            <a:ext cx="40023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also must do</a:t>
            </a:r>
          </a:p>
        </p:txBody>
      </p:sp>
      <p:sp>
        <p:nvSpPr>
          <p:cNvPr id="11" name="Title 1">
            <a:extLst>
              <a:ext uri="{FF2B5EF4-FFF2-40B4-BE49-F238E27FC236}">
                <a16:creationId xmlns:a16="http://schemas.microsoft.com/office/drawing/2014/main" id="{67D150F3-0D11-4B77-A813-493523D0B4AE}"/>
              </a:ext>
            </a:extLst>
          </p:cNvPr>
          <p:cNvSpPr txBox="1">
            <a:spLocks/>
          </p:cNvSpPr>
          <p:nvPr/>
        </p:nvSpPr>
        <p:spPr>
          <a:xfrm>
            <a:off x="1046344" y="2655244"/>
            <a:ext cx="49742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forgiving one another</a:t>
            </a:r>
          </a:p>
        </p:txBody>
      </p:sp>
      <p:sp>
        <p:nvSpPr>
          <p:cNvPr id="3074" name="Rectangle 2"/>
          <p:cNvSpPr>
            <a:spLocks noGrp="1" noChangeArrowheads="1"/>
          </p:cNvSpPr>
          <p:nvPr>
            <p:ph type="title"/>
          </p:nvPr>
        </p:nvSpPr>
        <p:spPr>
          <a:xfrm>
            <a:off x="263045" y="412424"/>
            <a:ext cx="8626258" cy="5988376"/>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as the elect of God,             holy and beloved, put on tender mercies, kindness, humility, meekness, longsuffering; bearing with one another, and forgiving one another, if anyone has a complaint against another; even as Christ forgave you, so you also must do. But above all these things put on love, which is the bond of perfection.</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3:12-14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1EB2674-5739-4F28-94EB-BB65D423614E}"/>
              </a:ext>
            </a:extLst>
          </p:cNvPr>
          <p:cNvSpPr txBox="1">
            <a:spLocks noChangeArrowheads="1"/>
          </p:cNvSpPr>
          <p:nvPr/>
        </p:nvSpPr>
        <p:spPr bwMode="auto">
          <a:xfrm>
            <a:off x="6567187" y="3902020"/>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9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F46A988-01C2-4164-B065-10C03600CEFE}"/>
              </a:ext>
            </a:extLst>
          </p:cNvPr>
          <p:cNvSpPr txBox="1">
            <a:spLocks noChangeArrowheads="1"/>
          </p:cNvSpPr>
          <p:nvPr/>
        </p:nvSpPr>
        <p:spPr bwMode="auto">
          <a:xfrm>
            <a:off x="2138450" y="612389"/>
            <a:ext cx="6723485" cy="598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put on: </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tender mercies</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kindness</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humility</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meekness</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longsuffering</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bearing with one another</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forgiving one another</a:t>
            </a:r>
          </a:p>
          <a:p>
            <a:pPr algn="l" eaLnBrk="1" hangingPunct="1"/>
            <a:r>
              <a:rPr lang="en-US" altLang="en-US" sz="3900" b="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rPr>
              <a:t>	• love</a:t>
            </a:r>
            <a:endParaRPr lang="en-US" altLang="en-US" sz="3900" b="1" i="1" kern="0" dirty="0">
              <a:ln w="17780" cmpd="sng">
                <a:solidFill>
                  <a:srgbClr val="FFFFFF"/>
                </a:solidFill>
                <a:prstDash val="solid"/>
                <a:miter lim="800000"/>
              </a:ln>
              <a:solidFill>
                <a:srgbClr val="A12B7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6A51374-6C48-4BDA-80D1-58976EEFCAAF}"/>
              </a:ext>
            </a:extLst>
          </p:cNvPr>
          <p:cNvSpPr txBox="1">
            <a:spLocks noChangeArrowheads="1"/>
          </p:cNvSpPr>
          <p:nvPr/>
        </p:nvSpPr>
        <p:spPr bwMode="auto">
          <a:xfrm>
            <a:off x="4736120" y="929972"/>
            <a:ext cx="197447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put on</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869203A-DC6F-424D-B926-8C05B7361B5F}"/>
              </a:ext>
            </a:extLst>
          </p:cNvPr>
          <p:cNvSpPr txBox="1">
            <a:spLocks noChangeArrowheads="1"/>
          </p:cNvSpPr>
          <p:nvPr/>
        </p:nvSpPr>
        <p:spPr bwMode="auto">
          <a:xfrm>
            <a:off x="6385986" y="927137"/>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tender</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CC86DC0-0C29-470C-89FF-64C34431AD0A}"/>
              </a:ext>
            </a:extLst>
          </p:cNvPr>
          <p:cNvSpPr txBox="1">
            <a:spLocks noChangeArrowheads="1"/>
          </p:cNvSpPr>
          <p:nvPr/>
        </p:nvSpPr>
        <p:spPr bwMode="auto">
          <a:xfrm>
            <a:off x="342827" y="1522449"/>
            <a:ext cx="206155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mercies</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D11FB01-4317-4FF2-8510-015158E6A8B1}"/>
              </a:ext>
            </a:extLst>
          </p:cNvPr>
          <p:cNvSpPr txBox="1">
            <a:spLocks noChangeArrowheads="1"/>
          </p:cNvSpPr>
          <p:nvPr/>
        </p:nvSpPr>
        <p:spPr bwMode="auto">
          <a:xfrm>
            <a:off x="2248961" y="1522449"/>
            <a:ext cx="213412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kindness</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45D43B8-0B51-4816-913A-B1BE7361807A}"/>
              </a:ext>
            </a:extLst>
          </p:cNvPr>
          <p:cNvSpPr txBox="1">
            <a:spLocks noChangeArrowheads="1"/>
          </p:cNvSpPr>
          <p:nvPr/>
        </p:nvSpPr>
        <p:spPr bwMode="auto">
          <a:xfrm>
            <a:off x="4242406" y="1525058"/>
            <a:ext cx="213412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humility</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B96A262-FD26-4319-BE29-5D5423F3B810}"/>
              </a:ext>
            </a:extLst>
          </p:cNvPr>
          <p:cNvSpPr txBox="1">
            <a:spLocks noChangeArrowheads="1"/>
          </p:cNvSpPr>
          <p:nvPr/>
        </p:nvSpPr>
        <p:spPr bwMode="auto">
          <a:xfrm>
            <a:off x="6208979" y="1529821"/>
            <a:ext cx="243892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meekness</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E5581F8-C81A-42E4-880A-DF0575804F96}"/>
              </a:ext>
            </a:extLst>
          </p:cNvPr>
          <p:cNvSpPr txBox="1">
            <a:spLocks noChangeArrowheads="1"/>
          </p:cNvSpPr>
          <p:nvPr/>
        </p:nvSpPr>
        <p:spPr bwMode="auto">
          <a:xfrm>
            <a:off x="190841" y="2115381"/>
            <a:ext cx="31496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longsuffering</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6A294112-E3BF-4062-BDC2-D82DD66264D0}"/>
              </a:ext>
            </a:extLst>
          </p:cNvPr>
          <p:cNvSpPr txBox="1">
            <a:spLocks noChangeArrowheads="1"/>
          </p:cNvSpPr>
          <p:nvPr/>
        </p:nvSpPr>
        <p:spPr bwMode="auto">
          <a:xfrm>
            <a:off x="3185999" y="2115154"/>
            <a:ext cx="56170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bearing with one another</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CA7E299D-3DB7-4178-A76D-5542766D52C7}"/>
              </a:ext>
            </a:extLst>
          </p:cNvPr>
          <p:cNvSpPr txBox="1">
            <a:spLocks noChangeArrowheads="1"/>
          </p:cNvSpPr>
          <p:nvPr/>
        </p:nvSpPr>
        <p:spPr bwMode="auto">
          <a:xfrm>
            <a:off x="1108301" y="2715002"/>
            <a:ext cx="484777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forgiving one another</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E04432CD-BDC2-44D0-B7B5-EED560DABD20}"/>
              </a:ext>
            </a:extLst>
          </p:cNvPr>
          <p:cNvSpPr txBox="1">
            <a:spLocks noChangeArrowheads="1"/>
          </p:cNvSpPr>
          <p:nvPr/>
        </p:nvSpPr>
        <p:spPr bwMode="auto">
          <a:xfrm>
            <a:off x="7231177" y="4495724"/>
            <a:ext cx="143691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28B420A5-F98C-49BB-8DB0-F752B6203C80}"/>
              </a:ext>
            </a:extLst>
          </p:cNvPr>
          <p:cNvSpPr txBox="1">
            <a:spLocks noChangeArrowheads="1"/>
          </p:cNvSpPr>
          <p:nvPr/>
        </p:nvSpPr>
        <p:spPr bwMode="auto">
          <a:xfrm>
            <a:off x="4897498" y="3912603"/>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also must do</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622432E8-9BDF-4EBC-8B9C-634CD2AA0C81}"/>
              </a:ext>
            </a:extLst>
          </p:cNvPr>
          <p:cNvSpPr txBox="1">
            <a:spLocks noChangeArrowheads="1"/>
          </p:cNvSpPr>
          <p:nvPr/>
        </p:nvSpPr>
        <p:spPr bwMode="auto">
          <a:xfrm>
            <a:off x="993349" y="2723811"/>
            <a:ext cx="50790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forgiving one another</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4E663E1-DCF3-4023-9105-BF1CA84FC9B3}"/>
              </a:ext>
            </a:extLst>
          </p:cNvPr>
          <p:cNvSpPr txBox="1">
            <a:spLocks noChangeArrowheads="1"/>
          </p:cNvSpPr>
          <p:nvPr/>
        </p:nvSpPr>
        <p:spPr bwMode="auto">
          <a:xfrm>
            <a:off x="1253148" y="340750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5" name="Rectangle 6">
            <a:extLst>
              <a:ext uri="{FF2B5EF4-FFF2-40B4-BE49-F238E27FC236}">
                <a16:creationId xmlns:a16="http://schemas.microsoft.com/office/drawing/2014/main" id="{0C755314-FAB4-4778-A20B-EFDB6A16EE56}"/>
              </a:ext>
            </a:extLst>
          </p:cNvPr>
          <p:cNvSpPr>
            <a:spLocks noChangeArrowheads="1"/>
          </p:cNvSpPr>
          <p:nvPr/>
        </p:nvSpPr>
        <p:spPr bwMode="auto">
          <a:xfrm>
            <a:off x="7887033" y="3816833"/>
            <a:ext cx="792623"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Tree>
    <p:extLst>
      <p:ext uri="{BB962C8B-B14F-4D97-AF65-F5344CB8AC3E}">
        <p14:creationId xmlns:p14="http://schemas.microsoft.com/office/powerpoint/2010/main" val="19652590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stCondLst>
                                            <p:cond delay="0"/>
                                          </p:stCondLst>
                                        </p:cTn>
                                        <p:tgtEl>
                                          <p:spTgt spid="25"/>
                                        </p:tgtEl>
                                      </p:cBhvr>
                                    </p:animEffect>
                                    <p:anim to="" calcmode="lin" valueType="num">
                                      <p:cBhvr>
                                        <p:cTn id="27"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8" presetClass="emph" presetSubtype="0" fill="hold" grpId="1" nodeType="withEffect">
                                  <p:stCondLst>
                                    <p:cond delay="0"/>
                                  </p:stCondLst>
                                  <p:childTnLst>
                                    <p:set>
                                      <p:cBhvr override="childStyle">
                                        <p:cTn id="35" dur="500" fill="hold"/>
                                        <p:tgtEl>
                                          <p:spTgt spid="11"/>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6" presetClass="emph" presetSubtype="0" fill="hold" grpId="3" nodeType="withEffect">
                                  <p:stCondLst>
                                    <p:cond delay="0"/>
                                  </p:stCondLst>
                                  <p:childTnLst>
                                    <p:animScale>
                                      <p:cBhvr>
                                        <p:cTn id="45" dur="2000" fill="hold"/>
                                        <p:tgtEl>
                                          <p:spTgt spid="5"/>
                                        </p:tgtEl>
                                      </p:cBhvr>
                                      <p:by x="112000" y="112000"/>
                                    </p:animScale>
                                  </p:childTnLst>
                                </p:cTn>
                              </p:par>
                              <p:par>
                                <p:cTn id="46" presetID="42" presetClass="path" presetSubtype="0" accel="50000" decel="50000" fill="hold" grpId="2" nodeType="withEffect">
                                  <p:stCondLst>
                                    <p:cond delay="0"/>
                                  </p:stCondLst>
                                  <p:childTnLst>
                                    <p:animMotion origin="layout" path="M 1.94444E-6 -2.96296E-6 L -0.58108 -0.07199 " pathEditMode="relative" rAng="0" ptsTypes="AA">
                                      <p:cBhvr>
                                        <p:cTn id="47" dur="2000" fill="hold"/>
                                        <p:tgtEl>
                                          <p:spTgt spid="5"/>
                                        </p:tgtEl>
                                        <p:attrNameLst>
                                          <p:attrName>ppt_x</p:attrName>
                                          <p:attrName>ppt_y</p:attrName>
                                        </p:attrNameLst>
                                      </p:cBhvr>
                                      <p:rCtr x="-29063" y="-3611"/>
                                    </p:animMotion>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5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50"/>
                                        <p:tgtEl>
                                          <p:spTgt spid="2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50"/>
                                        <p:tgtEl>
                                          <p:spTgt spid="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250"/>
                                        <p:tgtEl>
                                          <p:spTgt spid="22"/>
                                        </p:tgtEl>
                                      </p:cBhvr>
                                    </p:animEffect>
                                  </p:childTnLst>
                                </p:cTn>
                              </p:par>
                              <p:par>
                                <p:cTn id="93" presetID="42" presetClass="path" presetSubtype="0" accel="50000" decel="50000" fill="hold" grpId="2" nodeType="withEffect">
                                  <p:stCondLst>
                                    <p:cond delay="0"/>
                                  </p:stCondLst>
                                  <p:childTnLst>
                                    <p:animMotion origin="layout" path="M 1.94444E-6 3.7037E-7 L -0.30834 -0.01273 " pathEditMode="relative" rAng="0" ptsTypes="AA">
                                      <p:cBhvr>
                                        <p:cTn id="94" dur="2000" fill="hold"/>
                                        <p:tgtEl>
                                          <p:spTgt spid="13"/>
                                        </p:tgtEl>
                                        <p:attrNameLst>
                                          <p:attrName>ppt_x</p:attrName>
                                          <p:attrName>ppt_y</p:attrName>
                                        </p:attrNameLst>
                                      </p:cBhvr>
                                      <p:rCtr x="-15417" y="-648"/>
                                    </p:animMotion>
                                  </p:childTnLst>
                                </p:cTn>
                              </p:par>
                              <p:par>
                                <p:cTn id="95" presetID="42" presetClass="path" presetSubtype="0" accel="50000" decel="50000" fill="hold" grpId="2" nodeType="withEffect">
                                  <p:stCondLst>
                                    <p:cond delay="0"/>
                                  </p:stCondLst>
                                  <p:childTnLst>
                                    <p:animMotion origin="layout" path="M 3.61111E-6 3.33333E-6 L -0.329 0.07407 " pathEditMode="relative" rAng="0" ptsTypes="AA">
                                      <p:cBhvr>
                                        <p:cTn id="96" dur="2000" fill="hold"/>
                                        <p:tgtEl>
                                          <p:spTgt spid="14"/>
                                        </p:tgtEl>
                                        <p:attrNameLst>
                                          <p:attrName>ppt_x</p:attrName>
                                          <p:attrName>ppt_y</p:attrName>
                                        </p:attrNameLst>
                                      </p:cBhvr>
                                      <p:rCtr x="-16458" y="3704"/>
                                    </p:animMotion>
                                  </p:childTnLst>
                                </p:cTn>
                              </p:par>
                              <p:par>
                                <p:cTn id="97" presetID="42" presetClass="path" presetSubtype="0" accel="50000" decel="50000" fill="hold" grpId="2" nodeType="withEffect">
                                  <p:stCondLst>
                                    <p:cond delay="0"/>
                                  </p:stCondLst>
                                  <p:childTnLst>
                                    <p:animMotion origin="layout" path="M -3.61111E-6 -2.22222E-6 L 0.48368 -0.01296 " pathEditMode="relative" rAng="0" ptsTypes="AA">
                                      <p:cBhvr>
                                        <p:cTn id="98" dur="2000" fill="hold"/>
                                        <p:tgtEl>
                                          <p:spTgt spid="15"/>
                                        </p:tgtEl>
                                        <p:attrNameLst>
                                          <p:attrName>ppt_x</p:attrName>
                                          <p:attrName>ppt_y</p:attrName>
                                        </p:attrNameLst>
                                      </p:cBhvr>
                                      <p:rCtr x="24184" y="-648"/>
                                    </p:animMotion>
                                  </p:childTnLst>
                                </p:cTn>
                              </p:par>
                              <p:par>
                                <p:cTn id="99" presetID="42" presetClass="path" presetSubtype="0" accel="50000" decel="50000" fill="hold" grpId="2" nodeType="withEffect">
                                  <p:stCondLst>
                                    <p:cond delay="0"/>
                                  </p:stCondLst>
                                  <p:childTnLst>
                                    <p:animMotion origin="layout" path="M -3.61111E-6 -2.22222E-6 L 0.11858 0.07408 " pathEditMode="relative" rAng="0" ptsTypes="AA">
                                      <p:cBhvr>
                                        <p:cTn id="100" dur="2000" fill="hold"/>
                                        <p:tgtEl>
                                          <p:spTgt spid="16"/>
                                        </p:tgtEl>
                                        <p:attrNameLst>
                                          <p:attrName>ppt_x</p:attrName>
                                          <p:attrName>ppt_y</p:attrName>
                                        </p:attrNameLst>
                                      </p:cBhvr>
                                      <p:rCtr x="5920" y="3704"/>
                                    </p:animMotion>
                                  </p:childTnLst>
                                </p:cTn>
                              </p:par>
                              <p:par>
                                <p:cTn id="101" presetID="42" presetClass="path" presetSubtype="0" accel="50000" decel="50000" fill="hold" grpId="2" nodeType="withEffect">
                                  <p:stCondLst>
                                    <p:cond delay="0"/>
                                  </p:stCondLst>
                                  <p:childTnLst>
                                    <p:animMotion origin="layout" path="M 4.44444E-6 4.81481E-6 L -0.10434 0.15995 " pathEditMode="relative" rAng="0" ptsTypes="AA">
                                      <p:cBhvr>
                                        <p:cTn id="102" dur="2000" fill="hold"/>
                                        <p:tgtEl>
                                          <p:spTgt spid="17"/>
                                        </p:tgtEl>
                                        <p:attrNameLst>
                                          <p:attrName>ppt_x</p:attrName>
                                          <p:attrName>ppt_y</p:attrName>
                                        </p:attrNameLst>
                                      </p:cBhvr>
                                      <p:rCtr x="-5226" y="7986"/>
                                    </p:animMotion>
                                  </p:childTnLst>
                                </p:cTn>
                              </p:par>
                              <p:par>
                                <p:cTn id="103" presetID="42" presetClass="path" presetSubtype="0" accel="50000" decel="50000" fill="hold" grpId="2" nodeType="withEffect">
                                  <p:stCondLst>
                                    <p:cond delay="0"/>
                                  </p:stCondLst>
                                  <p:childTnLst>
                                    <p:animMotion origin="layout" path="M 3.61111E-6 3.7037E-7 L -0.31702 0.24653 " pathEditMode="relative" rAng="0" ptsTypes="AA">
                                      <p:cBhvr>
                                        <p:cTn id="104" dur="2000" fill="hold"/>
                                        <p:tgtEl>
                                          <p:spTgt spid="18"/>
                                        </p:tgtEl>
                                        <p:attrNameLst>
                                          <p:attrName>ppt_x</p:attrName>
                                          <p:attrName>ppt_y</p:attrName>
                                        </p:attrNameLst>
                                      </p:cBhvr>
                                      <p:rCtr x="-15851" y="12315"/>
                                    </p:animMotion>
                                  </p:childTnLst>
                                </p:cTn>
                              </p:par>
                              <p:par>
                                <p:cTn id="105" presetID="42" presetClass="path" presetSubtype="0" accel="50000" decel="50000" fill="hold" grpId="2" nodeType="withEffect">
                                  <p:stCondLst>
                                    <p:cond delay="0"/>
                                  </p:stCondLst>
                                  <p:childTnLst>
                                    <p:animMotion origin="layout" path="M 4.44444E-6 3.7037E-6 L 0.33819 0.24768 " pathEditMode="relative" rAng="0" ptsTypes="AA">
                                      <p:cBhvr>
                                        <p:cTn id="106" dur="2000" fill="hold"/>
                                        <p:tgtEl>
                                          <p:spTgt spid="19"/>
                                        </p:tgtEl>
                                        <p:attrNameLst>
                                          <p:attrName>ppt_x</p:attrName>
                                          <p:attrName>ppt_y</p:attrName>
                                        </p:attrNameLst>
                                      </p:cBhvr>
                                      <p:rCtr x="16910" y="12384"/>
                                    </p:animMotion>
                                  </p:childTnLst>
                                </p:cTn>
                              </p:par>
                              <p:par>
                                <p:cTn id="107" presetID="42" presetClass="path" presetSubtype="0" accel="50000" decel="50000" fill="hold" grpId="2" nodeType="withEffect">
                                  <p:stCondLst>
                                    <p:cond delay="0"/>
                                  </p:stCondLst>
                                  <p:childTnLst>
                                    <p:animMotion origin="layout" path="M 4.44444E-6 -4.81481E-6 L 0.01475 0.3345 " pathEditMode="relative" rAng="0" ptsTypes="AA">
                                      <p:cBhvr>
                                        <p:cTn id="108" dur="2000" fill="hold"/>
                                        <p:tgtEl>
                                          <p:spTgt spid="20"/>
                                        </p:tgtEl>
                                        <p:attrNameLst>
                                          <p:attrName>ppt_x</p:attrName>
                                          <p:attrName>ppt_y</p:attrName>
                                        </p:attrNameLst>
                                      </p:cBhvr>
                                      <p:rCtr x="729" y="16713"/>
                                    </p:animMotion>
                                  </p:childTnLst>
                                </p:cTn>
                              </p:par>
                              <p:par>
                                <p:cTn id="109" presetID="42" presetClass="path" presetSubtype="0" accel="50000" decel="50000" fill="hold" grpId="2" nodeType="withEffect">
                                  <p:stCondLst>
                                    <p:cond delay="0"/>
                                  </p:stCondLst>
                                  <p:childTnLst>
                                    <p:animMotion origin="layout" path="M -4.72222E-6 -4.81481E-6 L 0.2408 0.33357 " pathEditMode="relative" rAng="0" ptsTypes="AA">
                                      <p:cBhvr>
                                        <p:cTn id="110" dur="2000" fill="hold"/>
                                        <p:tgtEl>
                                          <p:spTgt spid="21"/>
                                        </p:tgtEl>
                                        <p:attrNameLst>
                                          <p:attrName>ppt_x</p:attrName>
                                          <p:attrName>ppt_y</p:attrName>
                                        </p:attrNameLst>
                                      </p:cBhvr>
                                      <p:rCtr x="12031" y="16667"/>
                                    </p:animMotion>
                                  </p:childTnLst>
                                </p:cTn>
                              </p:par>
                              <p:par>
                                <p:cTn id="111" presetID="42" presetClass="path" presetSubtype="0" accel="50000" decel="50000" fill="hold" grpId="2" nodeType="withEffect">
                                  <p:stCondLst>
                                    <p:cond delay="0"/>
                                  </p:stCondLst>
                                  <p:childTnLst>
                                    <p:animMotion origin="layout" path="M -8.33333E-7 2.96296E-6 L -0.43854 0.16088 " pathEditMode="relative" rAng="0" ptsTypes="AA">
                                      <p:cBhvr>
                                        <p:cTn id="112" dur="2000" fill="hold"/>
                                        <p:tgtEl>
                                          <p:spTgt spid="22"/>
                                        </p:tgtEl>
                                        <p:attrNameLst>
                                          <p:attrName>ppt_x</p:attrName>
                                          <p:attrName>ppt_y</p:attrName>
                                        </p:attrNameLst>
                                      </p:cBhvr>
                                      <p:rCtr x="-21927" y="8032"/>
                                    </p:animMotion>
                                  </p:childTnLst>
                                </p:cTn>
                              </p:par>
                              <p:par>
                                <p:cTn id="113" presetID="10" presetClass="exit" presetSubtype="0" fill="hold" grpId="1" nodeType="withEffect">
                                  <p:stCondLst>
                                    <p:cond delay="0"/>
                                  </p:stCondLst>
                                  <p:childTnLst>
                                    <p:animEffect transition="out" filter="fade">
                                      <p:cBhvr>
                                        <p:cTn id="114" dur="1250"/>
                                        <p:tgtEl>
                                          <p:spTgt spid="3074"/>
                                        </p:tgtEl>
                                      </p:cBhvr>
                                    </p:animEffect>
                                    <p:set>
                                      <p:cBhvr>
                                        <p:cTn id="115" dur="1" fill="hold">
                                          <p:stCondLst>
                                            <p:cond delay="1249"/>
                                          </p:stCondLst>
                                        </p:cTn>
                                        <p:tgtEl>
                                          <p:spTgt spid="3074"/>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fade">
                                      <p:cBhvr>
                                        <p:cTn id="119" dur="250"/>
                                        <p:tgtEl>
                                          <p:spTgt spid="12"/>
                                        </p:tgtEl>
                                      </p:cBhvr>
                                    </p:animEffect>
                                  </p:childTnLst>
                                </p:cTn>
                              </p:par>
                              <p:par>
                                <p:cTn id="120" presetID="10" presetClass="exit" presetSubtype="0" fill="hold" grpId="1"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1"/>
                                        </p:tgtEl>
                                      </p:cBhvr>
                                    </p:animEffect>
                                    <p:set>
                                      <p:cBhvr>
                                        <p:cTn id="146" dur="1" fill="hold">
                                          <p:stCondLst>
                                            <p:cond delay="499"/>
                                          </p:stCondLst>
                                        </p:cTn>
                                        <p:tgtEl>
                                          <p:spTgt spid="2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23" presetClass="exit" presetSubtype="32" fill="hold" grpId="1" nodeType="clickEffect">
                                  <p:stCondLst>
                                    <p:cond delay="0"/>
                                  </p:stCondLst>
                                  <p:childTnLst>
                                    <p:anim calcmode="lin" valueType="num">
                                      <p:cBhvr>
                                        <p:cTn id="153" dur="1000"/>
                                        <p:tgtEl>
                                          <p:spTgt spid="12"/>
                                        </p:tgtEl>
                                        <p:attrNameLst>
                                          <p:attrName>ppt_w</p:attrName>
                                        </p:attrNameLst>
                                      </p:cBhvr>
                                      <p:tavLst>
                                        <p:tav tm="0">
                                          <p:val>
                                            <p:strVal val="ppt_w"/>
                                          </p:val>
                                        </p:tav>
                                        <p:tav tm="100000">
                                          <p:val>
                                            <p:fltVal val="0"/>
                                          </p:val>
                                        </p:tav>
                                      </p:tavLst>
                                    </p:anim>
                                    <p:anim calcmode="lin" valueType="num">
                                      <p:cBhvr>
                                        <p:cTn id="154" dur="1000"/>
                                        <p:tgtEl>
                                          <p:spTgt spid="12"/>
                                        </p:tgtEl>
                                        <p:attrNameLst>
                                          <p:attrName>ppt_h</p:attrName>
                                        </p:attrNameLst>
                                      </p:cBhvr>
                                      <p:tavLst>
                                        <p:tav tm="0">
                                          <p:val>
                                            <p:strVal val="ppt_h"/>
                                          </p:val>
                                        </p:tav>
                                        <p:tav tm="100000">
                                          <p:val>
                                            <p:fltVal val="0"/>
                                          </p:val>
                                        </p:tav>
                                      </p:tavLst>
                                    </p:anim>
                                    <p:set>
                                      <p:cBhvr>
                                        <p:cTn id="155" dur="1" fill="hold">
                                          <p:stCondLst>
                                            <p:cond delay="999"/>
                                          </p:stCondLst>
                                        </p:cTn>
                                        <p:tgtEl>
                                          <p:spTgt spid="12"/>
                                        </p:tgtEl>
                                        <p:attrNameLst>
                                          <p:attrName>style.visibility</p:attrName>
                                        </p:attrNameLst>
                                      </p:cBhvr>
                                      <p:to>
                                        <p:strVal val="hidden"/>
                                      </p:to>
                                    </p:set>
                                  </p:childTnLst>
                                </p:cTn>
                              </p:par>
                              <p:par>
                                <p:cTn id="156" presetID="42" presetClass="path" presetSubtype="0" accel="50000" decel="50000" fill="hold" grpId="2" nodeType="withEffect">
                                  <p:stCondLst>
                                    <p:cond delay="0"/>
                                  </p:stCondLst>
                                  <p:childTnLst>
                                    <p:animMotion origin="layout" path="M 1.11111E-6 4.07407E-6 L -0.05278 0.09305 " pathEditMode="relative" rAng="0" ptsTypes="AA">
                                      <p:cBhvr>
                                        <p:cTn id="157" dur="1000" fill="hold"/>
                                        <p:tgtEl>
                                          <p:spTgt spid="12"/>
                                        </p:tgtEl>
                                        <p:attrNameLst>
                                          <p:attrName>ppt_x</p:attrName>
                                          <p:attrName>ppt_y</p:attrName>
                                        </p:attrNameLst>
                                      </p:cBhvr>
                                      <p:rCtr x="-2639" y="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3074" grpId="0"/>
      <p:bldP spid="3074" grpId="1"/>
      <p:bldP spid="5" grpId="0"/>
      <p:bldP spid="5" grpId="1"/>
      <p:bldP spid="5" grpId="2"/>
      <p:bldP spid="5" grpId="3"/>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4" grpId="0"/>
      <p:bldP spid="24"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6BA26-26CE-43C1-A9FE-A407AB00F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94136D92-96A2-450B-9279-9B32F51E1872}"/>
              </a:ext>
            </a:extLst>
          </p:cNvPr>
          <p:cNvSpPr txBox="1">
            <a:spLocks/>
          </p:cNvSpPr>
          <p:nvPr/>
        </p:nvSpPr>
        <p:spPr>
          <a:xfrm>
            <a:off x="1242829" y="3354773"/>
            <a:ext cx="54619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love his brother</a:t>
            </a:r>
          </a:p>
        </p:txBody>
      </p:sp>
      <p:sp>
        <p:nvSpPr>
          <p:cNvPr id="3074" name="Rectangle 2"/>
          <p:cNvSpPr>
            <a:spLocks noGrp="1" noChangeArrowheads="1"/>
          </p:cNvSpPr>
          <p:nvPr>
            <p:ph type="title"/>
          </p:nvPr>
        </p:nvSpPr>
        <p:spPr>
          <a:xfrm>
            <a:off x="609600" y="2042319"/>
            <a:ext cx="79248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this commandment we have from Him: that he who loves God must love his brother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B2E4AF2-70FA-47C6-BAF9-9FFE95000A94}"/>
              </a:ext>
            </a:extLst>
          </p:cNvPr>
          <p:cNvSpPr txBox="1">
            <a:spLocks noChangeArrowheads="1"/>
          </p:cNvSpPr>
          <p:nvPr/>
        </p:nvSpPr>
        <p:spPr bwMode="auto">
          <a:xfrm>
            <a:off x="1253148" y="340750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09568DC-A00F-4ECE-841D-E7599C213B62}"/>
              </a:ext>
            </a:extLst>
          </p:cNvPr>
          <p:cNvSpPr txBox="1">
            <a:spLocks noChangeArrowheads="1"/>
          </p:cNvSpPr>
          <p:nvPr/>
        </p:nvSpPr>
        <p:spPr bwMode="auto">
          <a:xfrm>
            <a:off x="6477742" y="251215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375F450-C9E4-4460-B8D8-9DF247B3C560}"/>
              </a:ext>
            </a:extLst>
          </p:cNvPr>
          <p:cNvSpPr txBox="1">
            <a:spLocks noChangeArrowheads="1"/>
          </p:cNvSpPr>
          <p:nvPr/>
        </p:nvSpPr>
        <p:spPr bwMode="auto">
          <a:xfrm>
            <a:off x="1289538" y="3415472"/>
            <a:ext cx="53556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 love his brother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64845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2" nodeType="withEffect">
                                  <p:stCondLst>
                                    <p:cond delay="0"/>
                                  </p:stCondLst>
                                  <p:childTnLst>
                                    <p:animMotion origin="layout" path="M 1.94444E-6 -7.40741E-7 L 0.57153 -0.13032 " pathEditMode="relative" rAng="0" ptsTypes="AA">
                                      <p:cBhvr>
                                        <p:cTn id="28" dur="2000" fill="hold"/>
                                        <p:tgtEl>
                                          <p:spTgt spid="5"/>
                                        </p:tgtEl>
                                        <p:attrNameLst>
                                          <p:attrName>ppt_x</p:attrName>
                                          <p:attrName>ppt_y</p:attrName>
                                        </p:attrNameLst>
                                      </p:cBhvr>
                                      <p:rCtr x="28576" y="-6528"/>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250"/>
                                        <p:tgtEl>
                                          <p:spTgt spid="7"/>
                                        </p:tgtEl>
                                      </p:cBhvr>
                                    </p:animEffect>
                                    <p:set>
                                      <p:cBhvr>
                                        <p:cTn id="37"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3E44AB-7F3D-42AD-9AD0-8FD55E0E0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238AB31-428F-4BEC-9525-953CB009F16F}"/>
              </a:ext>
            </a:extLst>
          </p:cNvPr>
          <p:cNvSpPr txBox="1">
            <a:spLocks/>
          </p:cNvSpPr>
          <p:nvPr/>
        </p:nvSpPr>
        <p:spPr>
          <a:xfrm>
            <a:off x="6477716" y="2461626"/>
            <a:ext cx="16309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must</a:t>
            </a:r>
          </a:p>
        </p:txBody>
      </p:sp>
      <p:sp>
        <p:nvSpPr>
          <p:cNvPr id="8" name="Title 1">
            <a:extLst>
              <a:ext uri="{FF2B5EF4-FFF2-40B4-BE49-F238E27FC236}">
                <a16:creationId xmlns:a16="http://schemas.microsoft.com/office/drawing/2014/main" id="{823AB72F-4391-418B-A09F-FF04C0CBC1FC}"/>
              </a:ext>
            </a:extLst>
          </p:cNvPr>
          <p:cNvSpPr txBox="1">
            <a:spLocks/>
          </p:cNvSpPr>
          <p:nvPr/>
        </p:nvSpPr>
        <p:spPr>
          <a:xfrm>
            <a:off x="2561833" y="3130888"/>
            <a:ext cx="29086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be friendly</a:t>
            </a:r>
          </a:p>
        </p:txBody>
      </p:sp>
      <p:sp>
        <p:nvSpPr>
          <p:cNvPr id="3074" name="Rectangle 2"/>
          <p:cNvSpPr>
            <a:spLocks noGrp="1" noChangeArrowheads="1"/>
          </p:cNvSpPr>
          <p:nvPr>
            <p:ph type="title"/>
          </p:nvPr>
        </p:nvSpPr>
        <p:spPr>
          <a:xfrm>
            <a:off x="762000" y="2408238"/>
            <a:ext cx="76200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man who has friends must himself be friendly, But there is a friend who sticks closer than a brother.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18:24 </a:t>
            </a:r>
          </a:p>
        </p:txBody>
      </p:sp>
      <p:sp>
        <p:nvSpPr>
          <p:cNvPr id="5" name="Rectangle 2">
            <a:extLst>
              <a:ext uri="{FF2B5EF4-FFF2-40B4-BE49-F238E27FC236}">
                <a16:creationId xmlns:a16="http://schemas.microsoft.com/office/drawing/2014/main" id="{8F7DF0E5-7DB0-49E6-B487-135AD2B9E3C2}"/>
              </a:ext>
            </a:extLst>
          </p:cNvPr>
          <p:cNvSpPr txBox="1">
            <a:spLocks noChangeArrowheads="1"/>
          </p:cNvSpPr>
          <p:nvPr/>
        </p:nvSpPr>
        <p:spPr bwMode="auto">
          <a:xfrm>
            <a:off x="6477742" y="2512152"/>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153BE90-096E-446F-AFF9-11D56E28CEE3}"/>
              </a:ext>
            </a:extLst>
          </p:cNvPr>
          <p:cNvSpPr txBox="1">
            <a:spLocks noChangeArrowheads="1"/>
          </p:cNvSpPr>
          <p:nvPr/>
        </p:nvSpPr>
        <p:spPr bwMode="auto">
          <a:xfrm>
            <a:off x="6494401" y="2524337"/>
            <a:ext cx="15924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73E3162-DF7C-447A-8F88-359308493FEC}"/>
              </a:ext>
            </a:extLst>
          </p:cNvPr>
          <p:cNvSpPr txBox="1">
            <a:spLocks noChangeArrowheads="1"/>
          </p:cNvSpPr>
          <p:nvPr/>
        </p:nvSpPr>
        <p:spPr bwMode="auto">
          <a:xfrm>
            <a:off x="2647401" y="3194934"/>
            <a:ext cx="2743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friendly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8EC583F-FDCF-4789-B07C-EC98FD6B7614}"/>
              </a:ext>
            </a:extLst>
          </p:cNvPr>
          <p:cNvSpPr txBox="1">
            <a:spLocks noChangeArrowheads="1"/>
          </p:cNvSpPr>
          <p:nvPr/>
        </p:nvSpPr>
        <p:spPr bwMode="auto">
          <a:xfrm>
            <a:off x="6066763" y="278377"/>
            <a:ext cx="16272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11" name="SpotlightShape1_rendered">
            <a:extLst>
              <a:ext uri="{FF2B5EF4-FFF2-40B4-BE49-F238E27FC236}">
                <a16:creationId xmlns:a16="http://schemas.microsoft.com/office/drawing/2014/main" id="{39B488A7-9DBD-43B1-9AC6-F326B10031D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779699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par>
                                <p:cTn id="42" presetID="6" presetClass="emph" presetSubtype="0" fill="hold" grpId="3" nodeType="withEffect">
                                  <p:stCondLst>
                                    <p:cond delay="0"/>
                                  </p:stCondLst>
                                  <p:childTnLst>
                                    <p:animScale>
                                      <p:cBhvr>
                                        <p:cTn id="43" dur="2000" fill="hold"/>
                                        <p:tgtEl>
                                          <p:spTgt spid="5"/>
                                        </p:tgtEl>
                                      </p:cBhvr>
                                      <p:by x="91000" y="91000"/>
                                    </p:animScale>
                                  </p:childTnLst>
                                </p:cTn>
                              </p:par>
                              <p:par>
                                <p:cTn id="44" presetID="42" presetClass="path" presetSubtype="0" accel="50000" decel="50000" fill="hold" grpId="2" nodeType="withEffect">
                                  <p:stCondLst>
                                    <p:cond delay="0"/>
                                  </p:stCondLst>
                                  <p:childTnLst>
                                    <p:animMotion origin="layout" path="M -2.22222E-6 4.81481E-6 L -0.04548 -0.32732 " pathEditMode="relative" rAng="0" ptsTypes="AA">
                                      <p:cBhvr>
                                        <p:cTn id="45" dur="2000" fill="hold"/>
                                        <p:tgtEl>
                                          <p:spTgt spid="5"/>
                                        </p:tgtEl>
                                        <p:attrNameLst>
                                          <p:attrName>ppt_x</p:attrName>
                                          <p:attrName>ppt_y</p:attrName>
                                        </p:attrNameLst>
                                      </p:cBhvr>
                                      <p:rCtr x="-2274" y="-16366"/>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5" grpId="0"/>
      <p:bldP spid="5" grpId="1"/>
      <p:bldP spid="5" grpId="2"/>
      <p:bldP spid="5" grpId="3"/>
      <p:bldP spid="9" grpId="0"/>
      <p:bldP spid="9" grpId="1"/>
      <p:bldP spid="10" grpId="0"/>
      <p:bldP spid="10"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3810</TotalTime>
  <Words>1814</Words>
  <Application>Microsoft Office PowerPoint</Application>
  <PresentationFormat>On-screen Show (4:3)</PresentationFormat>
  <Paragraphs>240</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Stencil</vt:lpstr>
      <vt:lpstr>Default Design</vt:lpstr>
      <vt:lpstr>PowerPoint Presentation</vt:lpstr>
      <vt:lpstr>PowerPoint Presentation</vt:lpstr>
      <vt:lpstr>And there is no creature hidden from His sight, but all things are naked and open to the eyes of Him to whom we must give account.                     — Hebrews 4:13  </vt:lpstr>
      <vt:lpstr>Therefore we must give the more earnest heed to the things we have heard, lest we drift away. For if the word spoken through angels proved steadfast, and every transgression and disobedience received a just reward, how shall we escape if we neglect so great a salvation, which at the first began to be spoken by the Lord, and was confirmed to us by those who heard Him, … — Hebrews 2:1-3 </vt:lpstr>
      <vt:lpstr>For we must all appear before the judgment seat of Christ, that each one may receive the things done in the body, according to what he has done, whether good or bad.        — 2nd Corinthians 5:10  </vt:lpstr>
      <vt:lpstr>You therefore must endure hardship as a good soldier of  Jesus Christ. — 2nd Timothy 2:3 </vt:lpstr>
      <vt:lpstr>Therefore, as the elect of God,             holy and beloved, put on tender mercies, kindness, humility, meekness, longsuffering; bearing with one another, and forgiving one another, if anyone has a complaint against another; even as Christ forgave you, so you also must do. But above all these things put on love, which is the bond of perfection.                        — Colossians 3:12-14  </vt:lpstr>
      <vt:lpstr>And this commandment we have from Him: that he who loves God must love his brother also.                          — 1st John 4:21  </vt:lpstr>
      <vt:lpstr>A man who has friends must himself be friendly, But there is a friend who sticks closer than a brother. — Proverbs 18:24 </vt:lpstr>
      <vt:lpstr>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 2nd Timothy 2:24-26 </vt:lpstr>
      <vt:lpstr>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 Therefore you must be subject, not only because of wrath but also for conscience' sake. — Romans 13:3-5 </vt:lpstr>
      <vt:lpstr>Jesus answered, "Most assuredly,  I say to you, unless one is born of water and the Spirit, he cannot enter the kingdom of God. That which is born of the flesh is flesh, and that which is born of the Spirit is spirit. Do not marvel that I said to you, 'You must be born again.'" — John 3:5-7  </vt:lpstr>
      <vt:lpstr>"God is Spirit, and those who worship Him must worship in spirit and truth." — John 4:24 </vt:lpstr>
      <vt:lpstr>But without faith it is impossible to please Him, for he who comes to God must believe that He is, and that He is a rewarder of  those who diligently seek Him.      — Hebrews 11:6  </vt:lpstr>
      <vt:lpstr>And he brought them out and said, "Sirs, what must I do to be saved?" So they said, "Believe on the Lord Jesus Christ, and you will be saved, you and your household." Then they spoke the word of the Lord to him and to all who were in his house. And he took them the same hour of the night and washed their stripes. And immediately he and all his family were baptized.  — Acts 16:30-33 </vt:lpstr>
      <vt:lpstr>"Nor is there salvation in any other, for there is no other name under heaven given among men by which we must be saved."         — Acts 4:12  </vt:lpstr>
      <vt:lpstr>Behold, I tell you a mystery:        We shall not all sleep, but we shall all be changed -- in a moment,       in the twinkling of an eye, at the last trumpet. For the trumpet   will sound, and the dead will be   raised incorruptible, and we shall be changed. — 1st Corinthians 15:51-52 </vt:lpstr>
      <vt:lpstr>For this corruptible must                put on incorruption, and this       mortal must put on immortality. So when this corruptible has put on incorruption, and this mortal has put on immortality, then shall be brought to pass the saying that is written: "Death is swallowed up in victory." — 1st Corinthians 15:53-54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327</cp:revision>
  <dcterms:created xsi:type="dcterms:W3CDTF">2014-04-12T23:55:49Z</dcterms:created>
  <dcterms:modified xsi:type="dcterms:W3CDTF">2021-01-31T01:06:17Z</dcterms:modified>
</cp:coreProperties>
</file>