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0"/>
  </p:notesMasterIdLst>
  <p:sldIdLst>
    <p:sldId id="256" r:id="rId3"/>
    <p:sldId id="346" r:id="rId4"/>
    <p:sldId id="363" r:id="rId5"/>
    <p:sldId id="663" r:id="rId6"/>
    <p:sldId id="359" r:id="rId7"/>
    <p:sldId id="664" r:id="rId8"/>
    <p:sldId id="653" r:id="rId9"/>
    <p:sldId id="656" r:id="rId10"/>
    <p:sldId id="660" r:id="rId11"/>
    <p:sldId id="644" r:id="rId12"/>
    <p:sldId id="670" r:id="rId13"/>
    <p:sldId id="643" r:id="rId14"/>
    <p:sldId id="650" r:id="rId15"/>
    <p:sldId id="661" r:id="rId16"/>
    <p:sldId id="654" r:id="rId17"/>
    <p:sldId id="648" r:id="rId18"/>
    <p:sldId id="655" r:id="rId19"/>
    <p:sldId id="651" r:id="rId20"/>
    <p:sldId id="645" r:id="rId21"/>
    <p:sldId id="708" r:id="rId22"/>
    <p:sldId id="707" r:id="rId23"/>
    <p:sldId id="705" r:id="rId24"/>
    <p:sldId id="706" r:id="rId25"/>
    <p:sldId id="710" r:id="rId26"/>
    <p:sldId id="698" r:id="rId27"/>
    <p:sldId id="677" r:id="rId28"/>
    <p:sldId id="682" r:id="rId29"/>
    <p:sldId id="680" r:id="rId30"/>
    <p:sldId id="721" r:id="rId31"/>
    <p:sldId id="718" r:id="rId32"/>
    <p:sldId id="720" r:id="rId33"/>
    <p:sldId id="719" r:id="rId34"/>
    <p:sldId id="696" r:id="rId35"/>
    <p:sldId id="684" r:id="rId36"/>
    <p:sldId id="686" r:id="rId37"/>
    <p:sldId id="687" r:id="rId38"/>
    <p:sldId id="688" r:id="rId39"/>
    <p:sldId id="691" r:id="rId40"/>
    <p:sldId id="695" r:id="rId41"/>
    <p:sldId id="713" r:id="rId42"/>
    <p:sldId id="716" r:id="rId43"/>
    <p:sldId id="717" r:id="rId44"/>
    <p:sldId id="714" r:id="rId45"/>
    <p:sldId id="715" r:id="rId46"/>
    <p:sldId id="642" r:id="rId47"/>
    <p:sldId id="668" r:id="rId48"/>
    <p:sldId id="667" r:id="rId49"/>
    <p:sldId id="675" r:id="rId50"/>
    <p:sldId id="722" r:id="rId51"/>
    <p:sldId id="666" r:id="rId52"/>
    <p:sldId id="652" r:id="rId53"/>
    <p:sldId id="672" r:id="rId54"/>
    <p:sldId id="709" r:id="rId55"/>
    <p:sldId id="673" r:id="rId56"/>
    <p:sldId id="665" r:id="rId57"/>
    <p:sldId id="674" r:id="rId58"/>
    <p:sldId id="693" r:id="rId59"/>
    <p:sldId id="694" r:id="rId60"/>
    <p:sldId id="659" r:id="rId61"/>
    <p:sldId id="647" r:id="rId62"/>
    <p:sldId id="723" r:id="rId63"/>
    <p:sldId id="724" r:id="rId64"/>
    <p:sldId id="712" r:id="rId65"/>
    <p:sldId id="711" r:id="rId66"/>
    <p:sldId id="350" r:id="rId67"/>
    <p:sldId id="283" r:id="rId68"/>
    <p:sldId id="382" r:id="rId6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F4E9E9"/>
    <a:srgbClr val="33CC33"/>
    <a:srgbClr val="66FF33"/>
    <a:srgbClr val="CC9900"/>
    <a:srgbClr val="FFFF00"/>
    <a:srgbClr val="FF5050"/>
    <a:srgbClr val="00B800"/>
    <a:srgbClr val="CC99FF"/>
    <a:srgbClr val="E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43" autoAdjust="0"/>
    <p:restoredTop sz="78151" autoAdjust="0"/>
  </p:normalViewPr>
  <p:slideViewPr>
    <p:cSldViewPr snapToGrid="0">
      <p:cViewPr varScale="1">
        <p:scale>
          <a:sx n="89" d="100"/>
          <a:sy n="89" d="100"/>
        </p:scale>
        <p:origin x="120" y="228"/>
      </p:cViewPr>
      <p:guideLst>
        <p:guide orient="horz" pos="2160"/>
        <p:guide pos="2880"/>
      </p:guideLst>
    </p:cSldViewPr>
  </p:slideViewPr>
  <p:outlineViewPr>
    <p:cViewPr>
      <p:scale>
        <a:sx n="33" d="100"/>
        <a:sy n="33" d="100"/>
      </p:scale>
      <p:origin x="0" y="-7818"/>
    </p:cViewPr>
  </p:outlineViewPr>
  <p:notesTextViewPr>
    <p:cViewPr>
      <p:scale>
        <a:sx n="75" d="100"/>
        <a:sy n="75" d="100"/>
      </p:scale>
      <p:origin x="0" y="0"/>
    </p:cViewPr>
  </p:notesTextViewPr>
  <p:sorterViewPr>
    <p:cViewPr varScale="1">
      <p:scale>
        <a:sx n="100" d="100"/>
        <a:sy n="100" d="100"/>
      </p:scale>
      <p:origin x="0" y="-55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10/22/2022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1126928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503812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Deuteronomy 30:19 "I call heaven and earth as witnesses today against you, that I have set before you life and death, blessing and cursing; therefore choose life, that both you and your descendants may live;</a:t>
            </a:r>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2674870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468829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3710004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3661595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22</a:t>
            </a:fld>
            <a:endParaRPr lang="en-US"/>
          </a:p>
        </p:txBody>
      </p:sp>
    </p:spTree>
    <p:extLst>
      <p:ext uri="{BB962C8B-B14F-4D97-AF65-F5344CB8AC3E}">
        <p14:creationId xmlns:p14="http://schemas.microsoft.com/office/powerpoint/2010/main" val="2300147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24</a:t>
            </a:fld>
            <a:endParaRPr lang="en-US"/>
          </a:p>
        </p:txBody>
      </p:sp>
    </p:spTree>
    <p:extLst>
      <p:ext uri="{BB962C8B-B14F-4D97-AF65-F5344CB8AC3E}">
        <p14:creationId xmlns:p14="http://schemas.microsoft.com/office/powerpoint/2010/main" val="525083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 16:1 Now the LORD spoke to Moses after the death of the two sons of Aaron, when they offered profane fire before the LORD, and died;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Leviticus 16:2 and the LORD said to Moses: "Tell Aaron your brother not to come at just any time into the Holy Place inside the veil, before the mercy seat which is on the ark, lest he die; for I will appear in the cloud above the mercy seat.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2Samuel 6:2 And David arose and went with all the people who were with him from </a:t>
            </a:r>
            <a:r>
              <a:rPr lang="en-US" dirty="0" err="1"/>
              <a:t>Baale</a:t>
            </a:r>
            <a:r>
              <a:rPr lang="en-US" dirty="0"/>
              <a:t> Judah to bring up from there the ark of God, whose name is called by the Name, the LORD of Hosts, who dwells between the cherubim.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2Kings 19:15 Then Hezekiah prayed before the LORD, and said: "O LORD God of Israel, the One who dwells between the cherubim, You are God, You alone, of all the kingdoms of the earth. You have made heaven and earth.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Isaiah 8:18 Here am I and the children whom the LORD has given me! We are for signs and wonders in Israel From the LORD of hosts, Who dwells in Mount Zion.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Isaiah 2:3 Many people shall come and say, "Come, and let us go up to the mountain of the LORD, To the house of the God of Jacob; He will teach us His ways, And we shall walk in His paths." For out of Zion shall go forth the law, And the word of the LORD from Jerusalem.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Psalms 135:21 Blessed be the LORD out of Zion, Who dwells in Jerusalem! Praise the LORD!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Isaiah 5:13 Therefore my people have gone into captivity, Because they have no knowledge; Their honorable men are famished, And their multitude dried up with thirst.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Lamentations 5:18 Because of Mount Zion which is desolate, With foxes walking about on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King Cyrus of Babylon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Ezra 5:15 "And he said to him, 'Take these articles; go, carry them to the temple site that is in Jerusalem, and let the house of God be rebuilt on its former 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Zechariah 8:3 "Thus says the LORD: 'I will return to Zion, And dwell in the midst of Jerusalem. Jerusalem shall be called the City of Truth, The Mountain of the LORD of hosts, The Holy Mountain.’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Joel 2:32 And it shall come to pass That whoever calls on the name of the LORD Shall be saved. For in Mount Zion and in Jerusalem there shall be deliverance, As the LORD has said, Among the remnant whom the LORD calls.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Micah 4:2 Many nations shall come and say, "Come, and let us go up to the mountain of the LORD, To the house of the God of Jacob; He will teach us His ways, And we shall walk in His paths." For out of Zion the law shall go forth, And the word of the LORD from Jerusalem.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Joel 3:17 "So you shall know that I am the LORD your God, Dwelling in Zion My holy mountain. Then Jerusalem shall be holy, And no aliens shall ever pass through her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Micah 4:7 I will make the lame a remnant, And the outcast a strong nation; So the LORD will reign over them in Mount Zion From now on, even forever.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Isa 31:9 He shall cross over to his stronghold for fear, And his princes shall be afraid of the banner," Says the LORD, Whose fire is in Zion And whose furnace is in Jerusalem.</a:t>
            </a:r>
          </a:p>
          <a:p>
            <a:endParaRPr lang="en-US" dirty="0"/>
          </a:p>
          <a:p>
            <a:r>
              <a:rPr lang="en-US" dirty="0"/>
              <a:t>Joel 3:21 "For I will acquit them of the guilt of bloodshed, whom I had not acquitted; For the LORD dwells in Zion."</a:t>
            </a:r>
          </a:p>
          <a:p>
            <a:endParaRPr lang="en-US" dirty="0"/>
          </a:p>
          <a:p>
            <a:endParaRPr lang="en-US" dirty="0"/>
          </a:p>
          <a:p>
            <a:endParaRPr lang="en-US" dirty="0"/>
          </a:p>
          <a:p>
            <a:endParaRPr lang="en-US" dirty="0"/>
          </a:p>
          <a:p>
            <a:endParaRPr lang="en-US" dirty="0"/>
          </a:p>
          <a:p>
            <a:r>
              <a:rPr lang="en-US" dirty="0"/>
              <a:t>Ro 8:9 But you are not in the flesh but in the Spirit, if indeed the Spirit of God dwells in you. Now if anyone does not have the Spirit of Christ, he is not His.</a:t>
            </a:r>
          </a:p>
          <a:p>
            <a:endParaRPr lang="en-US" dirty="0"/>
          </a:p>
          <a:p>
            <a:r>
              <a:rPr lang="en-US" dirty="0"/>
              <a:t>1Co 3:16 Do you not know that you are the temple of God and that the Spirit of God dwells in you?</a:t>
            </a:r>
          </a:p>
          <a:p>
            <a:endParaRPr lang="en-US" dirty="0"/>
          </a:p>
          <a:p>
            <a:r>
              <a:rPr lang="en-US" dirty="0"/>
              <a:t>Psalms 125:1 &lt;&lt;A Song of Ascents.&gt;&gt; Those who trust in the LORD Are like Mount Zion, Which cannot be moved, but abides forever.</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4270141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Hebrews 9:5 and above it were the cherubim of glory overshadowing the mercy seat. Of these things we cannot now speak in detail.</a:t>
            </a:r>
          </a:p>
          <a:p>
            <a:endParaRPr lang="en-US" dirty="0"/>
          </a:p>
          <a:p>
            <a:r>
              <a:rPr lang="en-US" dirty="0"/>
              <a:t>Commander</a:t>
            </a:r>
          </a:p>
          <a:p>
            <a:r>
              <a:rPr lang="en-US" dirty="0"/>
              <a:t>Ringmaster</a:t>
            </a:r>
          </a:p>
          <a:p>
            <a:r>
              <a:rPr lang="en-US" dirty="0"/>
              <a:t>Announcer</a:t>
            </a:r>
          </a:p>
          <a:p>
            <a:r>
              <a:rPr lang="en-US" dirty="0"/>
              <a:t>Presenter</a:t>
            </a:r>
          </a:p>
          <a:p>
            <a:r>
              <a:rPr lang="en-US" dirty="0"/>
              <a:t>Anchor</a:t>
            </a:r>
          </a:p>
          <a:p>
            <a:r>
              <a:rPr lang="en-US" dirty="0"/>
              <a:t>Giver</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3485926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storm of life, is our foundation of heart Christ? In God’s great love He sent forth His own Son so that we may have the salvation of our souls. He knocks and the door to His house is the light home.</a:t>
            </a:r>
          </a:p>
          <a:p>
            <a:endParaRPr lang="en-US" dirty="0"/>
          </a:p>
          <a:p>
            <a:endParaRPr lang="en-US" dirty="0"/>
          </a:p>
          <a:p>
            <a:r>
              <a:rPr lang="en-US" dirty="0"/>
              <a:t>Heb 5:9 And having been perfected, He became the author of eternal salvation to all who obey Him,</a:t>
            </a:r>
          </a:p>
          <a:p>
            <a:endParaRPr lang="en-US" dirty="0"/>
          </a:p>
          <a:p>
            <a:r>
              <a:rPr lang="en-US" dirty="0"/>
              <a:t>Heb 12:2 looking unto Jesus, the author and finisher of our faith, who for the joy that was set before Him endured the cross, despising the shame, and has sat down at the right hand of the throne of God.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73D6C-63A3-40D8-A13C-20F76920A6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180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3242589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768139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3385923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202122"/>
                </a:solidFill>
                <a:effectLst/>
                <a:latin typeface="Arial" panose="020B0604020202020204" pitchFamily="34" charset="0"/>
              </a:rPr>
              <a:t>589–587 BC</a:t>
            </a:r>
            <a:endParaRPr lang="en-US" dirty="0"/>
          </a:p>
          <a:p>
            <a:endParaRPr lang="en-US" dirty="0"/>
          </a:p>
          <a:p>
            <a:r>
              <a:rPr lang="en-US" dirty="0"/>
              <a:t>2</a:t>
            </a:r>
            <a:r>
              <a:rPr lang="en-US" baseline="30000" dirty="0"/>
              <a:t>nd</a:t>
            </a:r>
            <a:r>
              <a:rPr lang="en-US" dirty="0"/>
              <a:t> Kings 25:8-9 And in the fifth month, on the seventh day of the month (which was the nineteenth year of King Nebuchadnezzar king of Babylon), Nebuzaradan the captain of the guard, a servant of the king of Babylon, came to Jerusalem.</a:t>
            </a:r>
          </a:p>
          <a:p>
            <a:r>
              <a:rPr lang="en-US" dirty="0"/>
              <a:t> 9 He burned the house of the LORD and the king's house; all the houses of Jerusalem, that is, all the houses of the great, he burned with fire.</a:t>
            </a:r>
          </a:p>
          <a:p>
            <a:endParaRPr lang="en-US" dirty="0"/>
          </a:p>
          <a:p>
            <a:r>
              <a:rPr lang="en-US" dirty="0"/>
              <a:t>2</a:t>
            </a:r>
            <a:r>
              <a:rPr lang="en-US" baseline="30000" dirty="0"/>
              <a:t>nd</a:t>
            </a:r>
            <a:r>
              <a:rPr lang="en-US" dirty="0"/>
              <a:t> Kings 25:14-15 They also took away the pots, the shovels, the trimmers, the spoons, and all the bronze utensils with which the priests ministered. 15 The firepans and the basins, the things of solid gold and solid silver, the captain of the guard took away.</a:t>
            </a:r>
          </a:p>
        </p:txBody>
      </p:sp>
      <p:sp>
        <p:nvSpPr>
          <p:cNvPr id="4" name="Slide Number Placeholder 3"/>
          <p:cNvSpPr>
            <a:spLocks noGrp="1"/>
          </p:cNvSpPr>
          <p:nvPr>
            <p:ph type="sldNum" sz="quarter" idx="5"/>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1729023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Hosea 4:6 My people are destroyed for lack of knowledge. Because you have rejected knowledge, I also will reject you from being priest for Me; Because you have forgotten the law of your God, I also will forget your children.</a:t>
            </a:r>
          </a:p>
          <a:p>
            <a:endParaRPr lang="en-US" dirty="0"/>
          </a:p>
          <a:p>
            <a:r>
              <a:rPr lang="en-US" dirty="0"/>
              <a:t>Jeremiah 8:6 I listened and heard, But they do not speak aright. No man repented of his wickedness, Saying, 'What have I done?' Everyone turned to his own course, As the horse rushes into the battle.</a:t>
            </a:r>
          </a:p>
          <a:p>
            <a:endParaRPr lang="en-US" dirty="0"/>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2905363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Sheshbazzar</a:t>
            </a:r>
          </a:p>
        </p:txBody>
      </p:sp>
      <p:sp>
        <p:nvSpPr>
          <p:cNvPr id="4" name="Slide Number Placeholder 3"/>
          <p:cNvSpPr>
            <a:spLocks noGrp="1"/>
          </p:cNvSpPr>
          <p:nvPr>
            <p:ph type="sldNum" sz="quarter" idx="5"/>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37683818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36</a:t>
            </a:fld>
            <a:endParaRPr lang="en-US"/>
          </a:p>
        </p:txBody>
      </p:sp>
    </p:spTree>
    <p:extLst>
      <p:ext uri="{BB962C8B-B14F-4D97-AF65-F5344CB8AC3E}">
        <p14:creationId xmlns:p14="http://schemas.microsoft.com/office/powerpoint/2010/main" val="3866027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Eph 3:6 that the Gentiles should be fellow heirs, of the same body, and partakers of His promise in Christ through the gospel,</a:t>
            </a:r>
          </a:p>
          <a:p>
            <a:endParaRPr lang="en-US" dirty="0"/>
          </a:p>
          <a:p>
            <a:r>
              <a:rPr lang="en-US" dirty="0"/>
              <a:t>Heb 8:10 "For this is the covenant that I will make with the house of Israel after those days, says the LORD: I will put My laws in their mind and write them on their hearts; and I will be their God, and they shall be My people.</a:t>
            </a:r>
          </a:p>
          <a:p>
            <a:endParaRPr lang="en-US" dirty="0"/>
          </a:p>
          <a:p>
            <a:r>
              <a:rPr lang="en-US" dirty="0"/>
              <a:t>1Pe 3:18 For Christ also suffered once for sins, the just for the unjust, that He might bring us to God, being put to death in the flesh but made alive by the Spirit,</a:t>
            </a:r>
          </a:p>
        </p:txBody>
      </p:sp>
      <p:sp>
        <p:nvSpPr>
          <p:cNvPr id="4" name="Slide Number Placeholder 3"/>
          <p:cNvSpPr>
            <a:spLocks noGrp="1"/>
          </p:cNvSpPr>
          <p:nvPr>
            <p:ph type="sldNum" sz="quarter" idx="5"/>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3270453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 1:33 "And He will reign over the house of Jacob forever, and of His kingdom there will be no end."</a:t>
            </a:r>
          </a:p>
        </p:txBody>
      </p:sp>
      <p:sp>
        <p:nvSpPr>
          <p:cNvPr id="4" name="Slide Number Placeholder 3"/>
          <p:cNvSpPr>
            <a:spLocks noGrp="1"/>
          </p:cNvSpPr>
          <p:nvPr>
            <p:ph type="sldNum" sz="quarter" idx="5"/>
          </p:nvPr>
        </p:nvSpPr>
        <p:spPr/>
        <p:txBody>
          <a:bodyPr/>
          <a:lstStyle/>
          <a:p>
            <a:fld id="{9C51D9B6-958F-4022-8446-FFC7E7C9F731}" type="slidenum">
              <a:rPr lang="en-US" smtClean="0"/>
              <a:t>38</a:t>
            </a:fld>
            <a:endParaRPr lang="en-US"/>
          </a:p>
        </p:txBody>
      </p:sp>
    </p:spTree>
    <p:extLst>
      <p:ext uri="{BB962C8B-B14F-4D97-AF65-F5344CB8AC3E}">
        <p14:creationId xmlns:p14="http://schemas.microsoft.com/office/powerpoint/2010/main" val="4208659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Colossians 1:23 if indeed you continue in the faith, grounded and steadfast, and are not moved away from the hope of the gospel which you heard, which was preached to every creature under heaven, of which I, Paul, became a minister.</a:t>
            </a:r>
          </a:p>
          <a:p>
            <a:endParaRPr lang="en-US" dirty="0"/>
          </a:p>
          <a:p>
            <a:r>
              <a:rPr lang="en-US" dirty="0"/>
              <a:t>Psalms 62:5-7 My soul, wait silently for God alone, For my expectation is from Him. 6 He only is my rock and my salvation; He is my defense; I shall not be moved. 7 In God is my salvation and my glory; The rock of my strength, And my refuge, is in God.</a:t>
            </a:r>
          </a:p>
          <a:p>
            <a:endParaRPr lang="en-US" dirty="0"/>
          </a:p>
          <a:p>
            <a:r>
              <a:rPr lang="en-US" dirty="0"/>
              <a:t>Proverbs 12:2-3  A good man obtains favor from the LORD, But a man of wicked intentions He will condemn. 3 A man is not established by wickedness, But the root of the righteous cannot be moved.</a:t>
            </a:r>
          </a:p>
          <a:p>
            <a:endParaRPr lang="en-US" dirty="0"/>
          </a:p>
          <a:p>
            <a:endParaRPr lang="en-US" dirty="0"/>
          </a:p>
          <a:p>
            <a:r>
              <a:rPr lang="en-US" dirty="0"/>
              <a:t>Prov 12:2-3  root of the righteous cannot be moved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Ps 62:5-7 my salvation, defense and strength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 1:23 grounded and steadfast</a:t>
            </a:r>
          </a:p>
          <a:p>
            <a:endParaRPr lang="en-US" dirty="0"/>
          </a:p>
          <a:p>
            <a:r>
              <a:rPr lang="en-US" b="0" i="0" dirty="0">
                <a:solidFill>
                  <a:srgbClr val="000000"/>
                </a:solidFill>
                <a:effectLst/>
                <a:latin typeface="Times New Roman" panose="02020603050405020304" pitchFamily="18" charset="0"/>
              </a:rPr>
              <a:t>1ST John 4:15-16</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39</a:t>
            </a:fld>
            <a:endParaRPr lang="en-US"/>
          </a:p>
        </p:txBody>
      </p:sp>
    </p:spTree>
    <p:extLst>
      <p:ext uri="{BB962C8B-B14F-4D97-AF65-F5344CB8AC3E}">
        <p14:creationId xmlns:p14="http://schemas.microsoft.com/office/powerpoint/2010/main" val="3240951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73D6C-63A3-40D8-A13C-20F76920A6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3898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42</a:t>
            </a:fld>
            <a:endParaRPr lang="en-US"/>
          </a:p>
        </p:txBody>
      </p:sp>
    </p:spTree>
    <p:extLst>
      <p:ext uri="{BB962C8B-B14F-4D97-AF65-F5344CB8AC3E}">
        <p14:creationId xmlns:p14="http://schemas.microsoft.com/office/powerpoint/2010/main" val="41700925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44</a:t>
            </a:fld>
            <a:endParaRPr lang="en-US"/>
          </a:p>
        </p:txBody>
      </p:sp>
    </p:spTree>
    <p:extLst>
      <p:ext uri="{BB962C8B-B14F-4D97-AF65-F5344CB8AC3E}">
        <p14:creationId xmlns:p14="http://schemas.microsoft.com/office/powerpoint/2010/main" val="940389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Hebrews 11:6 But without faith it is impossible to please Him, for he who comes to God must believe that He is, and that He is a rewarder of those who diligently seek Him.</a:t>
            </a:r>
          </a:p>
        </p:txBody>
      </p:sp>
      <p:sp>
        <p:nvSpPr>
          <p:cNvPr id="4" name="Slide Number Placeholder 3"/>
          <p:cNvSpPr>
            <a:spLocks noGrp="1"/>
          </p:cNvSpPr>
          <p:nvPr>
            <p:ph type="sldNum" sz="quarter" idx="5"/>
          </p:nvPr>
        </p:nvSpPr>
        <p:spPr/>
        <p:txBody>
          <a:bodyPr/>
          <a:lstStyle/>
          <a:p>
            <a:fld id="{9C51D9B6-958F-4022-8446-FFC7E7C9F731}" type="slidenum">
              <a:rPr lang="en-US" smtClean="0"/>
              <a:t>45</a:t>
            </a:fld>
            <a:endParaRPr lang="en-US"/>
          </a:p>
        </p:txBody>
      </p:sp>
    </p:spTree>
    <p:extLst>
      <p:ext uri="{BB962C8B-B14F-4D97-AF65-F5344CB8AC3E}">
        <p14:creationId xmlns:p14="http://schemas.microsoft.com/office/powerpoint/2010/main" val="38084478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46</a:t>
            </a:fld>
            <a:endParaRPr lang="en-US"/>
          </a:p>
        </p:txBody>
      </p:sp>
    </p:spTree>
    <p:extLst>
      <p:ext uri="{BB962C8B-B14F-4D97-AF65-F5344CB8AC3E}">
        <p14:creationId xmlns:p14="http://schemas.microsoft.com/office/powerpoint/2010/main" val="3453293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2Co 5:7 For we walk by faith, not by sight.</a:t>
            </a:r>
          </a:p>
        </p:txBody>
      </p:sp>
      <p:sp>
        <p:nvSpPr>
          <p:cNvPr id="4" name="Slide Number Placeholder 3"/>
          <p:cNvSpPr>
            <a:spLocks noGrp="1"/>
          </p:cNvSpPr>
          <p:nvPr>
            <p:ph type="sldNum" sz="quarter" idx="5"/>
          </p:nvPr>
        </p:nvSpPr>
        <p:spPr/>
        <p:txBody>
          <a:bodyPr/>
          <a:lstStyle/>
          <a:p>
            <a:fld id="{9C51D9B6-958F-4022-8446-FFC7E7C9F731}" type="slidenum">
              <a:rPr lang="en-US" smtClean="0"/>
              <a:t>47</a:t>
            </a:fld>
            <a:endParaRPr lang="en-US"/>
          </a:p>
        </p:txBody>
      </p:sp>
    </p:spTree>
    <p:extLst>
      <p:ext uri="{BB962C8B-B14F-4D97-AF65-F5344CB8AC3E}">
        <p14:creationId xmlns:p14="http://schemas.microsoft.com/office/powerpoint/2010/main" val="40301223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48</a:t>
            </a:fld>
            <a:endParaRPr lang="en-US"/>
          </a:p>
        </p:txBody>
      </p:sp>
    </p:spTree>
    <p:extLst>
      <p:ext uri="{BB962C8B-B14F-4D97-AF65-F5344CB8AC3E}">
        <p14:creationId xmlns:p14="http://schemas.microsoft.com/office/powerpoint/2010/main" val="34234993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a:t>
            </a:r>
            <a:r>
              <a:rPr lang="en-US" baseline="30000" dirty="0"/>
              <a:t>nd</a:t>
            </a:r>
            <a:r>
              <a:rPr lang="en-US" dirty="0"/>
              <a:t> Corinthians 13:5 Examine yourselves as to whether you are in the faith. Test yourselves. Do you not know yourselves, that Jesus Christ is in you? --unless indeed you are disqualified.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Revelation 1:5 and from Jesus Christ, the faithful witness, the firstborn from the dead, and the ruler over the kings of the earth. To Him who loved us and washed us from our sins in His own blood, 6 and has made us kings and priests to His God and Father, to Him be glory and dominion forever and ever. Amen.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Hebrews11:16 But now they desire a better, that is, a heavenly country. Therefore God is not ashamed to be called their God, for He has prepared a city for them.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Titus 2:14 who gave Himself for us, that He might redeem us from every lawless deed and purify for Himself His own special people, zealous for good works.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Acts 26:18 To open their eyes, and to turn them from darkness to light, and from the power of Satan unto God, that they may receive forgiveness of sins, and inheritance among them which are sanctified by faith that is in 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52</a:t>
            </a:fld>
            <a:endParaRPr lang="en-US"/>
          </a:p>
        </p:txBody>
      </p:sp>
    </p:spTree>
    <p:extLst>
      <p:ext uri="{BB962C8B-B14F-4D97-AF65-F5344CB8AC3E}">
        <p14:creationId xmlns:p14="http://schemas.microsoft.com/office/powerpoint/2010/main" val="30872329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Hebrews 11:4 By faith Abel offered to God a more excellent sacrifice than Cain, through which he obtained witness that he was righteous, God testifying of his gifts; and through it he being dead still speaks.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Hebrews 13:15 Therefore by Him let us continually offer the sacrifice of praise to God, that is, the fruit of our lips, giving thanks to His name.</a:t>
            </a:r>
          </a:p>
          <a:p>
            <a:endParaRPr lang="en-US" dirty="0"/>
          </a:p>
          <a:p>
            <a:r>
              <a:rPr lang="en-US" dirty="0"/>
              <a:t>Hebrews 13:16 But do not forget to do good and to share, for with such sacrifices God is well pleased.</a:t>
            </a:r>
          </a:p>
          <a:p>
            <a:endParaRPr lang="en-US" dirty="0"/>
          </a:p>
          <a:p>
            <a:r>
              <a:rPr lang="en-US" dirty="0"/>
              <a:t>Mathew 9:13 "But go and learn what this means: 'I desire mercy and not sacrifice.' For I did not come to call the righteous, but sinners, to repentance.“</a:t>
            </a:r>
          </a:p>
          <a:p>
            <a:endParaRPr lang="en-US" dirty="0"/>
          </a:p>
          <a:p>
            <a:r>
              <a:rPr lang="en-US" dirty="0"/>
              <a:t>Ephesians 5:2 And walk in love, as Christ also has loved us and given Himself for us, an offering and a sacrifice to God for a sweet-smelling aroma.</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54</a:t>
            </a:fld>
            <a:endParaRPr lang="en-US"/>
          </a:p>
        </p:txBody>
      </p:sp>
    </p:spTree>
    <p:extLst>
      <p:ext uri="{BB962C8B-B14F-4D97-AF65-F5344CB8AC3E}">
        <p14:creationId xmlns:p14="http://schemas.microsoft.com/office/powerpoint/2010/main" val="5631672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55</a:t>
            </a:fld>
            <a:endParaRPr lang="en-US"/>
          </a:p>
        </p:txBody>
      </p:sp>
    </p:spTree>
    <p:extLst>
      <p:ext uri="{BB962C8B-B14F-4D97-AF65-F5344CB8AC3E}">
        <p14:creationId xmlns:p14="http://schemas.microsoft.com/office/powerpoint/2010/main" val="32528395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56</a:t>
            </a:fld>
            <a:endParaRPr lang="en-US"/>
          </a:p>
        </p:txBody>
      </p:sp>
    </p:spTree>
    <p:extLst>
      <p:ext uri="{BB962C8B-B14F-4D97-AF65-F5344CB8AC3E}">
        <p14:creationId xmlns:p14="http://schemas.microsoft.com/office/powerpoint/2010/main" val="1290022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36593632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1Pe 1:16 because it is written, "Be holy, for I am holy.“</a:t>
            </a:r>
          </a:p>
          <a:p>
            <a:endParaRPr lang="en-US" dirty="0"/>
          </a:p>
          <a:p>
            <a:r>
              <a:rPr lang="en-US" dirty="0"/>
              <a:t>2Co 6:16 And what agreement has the temple of God with idols? For you are the temple of the living God. As God has said: "I will dwell in them And walk among them. I will be their God, And they shall be My people."</a:t>
            </a:r>
          </a:p>
        </p:txBody>
      </p:sp>
      <p:sp>
        <p:nvSpPr>
          <p:cNvPr id="4" name="Slide Number Placeholder 3"/>
          <p:cNvSpPr>
            <a:spLocks noGrp="1"/>
          </p:cNvSpPr>
          <p:nvPr>
            <p:ph type="sldNum" sz="quarter" idx="5"/>
          </p:nvPr>
        </p:nvSpPr>
        <p:spPr/>
        <p:txBody>
          <a:bodyPr/>
          <a:lstStyle/>
          <a:p>
            <a:fld id="{9C51D9B6-958F-4022-8446-FFC7E7C9F731}" type="slidenum">
              <a:rPr lang="en-US" smtClean="0"/>
              <a:t>58</a:t>
            </a:fld>
            <a:endParaRPr lang="en-US"/>
          </a:p>
        </p:txBody>
      </p:sp>
    </p:spTree>
    <p:extLst>
      <p:ext uri="{BB962C8B-B14F-4D97-AF65-F5344CB8AC3E}">
        <p14:creationId xmlns:p14="http://schemas.microsoft.com/office/powerpoint/2010/main" val="15977031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59</a:t>
            </a:fld>
            <a:endParaRPr lang="en-US"/>
          </a:p>
        </p:txBody>
      </p:sp>
    </p:spTree>
    <p:extLst>
      <p:ext uri="{BB962C8B-B14F-4D97-AF65-F5344CB8AC3E}">
        <p14:creationId xmlns:p14="http://schemas.microsoft.com/office/powerpoint/2010/main" val="19065497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Direction</a:t>
            </a:r>
          </a:p>
          <a:p>
            <a:r>
              <a:rPr lang="en-US" dirty="0"/>
              <a:t>Righteous</a:t>
            </a:r>
          </a:p>
          <a:p>
            <a:r>
              <a:rPr lang="en-US" dirty="0"/>
              <a:t>Optimistic</a:t>
            </a:r>
          </a:p>
          <a:p>
            <a:r>
              <a:rPr lang="en-US" dirty="0"/>
              <a:t>God’s coming</a:t>
            </a:r>
          </a:p>
        </p:txBody>
      </p:sp>
      <p:sp>
        <p:nvSpPr>
          <p:cNvPr id="4" name="Slide Number Placeholder 3"/>
          <p:cNvSpPr>
            <a:spLocks noGrp="1"/>
          </p:cNvSpPr>
          <p:nvPr>
            <p:ph type="sldNum" sz="quarter" idx="5"/>
          </p:nvPr>
        </p:nvSpPr>
        <p:spPr/>
        <p:txBody>
          <a:bodyPr/>
          <a:lstStyle/>
          <a:p>
            <a:fld id="{9C51D9B6-958F-4022-8446-FFC7E7C9F731}" type="slidenum">
              <a:rPr lang="en-US" smtClean="0"/>
              <a:t>60</a:t>
            </a:fld>
            <a:endParaRPr lang="en-US"/>
          </a:p>
        </p:txBody>
      </p:sp>
    </p:spTree>
    <p:extLst>
      <p:ext uri="{BB962C8B-B14F-4D97-AF65-F5344CB8AC3E}">
        <p14:creationId xmlns:p14="http://schemas.microsoft.com/office/powerpoint/2010/main" val="26378594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65</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67</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991814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1:17 For the law was given through Moses, but grace and truth came through Jesus Christ.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John 14:6 Jesus said to him, "I am the way, the truth, and the life. No one comes to the Father except through 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John 14:27 "Peace I leave with you, My peace I give to you; not as the world gives do I give to you. Let not your heart be troubled, neither let it be afraid.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a:t>
            </a:r>
            <a:r>
              <a:rPr lang="en-US" baseline="30000" dirty="0"/>
              <a:t>nd</a:t>
            </a:r>
            <a:r>
              <a:rPr lang="en-US" dirty="0"/>
              <a:t> Corinthians 5:18 Now all things are of God, who has reconciled us to Himself through Jesus Christ, and has given us the ministry of reconciliation,</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2038396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2867960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Anointed One</a:t>
            </a:r>
          </a:p>
          <a:p>
            <a:r>
              <a:rPr lang="en-US" dirty="0"/>
              <a:t>Messiah</a:t>
            </a:r>
          </a:p>
          <a:p>
            <a:r>
              <a:rPr lang="en-US" dirty="0"/>
              <a:t>Deliverer</a:t>
            </a:r>
          </a:p>
          <a:p>
            <a:r>
              <a:rPr lang="en-US" dirty="0"/>
              <a:t>True light gives while darkness takes</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2957735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Anointed One</a:t>
            </a:r>
          </a:p>
          <a:p>
            <a:r>
              <a:rPr lang="en-US" dirty="0"/>
              <a:t>Messiah</a:t>
            </a:r>
          </a:p>
          <a:p>
            <a:r>
              <a:rPr lang="en-US" dirty="0"/>
              <a:t>Deliverer</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2233149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7EC50D-2838-4757-9AA6-0ADA839E3C0E}" type="datetimeFigureOut">
              <a:rPr lang="en-US" smtClean="0"/>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950828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7EC50D-2838-4757-9AA6-0ADA839E3C0E}" type="datetimeFigureOut">
              <a:rPr lang="en-US" smtClean="0"/>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2464720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7EC50D-2838-4757-9AA6-0ADA839E3C0E}" type="datetimeFigureOut">
              <a:rPr lang="en-US" smtClean="0"/>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2950462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7EC50D-2838-4757-9AA6-0ADA839E3C0E}" type="datetimeFigureOut">
              <a:rPr lang="en-US" smtClean="0"/>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4286018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7EC50D-2838-4757-9AA6-0ADA839E3C0E}" type="datetimeFigureOut">
              <a:rPr lang="en-US" smtClean="0"/>
              <a:t>10/22/2022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1133666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7EC50D-2838-4757-9AA6-0ADA839E3C0E}" type="datetimeFigureOut">
              <a:rPr lang="en-US" smtClean="0"/>
              <a:t>10/22/2022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4255081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7EC50D-2838-4757-9AA6-0ADA839E3C0E}" type="datetimeFigureOut">
              <a:rPr lang="en-US" smtClean="0"/>
              <a:t>10/22/2022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4112076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7EC50D-2838-4757-9AA6-0ADA839E3C0E}" type="datetimeFigureOut">
              <a:rPr lang="en-US" smtClean="0"/>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1870842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7EC50D-2838-4757-9AA6-0ADA839E3C0E}" type="datetimeFigureOut">
              <a:rPr lang="en-US" smtClean="0"/>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863213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7EC50D-2838-4757-9AA6-0ADA839E3C0E}" type="datetimeFigureOut">
              <a:rPr lang="en-US" smtClean="0"/>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2943491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7EC50D-2838-4757-9AA6-0ADA839E3C0E}" type="datetimeFigureOut">
              <a:rPr lang="en-US" smtClean="0"/>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154272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7EC50D-2838-4757-9AA6-0ADA839E3C0E}" type="datetimeFigureOut">
              <a:rPr lang="en-US" smtClean="0"/>
              <a:t>10/22/2022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7EC8BE-805E-4C63-99BC-34619C09B47B}" type="slidenum">
              <a:rPr lang="en-US" smtClean="0"/>
              <a:t>‹#›</a:t>
            </a:fld>
            <a:endParaRPr lang="en-US"/>
          </a:p>
        </p:txBody>
      </p:sp>
    </p:spTree>
    <p:extLst>
      <p:ext uri="{BB962C8B-B14F-4D97-AF65-F5344CB8AC3E}">
        <p14:creationId xmlns:p14="http://schemas.microsoft.com/office/powerpoint/2010/main" val="22512101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s://www.publicdomainpictures.net/view-image.php?image=265539&amp;picture=lightnin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hyperlink" Target="https://www.wallpaperflare.com/lightning-sky-thunder-city-thunderstorm-night-cloud-cityscape-wallpaper-tjfrs"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30.jpeg"/><Relationship Id="rId3" Type="http://schemas.openxmlformats.org/officeDocument/2006/relationships/image" Target="../media/image4.jpg"/><Relationship Id="rId7" Type="http://schemas.openxmlformats.org/officeDocument/2006/relationships/image" Target="../media/image13.jpg"/><Relationship Id="rId12"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13.xml"/><Relationship Id="rId6" Type="http://schemas.openxmlformats.org/officeDocument/2006/relationships/image" Target="../media/image12.jpg"/><Relationship Id="rId11" Type="http://schemas.openxmlformats.org/officeDocument/2006/relationships/image" Target="../media/image26.jpg"/><Relationship Id="rId5" Type="http://schemas.openxmlformats.org/officeDocument/2006/relationships/image" Target="../media/image11.jpg"/><Relationship Id="rId10" Type="http://schemas.openxmlformats.org/officeDocument/2006/relationships/image" Target="../media/image19.jpeg"/><Relationship Id="rId4" Type="http://schemas.openxmlformats.org/officeDocument/2006/relationships/image" Target="../media/image6.webp"/><Relationship Id="rId9" Type="http://schemas.openxmlformats.org/officeDocument/2006/relationships/image" Target="../media/image17.jpg"/><Relationship Id="rId14" Type="http://schemas.openxmlformats.org/officeDocument/2006/relationships/image" Target="../media/image31.jpg"/></Relationships>
</file>

<file path=ppt/slides/_rels/slide21.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36.jpeg"/><Relationship Id="rId3" Type="http://schemas.openxmlformats.org/officeDocument/2006/relationships/image" Target="../media/image4.jpg"/><Relationship Id="rId7" Type="http://schemas.openxmlformats.org/officeDocument/2006/relationships/image" Target="../media/image33.jpeg"/><Relationship Id="rId12" Type="http://schemas.openxmlformats.org/officeDocument/2006/relationships/image" Target="../media/image29.pn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12.jpg"/><Relationship Id="rId11" Type="http://schemas.openxmlformats.org/officeDocument/2006/relationships/image" Target="../media/image26.jpg"/><Relationship Id="rId5" Type="http://schemas.openxmlformats.org/officeDocument/2006/relationships/image" Target="../media/image11.jpg"/><Relationship Id="rId10" Type="http://schemas.openxmlformats.org/officeDocument/2006/relationships/image" Target="../media/image35.jpeg"/><Relationship Id="rId4" Type="http://schemas.openxmlformats.org/officeDocument/2006/relationships/image" Target="../media/image6.webp"/><Relationship Id="rId9" Type="http://schemas.openxmlformats.org/officeDocument/2006/relationships/image" Target="../media/image34.jpeg"/><Relationship Id="rId1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s://www.publicdomainpictures.net/view-image.php?image=265539&amp;picture=lightning"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hyperlink" Target="https://www.wallpaperflare.com/lightning-sky-thunder-city-thunderstorm-night-cloud-cityscape-wallpaper-tjfrs" TargetMode="External"/><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39.webp"/><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39.webp"/><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9.webp"/><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9.webp"/><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www.publicdomainpictures.net/en/view-image.php?image=308781&amp;picture=earth-in-spac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3" Type="http://schemas.openxmlformats.org/officeDocument/2006/relationships/hyperlink" Target="https://www.publicdomainpictures.net/en/view-image.php?image=308781&amp;picture=earth-in-space" TargetMode="External"/><Relationship Id="rId2" Type="http://schemas.openxmlformats.org/officeDocument/2006/relationships/image" Target="../media/image44.jpg"/><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hyperlink" Target="https://www.publicdomainpictures.net/en/view-image.php?image=308781&amp;picture=earth-in-space" TargetMode="External"/><Relationship Id="rId2" Type="http://schemas.openxmlformats.org/officeDocument/2006/relationships/image" Target="../media/image44.jpg"/><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hyperlink" Target="https://www.publicdomainpictures.net/en/view-image.php?image=308781&amp;picture=earth-in-space" TargetMode="External"/><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6.webp"/><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6.webp"/><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6.webp"/><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hyperlink" Target="http://www.deepseanews.com/" TargetMode="External"/><Relationship Id="rId4" Type="http://schemas.openxmlformats.org/officeDocument/2006/relationships/image" Target="../media/image60.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56.webp"/><Relationship Id="rId3" Type="http://schemas.openxmlformats.org/officeDocument/2006/relationships/image" Target="../media/image39.webp"/><Relationship Id="rId7" Type="http://schemas.openxmlformats.org/officeDocument/2006/relationships/image" Target="../media/image55.jpg"/><Relationship Id="rId2" Type="http://schemas.openxmlformats.org/officeDocument/2006/relationships/image" Target="../media/image1.jpg"/><Relationship Id="rId1" Type="http://schemas.openxmlformats.org/officeDocument/2006/relationships/slideLayout" Target="../slideLayouts/slideLayout13.xml"/><Relationship Id="rId6" Type="http://schemas.openxmlformats.org/officeDocument/2006/relationships/image" Target="../media/image54.jpeg"/><Relationship Id="rId11" Type="http://schemas.openxmlformats.org/officeDocument/2006/relationships/image" Target="../media/image61.jpg"/><Relationship Id="rId5" Type="http://schemas.microsoft.com/office/2007/relationships/hdphoto" Target="../media/hdphoto1.wdp"/><Relationship Id="rId10" Type="http://schemas.openxmlformats.org/officeDocument/2006/relationships/image" Target="../media/image37.jpg"/><Relationship Id="rId4" Type="http://schemas.openxmlformats.org/officeDocument/2006/relationships/image" Target="../media/image53.png"/><Relationship Id="rId9" Type="http://schemas.openxmlformats.org/officeDocument/2006/relationships/image" Target="../media/image59.jpg"/></Relationships>
</file>

<file path=ppt/slides/_rels/slide41.xml.rels><?xml version="1.0" encoding="UTF-8" standalone="yes"?>
<Relationships xmlns="http://schemas.openxmlformats.org/package/2006/relationships"><Relationship Id="rId8" Type="http://schemas.openxmlformats.org/officeDocument/2006/relationships/image" Target="../media/image56.webp"/><Relationship Id="rId3" Type="http://schemas.openxmlformats.org/officeDocument/2006/relationships/image" Target="../media/image39.webp"/><Relationship Id="rId7" Type="http://schemas.openxmlformats.org/officeDocument/2006/relationships/image" Target="../media/image63.jpeg"/><Relationship Id="rId2" Type="http://schemas.openxmlformats.org/officeDocument/2006/relationships/image" Target="../media/image1.jpg"/><Relationship Id="rId1" Type="http://schemas.openxmlformats.org/officeDocument/2006/relationships/slideLayout" Target="../slideLayouts/slideLayout13.xml"/><Relationship Id="rId6" Type="http://schemas.openxmlformats.org/officeDocument/2006/relationships/image" Target="../media/image62.jpeg"/><Relationship Id="rId11" Type="http://schemas.openxmlformats.org/officeDocument/2006/relationships/image" Target="../media/image64.jpeg"/><Relationship Id="rId5" Type="http://schemas.microsoft.com/office/2007/relationships/hdphoto" Target="../media/hdphoto1.wdp"/><Relationship Id="rId10" Type="http://schemas.openxmlformats.org/officeDocument/2006/relationships/image" Target="../media/image37.jpg"/><Relationship Id="rId4" Type="http://schemas.openxmlformats.org/officeDocument/2006/relationships/image" Target="../media/image53.png"/><Relationship Id="rId9" Type="http://schemas.openxmlformats.org/officeDocument/2006/relationships/image" Target="../media/image59.jpg"/></Relationships>
</file>

<file path=ppt/slides/_rels/slide4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3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s://www.publicdomainpictures.net/view-image.php?image=265539&amp;picture=lightning"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hyperlink" Target="https://www.wallpaperflare.com/lightning-sky-thunder-city-thunderstorm-night-cloud-cityscape-wallpaper-tjfrs" TargetMode="External"/><Relationship Id="rId4" Type="http://schemas.openxmlformats.org/officeDocument/2006/relationships/image" Target="../media/image2.jpg"/></Relationships>
</file>

<file path=ppt/slides/_rels/slide4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67.webp"/></Relationships>
</file>

<file path=ppt/slides/_rels/slide4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hyperlink" Target="http://melodycphotography.deviantart.com/art/Gems-1-136844289" TargetMode="External"/><Relationship Id="rId5" Type="http://schemas.openxmlformats.org/officeDocument/2006/relationships/image" Target="../media/image70.jpeg"/><Relationship Id="rId4" Type="http://schemas.openxmlformats.org/officeDocument/2006/relationships/image" Target="../media/image69.jpg"/></Relationships>
</file>

<file path=ppt/slides/_rels/slide4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jpg"/><Relationship Id="rId1" Type="http://schemas.openxmlformats.org/officeDocument/2006/relationships/slideLayout" Target="../slideLayouts/slideLayout1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image" Target="../media/image6.webp"/><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87.webp"/><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webp"/><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0.sv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88.webp"/><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88.webp"/><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88.webp"/><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8" Type="http://schemas.openxmlformats.org/officeDocument/2006/relationships/image" Target="../media/image56.webp"/><Relationship Id="rId13" Type="http://schemas.openxmlformats.org/officeDocument/2006/relationships/image" Target="../media/image69.jpg"/><Relationship Id="rId18" Type="http://schemas.openxmlformats.org/officeDocument/2006/relationships/image" Target="../media/image82.jpg"/><Relationship Id="rId3" Type="http://schemas.openxmlformats.org/officeDocument/2006/relationships/image" Target="../media/image39.webp"/><Relationship Id="rId21" Type="http://schemas.openxmlformats.org/officeDocument/2006/relationships/image" Target="../media/image85.png"/><Relationship Id="rId7" Type="http://schemas.openxmlformats.org/officeDocument/2006/relationships/image" Target="../media/image55.jpg"/><Relationship Id="rId12" Type="http://schemas.openxmlformats.org/officeDocument/2006/relationships/image" Target="../media/image67.webp"/><Relationship Id="rId17" Type="http://schemas.openxmlformats.org/officeDocument/2006/relationships/image" Target="../media/image81.jpg"/><Relationship Id="rId25" Type="http://schemas.openxmlformats.org/officeDocument/2006/relationships/image" Target="../media/image89.jpg"/><Relationship Id="rId2" Type="http://schemas.openxmlformats.org/officeDocument/2006/relationships/image" Target="../media/image1.jpg"/><Relationship Id="rId16" Type="http://schemas.openxmlformats.org/officeDocument/2006/relationships/image" Target="../media/image80.jpg"/><Relationship Id="rId20" Type="http://schemas.openxmlformats.org/officeDocument/2006/relationships/image" Target="../media/image84.png"/><Relationship Id="rId1" Type="http://schemas.openxmlformats.org/officeDocument/2006/relationships/slideLayout" Target="../slideLayouts/slideLayout13.xml"/><Relationship Id="rId6" Type="http://schemas.openxmlformats.org/officeDocument/2006/relationships/image" Target="../media/image54.jpeg"/><Relationship Id="rId11" Type="http://schemas.openxmlformats.org/officeDocument/2006/relationships/image" Target="../media/image65.jpg"/><Relationship Id="rId24" Type="http://schemas.openxmlformats.org/officeDocument/2006/relationships/image" Target="../media/image88.webp"/><Relationship Id="rId5" Type="http://schemas.microsoft.com/office/2007/relationships/hdphoto" Target="../media/hdphoto1.wdp"/><Relationship Id="rId15" Type="http://schemas.openxmlformats.org/officeDocument/2006/relationships/image" Target="../media/image79.jpg"/><Relationship Id="rId23" Type="http://schemas.openxmlformats.org/officeDocument/2006/relationships/image" Target="../media/image87.webp"/><Relationship Id="rId10" Type="http://schemas.openxmlformats.org/officeDocument/2006/relationships/image" Target="../media/image61.jpg"/><Relationship Id="rId19" Type="http://schemas.openxmlformats.org/officeDocument/2006/relationships/image" Target="../media/image83.jpg"/><Relationship Id="rId4" Type="http://schemas.openxmlformats.org/officeDocument/2006/relationships/image" Target="../media/image53.png"/><Relationship Id="rId9" Type="http://schemas.openxmlformats.org/officeDocument/2006/relationships/image" Target="../media/image59.jpg"/><Relationship Id="rId14" Type="http://schemas.openxmlformats.org/officeDocument/2006/relationships/image" Target="../media/image71.jpg"/><Relationship Id="rId22" Type="http://schemas.openxmlformats.org/officeDocument/2006/relationships/image" Target="../media/image86.jpg"/></Relationships>
</file>

<file path=ppt/slides/_rels/slide64.xml.rels><?xml version="1.0" encoding="UTF-8" standalone="yes"?>
<Relationships xmlns="http://schemas.openxmlformats.org/package/2006/relationships"><Relationship Id="rId8" Type="http://schemas.openxmlformats.org/officeDocument/2006/relationships/image" Target="../media/image56.webp"/><Relationship Id="rId13" Type="http://schemas.openxmlformats.org/officeDocument/2006/relationships/image" Target="../media/image95.jpeg"/><Relationship Id="rId18" Type="http://schemas.openxmlformats.org/officeDocument/2006/relationships/image" Target="../media/image97.jpeg"/><Relationship Id="rId3" Type="http://schemas.openxmlformats.org/officeDocument/2006/relationships/image" Target="../media/image39.webp"/><Relationship Id="rId21" Type="http://schemas.openxmlformats.org/officeDocument/2006/relationships/image" Target="../media/image85.png"/><Relationship Id="rId7" Type="http://schemas.openxmlformats.org/officeDocument/2006/relationships/image" Target="../media/image92.jpeg"/><Relationship Id="rId12" Type="http://schemas.openxmlformats.org/officeDocument/2006/relationships/image" Target="../media/image67.webp"/><Relationship Id="rId17" Type="http://schemas.openxmlformats.org/officeDocument/2006/relationships/image" Target="../media/image81.jpg"/><Relationship Id="rId25" Type="http://schemas.openxmlformats.org/officeDocument/2006/relationships/image" Target="../media/image89.jpg"/><Relationship Id="rId2" Type="http://schemas.openxmlformats.org/officeDocument/2006/relationships/image" Target="../media/image90.jpeg"/><Relationship Id="rId16" Type="http://schemas.openxmlformats.org/officeDocument/2006/relationships/image" Target="../media/image80.jpg"/><Relationship Id="rId20" Type="http://schemas.openxmlformats.org/officeDocument/2006/relationships/image" Target="../media/image84.png"/><Relationship Id="rId1" Type="http://schemas.openxmlformats.org/officeDocument/2006/relationships/slideLayout" Target="../slideLayouts/slideLayout13.xml"/><Relationship Id="rId6" Type="http://schemas.openxmlformats.org/officeDocument/2006/relationships/image" Target="../media/image91.jpeg"/><Relationship Id="rId11" Type="http://schemas.openxmlformats.org/officeDocument/2006/relationships/image" Target="../media/image94.jpeg"/><Relationship Id="rId24" Type="http://schemas.openxmlformats.org/officeDocument/2006/relationships/image" Target="../media/image88.webp"/><Relationship Id="rId5" Type="http://schemas.microsoft.com/office/2007/relationships/hdphoto" Target="../media/hdphoto1.wdp"/><Relationship Id="rId15" Type="http://schemas.openxmlformats.org/officeDocument/2006/relationships/image" Target="../media/image96.jpeg"/><Relationship Id="rId23" Type="http://schemas.openxmlformats.org/officeDocument/2006/relationships/image" Target="../media/image87.webp"/><Relationship Id="rId10" Type="http://schemas.openxmlformats.org/officeDocument/2006/relationships/image" Target="../media/image93.jpeg"/><Relationship Id="rId19" Type="http://schemas.openxmlformats.org/officeDocument/2006/relationships/image" Target="../media/image83.jpg"/><Relationship Id="rId4" Type="http://schemas.openxmlformats.org/officeDocument/2006/relationships/image" Target="../media/image53.png"/><Relationship Id="rId9" Type="http://schemas.openxmlformats.org/officeDocument/2006/relationships/image" Target="../media/image59.jpg"/><Relationship Id="rId14" Type="http://schemas.openxmlformats.org/officeDocument/2006/relationships/image" Target="../media/image71.jpg"/><Relationship Id="rId22" Type="http://schemas.openxmlformats.org/officeDocument/2006/relationships/image" Target="../media/image98.jpeg"/></Relationships>
</file>

<file path=ppt/slides/_rels/slide6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0C817-30E4-3D1F-5EC7-0FBD7AAB6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991E749D-03C6-DAA0-A33A-97CB627FC3D2}"/>
              </a:ext>
            </a:extLst>
          </p:cNvPr>
          <p:cNvSpPr txBox="1">
            <a:spLocks/>
          </p:cNvSpPr>
          <p:nvPr/>
        </p:nvSpPr>
        <p:spPr>
          <a:xfrm>
            <a:off x="3927183" y="2416643"/>
            <a:ext cx="2929227" cy="7286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2306088"/>
            <a:ext cx="8229600" cy="2245824"/>
          </a:xfrm>
        </p:spPr>
        <p:txBody>
          <a:bodyPr>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That was the true Light which gives light to every man coming into the world.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1:9 </a:t>
            </a:r>
          </a:p>
        </p:txBody>
      </p:sp>
      <p:sp>
        <p:nvSpPr>
          <p:cNvPr id="4" name="!!Messiah">
            <a:extLst>
              <a:ext uri="{FF2B5EF4-FFF2-40B4-BE49-F238E27FC236}">
                <a16:creationId xmlns:a16="http://schemas.microsoft.com/office/drawing/2014/main" id="{A6F30892-412B-EEFF-EEDE-0233632CC5F5}"/>
              </a:ext>
            </a:extLst>
          </p:cNvPr>
          <p:cNvSpPr txBox="1">
            <a:spLocks noChangeArrowheads="1"/>
          </p:cNvSpPr>
          <p:nvPr/>
        </p:nvSpPr>
        <p:spPr bwMode="auto">
          <a:xfrm>
            <a:off x="4195089" y="1814552"/>
            <a:ext cx="2336394" cy="620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99FF"/>
                </a:solidFill>
                <a:effectLst>
                  <a:glow rad="101600">
                    <a:schemeClr val="tx1"/>
                  </a:glow>
                  <a:outerShdw blurRad="50800" algn="tl" rotWithShape="0">
                    <a:srgbClr val="000000"/>
                  </a:outerShdw>
                </a:effectLst>
                <a:latin typeface="Calibri" panose="020F0502020204030204" pitchFamily="34" charset="0"/>
              </a:rPr>
              <a:t>Messiah</a:t>
            </a:r>
          </a:p>
        </p:txBody>
      </p:sp>
      <p:sp>
        <p:nvSpPr>
          <p:cNvPr id="6" name="!!Morph">
            <a:extLst>
              <a:ext uri="{FF2B5EF4-FFF2-40B4-BE49-F238E27FC236}">
                <a16:creationId xmlns:a16="http://schemas.microsoft.com/office/drawing/2014/main" id="{54388EB3-D565-DD8D-4FC1-18BC617BBC20}"/>
              </a:ext>
            </a:extLst>
          </p:cNvPr>
          <p:cNvSpPr txBox="1">
            <a:spLocks noChangeArrowheads="1"/>
          </p:cNvSpPr>
          <p:nvPr/>
        </p:nvSpPr>
        <p:spPr bwMode="auto">
          <a:xfrm>
            <a:off x="4052542" y="2350614"/>
            <a:ext cx="2643343" cy="801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true Light</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Deliverer">
            <a:extLst>
              <a:ext uri="{FF2B5EF4-FFF2-40B4-BE49-F238E27FC236}">
                <a16:creationId xmlns:a16="http://schemas.microsoft.com/office/drawing/2014/main" id="{4F5401A8-96E4-5525-C883-731ABAE657FF}"/>
              </a:ext>
            </a:extLst>
          </p:cNvPr>
          <p:cNvSpPr txBox="1">
            <a:spLocks noChangeArrowheads="1"/>
          </p:cNvSpPr>
          <p:nvPr/>
        </p:nvSpPr>
        <p:spPr bwMode="auto">
          <a:xfrm>
            <a:off x="4104142" y="1164023"/>
            <a:ext cx="2474159" cy="69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99FF"/>
                </a:solidFill>
                <a:effectLst>
                  <a:glow rad="101600">
                    <a:schemeClr val="tx1"/>
                  </a:glow>
                  <a:outerShdw blurRad="50800" algn="tl" rotWithShape="0">
                    <a:srgbClr val="000000"/>
                  </a:outerShdw>
                </a:effectLst>
                <a:latin typeface="Calibri" panose="020F0502020204030204" pitchFamily="34" charset="0"/>
              </a:rPr>
              <a:t>Deliverer</a:t>
            </a:r>
          </a:p>
        </p:txBody>
      </p:sp>
      <p:sp>
        <p:nvSpPr>
          <p:cNvPr id="8" name="!!Savior">
            <a:extLst>
              <a:ext uri="{FF2B5EF4-FFF2-40B4-BE49-F238E27FC236}">
                <a16:creationId xmlns:a16="http://schemas.microsoft.com/office/drawing/2014/main" id="{627522F0-FA66-DB2D-77C8-50E1C51A0C9B}"/>
              </a:ext>
            </a:extLst>
          </p:cNvPr>
          <p:cNvSpPr txBox="1">
            <a:spLocks noChangeArrowheads="1"/>
          </p:cNvSpPr>
          <p:nvPr/>
        </p:nvSpPr>
        <p:spPr bwMode="auto">
          <a:xfrm>
            <a:off x="4412529" y="547252"/>
            <a:ext cx="1934483" cy="69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99FF"/>
                </a:solidFill>
                <a:effectLst>
                  <a:glow rad="101600">
                    <a:schemeClr val="tx1"/>
                  </a:glow>
                  <a:outerShdw blurRad="50800" algn="tl" rotWithShape="0">
                    <a:srgbClr val="000000"/>
                  </a:outerShdw>
                </a:effectLst>
                <a:latin typeface="Calibri" panose="020F0502020204030204" pitchFamily="34" charset="0"/>
              </a:rPr>
              <a:t>Savior</a:t>
            </a:r>
          </a:p>
        </p:txBody>
      </p:sp>
    </p:spTree>
    <p:extLst>
      <p:ext uri="{BB962C8B-B14F-4D97-AF65-F5344CB8AC3E}">
        <p14:creationId xmlns:p14="http://schemas.microsoft.com/office/powerpoint/2010/main" val="39572176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500"/>
                                        <p:tgtEl>
                                          <p:spTgt spid="3074"/>
                                        </p:tgtEl>
                                      </p:cBhvr>
                                    </p:animEffect>
                                    <p:anim calcmode="lin" valueType="num">
                                      <p:cBhvr>
                                        <p:cTn id="8" dur="1500" fill="hold"/>
                                        <p:tgtEl>
                                          <p:spTgt spid="3074"/>
                                        </p:tgtEl>
                                        <p:attrNameLst>
                                          <p:attrName>style.rotation</p:attrName>
                                        </p:attrNameLst>
                                      </p:cBhvr>
                                      <p:tavLst>
                                        <p:tav tm="0">
                                          <p:val>
                                            <p:fltVal val="720"/>
                                          </p:val>
                                        </p:tav>
                                        <p:tav tm="100000">
                                          <p:val>
                                            <p:fltVal val="0"/>
                                          </p:val>
                                        </p:tav>
                                      </p:tavLst>
                                    </p:anim>
                                    <p:anim calcmode="lin" valueType="num">
                                      <p:cBhvr>
                                        <p:cTn id="9" dur="1500" fill="hold"/>
                                        <p:tgtEl>
                                          <p:spTgt spid="3074"/>
                                        </p:tgtEl>
                                        <p:attrNameLst>
                                          <p:attrName>ppt_h</p:attrName>
                                        </p:attrNameLst>
                                      </p:cBhvr>
                                      <p:tavLst>
                                        <p:tav tm="0">
                                          <p:val>
                                            <p:fltVal val="0"/>
                                          </p:val>
                                        </p:tav>
                                        <p:tav tm="100000">
                                          <p:val>
                                            <p:strVal val="#ppt_h"/>
                                          </p:val>
                                        </p:tav>
                                      </p:tavLst>
                                    </p:anim>
                                    <p:anim calcmode="lin" valueType="num">
                                      <p:cBhvr>
                                        <p:cTn id="10" dur="1500" fill="hold"/>
                                        <p:tgtEl>
                                          <p:spTgt spid="3074"/>
                                        </p:tgtEl>
                                        <p:attrNameLst>
                                          <p:attrName>ppt_w</p:attrName>
                                        </p:attrNameLst>
                                      </p:cBhvr>
                                      <p:tavLst>
                                        <p:tav tm="0">
                                          <p:val>
                                            <p:fltVal val="0"/>
                                          </p:val>
                                        </p:tav>
                                        <p:tav tm="100000">
                                          <p:val>
                                            <p:strVal val="#ppt_w"/>
                                          </p:val>
                                        </p:tav>
                                      </p:tavLst>
                                    </p:anim>
                                  </p:childTnLst>
                                </p:cTn>
                              </p:par>
                              <p:par>
                                <p:cTn id="11" presetID="42" presetClass="path" presetSubtype="0" accel="50000" decel="50000" fill="hold" grpId="1" nodeType="withEffect">
                                  <p:stCondLst>
                                    <p:cond delay="0"/>
                                  </p:stCondLst>
                                  <p:childTnLst>
                                    <p:animMotion origin="layout" path="M 0 0 L 0.02517 0.04352 " pathEditMode="relative" rAng="0" ptsTypes="AA">
                                      <p:cBhvr>
                                        <p:cTn id="12" dur="1500" spd="-100000" fill="hold"/>
                                        <p:tgtEl>
                                          <p:spTgt spid="3074"/>
                                        </p:tgtEl>
                                        <p:attrNameLst>
                                          <p:attrName>ppt_x</p:attrName>
                                          <p:attrName>ppt_y</p:attrName>
                                        </p:attrNameLst>
                                      </p:cBhvr>
                                      <p:rCtr x="1250" y="217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0"/>
                                  </p:stCondLst>
                                  <p:childTnLst>
                                    <p:set>
                                      <p:cBhvr override="childStyle">
                                        <p:cTn id="19" dur="500" fill="hold"/>
                                        <p:tgtEl>
                                          <p:spTgt spid="5"/>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750"/>
                                        <p:tgtEl>
                                          <p:spTgt spid="4">
                                            <p:txEl>
                                              <p:pRg st="0" end="0"/>
                                            </p:txEl>
                                          </p:spTgt>
                                        </p:tgtEl>
                                      </p:cBhvr>
                                    </p:animEffect>
                                    <p:anim calcmode="lin" valueType="num">
                                      <p:cBhvr>
                                        <p:cTn id="28"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9" dur="750" fill="hold"/>
                                        <p:tgtEl>
                                          <p:spTgt spid="4">
                                            <p:txEl>
                                              <p:pRg st="0" end="0"/>
                                            </p:txEl>
                                          </p:spTgt>
                                        </p:tgtEl>
                                        <p:attrNameLst>
                                          <p:attrName>ppt_y</p:attrName>
                                        </p:attrNameLst>
                                      </p:cBhvr>
                                      <p:tavLst>
                                        <p:tav tm="0">
                                          <p:val>
                                            <p:strVal val="#ppt_y+.1"/>
                                          </p:val>
                                        </p:tav>
                                        <p:tav tm="100000">
                                          <p:val>
                                            <p:strVal val="#ppt_y"/>
                                          </p:val>
                                        </p:tav>
                                      </p:tavLst>
                                    </p:anim>
                                  </p:childTnLst>
                                </p:cTn>
                              </p:par>
                              <p:par>
                                <p:cTn id="30" presetID="17" presetClass="entr" presetSubtype="10" fill="hold" nodeType="with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 calcmode="lin" valueType="num">
                                      <p:cBhvr>
                                        <p:cTn id="32" dur="750" fill="hold"/>
                                        <p:tgtEl>
                                          <p:spTgt spid="4">
                                            <p:txEl>
                                              <p:pRg st="0" end="0"/>
                                            </p:txEl>
                                          </p:spTgt>
                                        </p:tgtEl>
                                        <p:attrNameLst>
                                          <p:attrName>ppt_w</p:attrName>
                                        </p:attrNameLst>
                                      </p:cBhvr>
                                      <p:tavLst>
                                        <p:tav tm="0">
                                          <p:val>
                                            <p:fltVal val="0"/>
                                          </p:val>
                                        </p:tav>
                                        <p:tav tm="100000">
                                          <p:val>
                                            <p:strVal val="#ppt_w"/>
                                          </p:val>
                                        </p:tav>
                                      </p:tavLst>
                                    </p:anim>
                                    <p:anim calcmode="lin" valueType="num">
                                      <p:cBhvr>
                                        <p:cTn id="33" dur="75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fade">
                                      <p:cBhvr>
                                        <p:cTn id="38" dur="750"/>
                                        <p:tgtEl>
                                          <p:spTgt spid="7">
                                            <p:txEl>
                                              <p:pRg st="0" end="0"/>
                                            </p:txEl>
                                          </p:spTgt>
                                        </p:tgtEl>
                                      </p:cBhvr>
                                    </p:animEffect>
                                    <p:anim calcmode="lin" valueType="num">
                                      <p:cBhvr>
                                        <p:cTn id="39" dur="7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40" dur="750" fill="hold"/>
                                        <p:tgtEl>
                                          <p:spTgt spid="7">
                                            <p:txEl>
                                              <p:pRg st="0" end="0"/>
                                            </p:txEl>
                                          </p:spTgt>
                                        </p:tgtEl>
                                        <p:attrNameLst>
                                          <p:attrName>ppt_y</p:attrName>
                                        </p:attrNameLst>
                                      </p:cBhvr>
                                      <p:tavLst>
                                        <p:tav tm="0">
                                          <p:val>
                                            <p:strVal val="#ppt_y+.1"/>
                                          </p:val>
                                        </p:tav>
                                        <p:tav tm="100000">
                                          <p:val>
                                            <p:strVal val="#ppt_y"/>
                                          </p:val>
                                        </p:tav>
                                      </p:tavLst>
                                    </p:anim>
                                  </p:childTnLst>
                                </p:cTn>
                              </p:par>
                              <p:par>
                                <p:cTn id="41" presetID="17" presetClass="entr" presetSubtype="10" fill="hold" nodeType="with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 calcmode="lin" valueType="num">
                                      <p:cBhvr>
                                        <p:cTn id="43" dur="750" fill="hold"/>
                                        <p:tgtEl>
                                          <p:spTgt spid="7">
                                            <p:txEl>
                                              <p:pRg st="0" end="0"/>
                                            </p:txEl>
                                          </p:spTgt>
                                        </p:tgtEl>
                                        <p:attrNameLst>
                                          <p:attrName>ppt_w</p:attrName>
                                        </p:attrNameLst>
                                      </p:cBhvr>
                                      <p:tavLst>
                                        <p:tav tm="0">
                                          <p:val>
                                            <p:fltVal val="0"/>
                                          </p:val>
                                        </p:tav>
                                        <p:tav tm="100000">
                                          <p:val>
                                            <p:strVal val="#ppt_w"/>
                                          </p:val>
                                        </p:tav>
                                      </p:tavLst>
                                    </p:anim>
                                    <p:anim calcmode="lin" valueType="num">
                                      <p:cBhvr>
                                        <p:cTn id="44" dur="75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xEl>
                                              <p:pRg st="0" end="0"/>
                                            </p:txEl>
                                          </p:spTgt>
                                        </p:tgtEl>
                                        <p:attrNameLst>
                                          <p:attrName>style.visibility</p:attrName>
                                        </p:attrNameLst>
                                      </p:cBhvr>
                                      <p:to>
                                        <p:strVal val="visible"/>
                                      </p:to>
                                    </p:set>
                                    <p:animEffect transition="in" filter="fade">
                                      <p:cBhvr>
                                        <p:cTn id="49" dur="750"/>
                                        <p:tgtEl>
                                          <p:spTgt spid="8">
                                            <p:txEl>
                                              <p:pRg st="0" end="0"/>
                                            </p:txEl>
                                          </p:spTgt>
                                        </p:tgtEl>
                                      </p:cBhvr>
                                    </p:animEffect>
                                    <p:anim calcmode="lin" valueType="num">
                                      <p:cBhvr>
                                        <p:cTn id="50" dur="75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51" dur="750" fill="hold"/>
                                        <p:tgtEl>
                                          <p:spTgt spid="8">
                                            <p:txEl>
                                              <p:pRg st="0" end="0"/>
                                            </p:txEl>
                                          </p:spTgt>
                                        </p:tgtEl>
                                        <p:attrNameLst>
                                          <p:attrName>ppt_y</p:attrName>
                                        </p:attrNameLst>
                                      </p:cBhvr>
                                      <p:tavLst>
                                        <p:tav tm="0">
                                          <p:val>
                                            <p:strVal val="#ppt_y+.1"/>
                                          </p:val>
                                        </p:tav>
                                        <p:tav tm="100000">
                                          <p:val>
                                            <p:strVal val="#ppt_y"/>
                                          </p:val>
                                        </p:tav>
                                      </p:tavLst>
                                    </p:anim>
                                  </p:childTnLst>
                                </p:cTn>
                              </p:par>
                              <p:par>
                                <p:cTn id="52" presetID="17" presetClass="entr" presetSubtype="10" fill="hold" nodeType="withEffect">
                                  <p:stCondLst>
                                    <p:cond delay="0"/>
                                  </p:stCondLst>
                                  <p:childTnLst>
                                    <p:set>
                                      <p:cBhvr>
                                        <p:cTn id="53" dur="1" fill="hold">
                                          <p:stCondLst>
                                            <p:cond delay="0"/>
                                          </p:stCondLst>
                                        </p:cTn>
                                        <p:tgtEl>
                                          <p:spTgt spid="8">
                                            <p:txEl>
                                              <p:pRg st="0" end="0"/>
                                            </p:txEl>
                                          </p:spTgt>
                                        </p:tgtEl>
                                        <p:attrNameLst>
                                          <p:attrName>style.visibility</p:attrName>
                                        </p:attrNameLst>
                                      </p:cBhvr>
                                      <p:to>
                                        <p:strVal val="visible"/>
                                      </p:to>
                                    </p:set>
                                    <p:anim calcmode="lin" valueType="num">
                                      <p:cBhvr>
                                        <p:cTn id="54" dur="750" fill="hold"/>
                                        <p:tgtEl>
                                          <p:spTgt spid="8">
                                            <p:txEl>
                                              <p:pRg st="0" end="0"/>
                                            </p:txEl>
                                          </p:spTgt>
                                        </p:tgtEl>
                                        <p:attrNameLst>
                                          <p:attrName>ppt_w</p:attrName>
                                        </p:attrNameLst>
                                      </p:cBhvr>
                                      <p:tavLst>
                                        <p:tav tm="0">
                                          <p:val>
                                            <p:fltVal val="0"/>
                                          </p:val>
                                        </p:tav>
                                        <p:tav tm="100000">
                                          <p:val>
                                            <p:strVal val="#ppt_w"/>
                                          </p:val>
                                        </p:tav>
                                      </p:tavLst>
                                    </p:anim>
                                    <p:anim calcmode="lin" valueType="num">
                                      <p:cBhvr>
                                        <p:cTn id="55" dur="750" fill="hold"/>
                                        <p:tgtEl>
                                          <p:spTgt spid="8">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3074" grpId="1"/>
      <p:bldP spid="4" grpId="0" build="allAtOnce"/>
      <p:bldP spid="6" grpId="0"/>
      <p:bldP spid="7" grpId="0" build="allAtOnce"/>
      <p:bldP spid="8"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0C817-30E4-3D1F-5EC7-0FBD7AAB61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306088"/>
            <a:ext cx="8229600" cy="2245824"/>
          </a:xfrm>
        </p:spPr>
        <p:txBody>
          <a:bodyPr>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That was the true Light which gives light to every man coming into the world.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1:9 </a:t>
            </a:r>
          </a:p>
        </p:txBody>
      </p:sp>
      <p:sp>
        <p:nvSpPr>
          <p:cNvPr id="4" name="!!Messiah">
            <a:extLst>
              <a:ext uri="{FF2B5EF4-FFF2-40B4-BE49-F238E27FC236}">
                <a16:creationId xmlns:a16="http://schemas.microsoft.com/office/drawing/2014/main" id="{A6F30892-412B-EEFF-EEDE-0233632CC5F5}"/>
              </a:ext>
            </a:extLst>
          </p:cNvPr>
          <p:cNvSpPr txBox="1">
            <a:spLocks noChangeArrowheads="1"/>
          </p:cNvSpPr>
          <p:nvPr/>
        </p:nvSpPr>
        <p:spPr bwMode="auto">
          <a:xfrm>
            <a:off x="4077858" y="1282377"/>
            <a:ext cx="2445535" cy="11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7200"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GOD</a:t>
            </a:r>
          </a:p>
        </p:txBody>
      </p:sp>
      <p:sp>
        <p:nvSpPr>
          <p:cNvPr id="5" name="Title 1">
            <a:extLst>
              <a:ext uri="{FF2B5EF4-FFF2-40B4-BE49-F238E27FC236}">
                <a16:creationId xmlns:a16="http://schemas.microsoft.com/office/drawing/2014/main" id="{991E749D-03C6-DAA0-A33A-97CB627FC3D2}"/>
              </a:ext>
            </a:extLst>
          </p:cNvPr>
          <p:cNvSpPr txBox="1">
            <a:spLocks/>
          </p:cNvSpPr>
          <p:nvPr/>
        </p:nvSpPr>
        <p:spPr>
          <a:xfrm>
            <a:off x="3927183" y="2416643"/>
            <a:ext cx="2929227" cy="7286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sng"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sng"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sng"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6" name="!!Morph">
            <a:extLst>
              <a:ext uri="{FF2B5EF4-FFF2-40B4-BE49-F238E27FC236}">
                <a16:creationId xmlns:a16="http://schemas.microsoft.com/office/drawing/2014/main" id="{54388EB3-D565-DD8D-4FC1-18BC617BBC20}"/>
              </a:ext>
            </a:extLst>
          </p:cNvPr>
          <p:cNvSpPr txBox="1">
            <a:spLocks noChangeArrowheads="1"/>
          </p:cNvSpPr>
          <p:nvPr/>
        </p:nvSpPr>
        <p:spPr bwMode="auto">
          <a:xfrm>
            <a:off x="4052542" y="2350614"/>
            <a:ext cx="2643343" cy="801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true Light</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Deliverer">
            <a:extLst>
              <a:ext uri="{FF2B5EF4-FFF2-40B4-BE49-F238E27FC236}">
                <a16:creationId xmlns:a16="http://schemas.microsoft.com/office/drawing/2014/main" id="{4F5401A8-96E4-5525-C883-731ABAE657FF}"/>
              </a:ext>
            </a:extLst>
          </p:cNvPr>
          <p:cNvSpPr txBox="1">
            <a:spLocks noChangeArrowheads="1"/>
          </p:cNvSpPr>
          <p:nvPr/>
        </p:nvSpPr>
        <p:spPr bwMode="auto">
          <a:xfrm>
            <a:off x="3986912" y="1213132"/>
            <a:ext cx="2589735" cy="1244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7200"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GOD</a:t>
            </a:r>
          </a:p>
        </p:txBody>
      </p:sp>
      <p:sp>
        <p:nvSpPr>
          <p:cNvPr id="8" name="!!Savior">
            <a:extLst>
              <a:ext uri="{FF2B5EF4-FFF2-40B4-BE49-F238E27FC236}">
                <a16:creationId xmlns:a16="http://schemas.microsoft.com/office/drawing/2014/main" id="{627522F0-FA66-DB2D-77C8-50E1C51A0C9B}"/>
              </a:ext>
            </a:extLst>
          </p:cNvPr>
          <p:cNvSpPr txBox="1">
            <a:spLocks noChangeArrowheads="1"/>
          </p:cNvSpPr>
          <p:nvPr/>
        </p:nvSpPr>
        <p:spPr bwMode="auto">
          <a:xfrm>
            <a:off x="4295299" y="1213132"/>
            <a:ext cx="2024849" cy="1244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7200"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GOD</a:t>
            </a:r>
          </a:p>
        </p:txBody>
      </p:sp>
      <p:sp>
        <p:nvSpPr>
          <p:cNvPr id="19" name="Title 1">
            <a:extLst>
              <a:ext uri="{FF2B5EF4-FFF2-40B4-BE49-F238E27FC236}">
                <a16:creationId xmlns:a16="http://schemas.microsoft.com/office/drawing/2014/main" id="{97A14F31-F8D0-E876-EE07-AA6AF7543E07}"/>
              </a:ext>
            </a:extLst>
          </p:cNvPr>
          <p:cNvSpPr txBox="1">
            <a:spLocks/>
          </p:cNvSpPr>
          <p:nvPr/>
        </p:nvSpPr>
        <p:spPr>
          <a:xfrm>
            <a:off x="380764" y="5423969"/>
            <a:ext cx="264404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7" name="Title 1">
            <a:extLst>
              <a:ext uri="{FF2B5EF4-FFF2-40B4-BE49-F238E27FC236}">
                <a16:creationId xmlns:a16="http://schemas.microsoft.com/office/drawing/2014/main" id="{354EB745-B1AB-AA0A-FD3A-D39EBF29B7AE}"/>
              </a:ext>
            </a:extLst>
          </p:cNvPr>
          <p:cNvSpPr txBox="1">
            <a:spLocks/>
          </p:cNvSpPr>
          <p:nvPr/>
        </p:nvSpPr>
        <p:spPr>
          <a:xfrm>
            <a:off x="1286300" y="4744566"/>
            <a:ext cx="324004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2" name="Rectangle 2">
            <a:extLst>
              <a:ext uri="{FF2B5EF4-FFF2-40B4-BE49-F238E27FC236}">
                <a16:creationId xmlns:a16="http://schemas.microsoft.com/office/drawing/2014/main" id="{7805E68B-7099-5920-8CAB-A8D06BBAF56E}"/>
              </a:ext>
            </a:extLst>
          </p:cNvPr>
          <p:cNvSpPr txBox="1">
            <a:spLocks noChangeArrowheads="1"/>
          </p:cNvSpPr>
          <p:nvPr/>
        </p:nvSpPr>
        <p:spPr>
          <a:xfrm>
            <a:off x="104775" y="1949414"/>
            <a:ext cx="8934450" cy="4818612"/>
          </a:xfrm>
          <a:prstGeom prst="rect">
            <a:avLst/>
          </a:prstGeom>
        </p:spPr>
        <p:txBody>
          <a:bodyPr vert="horz" lIns="91440" tIns="45720" rIns="91440" bIns="45720" rtlCol="0" anchor="ctr">
            <a:norm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Thus says God the LORD, Who created the heavens and stretched them out, Who spread forth the earth and that which comes from it, Who gives breath to the people on it, And spirit to those who walk on it: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Isaiah 42:5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 name="Rectangle 2">
            <a:extLst>
              <a:ext uri="{FF2B5EF4-FFF2-40B4-BE49-F238E27FC236}">
                <a16:creationId xmlns:a16="http://schemas.microsoft.com/office/drawing/2014/main" id="{5011E3D0-B15D-F32B-E244-A4CE45864BA9}"/>
              </a:ext>
            </a:extLst>
          </p:cNvPr>
          <p:cNvSpPr txBox="1">
            <a:spLocks noChangeArrowheads="1"/>
          </p:cNvSpPr>
          <p:nvPr/>
        </p:nvSpPr>
        <p:spPr>
          <a:xfrm>
            <a:off x="104775" y="1951252"/>
            <a:ext cx="8934450" cy="4818612"/>
          </a:xfrm>
          <a:prstGeom prst="rect">
            <a:avLst/>
          </a:prstGeom>
        </p:spPr>
        <p:txBody>
          <a:bodyPr vert="horz" lIns="91440" tIns="45720" rIns="91440" bIns="45720" rtlCol="0" anchor="ctr">
            <a:normAutofit fontScale="92500" lnSpcReduction="10000"/>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the LORD, have called You in righteousness, And will hold Your hand; I will keep You and give You as a covenant to the people, As a light to  the Gentiles, To open blind eyes, To bring out prisoners from the prison,          Those who sit in darkness from                the prison house."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Isaiah 42:6-7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3" name="Title 1">
            <a:extLst>
              <a:ext uri="{FF2B5EF4-FFF2-40B4-BE49-F238E27FC236}">
                <a16:creationId xmlns:a16="http://schemas.microsoft.com/office/drawing/2014/main" id="{437A80A3-DEBA-B403-8AA3-1013906CB28B}"/>
              </a:ext>
            </a:extLst>
          </p:cNvPr>
          <p:cNvSpPr txBox="1">
            <a:spLocks/>
          </p:cNvSpPr>
          <p:nvPr/>
        </p:nvSpPr>
        <p:spPr>
          <a:xfrm>
            <a:off x="385312" y="2736677"/>
            <a:ext cx="211523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created</a:t>
            </a:r>
          </a:p>
        </p:txBody>
      </p:sp>
      <p:sp>
        <p:nvSpPr>
          <p:cNvPr id="14" name="Rectangle 2">
            <a:extLst>
              <a:ext uri="{FF2B5EF4-FFF2-40B4-BE49-F238E27FC236}">
                <a16:creationId xmlns:a16="http://schemas.microsoft.com/office/drawing/2014/main" id="{D79F9132-71A1-2195-E441-8E7320B3D738}"/>
              </a:ext>
            </a:extLst>
          </p:cNvPr>
          <p:cNvSpPr txBox="1">
            <a:spLocks noChangeArrowheads="1"/>
          </p:cNvSpPr>
          <p:nvPr/>
        </p:nvSpPr>
        <p:spPr bwMode="auto">
          <a:xfrm>
            <a:off x="261828" y="2665927"/>
            <a:ext cx="2370614" cy="752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created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Title 1">
            <a:extLst>
              <a:ext uri="{FF2B5EF4-FFF2-40B4-BE49-F238E27FC236}">
                <a16:creationId xmlns:a16="http://schemas.microsoft.com/office/drawing/2014/main" id="{ACC6F176-233A-E528-5C5F-62B16BB5576B}"/>
              </a:ext>
            </a:extLst>
          </p:cNvPr>
          <p:cNvSpPr txBox="1">
            <a:spLocks/>
          </p:cNvSpPr>
          <p:nvPr/>
        </p:nvSpPr>
        <p:spPr>
          <a:xfrm>
            <a:off x="216665" y="4077394"/>
            <a:ext cx="165253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earth</a:t>
            </a:r>
          </a:p>
        </p:txBody>
      </p:sp>
      <p:sp>
        <p:nvSpPr>
          <p:cNvPr id="16" name="Rectangle 2">
            <a:extLst>
              <a:ext uri="{FF2B5EF4-FFF2-40B4-BE49-F238E27FC236}">
                <a16:creationId xmlns:a16="http://schemas.microsoft.com/office/drawing/2014/main" id="{032BB056-E304-3561-6547-6618A40F8FF8}"/>
              </a:ext>
            </a:extLst>
          </p:cNvPr>
          <p:cNvSpPr txBox="1">
            <a:spLocks noChangeArrowheads="1"/>
          </p:cNvSpPr>
          <p:nvPr/>
        </p:nvSpPr>
        <p:spPr bwMode="auto">
          <a:xfrm>
            <a:off x="183615" y="4006017"/>
            <a:ext cx="171215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earth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D95AABAE-7146-2B0C-524D-F9D8B3BE0C0C}"/>
              </a:ext>
            </a:extLst>
          </p:cNvPr>
          <p:cNvSpPr txBox="1">
            <a:spLocks noChangeArrowheads="1"/>
          </p:cNvSpPr>
          <p:nvPr/>
        </p:nvSpPr>
        <p:spPr bwMode="auto">
          <a:xfrm>
            <a:off x="1238657" y="4684361"/>
            <a:ext cx="3338111" cy="758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gives breath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52DC4DDB-9C1C-E293-4D9E-5E6BE0CABE4F}"/>
              </a:ext>
            </a:extLst>
          </p:cNvPr>
          <p:cNvSpPr txBox="1">
            <a:spLocks noChangeArrowheads="1"/>
          </p:cNvSpPr>
          <p:nvPr/>
        </p:nvSpPr>
        <p:spPr bwMode="auto">
          <a:xfrm>
            <a:off x="280766" y="5360187"/>
            <a:ext cx="2850550" cy="743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And spirit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Title 1">
            <a:extLst>
              <a:ext uri="{FF2B5EF4-FFF2-40B4-BE49-F238E27FC236}">
                <a16:creationId xmlns:a16="http://schemas.microsoft.com/office/drawing/2014/main" id="{97C4818D-8500-4562-DB09-B7667A4E5930}"/>
              </a:ext>
            </a:extLst>
          </p:cNvPr>
          <p:cNvSpPr txBox="1">
            <a:spLocks/>
          </p:cNvSpPr>
          <p:nvPr/>
        </p:nvSpPr>
        <p:spPr>
          <a:xfrm>
            <a:off x="5003764" y="2040111"/>
            <a:ext cx="174691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called</a:t>
            </a:r>
          </a:p>
        </p:txBody>
      </p:sp>
      <p:sp>
        <p:nvSpPr>
          <p:cNvPr id="22" name="Rectangle 2">
            <a:extLst>
              <a:ext uri="{FF2B5EF4-FFF2-40B4-BE49-F238E27FC236}">
                <a16:creationId xmlns:a16="http://schemas.microsoft.com/office/drawing/2014/main" id="{BA68543A-3C4D-7D0B-977A-44102AD30E53}"/>
              </a:ext>
            </a:extLst>
          </p:cNvPr>
          <p:cNvSpPr txBox="1">
            <a:spLocks noChangeArrowheads="1"/>
          </p:cNvSpPr>
          <p:nvPr/>
        </p:nvSpPr>
        <p:spPr bwMode="auto">
          <a:xfrm>
            <a:off x="5025174" y="1979585"/>
            <a:ext cx="169759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called</a:t>
            </a:r>
            <a:endParaRPr kumimoji="0" lang="en-US" altLang="en-US" sz="41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Title 1">
            <a:extLst>
              <a:ext uri="{FF2B5EF4-FFF2-40B4-BE49-F238E27FC236}">
                <a16:creationId xmlns:a16="http://schemas.microsoft.com/office/drawing/2014/main" id="{885C8A3A-C497-1710-0405-8C48FC8B9637}"/>
              </a:ext>
            </a:extLst>
          </p:cNvPr>
          <p:cNvSpPr txBox="1">
            <a:spLocks/>
          </p:cNvSpPr>
          <p:nvPr/>
        </p:nvSpPr>
        <p:spPr>
          <a:xfrm>
            <a:off x="6286501" y="3734946"/>
            <a:ext cx="192979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4" name="Rectangle 2">
            <a:extLst>
              <a:ext uri="{FF2B5EF4-FFF2-40B4-BE49-F238E27FC236}">
                <a16:creationId xmlns:a16="http://schemas.microsoft.com/office/drawing/2014/main" id="{8D8185B9-9B91-0751-54AB-E5C0836C4FB0}"/>
              </a:ext>
            </a:extLst>
          </p:cNvPr>
          <p:cNvSpPr txBox="1">
            <a:spLocks noChangeArrowheads="1"/>
          </p:cNvSpPr>
          <p:nvPr/>
        </p:nvSpPr>
        <p:spPr bwMode="auto">
          <a:xfrm>
            <a:off x="6385344" y="3668488"/>
            <a:ext cx="170828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 light</a:t>
            </a:r>
            <a:endParaRPr kumimoji="0" lang="en-US" altLang="en-US" sz="41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5" name="Title 1">
            <a:extLst>
              <a:ext uri="{FF2B5EF4-FFF2-40B4-BE49-F238E27FC236}">
                <a16:creationId xmlns:a16="http://schemas.microsoft.com/office/drawing/2014/main" id="{58A7584B-0BD6-1E38-B928-7E3DEB5EAEDE}"/>
              </a:ext>
            </a:extLst>
          </p:cNvPr>
          <p:cNvSpPr txBox="1">
            <a:spLocks/>
          </p:cNvSpPr>
          <p:nvPr/>
        </p:nvSpPr>
        <p:spPr>
          <a:xfrm>
            <a:off x="3335739" y="4293948"/>
            <a:ext cx="464058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6" name="Rectangle 2">
            <a:extLst>
              <a:ext uri="{FF2B5EF4-FFF2-40B4-BE49-F238E27FC236}">
                <a16:creationId xmlns:a16="http://schemas.microsoft.com/office/drawing/2014/main" id="{053024BD-528F-397C-2E5D-60DE5996B985}"/>
              </a:ext>
            </a:extLst>
          </p:cNvPr>
          <p:cNvSpPr txBox="1">
            <a:spLocks noChangeArrowheads="1"/>
          </p:cNvSpPr>
          <p:nvPr/>
        </p:nvSpPr>
        <p:spPr bwMode="auto">
          <a:xfrm>
            <a:off x="3321531" y="4234575"/>
            <a:ext cx="4633646" cy="758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3175" cmpd="sng">
                  <a:solidFill>
                    <a:srgbClr val="FFFFFF"/>
                  </a:solidFill>
                  <a:prstDash val="solid"/>
                  <a:miter lim="800000"/>
                </a:ln>
                <a:solidFill>
                  <a:schemeClr val="bg1"/>
                </a:solidFill>
                <a:effectLst>
                  <a:glow rad="139700">
                    <a:srgbClr val="000000"/>
                  </a:glow>
                  <a:outerShdw blurRad="50800" algn="tl" rotWithShape="0">
                    <a:srgbClr val="000000"/>
                  </a:outerShdw>
                </a:effectLst>
                <a:uLnTx/>
                <a:uFillTx/>
                <a:latin typeface="Calibri" panose="020F0502020204030204" pitchFamily="34" charset="0"/>
                <a:ea typeface="+mj-ea"/>
                <a:cs typeface="+mj-cs"/>
              </a:rPr>
              <a:t>To open blind eyes</a:t>
            </a:r>
            <a:endParaRPr kumimoji="0" lang="en-US" altLang="en-US" sz="4100" b="1" i="1" u="none" strike="noStrike" kern="0" cap="none" spc="0" normalizeH="0" baseline="0" noProof="0" dirty="0">
              <a:ln w="3175" cmpd="sng">
                <a:solidFill>
                  <a:srgbClr val="FFFFFF"/>
                </a:solidFill>
                <a:prstDash val="solid"/>
                <a:miter lim="800000"/>
              </a:ln>
              <a:solidFill>
                <a:schemeClr val="bg1"/>
              </a:solidFill>
              <a:effectLst>
                <a:glow rad="1397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7" name="Title 1">
            <a:extLst>
              <a:ext uri="{FF2B5EF4-FFF2-40B4-BE49-F238E27FC236}">
                <a16:creationId xmlns:a16="http://schemas.microsoft.com/office/drawing/2014/main" id="{B6237E06-2604-2100-67B2-7E02DF1B21BF}"/>
              </a:ext>
            </a:extLst>
          </p:cNvPr>
          <p:cNvSpPr txBox="1">
            <a:spLocks/>
          </p:cNvSpPr>
          <p:nvPr/>
        </p:nvSpPr>
        <p:spPr>
          <a:xfrm>
            <a:off x="2334777" y="5425394"/>
            <a:ext cx="269748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8" name="Rectangle 2">
            <a:extLst>
              <a:ext uri="{FF2B5EF4-FFF2-40B4-BE49-F238E27FC236}">
                <a16:creationId xmlns:a16="http://schemas.microsoft.com/office/drawing/2014/main" id="{EDB3F128-2723-5E2A-1014-E4D88CAD19CC}"/>
              </a:ext>
            </a:extLst>
          </p:cNvPr>
          <p:cNvSpPr txBox="1">
            <a:spLocks noChangeArrowheads="1"/>
          </p:cNvSpPr>
          <p:nvPr/>
        </p:nvSpPr>
        <p:spPr bwMode="auto">
          <a:xfrm>
            <a:off x="2349849" y="5341257"/>
            <a:ext cx="2640330" cy="796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sit in</a:t>
            </a:r>
            <a:endParaRPr kumimoji="0" lang="en-US" altLang="en-US" sz="41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9" name="Title 1">
            <a:extLst>
              <a:ext uri="{FF2B5EF4-FFF2-40B4-BE49-F238E27FC236}">
                <a16:creationId xmlns:a16="http://schemas.microsoft.com/office/drawing/2014/main" id="{B7DA0040-5387-48D2-2465-37B33F175CAC}"/>
              </a:ext>
            </a:extLst>
          </p:cNvPr>
          <p:cNvSpPr txBox="1">
            <a:spLocks/>
          </p:cNvSpPr>
          <p:nvPr/>
        </p:nvSpPr>
        <p:spPr>
          <a:xfrm>
            <a:off x="1906806" y="5983893"/>
            <a:ext cx="322338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 name="Rectangle 2">
            <a:extLst>
              <a:ext uri="{FF2B5EF4-FFF2-40B4-BE49-F238E27FC236}">
                <a16:creationId xmlns:a16="http://schemas.microsoft.com/office/drawing/2014/main" id="{186531AB-9CD4-2B92-837F-DE1523F73559}"/>
              </a:ext>
            </a:extLst>
          </p:cNvPr>
          <p:cNvSpPr txBox="1">
            <a:spLocks noChangeArrowheads="1"/>
          </p:cNvSpPr>
          <p:nvPr/>
        </p:nvSpPr>
        <p:spPr bwMode="auto">
          <a:xfrm>
            <a:off x="1874761" y="5923282"/>
            <a:ext cx="3290313" cy="748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prison house</a:t>
            </a:r>
            <a:endParaRPr kumimoji="0" lang="en-US" altLang="en-US" sz="41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280254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exit" presetSubtype="0" fill="hold" grpId="0" nodeType="clickEffect">
                                  <p:stCondLst>
                                    <p:cond delay="0"/>
                                  </p:stCondLst>
                                  <p:childTnLst>
                                    <p:animEffect transition="out" filter="fade">
                                      <p:cBhvr>
                                        <p:cTn id="14" dur="1000"/>
                                        <p:tgtEl>
                                          <p:spTgt spid="8"/>
                                        </p:tgtEl>
                                      </p:cBhvr>
                                    </p:animEffect>
                                    <p:anim calcmode="lin" valueType="num">
                                      <p:cBhvr>
                                        <p:cTn id="15" dur="1000"/>
                                        <p:tgtEl>
                                          <p:spTgt spid="8"/>
                                        </p:tgtEl>
                                        <p:attrNameLst>
                                          <p:attrName>ppt_x</p:attrName>
                                        </p:attrNameLst>
                                      </p:cBhvr>
                                      <p:tavLst>
                                        <p:tav tm="0">
                                          <p:val>
                                            <p:strVal val="ppt_x"/>
                                          </p:val>
                                        </p:tav>
                                        <p:tav tm="100000">
                                          <p:val>
                                            <p:strVal val="ppt_x"/>
                                          </p:val>
                                        </p:tav>
                                      </p:tavLst>
                                    </p:anim>
                                    <p:anim calcmode="lin" valueType="num">
                                      <p:cBhvr>
                                        <p:cTn id="16" dur="1000"/>
                                        <p:tgtEl>
                                          <p:spTgt spid="8"/>
                                        </p:tgtEl>
                                        <p:attrNameLst>
                                          <p:attrName>ppt_y</p:attrName>
                                        </p:attrNameLst>
                                      </p:cBhvr>
                                      <p:tavLst>
                                        <p:tav tm="0">
                                          <p:val>
                                            <p:strVal val="ppt_y"/>
                                          </p:val>
                                        </p:tav>
                                        <p:tav tm="100000">
                                          <p:val>
                                            <p:strVal val="ppt_y+.1"/>
                                          </p:val>
                                        </p:tav>
                                      </p:tavLst>
                                    </p:anim>
                                    <p:set>
                                      <p:cBhvr>
                                        <p:cTn id="17" dur="1" fill="hold">
                                          <p:stCondLst>
                                            <p:cond delay="999"/>
                                          </p:stCondLst>
                                        </p:cTn>
                                        <p:tgtEl>
                                          <p:spTgt spid="8"/>
                                        </p:tgtEl>
                                        <p:attrNameLst>
                                          <p:attrName>style.visibility</p:attrName>
                                        </p:attrNameLst>
                                      </p:cBhvr>
                                      <p:to>
                                        <p:strVal val="hidden"/>
                                      </p:to>
                                    </p:set>
                                  </p:childTnLst>
                                </p:cTn>
                              </p:par>
                              <p:par>
                                <p:cTn id="18" presetID="50" presetClass="exit" presetSubtype="0" accel="100000" fill="hold" grpId="1" nodeType="withEffect">
                                  <p:stCondLst>
                                    <p:cond delay="0"/>
                                  </p:stCondLst>
                                  <p:childTnLst>
                                    <p:anim calcmode="lin" valueType="num">
                                      <p:cBhvr>
                                        <p:cTn id="19" dur="1000"/>
                                        <p:tgtEl>
                                          <p:spTgt spid="8"/>
                                        </p:tgtEl>
                                        <p:attrNameLst>
                                          <p:attrName>ppt_w</p:attrName>
                                        </p:attrNameLst>
                                      </p:cBhvr>
                                      <p:tavLst>
                                        <p:tav tm="0">
                                          <p:val>
                                            <p:strVal val="ppt_w"/>
                                          </p:val>
                                        </p:tav>
                                        <p:tav tm="100000">
                                          <p:val>
                                            <p:strVal val="ppt_w+.3"/>
                                          </p:val>
                                        </p:tav>
                                      </p:tavLst>
                                    </p:anim>
                                    <p:anim calcmode="lin" valueType="num">
                                      <p:cBhvr>
                                        <p:cTn id="20" dur="1000"/>
                                        <p:tgtEl>
                                          <p:spTgt spid="8"/>
                                        </p:tgtEl>
                                        <p:attrNameLst>
                                          <p:attrName>ppt_h</p:attrName>
                                        </p:attrNameLst>
                                      </p:cBhvr>
                                      <p:tavLst>
                                        <p:tav tm="0">
                                          <p:val>
                                            <p:strVal val="ppt_h"/>
                                          </p:val>
                                        </p:tav>
                                        <p:tav tm="100000">
                                          <p:val>
                                            <p:strVal val="ppt_h"/>
                                          </p:val>
                                        </p:tav>
                                      </p:tavLst>
                                    </p:anim>
                                    <p:animEffect transition="out" filter="fade">
                                      <p:cBhvr>
                                        <p:cTn id="21" dur="1000"/>
                                        <p:tgtEl>
                                          <p:spTgt spid="8"/>
                                        </p:tgtEl>
                                      </p:cBhvr>
                                    </p:animEffect>
                                    <p:set>
                                      <p:cBhvr>
                                        <p:cTn id="22" dur="1" fill="hold">
                                          <p:stCondLst>
                                            <p:cond delay="999"/>
                                          </p:stCondLst>
                                        </p:cTn>
                                        <p:tgtEl>
                                          <p:spTgt spid="8"/>
                                        </p:tgtEl>
                                        <p:attrNameLst>
                                          <p:attrName>style.visibility</p:attrName>
                                        </p:attrNameLst>
                                      </p:cBhvr>
                                      <p:to>
                                        <p:strVal val="hidden"/>
                                      </p:to>
                                    </p:set>
                                  </p:childTnLst>
                                </p:cTn>
                              </p:par>
                              <p:par>
                                <p:cTn id="23" presetID="42" presetClass="path" presetSubtype="0" accel="50000" decel="50000" fill="hold" grpId="2" nodeType="withEffect">
                                  <p:stCondLst>
                                    <p:cond delay="0"/>
                                  </p:stCondLst>
                                  <p:childTnLst>
                                    <p:animMotion origin="layout" path="M -1.94444E-6 -2.59259E-6 L -1.94444E-6 0.1331 " pathEditMode="relative" rAng="0" ptsTypes="AA">
                                      <p:cBhvr>
                                        <p:cTn id="24" dur="1000" fill="hold"/>
                                        <p:tgtEl>
                                          <p:spTgt spid="8"/>
                                        </p:tgtEl>
                                        <p:attrNameLst>
                                          <p:attrName>ppt_x</p:attrName>
                                          <p:attrName>ppt_y</p:attrName>
                                        </p:attrNameLst>
                                      </p:cBhvr>
                                      <p:rCtr x="0" y="6644"/>
                                    </p:animMotion>
                                  </p:childTnLst>
                                </p:cTn>
                              </p:par>
                            </p:childTnLst>
                          </p:cTn>
                        </p:par>
                        <p:par>
                          <p:cTn id="25" fill="hold">
                            <p:stCondLst>
                              <p:cond delay="1000"/>
                            </p:stCondLst>
                            <p:childTnLst>
                              <p:par>
                                <p:cTn id="26" presetID="42" presetClass="entr" presetSubtype="0" fill="hold" grpId="0" nodeType="afterEffect">
                                  <p:stCondLst>
                                    <p:cond delay="75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par>
                                <p:cTn id="31" presetID="42" presetClass="path" presetSubtype="0" fill="hold" grpId="0" nodeType="withEffect">
                                  <p:stCondLst>
                                    <p:cond delay="250"/>
                                  </p:stCondLst>
                                  <p:childTnLst>
                                    <p:animMotion origin="layout" path="M 0 0 L 0 -0.34005 " pathEditMode="relative" rAng="0" ptsTypes="AA">
                                      <p:cBhvr>
                                        <p:cTn id="32" dur="1000" fill="hold"/>
                                        <p:tgtEl>
                                          <p:spTgt spid="3074"/>
                                        </p:tgtEl>
                                        <p:attrNameLst>
                                          <p:attrName>ppt_x</p:attrName>
                                          <p:attrName>ppt_y</p:attrName>
                                        </p:attrNameLst>
                                      </p:cBhvr>
                                      <p:rCtr x="0" y="-17014"/>
                                    </p:animMotion>
                                  </p:childTnLst>
                                </p:cTn>
                              </p:par>
                              <p:par>
                                <p:cTn id="33" presetID="42" presetClass="path" presetSubtype="0" fill="hold" grpId="0" nodeType="withEffect">
                                  <p:stCondLst>
                                    <p:cond delay="250"/>
                                  </p:stCondLst>
                                  <p:childTnLst>
                                    <p:animMotion origin="layout" path="M -3.33333E-6 -4.07407E-6 L -0.02708 -0.31365 " pathEditMode="relative" rAng="0" ptsTypes="AA">
                                      <p:cBhvr>
                                        <p:cTn id="34" dur="1000" fill="hold"/>
                                        <p:tgtEl>
                                          <p:spTgt spid="5"/>
                                        </p:tgtEl>
                                        <p:attrNameLst>
                                          <p:attrName>ppt_x</p:attrName>
                                          <p:attrName>ppt_y</p:attrName>
                                        </p:attrNameLst>
                                      </p:cBhvr>
                                      <p:rCtr x="-1354" y="-15694"/>
                                    </p:animMotion>
                                  </p:childTnLst>
                                </p:cTn>
                              </p:par>
                              <p:par>
                                <p:cTn id="35" presetID="42" presetClass="path" presetSubtype="0" fill="hold" grpId="0" nodeType="withEffect">
                                  <p:stCondLst>
                                    <p:cond delay="250"/>
                                  </p:stCondLst>
                                  <p:childTnLst>
                                    <p:animMotion origin="layout" path="M -3.61111E-6 2.59259E-6 L -0.02569 -0.30949 " pathEditMode="relative" rAng="0" ptsTypes="AA">
                                      <p:cBhvr>
                                        <p:cTn id="36" dur="1000" fill="hold"/>
                                        <p:tgtEl>
                                          <p:spTgt spid="6"/>
                                        </p:tgtEl>
                                        <p:attrNameLst>
                                          <p:attrName>ppt_x</p:attrName>
                                          <p:attrName>ppt_y</p:attrName>
                                        </p:attrNameLst>
                                      </p:cBhvr>
                                      <p:rCtr x="-1285" y="-15486"/>
                                    </p:animMotion>
                                  </p:childTnLst>
                                </p:cTn>
                              </p:par>
                              <p:par>
                                <p:cTn id="37" presetID="6" presetClass="emph" presetSubtype="0" fill="hold" grpId="1" nodeType="withEffect">
                                  <p:stCondLst>
                                    <p:cond delay="250"/>
                                  </p:stCondLst>
                                  <p:childTnLst>
                                    <p:animScale>
                                      <p:cBhvr>
                                        <p:cTn id="38" dur="1000" fill="hold"/>
                                        <p:tgtEl>
                                          <p:spTgt spid="3074"/>
                                        </p:tgtEl>
                                      </p:cBhvr>
                                      <p:by x="70000" y="70000"/>
                                    </p:animScale>
                                  </p:childTnLst>
                                </p:cTn>
                              </p:par>
                              <p:par>
                                <p:cTn id="39" presetID="6" presetClass="emph" presetSubtype="0" fill="hold" grpId="1" nodeType="withEffect">
                                  <p:stCondLst>
                                    <p:cond delay="250"/>
                                  </p:stCondLst>
                                  <p:childTnLst>
                                    <p:animScale>
                                      <p:cBhvr>
                                        <p:cTn id="40" dur="1000" fill="hold"/>
                                        <p:tgtEl>
                                          <p:spTgt spid="5"/>
                                        </p:tgtEl>
                                      </p:cBhvr>
                                      <p:by x="70000" y="70000"/>
                                    </p:animScale>
                                  </p:childTnLst>
                                </p:cTn>
                              </p:par>
                              <p:par>
                                <p:cTn id="41" presetID="6" presetClass="emph" presetSubtype="0" fill="hold" grpId="1" nodeType="withEffect">
                                  <p:stCondLst>
                                    <p:cond delay="250"/>
                                  </p:stCondLst>
                                  <p:childTnLst>
                                    <p:animScale>
                                      <p:cBhvr>
                                        <p:cTn id="42" dur="1000" fill="hold"/>
                                        <p:tgtEl>
                                          <p:spTgt spid="6"/>
                                        </p:tgtEl>
                                      </p:cBhvr>
                                      <p:by x="70000" y="70000"/>
                                    </p:animScale>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par>
                                <p:cTn id="48" presetID="18" presetClass="emph" presetSubtype="0" fill="hold" grpId="1" nodeType="withEffect">
                                  <p:stCondLst>
                                    <p:cond delay="0"/>
                                  </p:stCondLst>
                                  <p:childTnLst>
                                    <p:set>
                                      <p:cBhvr override="childStyle">
                                        <p:cTn id="49" dur="500" fill="hold"/>
                                        <p:tgtEl>
                                          <p:spTgt spid="13"/>
                                        </p:tgtEl>
                                        <p:attrNameLst>
                                          <p:attrName>style.textDecorationUnderline</p:attrName>
                                        </p:attrNameLst>
                                      </p:cBhvr>
                                      <p:to>
                                        <p:strVal val="true"/>
                                      </p:to>
                                    </p:set>
                                  </p:childTnLst>
                                </p:cTn>
                              </p:par>
                              <p:par>
                                <p:cTn id="50" presetID="22" presetClass="entr" presetSubtype="8"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par>
                                <p:cTn id="53" presetID="22" presetClass="entr" presetSubtype="8" fill="hold" grpId="0" nodeType="withEffect">
                                  <p:stCondLst>
                                    <p:cond delay="400"/>
                                  </p:stCondLst>
                                  <p:childTnLst>
                                    <p:set>
                                      <p:cBhvr>
                                        <p:cTn id="54" dur="1" fill="hold">
                                          <p:stCondLst>
                                            <p:cond delay="0"/>
                                          </p:stCondLst>
                                        </p:cTn>
                                        <p:tgtEl>
                                          <p:spTgt spid="15"/>
                                        </p:tgtEl>
                                        <p:attrNameLst>
                                          <p:attrName>style.visibility</p:attrName>
                                        </p:attrNameLst>
                                      </p:cBhvr>
                                      <p:to>
                                        <p:strVal val="visible"/>
                                      </p:to>
                                    </p:set>
                                    <p:animEffect transition="in" filter="wipe(left)">
                                      <p:cBhvr>
                                        <p:cTn id="55" dur="500"/>
                                        <p:tgtEl>
                                          <p:spTgt spid="15"/>
                                        </p:tgtEl>
                                      </p:cBhvr>
                                    </p:animEffect>
                                  </p:childTnLst>
                                </p:cTn>
                              </p:par>
                              <p:par>
                                <p:cTn id="56" presetID="18" presetClass="emph" presetSubtype="0" fill="hold" grpId="1" nodeType="withEffect">
                                  <p:stCondLst>
                                    <p:cond delay="400"/>
                                  </p:stCondLst>
                                  <p:childTnLst>
                                    <p:set>
                                      <p:cBhvr override="childStyle">
                                        <p:cTn id="57" dur="500" fill="hold"/>
                                        <p:tgtEl>
                                          <p:spTgt spid="15"/>
                                        </p:tgtEl>
                                        <p:attrNameLst>
                                          <p:attrName>style.textDecorationUnderline</p:attrName>
                                        </p:attrNameLst>
                                      </p:cBhvr>
                                      <p:to>
                                        <p:strVal val="true"/>
                                      </p:to>
                                    </p:set>
                                  </p:childTnLst>
                                </p:cTn>
                              </p:par>
                              <p:par>
                                <p:cTn id="58" presetID="22" presetClass="entr" presetSubtype="8" fill="hold" grpId="0" nodeType="withEffect">
                                  <p:stCondLst>
                                    <p:cond delay="40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left)">
                                      <p:cBhvr>
                                        <p:cTn id="65" dur="500"/>
                                        <p:tgtEl>
                                          <p:spTgt spid="17"/>
                                        </p:tgtEl>
                                      </p:cBhvr>
                                    </p:animEffect>
                                  </p:childTnLst>
                                </p:cTn>
                              </p:par>
                              <p:par>
                                <p:cTn id="66" presetID="18" presetClass="emph" presetSubtype="0" fill="hold" grpId="1" nodeType="withEffect">
                                  <p:stCondLst>
                                    <p:cond delay="0"/>
                                  </p:stCondLst>
                                  <p:childTnLst>
                                    <p:set>
                                      <p:cBhvr override="childStyle">
                                        <p:cTn id="67" dur="500" fill="hold"/>
                                        <p:tgtEl>
                                          <p:spTgt spid="17"/>
                                        </p:tgtEl>
                                        <p:attrNameLst>
                                          <p:attrName>style.textDecorationUnderline</p:attrName>
                                        </p:attrNameLst>
                                      </p:cBhvr>
                                      <p:to>
                                        <p:strVal val="true"/>
                                      </p:to>
                                    </p:set>
                                  </p:childTnLst>
                                </p:cTn>
                              </p:par>
                              <p:par>
                                <p:cTn id="68" presetID="22" presetClass="entr" presetSubtype="8"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left)">
                                      <p:cBhvr>
                                        <p:cTn id="70" dur="500"/>
                                        <p:tgtEl>
                                          <p:spTgt spid="18"/>
                                        </p:tgtEl>
                                      </p:cBhvr>
                                    </p:animEffect>
                                  </p:childTnLst>
                                </p:cTn>
                              </p:par>
                              <p:par>
                                <p:cTn id="71" presetID="22" presetClass="entr" presetSubtype="8" fill="hold" grpId="0" nodeType="withEffect">
                                  <p:stCondLst>
                                    <p:cond delay="400"/>
                                  </p:stCondLst>
                                  <p:childTnLst>
                                    <p:set>
                                      <p:cBhvr>
                                        <p:cTn id="72" dur="1" fill="hold">
                                          <p:stCondLst>
                                            <p:cond delay="0"/>
                                          </p:stCondLst>
                                        </p:cTn>
                                        <p:tgtEl>
                                          <p:spTgt spid="19"/>
                                        </p:tgtEl>
                                        <p:attrNameLst>
                                          <p:attrName>style.visibility</p:attrName>
                                        </p:attrNameLst>
                                      </p:cBhvr>
                                      <p:to>
                                        <p:strVal val="visible"/>
                                      </p:to>
                                    </p:set>
                                    <p:animEffect transition="in" filter="wipe(left)">
                                      <p:cBhvr>
                                        <p:cTn id="73" dur="500"/>
                                        <p:tgtEl>
                                          <p:spTgt spid="19"/>
                                        </p:tgtEl>
                                      </p:cBhvr>
                                    </p:animEffect>
                                  </p:childTnLst>
                                </p:cTn>
                              </p:par>
                              <p:par>
                                <p:cTn id="74" presetID="18" presetClass="emph" presetSubtype="0" fill="hold" grpId="1" nodeType="withEffect">
                                  <p:stCondLst>
                                    <p:cond delay="400"/>
                                  </p:stCondLst>
                                  <p:childTnLst>
                                    <p:set>
                                      <p:cBhvr override="childStyle">
                                        <p:cTn id="75" dur="500" fill="hold"/>
                                        <p:tgtEl>
                                          <p:spTgt spid="19"/>
                                        </p:tgtEl>
                                        <p:attrNameLst>
                                          <p:attrName>style.textDecorationUnderline</p:attrName>
                                        </p:attrNameLst>
                                      </p:cBhvr>
                                      <p:to>
                                        <p:strVal val="true"/>
                                      </p:to>
                                    </p:set>
                                  </p:childTnLst>
                                </p:cTn>
                              </p:par>
                              <p:par>
                                <p:cTn id="76" presetID="22" presetClass="entr" presetSubtype="8" fill="hold" grpId="0" nodeType="withEffect">
                                  <p:stCondLst>
                                    <p:cond delay="400"/>
                                  </p:stCondLst>
                                  <p:childTnLst>
                                    <p:set>
                                      <p:cBhvr>
                                        <p:cTn id="77" dur="1" fill="hold">
                                          <p:stCondLst>
                                            <p:cond delay="0"/>
                                          </p:stCondLst>
                                        </p:cTn>
                                        <p:tgtEl>
                                          <p:spTgt spid="20"/>
                                        </p:tgtEl>
                                        <p:attrNameLst>
                                          <p:attrName>style.visibility</p:attrName>
                                        </p:attrNameLst>
                                      </p:cBhvr>
                                      <p:to>
                                        <p:strVal val="visible"/>
                                      </p:to>
                                    </p:set>
                                    <p:animEffect transition="in" filter="wipe(left)">
                                      <p:cBhvr>
                                        <p:cTn id="78" dur="500"/>
                                        <p:tgtEl>
                                          <p:spTgt spid="20"/>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2" fill="hold" grpId="0" nodeType="clickEffect">
                                  <p:stCondLst>
                                    <p:cond delay="0"/>
                                  </p:stCondLst>
                                  <p:childTnLst>
                                    <p:set>
                                      <p:cBhvr>
                                        <p:cTn id="82" dur="1" fill="hold">
                                          <p:stCondLst>
                                            <p:cond delay="0"/>
                                          </p:stCondLst>
                                        </p:cTn>
                                        <p:tgtEl>
                                          <p:spTgt spid="2"/>
                                        </p:tgtEl>
                                        <p:attrNameLst>
                                          <p:attrName>style.visibility</p:attrName>
                                        </p:attrNameLst>
                                      </p:cBhvr>
                                      <p:to>
                                        <p:strVal val="visible"/>
                                      </p:to>
                                    </p:set>
                                    <p:anim calcmode="lin" valueType="num">
                                      <p:cBhvr additive="base">
                                        <p:cTn id="83" dur="750" fill="hold"/>
                                        <p:tgtEl>
                                          <p:spTgt spid="2"/>
                                        </p:tgtEl>
                                        <p:attrNameLst>
                                          <p:attrName>ppt_x</p:attrName>
                                        </p:attrNameLst>
                                      </p:cBhvr>
                                      <p:tavLst>
                                        <p:tav tm="0">
                                          <p:val>
                                            <p:strVal val="1+#ppt_w/2"/>
                                          </p:val>
                                        </p:tav>
                                        <p:tav tm="100000">
                                          <p:val>
                                            <p:strVal val="#ppt_x"/>
                                          </p:val>
                                        </p:tav>
                                      </p:tavLst>
                                    </p:anim>
                                    <p:anim calcmode="lin" valueType="num">
                                      <p:cBhvr additive="base">
                                        <p:cTn id="84" dur="750" fill="hold"/>
                                        <p:tgtEl>
                                          <p:spTgt spid="2"/>
                                        </p:tgtEl>
                                        <p:attrNameLst>
                                          <p:attrName>ppt_y</p:attrName>
                                        </p:attrNameLst>
                                      </p:cBhvr>
                                      <p:tavLst>
                                        <p:tav tm="0">
                                          <p:val>
                                            <p:strVal val="#ppt_y"/>
                                          </p:val>
                                        </p:tav>
                                        <p:tav tm="100000">
                                          <p:val>
                                            <p:strVal val="#ppt_y"/>
                                          </p:val>
                                        </p:tav>
                                      </p:tavLst>
                                    </p:anim>
                                  </p:childTnLst>
                                </p:cTn>
                              </p:par>
                              <p:par>
                                <p:cTn id="85" presetID="2" presetClass="exit" presetSubtype="8" fill="hold" grpId="1" nodeType="withEffect">
                                  <p:stCondLst>
                                    <p:cond delay="0"/>
                                  </p:stCondLst>
                                  <p:childTnLst>
                                    <p:anim calcmode="lin" valueType="num">
                                      <p:cBhvr additive="base">
                                        <p:cTn id="86" dur="750"/>
                                        <p:tgtEl>
                                          <p:spTgt spid="12"/>
                                        </p:tgtEl>
                                        <p:attrNameLst>
                                          <p:attrName>ppt_x</p:attrName>
                                        </p:attrNameLst>
                                      </p:cBhvr>
                                      <p:tavLst>
                                        <p:tav tm="0">
                                          <p:val>
                                            <p:strVal val="ppt_x"/>
                                          </p:val>
                                        </p:tav>
                                        <p:tav tm="100000">
                                          <p:val>
                                            <p:strVal val="0-ppt_w/2"/>
                                          </p:val>
                                        </p:tav>
                                      </p:tavLst>
                                    </p:anim>
                                    <p:anim calcmode="lin" valueType="num">
                                      <p:cBhvr additive="base">
                                        <p:cTn id="87" dur="750"/>
                                        <p:tgtEl>
                                          <p:spTgt spid="12"/>
                                        </p:tgtEl>
                                        <p:attrNameLst>
                                          <p:attrName>ppt_y</p:attrName>
                                        </p:attrNameLst>
                                      </p:cBhvr>
                                      <p:tavLst>
                                        <p:tav tm="0">
                                          <p:val>
                                            <p:strVal val="ppt_y"/>
                                          </p:val>
                                        </p:tav>
                                        <p:tav tm="100000">
                                          <p:val>
                                            <p:strVal val="ppt_y"/>
                                          </p:val>
                                        </p:tav>
                                      </p:tavLst>
                                    </p:anim>
                                    <p:set>
                                      <p:cBhvr>
                                        <p:cTn id="88" dur="1" fill="hold">
                                          <p:stCondLst>
                                            <p:cond delay="749"/>
                                          </p:stCondLst>
                                        </p:cTn>
                                        <p:tgtEl>
                                          <p:spTgt spid="12"/>
                                        </p:tgtEl>
                                        <p:attrNameLst>
                                          <p:attrName>style.visibility</p:attrName>
                                        </p:attrNameLst>
                                      </p:cBhvr>
                                      <p:to>
                                        <p:strVal val="hidden"/>
                                      </p:to>
                                    </p:set>
                                  </p:childTnLst>
                                </p:cTn>
                              </p:par>
                              <p:par>
                                <p:cTn id="89" presetID="2" presetClass="exit" presetSubtype="8" fill="hold" grpId="2" nodeType="withEffect">
                                  <p:stCondLst>
                                    <p:cond delay="0"/>
                                  </p:stCondLst>
                                  <p:childTnLst>
                                    <p:anim calcmode="lin" valueType="num">
                                      <p:cBhvr additive="base">
                                        <p:cTn id="90" dur="400"/>
                                        <p:tgtEl>
                                          <p:spTgt spid="13"/>
                                        </p:tgtEl>
                                        <p:attrNameLst>
                                          <p:attrName>ppt_x</p:attrName>
                                        </p:attrNameLst>
                                      </p:cBhvr>
                                      <p:tavLst>
                                        <p:tav tm="0">
                                          <p:val>
                                            <p:strVal val="ppt_x"/>
                                          </p:val>
                                        </p:tav>
                                        <p:tav tm="100000">
                                          <p:val>
                                            <p:strVal val="0-ppt_w/2"/>
                                          </p:val>
                                        </p:tav>
                                      </p:tavLst>
                                    </p:anim>
                                    <p:anim calcmode="lin" valueType="num">
                                      <p:cBhvr additive="base">
                                        <p:cTn id="91" dur="400"/>
                                        <p:tgtEl>
                                          <p:spTgt spid="13"/>
                                        </p:tgtEl>
                                        <p:attrNameLst>
                                          <p:attrName>ppt_y</p:attrName>
                                        </p:attrNameLst>
                                      </p:cBhvr>
                                      <p:tavLst>
                                        <p:tav tm="0">
                                          <p:val>
                                            <p:strVal val="ppt_y"/>
                                          </p:val>
                                        </p:tav>
                                        <p:tav tm="100000">
                                          <p:val>
                                            <p:strVal val="ppt_y"/>
                                          </p:val>
                                        </p:tav>
                                      </p:tavLst>
                                    </p:anim>
                                    <p:set>
                                      <p:cBhvr>
                                        <p:cTn id="92" dur="1" fill="hold">
                                          <p:stCondLst>
                                            <p:cond delay="399"/>
                                          </p:stCondLst>
                                        </p:cTn>
                                        <p:tgtEl>
                                          <p:spTgt spid="13"/>
                                        </p:tgtEl>
                                        <p:attrNameLst>
                                          <p:attrName>style.visibility</p:attrName>
                                        </p:attrNameLst>
                                      </p:cBhvr>
                                      <p:to>
                                        <p:strVal val="hidden"/>
                                      </p:to>
                                    </p:set>
                                  </p:childTnLst>
                                </p:cTn>
                              </p:par>
                              <p:par>
                                <p:cTn id="93" presetID="2" presetClass="exit" presetSubtype="8" fill="hold" grpId="1" nodeType="withEffect">
                                  <p:stCondLst>
                                    <p:cond delay="0"/>
                                  </p:stCondLst>
                                  <p:childTnLst>
                                    <p:anim calcmode="lin" valueType="num">
                                      <p:cBhvr additive="base">
                                        <p:cTn id="94" dur="400"/>
                                        <p:tgtEl>
                                          <p:spTgt spid="14"/>
                                        </p:tgtEl>
                                        <p:attrNameLst>
                                          <p:attrName>ppt_x</p:attrName>
                                        </p:attrNameLst>
                                      </p:cBhvr>
                                      <p:tavLst>
                                        <p:tav tm="0">
                                          <p:val>
                                            <p:strVal val="ppt_x"/>
                                          </p:val>
                                        </p:tav>
                                        <p:tav tm="100000">
                                          <p:val>
                                            <p:strVal val="0-ppt_w/2"/>
                                          </p:val>
                                        </p:tav>
                                      </p:tavLst>
                                    </p:anim>
                                    <p:anim calcmode="lin" valueType="num">
                                      <p:cBhvr additive="base">
                                        <p:cTn id="95" dur="400"/>
                                        <p:tgtEl>
                                          <p:spTgt spid="14"/>
                                        </p:tgtEl>
                                        <p:attrNameLst>
                                          <p:attrName>ppt_y</p:attrName>
                                        </p:attrNameLst>
                                      </p:cBhvr>
                                      <p:tavLst>
                                        <p:tav tm="0">
                                          <p:val>
                                            <p:strVal val="ppt_y"/>
                                          </p:val>
                                        </p:tav>
                                        <p:tav tm="100000">
                                          <p:val>
                                            <p:strVal val="ppt_y"/>
                                          </p:val>
                                        </p:tav>
                                      </p:tavLst>
                                    </p:anim>
                                    <p:set>
                                      <p:cBhvr>
                                        <p:cTn id="96" dur="1" fill="hold">
                                          <p:stCondLst>
                                            <p:cond delay="399"/>
                                          </p:stCondLst>
                                        </p:cTn>
                                        <p:tgtEl>
                                          <p:spTgt spid="14"/>
                                        </p:tgtEl>
                                        <p:attrNameLst>
                                          <p:attrName>style.visibility</p:attrName>
                                        </p:attrNameLst>
                                      </p:cBhvr>
                                      <p:to>
                                        <p:strVal val="hidden"/>
                                      </p:to>
                                    </p:set>
                                  </p:childTnLst>
                                </p:cTn>
                              </p:par>
                              <p:par>
                                <p:cTn id="97" presetID="2" presetClass="exit" presetSubtype="8" fill="hold" grpId="2" nodeType="withEffect">
                                  <p:stCondLst>
                                    <p:cond delay="0"/>
                                  </p:stCondLst>
                                  <p:childTnLst>
                                    <p:anim calcmode="lin" valueType="num">
                                      <p:cBhvr additive="base">
                                        <p:cTn id="98" dur="400"/>
                                        <p:tgtEl>
                                          <p:spTgt spid="15"/>
                                        </p:tgtEl>
                                        <p:attrNameLst>
                                          <p:attrName>ppt_x</p:attrName>
                                        </p:attrNameLst>
                                      </p:cBhvr>
                                      <p:tavLst>
                                        <p:tav tm="0">
                                          <p:val>
                                            <p:strVal val="ppt_x"/>
                                          </p:val>
                                        </p:tav>
                                        <p:tav tm="100000">
                                          <p:val>
                                            <p:strVal val="0-ppt_w/2"/>
                                          </p:val>
                                        </p:tav>
                                      </p:tavLst>
                                    </p:anim>
                                    <p:anim calcmode="lin" valueType="num">
                                      <p:cBhvr additive="base">
                                        <p:cTn id="99" dur="400"/>
                                        <p:tgtEl>
                                          <p:spTgt spid="15"/>
                                        </p:tgtEl>
                                        <p:attrNameLst>
                                          <p:attrName>ppt_y</p:attrName>
                                        </p:attrNameLst>
                                      </p:cBhvr>
                                      <p:tavLst>
                                        <p:tav tm="0">
                                          <p:val>
                                            <p:strVal val="ppt_y"/>
                                          </p:val>
                                        </p:tav>
                                        <p:tav tm="100000">
                                          <p:val>
                                            <p:strVal val="ppt_y"/>
                                          </p:val>
                                        </p:tav>
                                      </p:tavLst>
                                    </p:anim>
                                    <p:set>
                                      <p:cBhvr>
                                        <p:cTn id="100" dur="1" fill="hold">
                                          <p:stCondLst>
                                            <p:cond delay="399"/>
                                          </p:stCondLst>
                                        </p:cTn>
                                        <p:tgtEl>
                                          <p:spTgt spid="15"/>
                                        </p:tgtEl>
                                        <p:attrNameLst>
                                          <p:attrName>style.visibility</p:attrName>
                                        </p:attrNameLst>
                                      </p:cBhvr>
                                      <p:to>
                                        <p:strVal val="hidden"/>
                                      </p:to>
                                    </p:set>
                                  </p:childTnLst>
                                </p:cTn>
                              </p:par>
                              <p:par>
                                <p:cTn id="101" presetID="2" presetClass="exit" presetSubtype="8" fill="hold" grpId="1" nodeType="withEffect">
                                  <p:stCondLst>
                                    <p:cond delay="0"/>
                                  </p:stCondLst>
                                  <p:childTnLst>
                                    <p:anim calcmode="lin" valueType="num">
                                      <p:cBhvr additive="base">
                                        <p:cTn id="102" dur="400"/>
                                        <p:tgtEl>
                                          <p:spTgt spid="16"/>
                                        </p:tgtEl>
                                        <p:attrNameLst>
                                          <p:attrName>ppt_x</p:attrName>
                                        </p:attrNameLst>
                                      </p:cBhvr>
                                      <p:tavLst>
                                        <p:tav tm="0">
                                          <p:val>
                                            <p:strVal val="ppt_x"/>
                                          </p:val>
                                        </p:tav>
                                        <p:tav tm="100000">
                                          <p:val>
                                            <p:strVal val="0-ppt_w/2"/>
                                          </p:val>
                                        </p:tav>
                                      </p:tavLst>
                                    </p:anim>
                                    <p:anim calcmode="lin" valueType="num">
                                      <p:cBhvr additive="base">
                                        <p:cTn id="103" dur="400"/>
                                        <p:tgtEl>
                                          <p:spTgt spid="16"/>
                                        </p:tgtEl>
                                        <p:attrNameLst>
                                          <p:attrName>ppt_y</p:attrName>
                                        </p:attrNameLst>
                                      </p:cBhvr>
                                      <p:tavLst>
                                        <p:tav tm="0">
                                          <p:val>
                                            <p:strVal val="ppt_y"/>
                                          </p:val>
                                        </p:tav>
                                        <p:tav tm="100000">
                                          <p:val>
                                            <p:strVal val="ppt_y"/>
                                          </p:val>
                                        </p:tav>
                                      </p:tavLst>
                                    </p:anim>
                                    <p:set>
                                      <p:cBhvr>
                                        <p:cTn id="104" dur="1" fill="hold">
                                          <p:stCondLst>
                                            <p:cond delay="399"/>
                                          </p:stCondLst>
                                        </p:cTn>
                                        <p:tgtEl>
                                          <p:spTgt spid="16"/>
                                        </p:tgtEl>
                                        <p:attrNameLst>
                                          <p:attrName>style.visibility</p:attrName>
                                        </p:attrNameLst>
                                      </p:cBhvr>
                                      <p:to>
                                        <p:strVal val="hidden"/>
                                      </p:to>
                                    </p:set>
                                  </p:childTnLst>
                                </p:cTn>
                              </p:par>
                              <p:par>
                                <p:cTn id="105" presetID="2" presetClass="exit" presetSubtype="8" fill="hold" grpId="2" nodeType="withEffect">
                                  <p:stCondLst>
                                    <p:cond delay="0"/>
                                  </p:stCondLst>
                                  <p:childTnLst>
                                    <p:anim calcmode="lin" valueType="num">
                                      <p:cBhvr additive="base">
                                        <p:cTn id="106" dur="400"/>
                                        <p:tgtEl>
                                          <p:spTgt spid="17"/>
                                        </p:tgtEl>
                                        <p:attrNameLst>
                                          <p:attrName>ppt_x</p:attrName>
                                        </p:attrNameLst>
                                      </p:cBhvr>
                                      <p:tavLst>
                                        <p:tav tm="0">
                                          <p:val>
                                            <p:strVal val="ppt_x"/>
                                          </p:val>
                                        </p:tav>
                                        <p:tav tm="100000">
                                          <p:val>
                                            <p:strVal val="0-ppt_w/2"/>
                                          </p:val>
                                        </p:tav>
                                      </p:tavLst>
                                    </p:anim>
                                    <p:anim calcmode="lin" valueType="num">
                                      <p:cBhvr additive="base">
                                        <p:cTn id="107" dur="400"/>
                                        <p:tgtEl>
                                          <p:spTgt spid="17"/>
                                        </p:tgtEl>
                                        <p:attrNameLst>
                                          <p:attrName>ppt_y</p:attrName>
                                        </p:attrNameLst>
                                      </p:cBhvr>
                                      <p:tavLst>
                                        <p:tav tm="0">
                                          <p:val>
                                            <p:strVal val="ppt_y"/>
                                          </p:val>
                                        </p:tav>
                                        <p:tav tm="100000">
                                          <p:val>
                                            <p:strVal val="ppt_y"/>
                                          </p:val>
                                        </p:tav>
                                      </p:tavLst>
                                    </p:anim>
                                    <p:set>
                                      <p:cBhvr>
                                        <p:cTn id="108" dur="1" fill="hold">
                                          <p:stCondLst>
                                            <p:cond delay="399"/>
                                          </p:stCondLst>
                                        </p:cTn>
                                        <p:tgtEl>
                                          <p:spTgt spid="17"/>
                                        </p:tgtEl>
                                        <p:attrNameLst>
                                          <p:attrName>style.visibility</p:attrName>
                                        </p:attrNameLst>
                                      </p:cBhvr>
                                      <p:to>
                                        <p:strVal val="hidden"/>
                                      </p:to>
                                    </p:set>
                                  </p:childTnLst>
                                </p:cTn>
                              </p:par>
                              <p:par>
                                <p:cTn id="109" presetID="2" presetClass="exit" presetSubtype="8" fill="hold" grpId="1" nodeType="withEffect">
                                  <p:stCondLst>
                                    <p:cond delay="0"/>
                                  </p:stCondLst>
                                  <p:childTnLst>
                                    <p:anim calcmode="lin" valueType="num">
                                      <p:cBhvr additive="base">
                                        <p:cTn id="110" dur="400"/>
                                        <p:tgtEl>
                                          <p:spTgt spid="18"/>
                                        </p:tgtEl>
                                        <p:attrNameLst>
                                          <p:attrName>ppt_x</p:attrName>
                                        </p:attrNameLst>
                                      </p:cBhvr>
                                      <p:tavLst>
                                        <p:tav tm="0">
                                          <p:val>
                                            <p:strVal val="ppt_x"/>
                                          </p:val>
                                        </p:tav>
                                        <p:tav tm="100000">
                                          <p:val>
                                            <p:strVal val="0-ppt_w/2"/>
                                          </p:val>
                                        </p:tav>
                                      </p:tavLst>
                                    </p:anim>
                                    <p:anim calcmode="lin" valueType="num">
                                      <p:cBhvr additive="base">
                                        <p:cTn id="111" dur="400"/>
                                        <p:tgtEl>
                                          <p:spTgt spid="18"/>
                                        </p:tgtEl>
                                        <p:attrNameLst>
                                          <p:attrName>ppt_y</p:attrName>
                                        </p:attrNameLst>
                                      </p:cBhvr>
                                      <p:tavLst>
                                        <p:tav tm="0">
                                          <p:val>
                                            <p:strVal val="ppt_y"/>
                                          </p:val>
                                        </p:tav>
                                        <p:tav tm="100000">
                                          <p:val>
                                            <p:strVal val="ppt_y"/>
                                          </p:val>
                                        </p:tav>
                                      </p:tavLst>
                                    </p:anim>
                                    <p:set>
                                      <p:cBhvr>
                                        <p:cTn id="112" dur="1" fill="hold">
                                          <p:stCondLst>
                                            <p:cond delay="399"/>
                                          </p:stCondLst>
                                        </p:cTn>
                                        <p:tgtEl>
                                          <p:spTgt spid="18"/>
                                        </p:tgtEl>
                                        <p:attrNameLst>
                                          <p:attrName>style.visibility</p:attrName>
                                        </p:attrNameLst>
                                      </p:cBhvr>
                                      <p:to>
                                        <p:strVal val="hidden"/>
                                      </p:to>
                                    </p:set>
                                  </p:childTnLst>
                                </p:cTn>
                              </p:par>
                              <p:par>
                                <p:cTn id="113" presetID="2" presetClass="exit" presetSubtype="8" fill="hold" grpId="2" nodeType="withEffect">
                                  <p:stCondLst>
                                    <p:cond delay="0"/>
                                  </p:stCondLst>
                                  <p:childTnLst>
                                    <p:anim calcmode="lin" valueType="num">
                                      <p:cBhvr additive="base">
                                        <p:cTn id="114" dur="400"/>
                                        <p:tgtEl>
                                          <p:spTgt spid="19"/>
                                        </p:tgtEl>
                                        <p:attrNameLst>
                                          <p:attrName>ppt_x</p:attrName>
                                        </p:attrNameLst>
                                      </p:cBhvr>
                                      <p:tavLst>
                                        <p:tav tm="0">
                                          <p:val>
                                            <p:strVal val="ppt_x"/>
                                          </p:val>
                                        </p:tav>
                                        <p:tav tm="100000">
                                          <p:val>
                                            <p:strVal val="0-ppt_w/2"/>
                                          </p:val>
                                        </p:tav>
                                      </p:tavLst>
                                    </p:anim>
                                    <p:anim calcmode="lin" valueType="num">
                                      <p:cBhvr additive="base">
                                        <p:cTn id="115" dur="400"/>
                                        <p:tgtEl>
                                          <p:spTgt spid="19"/>
                                        </p:tgtEl>
                                        <p:attrNameLst>
                                          <p:attrName>ppt_y</p:attrName>
                                        </p:attrNameLst>
                                      </p:cBhvr>
                                      <p:tavLst>
                                        <p:tav tm="0">
                                          <p:val>
                                            <p:strVal val="ppt_y"/>
                                          </p:val>
                                        </p:tav>
                                        <p:tav tm="100000">
                                          <p:val>
                                            <p:strVal val="ppt_y"/>
                                          </p:val>
                                        </p:tav>
                                      </p:tavLst>
                                    </p:anim>
                                    <p:set>
                                      <p:cBhvr>
                                        <p:cTn id="116" dur="1" fill="hold">
                                          <p:stCondLst>
                                            <p:cond delay="399"/>
                                          </p:stCondLst>
                                        </p:cTn>
                                        <p:tgtEl>
                                          <p:spTgt spid="19"/>
                                        </p:tgtEl>
                                        <p:attrNameLst>
                                          <p:attrName>style.visibility</p:attrName>
                                        </p:attrNameLst>
                                      </p:cBhvr>
                                      <p:to>
                                        <p:strVal val="hidden"/>
                                      </p:to>
                                    </p:set>
                                  </p:childTnLst>
                                </p:cTn>
                              </p:par>
                              <p:par>
                                <p:cTn id="117" presetID="2" presetClass="exit" presetSubtype="8" fill="hold" grpId="1" nodeType="withEffect">
                                  <p:stCondLst>
                                    <p:cond delay="0"/>
                                  </p:stCondLst>
                                  <p:childTnLst>
                                    <p:anim calcmode="lin" valueType="num">
                                      <p:cBhvr additive="base">
                                        <p:cTn id="118" dur="400"/>
                                        <p:tgtEl>
                                          <p:spTgt spid="20"/>
                                        </p:tgtEl>
                                        <p:attrNameLst>
                                          <p:attrName>ppt_x</p:attrName>
                                        </p:attrNameLst>
                                      </p:cBhvr>
                                      <p:tavLst>
                                        <p:tav tm="0">
                                          <p:val>
                                            <p:strVal val="ppt_x"/>
                                          </p:val>
                                        </p:tav>
                                        <p:tav tm="100000">
                                          <p:val>
                                            <p:strVal val="0-ppt_w/2"/>
                                          </p:val>
                                        </p:tav>
                                      </p:tavLst>
                                    </p:anim>
                                    <p:anim calcmode="lin" valueType="num">
                                      <p:cBhvr additive="base">
                                        <p:cTn id="119" dur="400"/>
                                        <p:tgtEl>
                                          <p:spTgt spid="20"/>
                                        </p:tgtEl>
                                        <p:attrNameLst>
                                          <p:attrName>ppt_y</p:attrName>
                                        </p:attrNameLst>
                                      </p:cBhvr>
                                      <p:tavLst>
                                        <p:tav tm="0">
                                          <p:val>
                                            <p:strVal val="ppt_y"/>
                                          </p:val>
                                        </p:tav>
                                        <p:tav tm="100000">
                                          <p:val>
                                            <p:strVal val="ppt_y"/>
                                          </p:val>
                                        </p:tav>
                                      </p:tavLst>
                                    </p:anim>
                                    <p:set>
                                      <p:cBhvr>
                                        <p:cTn id="120" dur="1" fill="hold">
                                          <p:stCondLst>
                                            <p:cond delay="399"/>
                                          </p:stCondLst>
                                        </p:cTn>
                                        <p:tgtEl>
                                          <p:spTgt spid="20"/>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21"/>
                                        </p:tgtEl>
                                        <p:attrNameLst>
                                          <p:attrName>style.visibility</p:attrName>
                                        </p:attrNameLst>
                                      </p:cBhvr>
                                      <p:to>
                                        <p:strVal val="visible"/>
                                      </p:to>
                                    </p:set>
                                    <p:animEffect transition="in" filter="wipe(left)">
                                      <p:cBhvr>
                                        <p:cTn id="125" dur="500"/>
                                        <p:tgtEl>
                                          <p:spTgt spid="21"/>
                                        </p:tgtEl>
                                      </p:cBhvr>
                                    </p:animEffect>
                                  </p:childTnLst>
                                </p:cTn>
                              </p:par>
                              <p:par>
                                <p:cTn id="126" presetID="18" presetClass="emph" presetSubtype="0" fill="hold" grpId="1" nodeType="withEffect">
                                  <p:stCondLst>
                                    <p:cond delay="0"/>
                                  </p:stCondLst>
                                  <p:childTnLst>
                                    <p:set>
                                      <p:cBhvr override="childStyle">
                                        <p:cTn id="127" dur="500" fill="hold"/>
                                        <p:tgtEl>
                                          <p:spTgt spid="21"/>
                                        </p:tgtEl>
                                        <p:attrNameLst>
                                          <p:attrName>style.textDecorationUnderline</p:attrName>
                                        </p:attrNameLst>
                                      </p:cBhvr>
                                      <p:to>
                                        <p:strVal val="true"/>
                                      </p:to>
                                    </p:set>
                                  </p:childTnLst>
                                </p:cTn>
                              </p:par>
                              <p:par>
                                <p:cTn id="128" presetID="22" presetClass="entr" presetSubtype="8" fill="hold" grpId="0" nodeType="withEffect">
                                  <p:stCondLst>
                                    <p:cond delay="0"/>
                                  </p:stCondLst>
                                  <p:childTnLst>
                                    <p:set>
                                      <p:cBhvr>
                                        <p:cTn id="129" dur="1" fill="hold">
                                          <p:stCondLst>
                                            <p:cond delay="0"/>
                                          </p:stCondLst>
                                        </p:cTn>
                                        <p:tgtEl>
                                          <p:spTgt spid="22"/>
                                        </p:tgtEl>
                                        <p:attrNameLst>
                                          <p:attrName>style.visibility</p:attrName>
                                        </p:attrNameLst>
                                      </p:cBhvr>
                                      <p:to>
                                        <p:strVal val="visible"/>
                                      </p:to>
                                    </p:set>
                                    <p:animEffect transition="in" filter="wipe(left)">
                                      <p:cBhvr>
                                        <p:cTn id="130" dur="500"/>
                                        <p:tgtEl>
                                          <p:spTgt spid="22"/>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grpId="0" nodeType="clickEffect">
                                  <p:stCondLst>
                                    <p:cond delay="0"/>
                                  </p:stCondLst>
                                  <p:childTnLst>
                                    <p:set>
                                      <p:cBhvr>
                                        <p:cTn id="134" dur="1" fill="hold">
                                          <p:stCondLst>
                                            <p:cond delay="0"/>
                                          </p:stCondLst>
                                        </p:cTn>
                                        <p:tgtEl>
                                          <p:spTgt spid="24"/>
                                        </p:tgtEl>
                                        <p:attrNameLst>
                                          <p:attrName>style.visibility</p:attrName>
                                        </p:attrNameLst>
                                      </p:cBhvr>
                                      <p:to>
                                        <p:strVal val="visible"/>
                                      </p:to>
                                    </p:set>
                                    <p:animEffect transition="in" filter="wipe(left)">
                                      <p:cBhvr>
                                        <p:cTn id="135" dur="500"/>
                                        <p:tgtEl>
                                          <p:spTgt spid="24"/>
                                        </p:tgtEl>
                                      </p:cBhvr>
                                    </p:animEffect>
                                  </p:childTnLst>
                                </p:cTn>
                              </p:par>
                              <p:par>
                                <p:cTn id="136" presetID="22" presetClass="entr" presetSubtype="8" fill="hold" grpId="0" nodeType="withEffect">
                                  <p:stCondLst>
                                    <p:cond delay="0"/>
                                  </p:stCondLst>
                                  <p:childTnLst>
                                    <p:set>
                                      <p:cBhvr>
                                        <p:cTn id="137" dur="1" fill="hold">
                                          <p:stCondLst>
                                            <p:cond delay="0"/>
                                          </p:stCondLst>
                                        </p:cTn>
                                        <p:tgtEl>
                                          <p:spTgt spid="23"/>
                                        </p:tgtEl>
                                        <p:attrNameLst>
                                          <p:attrName>style.visibility</p:attrName>
                                        </p:attrNameLst>
                                      </p:cBhvr>
                                      <p:to>
                                        <p:strVal val="visible"/>
                                      </p:to>
                                    </p:set>
                                    <p:animEffect transition="in" filter="wipe(left)">
                                      <p:cBhvr>
                                        <p:cTn id="138" dur="500"/>
                                        <p:tgtEl>
                                          <p:spTgt spid="23"/>
                                        </p:tgtEl>
                                      </p:cBhvr>
                                    </p:animEffect>
                                  </p:childTnLst>
                                </p:cTn>
                              </p:par>
                              <p:par>
                                <p:cTn id="139" presetID="18" presetClass="emph" presetSubtype="0" fill="hold" grpId="1" nodeType="withEffect">
                                  <p:stCondLst>
                                    <p:cond delay="0"/>
                                  </p:stCondLst>
                                  <p:childTnLst>
                                    <p:set>
                                      <p:cBhvr override="childStyle">
                                        <p:cTn id="140" dur="500" fill="hold"/>
                                        <p:tgtEl>
                                          <p:spTgt spid="23"/>
                                        </p:tgtEl>
                                        <p:attrNameLst>
                                          <p:attrName>style.textDecorationUnderline</p:attrName>
                                        </p:attrNameLst>
                                      </p:cBhvr>
                                      <p:to>
                                        <p:strVal val="true"/>
                                      </p:to>
                                    </p:set>
                                  </p:childTnLst>
                                </p:cTn>
                              </p:par>
                              <p:par>
                                <p:cTn id="141" presetID="22" presetClass="entr" presetSubtype="8" fill="hold" grpId="0" nodeType="withEffect">
                                  <p:stCondLst>
                                    <p:cond delay="400"/>
                                  </p:stCondLst>
                                  <p:childTnLst>
                                    <p:set>
                                      <p:cBhvr>
                                        <p:cTn id="142" dur="1" fill="hold">
                                          <p:stCondLst>
                                            <p:cond delay="0"/>
                                          </p:stCondLst>
                                        </p:cTn>
                                        <p:tgtEl>
                                          <p:spTgt spid="26"/>
                                        </p:tgtEl>
                                        <p:attrNameLst>
                                          <p:attrName>style.visibility</p:attrName>
                                        </p:attrNameLst>
                                      </p:cBhvr>
                                      <p:to>
                                        <p:strVal val="visible"/>
                                      </p:to>
                                    </p:set>
                                    <p:animEffect transition="in" filter="wipe(left)">
                                      <p:cBhvr>
                                        <p:cTn id="143" dur="600"/>
                                        <p:tgtEl>
                                          <p:spTgt spid="26"/>
                                        </p:tgtEl>
                                      </p:cBhvr>
                                    </p:animEffect>
                                  </p:childTnLst>
                                </p:cTn>
                              </p:par>
                              <p:par>
                                <p:cTn id="144" presetID="22" presetClass="entr" presetSubtype="8" fill="hold" grpId="0" nodeType="withEffect">
                                  <p:stCondLst>
                                    <p:cond delay="400"/>
                                  </p:stCondLst>
                                  <p:childTnLst>
                                    <p:set>
                                      <p:cBhvr>
                                        <p:cTn id="145" dur="1" fill="hold">
                                          <p:stCondLst>
                                            <p:cond delay="0"/>
                                          </p:stCondLst>
                                        </p:cTn>
                                        <p:tgtEl>
                                          <p:spTgt spid="25"/>
                                        </p:tgtEl>
                                        <p:attrNameLst>
                                          <p:attrName>style.visibility</p:attrName>
                                        </p:attrNameLst>
                                      </p:cBhvr>
                                      <p:to>
                                        <p:strVal val="visible"/>
                                      </p:to>
                                    </p:set>
                                    <p:animEffect transition="in" filter="wipe(left)">
                                      <p:cBhvr>
                                        <p:cTn id="146" dur="600"/>
                                        <p:tgtEl>
                                          <p:spTgt spid="25"/>
                                        </p:tgtEl>
                                      </p:cBhvr>
                                    </p:animEffect>
                                  </p:childTnLst>
                                </p:cTn>
                              </p:par>
                              <p:par>
                                <p:cTn id="147" presetID="18" presetClass="emph" presetSubtype="0" fill="hold" grpId="1" nodeType="withEffect">
                                  <p:stCondLst>
                                    <p:cond delay="400"/>
                                  </p:stCondLst>
                                  <p:childTnLst>
                                    <p:set>
                                      <p:cBhvr override="childStyle">
                                        <p:cTn id="148" dur="600" fill="hold"/>
                                        <p:tgtEl>
                                          <p:spTgt spid="25"/>
                                        </p:tgtEl>
                                        <p:attrNameLst>
                                          <p:attrName>style.textDecorationUnderline</p:attrName>
                                        </p:attrNameLst>
                                      </p:cBhvr>
                                      <p:to>
                                        <p:strVal val="true"/>
                                      </p:to>
                                    </p:set>
                                  </p:childTnLst>
                                </p:cTn>
                              </p:par>
                            </p:childTnLst>
                          </p:cTn>
                        </p:par>
                      </p:childTnLst>
                    </p:cTn>
                  </p:par>
                  <p:par>
                    <p:cTn id="149" fill="hold">
                      <p:stCondLst>
                        <p:cond delay="indefinite"/>
                      </p:stCondLst>
                      <p:childTnLst>
                        <p:par>
                          <p:cTn id="150" fill="hold">
                            <p:stCondLst>
                              <p:cond delay="0"/>
                            </p:stCondLst>
                            <p:childTnLst>
                              <p:par>
                                <p:cTn id="151" presetID="22" presetClass="entr" presetSubtype="8" fill="hold" grpId="0" nodeType="clickEffect">
                                  <p:stCondLst>
                                    <p:cond delay="0"/>
                                  </p:stCondLst>
                                  <p:childTnLst>
                                    <p:set>
                                      <p:cBhvr>
                                        <p:cTn id="152" dur="1" fill="hold">
                                          <p:stCondLst>
                                            <p:cond delay="0"/>
                                          </p:stCondLst>
                                        </p:cTn>
                                        <p:tgtEl>
                                          <p:spTgt spid="27"/>
                                        </p:tgtEl>
                                        <p:attrNameLst>
                                          <p:attrName>style.visibility</p:attrName>
                                        </p:attrNameLst>
                                      </p:cBhvr>
                                      <p:to>
                                        <p:strVal val="visible"/>
                                      </p:to>
                                    </p:set>
                                    <p:animEffect transition="in" filter="wipe(left)">
                                      <p:cBhvr>
                                        <p:cTn id="153" dur="500"/>
                                        <p:tgtEl>
                                          <p:spTgt spid="27"/>
                                        </p:tgtEl>
                                      </p:cBhvr>
                                    </p:animEffect>
                                  </p:childTnLst>
                                </p:cTn>
                              </p:par>
                              <p:par>
                                <p:cTn id="154" presetID="18" presetClass="emph" presetSubtype="0" fill="hold" grpId="1" nodeType="withEffect">
                                  <p:stCondLst>
                                    <p:cond delay="0"/>
                                  </p:stCondLst>
                                  <p:childTnLst>
                                    <p:set>
                                      <p:cBhvr override="childStyle">
                                        <p:cTn id="155" dur="500" fill="hold"/>
                                        <p:tgtEl>
                                          <p:spTgt spid="27"/>
                                        </p:tgtEl>
                                        <p:attrNameLst>
                                          <p:attrName>style.textDecorationUnderline</p:attrName>
                                        </p:attrNameLst>
                                      </p:cBhvr>
                                      <p:to>
                                        <p:strVal val="true"/>
                                      </p:to>
                                    </p:set>
                                  </p:childTnLst>
                                </p:cTn>
                              </p:par>
                              <p:par>
                                <p:cTn id="156" presetID="22" presetClass="entr" presetSubtype="8" fill="hold" grpId="0" nodeType="withEffect">
                                  <p:stCondLst>
                                    <p:cond delay="0"/>
                                  </p:stCondLst>
                                  <p:childTnLst>
                                    <p:set>
                                      <p:cBhvr>
                                        <p:cTn id="157" dur="1" fill="hold">
                                          <p:stCondLst>
                                            <p:cond delay="0"/>
                                          </p:stCondLst>
                                        </p:cTn>
                                        <p:tgtEl>
                                          <p:spTgt spid="28"/>
                                        </p:tgtEl>
                                        <p:attrNameLst>
                                          <p:attrName>style.visibility</p:attrName>
                                        </p:attrNameLst>
                                      </p:cBhvr>
                                      <p:to>
                                        <p:strVal val="visible"/>
                                      </p:to>
                                    </p:set>
                                    <p:animEffect transition="in" filter="wipe(left)">
                                      <p:cBhvr>
                                        <p:cTn id="158" dur="500"/>
                                        <p:tgtEl>
                                          <p:spTgt spid="28"/>
                                        </p:tgtEl>
                                      </p:cBhvr>
                                    </p:animEffect>
                                  </p:childTnLst>
                                </p:cTn>
                              </p:par>
                              <p:par>
                                <p:cTn id="159" presetID="22" presetClass="entr" presetSubtype="8" fill="hold" grpId="0" nodeType="withEffect">
                                  <p:stCondLst>
                                    <p:cond delay="400"/>
                                  </p:stCondLst>
                                  <p:childTnLst>
                                    <p:set>
                                      <p:cBhvr>
                                        <p:cTn id="160" dur="1" fill="hold">
                                          <p:stCondLst>
                                            <p:cond delay="0"/>
                                          </p:stCondLst>
                                        </p:cTn>
                                        <p:tgtEl>
                                          <p:spTgt spid="29"/>
                                        </p:tgtEl>
                                        <p:attrNameLst>
                                          <p:attrName>style.visibility</p:attrName>
                                        </p:attrNameLst>
                                      </p:cBhvr>
                                      <p:to>
                                        <p:strVal val="visible"/>
                                      </p:to>
                                    </p:set>
                                    <p:animEffect transition="in" filter="wipe(left)">
                                      <p:cBhvr>
                                        <p:cTn id="161" dur="500"/>
                                        <p:tgtEl>
                                          <p:spTgt spid="29"/>
                                        </p:tgtEl>
                                      </p:cBhvr>
                                    </p:animEffect>
                                  </p:childTnLst>
                                </p:cTn>
                              </p:par>
                              <p:par>
                                <p:cTn id="162" presetID="18" presetClass="emph" presetSubtype="0" fill="hold" grpId="1" nodeType="withEffect">
                                  <p:stCondLst>
                                    <p:cond delay="400"/>
                                  </p:stCondLst>
                                  <p:childTnLst>
                                    <p:set>
                                      <p:cBhvr override="childStyle">
                                        <p:cTn id="163" dur="500" fill="hold"/>
                                        <p:tgtEl>
                                          <p:spTgt spid="29"/>
                                        </p:tgtEl>
                                        <p:attrNameLst>
                                          <p:attrName>style.textDecorationUnderline</p:attrName>
                                        </p:attrNameLst>
                                      </p:cBhvr>
                                      <p:to>
                                        <p:strVal val="true"/>
                                      </p:to>
                                    </p:set>
                                  </p:childTnLst>
                                </p:cTn>
                              </p:par>
                              <p:par>
                                <p:cTn id="164" presetID="22" presetClass="entr" presetSubtype="8" fill="hold" grpId="0" nodeType="withEffect">
                                  <p:stCondLst>
                                    <p:cond delay="400"/>
                                  </p:stCondLst>
                                  <p:childTnLst>
                                    <p:set>
                                      <p:cBhvr>
                                        <p:cTn id="165" dur="1" fill="hold">
                                          <p:stCondLst>
                                            <p:cond delay="0"/>
                                          </p:stCondLst>
                                        </p:cTn>
                                        <p:tgtEl>
                                          <p:spTgt spid="30"/>
                                        </p:tgtEl>
                                        <p:attrNameLst>
                                          <p:attrName>style.visibility</p:attrName>
                                        </p:attrNameLst>
                                      </p:cBhvr>
                                      <p:to>
                                        <p:strVal val="visible"/>
                                      </p:to>
                                    </p:set>
                                    <p:animEffect transition="in" filter="wipe(left)">
                                      <p:cBhvr>
                                        <p:cTn id="16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5" grpId="0"/>
      <p:bldP spid="5" grpId="1"/>
      <p:bldP spid="6" grpId="0"/>
      <p:bldP spid="6" grpId="1"/>
      <p:bldP spid="7" grpId="0"/>
      <p:bldP spid="8" grpId="0"/>
      <p:bldP spid="8" grpId="1"/>
      <p:bldP spid="8" grpId="2"/>
      <p:bldP spid="19" grpId="0"/>
      <p:bldP spid="19" grpId="1"/>
      <p:bldP spid="19" grpId="2"/>
      <p:bldP spid="17" grpId="0"/>
      <p:bldP spid="17" grpId="1"/>
      <p:bldP spid="17" grpId="2"/>
      <p:bldP spid="12" grpId="0"/>
      <p:bldP spid="12" grpId="1"/>
      <p:bldP spid="2" grpId="0"/>
      <p:bldP spid="13" grpId="0"/>
      <p:bldP spid="13" grpId="1"/>
      <p:bldP spid="13" grpId="2"/>
      <p:bldP spid="14" grpId="0"/>
      <p:bldP spid="14" grpId="1"/>
      <p:bldP spid="15" grpId="0"/>
      <p:bldP spid="15" grpId="1"/>
      <p:bldP spid="15" grpId="2"/>
      <p:bldP spid="16" grpId="0"/>
      <p:bldP spid="16" grpId="1"/>
      <p:bldP spid="18" grpId="0"/>
      <p:bldP spid="18" grpId="1"/>
      <p:bldP spid="20" grpId="0"/>
      <p:bldP spid="20" grpId="1"/>
      <p:bldP spid="21" grpId="0"/>
      <p:bldP spid="21" grpId="1"/>
      <p:bldP spid="22" grpId="0"/>
      <p:bldP spid="23" grpId="0"/>
      <p:bldP spid="23" grpId="1"/>
      <p:bldP spid="24" grpId="0"/>
      <p:bldP spid="25" grpId="0"/>
      <p:bldP spid="25" grpId="1"/>
      <p:bldP spid="26" grpId="0"/>
      <p:bldP spid="27" grpId="0"/>
      <p:bldP spid="27" grpId="1"/>
      <p:bldP spid="28" grpId="0"/>
      <p:bldP spid="29" grpId="0"/>
      <p:bldP spid="29" grpId="1"/>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FF3648-E8EC-AFFD-3903-3C5EDD3F6C43}"/>
              </a:ext>
            </a:extLst>
          </p:cNvPr>
          <p:cNvPicPr>
            <a:picLocks noChangeAspect="1"/>
          </p:cNvPicPr>
          <p:nvPr/>
        </p:nvPicPr>
        <p:blipFill rotWithShape="1">
          <a:blip r:embed="rId4">
            <a:extLst>
              <a:ext uri="{28A0092B-C50C-407E-A947-70E740481C1C}">
                <a14:useLocalDpi xmlns:a14="http://schemas.microsoft.com/office/drawing/2010/main" val="0"/>
              </a:ext>
            </a:extLst>
          </a:blip>
          <a:srcRect b="1811"/>
          <a:stretch/>
        </p:blipFill>
        <p:spPr>
          <a:xfrm>
            <a:off x="0" y="1"/>
            <a:ext cx="9144000" cy="6857999"/>
          </a:xfrm>
          <a:prstGeom prst="rect">
            <a:avLst/>
          </a:prstGeom>
        </p:spPr>
      </p:pic>
      <p:sp>
        <p:nvSpPr>
          <p:cNvPr id="3074" name="Rectangle 2"/>
          <p:cNvSpPr>
            <a:spLocks noGrp="1" noChangeArrowheads="1"/>
          </p:cNvSpPr>
          <p:nvPr>
            <p:ph type="title"/>
          </p:nvPr>
        </p:nvSpPr>
        <p:spPr>
          <a:xfrm>
            <a:off x="457200" y="2253335"/>
            <a:ext cx="8229600" cy="2351331"/>
          </a:xfrm>
        </p:spPr>
        <p:txBody>
          <a:bodyPr>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the light shines in the darkness, and the darkness did not comprehend 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1:5 </a:t>
            </a:r>
          </a:p>
        </p:txBody>
      </p:sp>
      <p:sp>
        <p:nvSpPr>
          <p:cNvPr id="2" name="!!Morph">
            <a:extLst>
              <a:ext uri="{FF2B5EF4-FFF2-40B4-BE49-F238E27FC236}">
                <a16:creationId xmlns:a16="http://schemas.microsoft.com/office/drawing/2014/main" id="{CEA7C7FD-F28D-F3D0-D1BF-2B2FE8331180}"/>
              </a:ext>
            </a:extLst>
          </p:cNvPr>
          <p:cNvSpPr txBox="1">
            <a:spLocks noChangeArrowheads="1"/>
          </p:cNvSpPr>
          <p:nvPr/>
        </p:nvSpPr>
        <p:spPr bwMode="auto">
          <a:xfrm>
            <a:off x="3179530" y="2377924"/>
            <a:ext cx="3284165" cy="758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light shines</a:t>
            </a:r>
          </a:p>
        </p:txBody>
      </p:sp>
      <p:sp>
        <p:nvSpPr>
          <p:cNvPr id="4" name="!!Light">
            <a:extLst>
              <a:ext uri="{FF2B5EF4-FFF2-40B4-BE49-F238E27FC236}">
                <a16:creationId xmlns:a16="http://schemas.microsoft.com/office/drawing/2014/main" id="{4B87099D-423F-5E9D-1CA0-B0644457B6D8}"/>
              </a:ext>
            </a:extLst>
          </p:cNvPr>
          <p:cNvSpPr txBox="1">
            <a:spLocks noChangeArrowheads="1"/>
          </p:cNvSpPr>
          <p:nvPr/>
        </p:nvSpPr>
        <p:spPr bwMode="auto">
          <a:xfrm>
            <a:off x="3286760" y="2380342"/>
            <a:ext cx="1483192" cy="746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light</a:t>
            </a:r>
          </a:p>
        </p:txBody>
      </p:sp>
      <p:sp>
        <p:nvSpPr>
          <p:cNvPr id="5" name="!!Darkness">
            <a:extLst>
              <a:ext uri="{FF2B5EF4-FFF2-40B4-BE49-F238E27FC236}">
                <a16:creationId xmlns:a16="http://schemas.microsoft.com/office/drawing/2014/main" id="{4698F3E4-F489-81D7-8E67-660D2BF72083}"/>
              </a:ext>
            </a:extLst>
          </p:cNvPr>
          <p:cNvSpPr txBox="1">
            <a:spLocks noChangeArrowheads="1"/>
          </p:cNvSpPr>
          <p:nvPr/>
        </p:nvSpPr>
        <p:spPr bwMode="auto">
          <a:xfrm>
            <a:off x="708079" y="3025140"/>
            <a:ext cx="2620532" cy="80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635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darkness</a:t>
            </a:r>
          </a:p>
        </p:txBody>
      </p:sp>
      <p:sp>
        <p:nvSpPr>
          <p:cNvPr id="6" name="!!Light2">
            <a:extLst>
              <a:ext uri="{FF2B5EF4-FFF2-40B4-BE49-F238E27FC236}">
                <a16:creationId xmlns:a16="http://schemas.microsoft.com/office/drawing/2014/main" id="{B52C4F85-980D-09BE-A7E4-C8832DFCA348}"/>
              </a:ext>
            </a:extLst>
          </p:cNvPr>
          <p:cNvSpPr txBox="1">
            <a:spLocks noChangeArrowheads="1"/>
          </p:cNvSpPr>
          <p:nvPr/>
        </p:nvSpPr>
        <p:spPr bwMode="auto">
          <a:xfrm>
            <a:off x="3286760" y="2380342"/>
            <a:ext cx="1483192" cy="746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light</a:t>
            </a:r>
          </a:p>
        </p:txBody>
      </p:sp>
      <p:sp>
        <p:nvSpPr>
          <p:cNvPr id="7" name="!!Light3">
            <a:extLst>
              <a:ext uri="{FF2B5EF4-FFF2-40B4-BE49-F238E27FC236}">
                <a16:creationId xmlns:a16="http://schemas.microsoft.com/office/drawing/2014/main" id="{53CE7CF6-62EE-36BE-05F8-4132A7751D5C}"/>
              </a:ext>
            </a:extLst>
          </p:cNvPr>
          <p:cNvSpPr txBox="1">
            <a:spLocks noChangeArrowheads="1"/>
          </p:cNvSpPr>
          <p:nvPr/>
        </p:nvSpPr>
        <p:spPr bwMode="auto">
          <a:xfrm>
            <a:off x="3286760" y="2380342"/>
            <a:ext cx="1483192" cy="746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light</a:t>
            </a:r>
          </a:p>
        </p:txBody>
      </p:sp>
      <p:sp>
        <p:nvSpPr>
          <p:cNvPr id="8" name="!!Light4">
            <a:extLst>
              <a:ext uri="{FF2B5EF4-FFF2-40B4-BE49-F238E27FC236}">
                <a16:creationId xmlns:a16="http://schemas.microsoft.com/office/drawing/2014/main" id="{C54791AA-8231-9FB0-0E1F-05F74C56225D}"/>
              </a:ext>
            </a:extLst>
          </p:cNvPr>
          <p:cNvSpPr txBox="1">
            <a:spLocks noChangeArrowheads="1"/>
          </p:cNvSpPr>
          <p:nvPr/>
        </p:nvSpPr>
        <p:spPr bwMode="auto">
          <a:xfrm>
            <a:off x="3286760" y="2380342"/>
            <a:ext cx="1483192" cy="746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light</a:t>
            </a:r>
          </a:p>
        </p:txBody>
      </p:sp>
      <p:sp>
        <p:nvSpPr>
          <p:cNvPr id="9" name="!!Light5">
            <a:extLst>
              <a:ext uri="{FF2B5EF4-FFF2-40B4-BE49-F238E27FC236}">
                <a16:creationId xmlns:a16="http://schemas.microsoft.com/office/drawing/2014/main" id="{97CB0EB7-D25F-5DF4-F554-3AE13D7B2FA6}"/>
              </a:ext>
            </a:extLst>
          </p:cNvPr>
          <p:cNvSpPr txBox="1">
            <a:spLocks noChangeArrowheads="1"/>
          </p:cNvSpPr>
          <p:nvPr/>
        </p:nvSpPr>
        <p:spPr bwMode="auto">
          <a:xfrm>
            <a:off x="3286760" y="2380342"/>
            <a:ext cx="1483192" cy="746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light</a:t>
            </a:r>
          </a:p>
        </p:txBody>
      </p:sp>
    </p:spTree>
    <p:extLst>
      <p:ext uri="{BB962C8B-B14F-4D97-AF65-F5344CB8AC3E}">
        <p14:creationId xmlns:p14="http://schemas.microsoft.com/office/powerpoint/2010/main" val="2770587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0" nodeType="after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750"/>
                                        <p:tgtEl>
                                          <p:spTgt spid="5"/>
                                        </p:tgtEl>
                                      </p:cBhvr>
                                    </p:animEffect>
                                  </p:childTnLst>
                                </p:cTn>
                              </p:par>
                              <p:par>
                                <p:cTn id="39" presetID="10" presetClass="exit" presetSubtype="0" fill="hold" grpId="1" nodeType="withEffect">
                                  <p:stCondLst>
                                    <p:cond delay="0"/>
                                  </p:stCondLst>
                                  <p:childTnLst>
                                    <p:animEffect transition="out" filter="fade">
                                      <p:cBhvr>
                                        <p:cTn id="40" dur="1250"/>
                                        <p:tgtEl>
                                          <p:spTgt spid="3074"/>
                                        </p:tgtEl>
                                      </p:cBhvr>
                                    </p:animEffect>
                                    <p:set>
                                      <p:cBhvr>
                                        <p:cTn id="41"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2" grpId="0"/>
      <p:bldP spid="4" grpId="0"/>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101B52-5C49-CB88-BF2E-90DEAEB268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Main"/>
          <p:cNvSpPr>
            <a:spLocks noGrp="1" noChangeArrowheads="1"/>
          </p:cNvSpPr>
          <p:nvPr>
            <p:ph type="title"/>
          </p:nvPr>
        </p:nvSpPr>
        <p:spPr>
          <a:xfrm>
            <a:off x="254833" y="289719"/>
            <a:ext cx="8634335" cy="6278562"/>
          </a:xfrm>
        </p:spPr>
        <p:txBody>
          <a:bodyPr>
            <a:normAutofit fontScale="90000"/>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this is the condemnation, that   the light has come into the world, and men loved darkness rather than light, because their deeds were evil. For everyone practicing evil hates the light and does not come to the light, lest his deeds should be exposed. But he who does the truth comes to the light, that his deeds may be clearly seen, that they have been done in God."</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3:19-21 </a:t>
            </a:r>
          </a:p>
        </p:txBody>
      </p:sp>
      <p:sp>
        <p:nvSpPr>
          <p:cNvPr id="13" name="Bottom">
            <a:extLst>
              <a:ext uri="{FF2B5EF4-FFF2-40B4-BE49-F238E27FC236}">
                <a16:creationId xmlns:a16="http://schemas.microsoft.com/office/drawing/2014/main" id="{A45DBBFB-B532-53AC-81A1-6FF15D36EDE7}"/>
              </a:ext>
            </a:extLst>
          </p:cNvPr>
          <p:cNvSpPr txBox="1">
            <a:spLocks noChangeArrowheads="1"/>
          </p:cNvSpPr>
          <p:nvPr/>
        </p:nvSpPr>
        <p:spPr bwMode="auto">
          <a:xfrm>
            <a:off x="1447451" y="5263662"/>
            <a:ext cx="6283568" cy="1547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evil hates the light and</a:t>
            </a:r>
          </a:p>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does not come to the light</a:t>
            </a:r>
          </a:p>
        </p:txBody>
      </p:sp>
      <p:sp>
        <p:nvSpPr>
          <p:cNvPr id="9" name="Title 1">
            <a:extLst>
              <a:ext uri="{FF2B5EF4-FFF2-40B4-BE49-F238E27FC236}">
                <a16:creationId xmlns:a16="http://schemas.microsoft.com/office/drawing/2014/main" id="{487B810D-1BF2-A07B-48E7-D04B875D689D}"/>
              </a:ext>
            </a:extLst>
          </p:cNvPr>
          <p:cNvSpPr txBox="1">
            <a:spLocks/>
          </p:cNvSpPr>
          <p:nvPr/>
        </p:nvSpPr>
        <p:spPr>
          <a:xfrm>
            <a:off x="1976805" y="5422613"/>
            <a:ext cx="244677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2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0" name="Rectangle 2">
            <a:extLst>
              <a:ext uri="{FF2B5EF4-FFF2-40B4-BE49-F238E27FC236}">
                <a16:creationId xmlns:a16="http://schemas.microsoft.com/office/drawing/2014/main" id="{F9B64A45-A465-EDC4-9722-97AB707A2056}"/>
              </a:ext>
            </a:extLst>
          </p:cNvPr>
          <p:cNvSpPr txBox="1">
            <a:spLocks noChangeArrowheads="1"/>
          </p:cNvSpPr>
          <p:nvPr/>
        </p:nvSpPr>
        <p:spPr bwMode="auto">
          <a:xfrm>
            <a:off x="1973872" y="5353050"/>
            <a:ext cx="2443347" cy="755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evil hates</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Top">
            <a:extLst>
              <a:ext uri="{FF2B5EF4-FFF2-40B4-BE49-F238E27FC236}">
                <a16:creationId xmlns:a16="http://schemas.microsoft.com/office/drawing/2014/main" id="{52030CFB-494E-15D0-798A-DD6756D1536F}"/>
              </a:ext>
            </a:extLst>
          </p:cNvPr>
          <p:cNvSpPr txBox="1">
            <a:spLocks noChangeArrowheads="1"/>
          </p:cNvSpPr>
          <p:nvPr/>
        </p:nvSpPr>
        <p:spPr bwMode="auto">
          <a:xfrm>
            <a:off x="1253670" y="437431"/>
            <a:ext cx="667113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light has come into the world</a:t>
            </a:r>
          </a:p>
        </p:txBody>
      </p:sp>
      <p:sp>
        <p:nvSpPr>
          <p:cNvPr id="12" name="Middle">
            <a:extLst>
              <a:ext uri="{FF2B5EF4-FFF2-40B4-BE49-F238E27FC236}">
                <a16:creationId xmlns:a16="http://schemas.microsoft.com/office/drawing/2014/main" id="{377DD222-17B9-866F-96EE-EB3FA3253FF1}"/>
              </a:ext>
            </a:extLst>
          </p:cNvPr>
          <p:cNvSpPr txBox="1">
            <a:spLocks noChangeArrowheads="1"/>
          </p:cNvSpPr>
          <p:nvPr/>
        </p:nvSpPr>
        <p:spPr bwMode="auto">
          <a:xfrm>
            <a:off x="2232547" y="2883877"/>
            <a:ext cx="4713376" cy="1688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who does the truth</a:t>
            </a:r>
          </a:p>
          <a:p>
            <a:pPr eaLnBrk="1" hangingPunct="1"/>
            <a:r>
              <a:rPr lang="en-US" altLang="en-US" sz="4000" b="1"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comes to the light</a:t>
            </a:r>
          </a:p>
        </p:txBody>
      </p:sp>
      <p:sp>
        <p:nvSpPr>
          <p:cNvPr id="7" name="Rectangle 2">
            <a:extLst>
              <a:ext uri="{FF2B5EF4-FFF2-40B4-BE49-F238E27FC236}">
                <a16:creationId xmlns:a16="http://schemas.microsoft.com/office/drawing/2014/main" id="{C6A0DA82-C383-EBB9-86A1-F60BC426BC1E}"/>
              </a:ext>
            </a:extLst>
          </p:cNvPr>
          <p:cNvSpPr txBox="1">
            <a:spLocks noChangeArrowheads="1"/>
          </p:cNvSpPr>
          <p:nvPr/>
        </p:nvSpPr>
        <p:spPr bwMode="auto">
          <a:xfrm>
            <a:off x="5388768" y="3051677"/>
            <a:ext cx="1375251" cy="739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truth</a:t>
            </a:r>
          </a:p>
        </p:txBody>
      </p:sp>
      <p:sp>
        <p:nvSpPr>
          <p:cNvPr id="6" name="Oval 44">
            <a:extLst>
              <a:ext uri="{FF2B5EF4-FFF2-40B4-BE49-F238E27FC236}">
                <a16:creationId xmlns:a16="http://schemas.microsoft.com/office/drawing/2014/main" id="{FDA9F7FE-0099-40CE-FD95-879958289AEB}"/>
              </a:ext>
            </a:extLst>
          </p:cNvPr>
          <p:cNvSpPr/>
          <p:nvPr/>
        </p:nvSpPr>
        <p:spPr>
          <a:xfrm>
            <a:off x="5423682" y="3074034"/>
            <a:ext cx="1297158" cy="734061"/>
          </a:xfrm>
          <a:prstGeom prst="ellipse">
            <a:avLst/>
          </a:prstGeom>
          <a:noFill/>
          <a:ln w="571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8" name="Rectangle 2">
            <a:extLst>
              <a:ext uri="{FF2B5EF4-FFF2-40B4-BE49-F238E27FC236}">
                <a16:creationId xmlns:a16="http://schemas.microsoft.com/office/drawing/2014/main" id="{4B999DD4-8EDC-91C6-37A9-BE344B138471}"/>
              </a:ext>
            </a:extLst>
          </p:cNvPr>
          <p:cNvSpPr txBox="1">
            <a:spLocks noChangeArrowheads="1"/>
          </p:cNvSpPr>
          <p:nvPr/>
        </p:nvSpPr>
        <p:spPr bwMode="auto">
          <a:xfrm>
            <a:off x="1075085" y="875764"/>
            <a:ext cx="6778453" cy="829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 has come into the world</a:t>
            </a:r>
          </a:p>
        </p:txBody>
      </p:sp>
      <p:sp>
        <p:nvSpPr>
          <p:cNvPr id="14" name="Rectangle 2">
            <a:extLst>
              <a:ext uri="{FF2B5EF4-FFF2-40B4-BE49-F238E27FC236}">
                <a16:creationId xmlns:a16="http://schemas.microsoft.com/office/drawing/2014/main" id="{978E8BBC-D1F1-B5AF-FF5F-1F1F72018065}"/>
              </a:ext>
            </a:extLst>
          </p:cNvPr>
          <p:cNvSpPr txBox="1">
            <a:spLocks noChangeArrowheads="1"/>
          </p:cNvSpPr>
          <p:nvPr/>
        </p:nvSpPr>
        <p:spPr bwMode="auto">
          <a:xfrm>
            <a:off x="7489371" y="3969269"/>
            <a:ext cx="1217094" cy="742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a:t>
            </a:r>
          </a:p>
        </p:txBody>
      </p:sp>
      <p:sp>
        <p:nvSpPr>
          <p:cNvPr id="15" name="Rectangle 2">
            <a:extLst>
              <a:ext uri="{FF2B5EF4-FFF2-40B4-BE49-F238E27FC236}">
                <a16:creationId xmlns:a16="http://schemas.microsoft.com/office/drawing/2014/main" id="{EABCE678-F9BE-0E2E-1710-4D2592FE76EA}"/>
              </a:ext>
            </a:extLst>
          </p:cNvPr>
          <p:cNvSpPr txBox="1">
            <a:spLocks noChangeArrowheads="1"/>
          </p:cNvSpPr>
          <p:nvPr/>
        </p:nvSpPr>
        <p:spPr bwMode="auto">
          <a:xfrm>
            <a:off x="218940" y="4547890"/>
            <a:ext cx="3670478" cy="809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does the truth</a:t>
            </a:r>
          </a:p>
        </p:txBody>
      </p:sp>
      <p:sp>
        <p:nvSpPr>
          <p:cNvPr id="16" name="Rectangle 2">
            <a:extLst>
              <a:ext uri="{FF2B5EF4-FFF2-40B4-BE49-F238E27FC236}">
                <a16:creationId xmlns:a16="http://schemas.microsoft.com/office/drawing/2014/main" id="{2C2D1EC3-0209-5068-2AC4-5B9CBF6922E5}"/>
              </a:ext>
            </a:extLst>
          </p:cNvPr>
          <p:cNvSpPr txBox="1">
            <a:spLocks noChangeArrowheads="1"/>
          </p:cNvSpPr>
          <p:nvPr/>
        </p:nvSpPr>
        <p:spPr bwMode="auto">
          <a:xfrm>
            <a:off x="3253203" y="4559828"/>
            <a:ext cx="4657002" cy="787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comes to the light</a:t>
            </a:r>
          </a:p>
        </p:txBody>
      </p:sp>
      <p:sp>
        <p:nvSpPr>
          <p:cNvPr id="17" name="Rectangle 2">
            <a:extLst>
              <a:ext uri="{FF2B5EF4-FFF2-40B4-BE49-F238E27FC236}">
                <a16:creationId xmlns:a16="http://schemas.microsoft.com/office/drawing/2014/main" id="{72614CED-1E13-5491-8952-B5255BB6C6FA}"/>
              </a:ext>
            </a:extLst>
          </p:cNvPr>
          <p:cNvSpPr txBox="1">
            <a:spLocks noChangeArrowheads="1"/>
          </p:cNvSpPr>
          <p:nvPr/>
        </p:nvSpPr>
        <p:spPr bwMode="auto">
          <a:xfrm>
            <a:off x="4472103" y="2717442"/>
            <a:ext cx="4458108" cy="808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evil hates the light</a:t>
            </a:r>
          </a:p>
        </p:txBody>
      </p:sp>
      <p:sp>
        <p:nvSpPr>
          <p:cNvPr id="18" name="Rectangle 2">
            <a:extLst>
              <a:ext uri="{FF2B5EF4-FFF2-40B4-BE49-F238E27FC236}">
                <a16:creationId xmlns:a16="http://schemas.microsoft.com/office/drawing/2014/main" id="{819DEE77-84E3-52FD-108B-3179CDA7A9C8}"/>
              </a:ext>
            </a:extLst>
          </p:cNvPr>
          <p:cNvSpPr txBox="1">
            <a:spLocks noChangeArrowheads="1"/>
          </p:cNvSpPr>
          <p:nvPr/>
        </p:nvSpPr>
        <p:spPr bwMode="auto">
          <a:xfrm>
            <a:off x="200911" y="3327902"/>
            <a:ext cx="1367864" cy="808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a:t>
            </a:r>
          </a:p>
        </p:txBody>
      </p:sp>
      <p:sp>
        <p:nvSpPr>
          <p:cNvPr id="19" name="Rectangle 2">
            <a:extLst>
              <a:ext uri="{FF2B5EF4-FFF2-40B4-BE49-F238E27FC236}">
                <a16:creationId xmlns:a16="http://schemas.microsoft.com/office/drawing/2014/main" id="{DAEC39BD-4578-3171-105D-C9EE891672BF}"/>
              </a:ext>
            </a:extLst>
          </p:cNvPr>
          <p:cNvSpPr txBox="1">
            <a:spLocks noChangeArrowheads="1"/>
          </p:cNvSpPr>
          <p:nvPr/>
        </p:nvSpPr>
        <p:spPr bwMode="auto">
          <a:xfrm>
            <a:off x="1053519" y="3343204"/>
            <a:ext cx="621814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does not come to the light</a:t>
            </a:r>
          </a:p>
        </p:txBody>
      </p:sp>
      <p:sp>
        <p:nvSpPr>
          <p:cNvPr id="20" name="!!Light">
            <a:extLst>
              <a:ext uri="{FF2B5EF4-FFF2-40B4-BE49-F238E27FC236}">
                <a16:creationId xmlns:a16="http://schemas.microsoft.com/office/drawing/2014/main" id="{71C55EA7-9C50-1352-6582-ED5E1F1628ED}"/>
              </a:ext>
            </a:extLst>
          </p:cNvPr>
          <p:cNvSpPr txBox="1">
            <a:spLocks noChangeArrowheads="1"/>
          </p:cNvSpPr>
          <p:nvPr/>
        </p:nvSpPr>
        <p:spPr bwMode="auto">
          <a:xfrm>
            <a:off x="1108336" y="914613"/>
            <a:ext cx="1489838" cy="75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light</a:t>
            </a:r>
          </a:p>
        </p:txBody>
      </p:sp>
      <p:sp>
        <p:nvSpPr>
          <p:cNvPr id="21" name="!!Darkness">
            <a:extLst>
              <a:ext uri="{FF2B5EF4-FFF2-40B4-BE49-F238E27FC236}">
                <a16:creationId xmlns:a16="http://schemas.microsoft.com/office/drawing/2014/main" id="{792CB250-B069-E010-F6BE-0AF97BAD0968}"/>
              </a:ext>
            </a:extLst>
          </p:cNvPr>
          <p:cNvSpPr txBox="1">
            <a:spLocks noChangeArrowheads="1"/>
          </p:cNvSpPr>
          <p:nvPr/>
        </p:nvSpPr>
        <p:spPr bwMode="auto">
          <a:xfrm>
            <a:off x="2617838" y="1492175"/>
            <a:ext cx="2553019" cy="82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635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darkness</a:t>
            </a:r>
          </a:p>
        </p:txBody>
      </p:sp>
      <p:sp>
        <p:nvSpPr>
          <p:cNvPr id="22" name="!!Light2">
            <a:extLst>
              <a:ext uri="{FF2B5EF4-FFF2-40B4-BE49-F238E27FC236}">
                <a16:creationId xmlns:a16="http://schemas.microsoft.com/office/drawing/2014/main" id="{1ECBAED9-4583-1627-C635-7646AF4CD3FB}"/>
              </a:ext>
            </a:extLst>
          </p:cNvPr>
          <p:cNvSpPr txBox="1">
            <a:spLocks noChangeArrowheads="1"/>
          </p:cNvSpPr>
          <p:nvPr/>
        </p:nvSpPr>
        <p:spPr bwMode="auto">
          <a:xfrm>
            <a:off x="7183348" y="1536290"/>
            <a:ext cx="1483192" cy="734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light</a:t>
            </a:r>
          </a:p>
        </p:txBody>
      </p:sp>
      <p:sp>
        <p:nvSpPr>
          <p:cNvPr id="23" name="!!Light3">
            <a:extLst>
              <a:ext uri="{FF2B5EF4-FFF2-40B4-BE49-F238E27FC236}">
                <a16:creationId xmlns:a16="http://schemas.microsoft.com/office/drawing/2014/main" id="{94D13F6F-0A71-078E-E833-BAC4E55C2B4D}"/>
              </a:ext>
            </a:extLst>
          </p:cNvPr>
          <p:cNvSpPr txBox="1">
            <a:spLocks noChangeArrowheads="1"/>
          </p:cNvSpPr>
          <p:nvPr/>
        </p:nvSpPr>
        <p:spPr bwMode="auto">
          <a:xfrm>
            <a:off x="7437663" y="2748117"/>
            <a:ext cx="1462989" cy="752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light</a:t>
            </a:r>
          </a:p>
        </p:txBody>
      </p:sp>
      <p:sp>
        <p:nvSpPr>
          <p:cNvPr id="24" name="!!Light4">
            <a:extLst>
              <a:ext uri="{FF2B5EF4-FFF2-40B4-BE49-F238E27FC236}">
                <a16:creationId xmlns:a16="http://schemas.microsoft.com/office/drawing/2014/main" id="{9FF73386-2AB7-E6CA-544C-A7559B26D105}"/>
              </a:ext>
            </a:extLst>
          </p:cNvPr>
          <p:cNvSpPr txBox="1">
            <a:spLocks noChangeArrowheads="1"/>
          </p:cNvSpPr>
          <p:nvPr/>
        </p:nvSpPr>
        <p:spPr bwMode="auto">
          <a:xfrm>
            <a:off x="5742039" y="3345427"/>
            <a:ext cx="1460090" cy="777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light</a:t>
            </a:r>
          </a:p>
        </p:txBody>
      </p:sp>
      <p:sp>
        <p:nvSpPr>
          <p:cNvPr id="25" name="!!Light5">
            <a:extLst>
              <a:ext uri="{FF2B5EF4-FFF2-40B4-BE49-F238E27FC236}">
                <a16:creationId xmlns:a16="http://schemas.microsoft.com/office/drawing/2014/main" id="{43FAACAF-8312-47F8-3F1E-DD3292B8776A}"/>
              </a:ext>
            </a:extLst>
          </p:cNvPr>
          <p:cNvSpPr txBox="1">
            <a:spLocks noChangeArrowheads="1"/>
          </p:cNvSpPr>
          <p:nvPr/>
        </p:nvSpPr>
        <p:spPr bwMode="auto">
          <a:xfrm>
            <a:off x="6266490" y="4559710"/>
            <a:ext cx="1478871" cy="794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light</a:t>
            </a:r>
          </a:p>
        </p:txBody>
      </p:sp>
      <p:pic>
        <p:nvPicPr>
          <p:cNvPr id="28" name="Picture 3077">
            <a:extLst>
              <a:ext uri="{FF2B5EF4-FFF2-40B4-BE49-F238E27FC236}">
                <a16:creationId xmlns:a16="http://schemas.microsoft.com/office/drawing/2014/main" id="{4485D7DA-CCF7-C723-18C0-65913F9FA1E7}"/>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9" name="Rounded Rectangle 3072">
            <a:extLst>
              <a:ext uri="{FF2B5EF4-FFF2-40B4-BE49-F238E27FC236}">
                <a16:creationId xmlns:a16="http://schemas.microsoft.com/office/drawing/2014/main" id="{8CCA0C03-5A65-A603-B44F-D7E496DFA3E1}"/>
              </a:ext>
            </a:extLst>
          </p:cNvPr>
          <p:cNvSpPr/>
          <p:nvPr/>
        </p:nvSpPr>
        <p:spPr>
          <a:xfrm>
            <a:off x="1014153" y="5248103"/>
            <a:ext cx="1429789" cy="648392"/>
          </a:xfrm>
          <a:prstGeom prst="roundRect">
            <a:avLst/>
          </a:prstGeom>
          <a:blipFill>
            <a:blip r:embed="rId6"/>
            <a:stretch>
              <a:fillRect/>
            </a:stretch>
          </a:blipFill>
          <a:ln w="25400" cap="flat" cmpd="sng" algn="ctr">
            <a:noFill/>
            <a:prstDash val="solid"/>
          </a:ln>
          <a:effectLst>
            <a:softEdge rad="97259"/>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3074">
            <a:extLst>
              <a:ext uri="{FF2B5EF4-FFF2-40B4-BE49-F238E27FC236}">
                <a16:creationId xmlns:a16="http://schemas.microsoft.com/office/drawing/2014/main" id="{13948090-E858-F950-C946-DE1CFCED5050}"/>
              </a:ext>
            </a:extLst>
          </p:cNvPr>
          <p:cNvSpPr/>
          <p:nvPr/>
        </p:nvSpPr>
        <p:spPr>
          <a:xfrm>
            <a:off x="2981497" y="5857703"/>
            <a:ext cx="2781993" cy="648606"/>
          </a:xfrm>
          <a:prstGeom prst="roundRect">
            <a:avLst/>
          </a:prstGeom>
          <a:blipFill>
            <a:blip r:embed="rId7"/>
            <a:stretch>
              <a:fillRect/>
            </a:stretch>
          </a:blipFill>
          <a:ln w="25400" cap="flat" cmpd="sng" algn="ctr">
            <a:noFill/>
            <a:prstDash val="solid"/>
          </a:ln>
          <a:effectLst>
            <a:softEdge rad="97291"/>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
            <a:extLst>
              <a:ext uri="{FF2B5EF4-FFF2-40B4-BE49-F238E27FC236}">
                <a16:creationId xmlns:a16="http://schemas.microsoft.com/office/drawing/2014/main" id="{851259FE-E8C8-6033-6B8A-72202F224131}"/>
              </a:ext>
            </a:extLst>
          </p:cNvPr>
          <p:cNvSpPr>
            <a:spLocks noChangeArrowheads="1"/>
          </p:cNvSpPr>
          <p:nvPr/>
        </p:nvSpPr>
        <p:spPr bwMode="auto">
          <a:xfrm>
            <a:off x="4042387" y="5815932"/>
            <a:ext cx="848647"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072" name="Rectangle 9">
            <a:extLst>
              <a:ext uri="{FF2B5EF4-FFF2-40B4-BE49-F238E27FC236}">
                <a16:creationId xmlns:a16="http://schemas.microsoft.com/office/drawing/2014/main" id="{C72EE21F-736A-ECB3-8CD0-01FEC6587C1F}"/>
              </a:ext>
            </a:extLst>
          </p:cNvPr>
          <p:cNvSpPr>
            <a:spLocks noChangeArrowheads="1"/>
          </p:cNvSpPr>
          <p:nvPr/>
        </p:nvSpPr>
        <p:spPr bwMode="auto">
          <a:xfrm>
            <a:off x="4608683" y="5820509"/>
            <a:ext cx="1203451" cy="715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0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4" name="Rounded Rectangle 3">
            <a:extLst>
              <a:ext uri="{FF2B5EF4-FFF2-40B4-BE49-F238E27FC236}">
                <a16:creationId xmlns:a16="http://schemas.microsoft.com/office/drawing/2014/main" id="{F93D7363-6B7C-1F34-C4A4-4E5ADF3945DD}"/>
              </a:ext>
            </a:extLst>
          </p:cNvPr>
          <p:cNvSpPr>
            <a:spLocks noChangeAspect="1"/>
          </p:cNvSpPr>
          <p:nvPr/>
        </p:nvSpPr>
        <p:spPr>
          <a:xfrm>
            <a:off x="3339568" y="5212782"/>
            <a:ext cx="3547981" cy="744544"/>
          </a:xfrm>
          <a:prstGeom prst="roundRect">
            <a:avLst/>
          </a:prstGeom>
          <a:blipFill>
            <a:blip r:embed="rId8"/>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1747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23"/>
                                        </p:tgtEl>
                                      </p:cBhvr>
                                    </p:animEffect>
                                    <p:set>
                                      <p:cBhvr>
                                        <p:cTn id="20" dur="1" fill="hold">
                                          <p:stCondLst>
                                            <p:cond delay="499"/>
                                          </p:stCondLst>
                                        </p:cTn>
                                        <p:tgtEl>
                                          <p:spTgt spid="23"/>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24"/>
                                        </p:tgtEl>
                                      </p:cBhvr>
                                    </p:animEffect>
                                    <p:set>
                                      <p:cBhvr>
                                        <p:cTn id="23" dur="1" fill="hold">
                                          <p:stCondLst>
                                            <p:cond delay="499"/>
                                          </p:stCondLst>
                                        </p:cTn>
                                        <p:tgtEl>
                                          <p:spTgt spid="24"/>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25"/>
                                        </p:tgtEl>
                                      </p:cBhvr>
                                    </p:animEffect>
                                    <p:set>
                                      <p:cBhvr>
                                        <p:cTn id="26" dur="1" fill="hold">
                                          <p:stCondLst>
                                            <p:cond delay="499"/>
                                          </p:stCondLst>
                                        </p:cTn>
                                        <p:tgtEl>
                                          <p:spTgt spid="25"/>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par>
                                <p:cTn id="41" presetID="0" presetClass="entr" presetSubtype="0" fill="hold" grpId="0" nodeType="withEffect">
                                  <p:stCondLst>
                                    <p:cond delay="400"/>
                                  </p:stCondLst>
                                  <p:childTnLst>
                                    <p:set>
                                      <p:cBhvr>
                                        <p:cTn id="42" dur="1" fill="hold">
                                          <p:stCondLst>
                                            <p:cond delay="0"/>
                                          </p:stCondLst>
                                        </p:cTn>
                                        <p:tgtEl>
                                          <p:spTgt spid="31"/>
                                        </p:tgtEl>
                                        <p:attrNameLst>
                                          <p:attrName>style.visibility</p:attrName>
                                        </p:attrNameLst>
                                      </p:cBhvr>
                                      <p:to>
                                        <p:strVal val="visible"/>
                                      </p:to>
                                    </p:set>
                                    <p:animEffect transition="in" filter="dissolve">
                                      <p:cBhvr>
                                        <p:cTn id="43" dur="500">
                                          <p:stCondLst>
                                            <p:cond delay="0"/>
                                          </p:stCondLst>
                                        </p:cTn>
                                        <p:tgtEl>
                                          <p:spTgt spid="31"/>
                                        </p:tgtEl>
                                      </p:cBhvr>
                                    </p:animEffect>
                                    <p:anim to="" calcmode="lin" valueType="num">
                                      <p:cBhvr>
                                        <p:cTn id="44" dur="500" fill="hold">
                                          <p:stCondLst>
                                            <p:cond delay="0"/>
                                          </p:stCondLst>
                                        </p:cTn>
                                        <p:tgtEl>
                                          <p:spTgt spid="31"/>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31"/>
                                        </p:tgtEl>
                                        <p:attrNameLst>
                                          <p:attrName>ppt_h</p:attrName>
                                        </p:attrNameLst>
                                      </p:cBhvr>
                                      <p:tavLst>
                                        <p:tav tm="0">
                                          <p:val>
                                            <p:strVal val="#ppt_h*4"/>
                                          </p:val>
                                        </p:tav>
                                        <p:tav tm="100000">
                                          <p:val>
                                            <p:strVal val="#ppt_h"/>
                                          </p:val>
                                        </p:tav>
                                      </p:tavLst>
                                    </p:anim>
                                  </p:childTnLst>
                                </p:cTn>
                              </p:par>
                              <p:par>
                                <p:cTn id="46" presetID="0" presetClass="entr" presetSubtype="0" fill="hold" grpId="0" nodeType="withEffect">
                                  <p:stCondLst>
                                    <p:cond delay="800"/>
                                  </p:stCondLst>
                                  <p:iterate type="lt">
                                    <p:tmPct val="10000"/>
                                  </p:iterate>
                                  <p:childTnLst>
                                    <p:set>
                                      <p:cBhvr>
                                        <p:cTn id="47" dur="1" fill="hold">
                                          <p:stCondLst>
                                            <p:cond delay="0"/>
                                          </p:stCondLst>
                                        </p:cTn>
                                        <p:tgtEl>
                                          <p:spTgt spid="3072"/>
                                        </p:tgtEl>
                                        <p:attrNameLst>
                                          <p:attrName>style.visibility</p:attrName>
                                        </p:attrNameLst>
                                      </p:cBhvr>
                                      <p:to>
                                        <p:strVal val="visible"/>
                                      </p:to>
                                    </p:set>
                                    <p:animEffect transition="in" filter="dissolve">
                                      <p:cBhvr>
                                        <p:cTn id="48" dur="500">
                                          <p:stCondLst>
                                            <p:cond delay="0"/>
                                          </p:stCondLst>
                                        </p:cTn>
                                        <p:tgtEl>
                                          <p:spTgt spid="3072"/>
                                        </p:tgtEl>
                                      </p:cBhvr>
                                    </p:animEffect>
                                    <p:anim to="" calcmode="lin" valueType="num">
                                      <p:cBhvr>
                                        <p:cTn id="49" dur="500" fill="hold">
                                          <p:stCondLst>
                                            <p:cond delay="0"/>
                                          </p:stCondLst>
                                        </p:cTn>
                                        <p:tgtEl>
                                          <p:spTgt spid="3072"/>
                                        </p:tgtEl>
                                        <p:attrNameLst>
                                          <p:attrName>ppt_w</p:attrName>
                                        </p:attrNameLst>
                                      </p:cBhvr>
                                      <p:tavLst>
                                        <p:tav tm="0">
                                          <p:val>
                                            <p:strVal val="#ppt_w*4"/>
                                          </p:val>
                                        </p:tav>
                                        <p:tav tm="100000">
                                          <p:val>
                                            <p:strVal val="#ppt_w"/>
                                          </p:val>
                                        </p:tav>
                                      </p:tavLst>
                                    </p:anim>
                                    <p:anim to="" calcmode="lin" valueType="num">
                                      <p:cBhvr>
                                        <p:cTn id="50" dur="500" fill="hold">
                                          <p:stCondLst>
                                            <p:cond delay="0"/>
                                          </p:stCondLst>
                                        </p:cTn>
                                        <p:tgtEl>
                                          <p:spTgt spid="3072"/>
                                        </p:tgtEl>
                                        <p:attrNameLst>
                                          <p:attrName>ppt_h</p:attrName>
                                        </p:attrNameLst>
                                      </p:cBhvr>
                                      <p:tavLst>
                                        <p:tav tm="0">
                                          <p:val>
                                            <p:strVal val="#ppt_h*4"/>
                                          </p:val>
                                        </p:tav>
                                        <p:tav tm="100000">
                                          <p:val>
                                            <p:strVal val="#ppt_h"/>
                                          </p:val>
                                        </p:tav>
                                      </p:tavLst>
                                    </p:anim>
                                  </p:childTnLst>
                                </p:cTn>
                              </p:par>
                            </p:childTnLst>
                          </p:cTn>
                        </p:par>
                        <p:par>
                          <p:cTn id="51" fill="hold">
                            <p:stCondLst>
                              <p:cond delay="1400"/>
                            </p:stCondLst>
                            <p:childTnLst>
                              <p:par>
                                <p:cTn id="52" presetID="26" presetClass="emph" presetSubtype="0" fill="hold" grpId="1" nodeType="afterEffect">
                                  <p:stCondLst>
                                    <p:cond delay="0"/>
                                  </p:stCondLst>
                                  <p:iterate type="lt">
                                    <p:tmPct val="0"/>
                                  </p:iterate>
                                  <p:childTnLst>
                                    <p:animEffect transition="out" filter="fade">
                                      <p:cBhvr>
                                        <p:cTn id="53" dur="500" tmFilter="0, 0; .2, .5; .8, .5; 1, 0"/>
                                        <p:tgtEl>
                                          <p:spTgt spid="3072"/>
                                        </p:tgtEl>
                                      </p:cBhvr>
                                    </p:animEffect>
                                    <p:animScale>
                                      <p:cBhvr>
                                        <p:cTn id="54" dur="250" autoRev="1" fill="hold"/>
                                        <p:tgtEl>
                                          <p:spTgt spid="3072"/>
                                        </p:tgtEl>
                                      </p:cBhvr>
                                      <p:by x="105000" y="105000"/>
                                    </p:animScale>
                                  </p:childTnLst>
                                </p:cTn>
                              </p:par>
                            </p:childTnLst>
                          </p:cTn>
                        </p:par>
                      </p:childTnLst>
                    </p:cTn>
                  </p:par>
                  <p:par>
                    <p:cTn id="55" fill="hold">
                      <p:stCondLst>
                        <p:cond delay="indefinite"/>
                      </p:stCondLst>
                      <p:childTnLst>
                        <p:par>
                          <p:cTn id="56" fill="hold">
                            <p:stCondLst>
                              <p:cond delay="0"/>
                            </p:stCondLst>
                            <p:childTnLst>
                              <p:par>
                                <p:cTn id="57" presetID="6" presetClass="entr" presetSubtype="32"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circle(out)">
                                      <p:cBhvr>
                                        <p:cTn id="59" dur="1000"/>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28"/>
                                        </p:tgtEl>
                                      </p:cBhvr>
                                    </p:animEffect>
                                    <p:set>
                                      <p:cBhvr>
                                        <p:cTn id="64" dur="1" fill="hold">
                                          <p:stCondLst>
                                            <p:cond delay="499"/>
                                          </p:stCondLst>
                                        </p:cTn>
                                        <p:tgtEl>
                                          <p:spTgt spid="28"/>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29"/>
                                        </p:tgtEl>
                                      </p:cBhvr>
                                    </p:animEffect>
                                    <p:set>
                                      <p:cBhvr>
                                        <p:cTn id="67" dur="1" fill="hold">
                                          <p:stCondLst>
                                            <p:cond delay="499"/>
                                          </p:stCondLst>
                                        </p:cTn>
                                        <p:tgtEl>
                                          <p:spTgt spid="29"/>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30"/>
                                        </p:tgtEl>
                                      </p:cBhvr>
                                    </p:animEffect>
                                    <p:set>
                                      <p:cBhvr>
                                        <p:cTn id="70" dur="1" fill="hold">
                                          <p:stCondLst>
                                            <p:cond delay="499"/>
                                          </p:stCondLst>
                                        </p:cTn>
                                        <p:tgtEl>
                                          <p:spTgt spid="30"/>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cTn>
                              </p:par>
                              <p:par>
                                <p:cTn id="74" presetID="10" presetClass="exit" presetSubtype="0" fill="hold" grpId="2" nodeType="withEffect">
                                  <p:stCondLst>
                                    <p:cond delay="0"/>
                                  </p:stCondLst>
                                  <p:iterate type="lt">
                                    <p:tmPct val="0"/>
                                  </p:iterate>
                                  <p:childTnLst>
                                    <p:animEffect transition="out" filter="fade">
                                      <p:cBhvr>
                                        <p:cTn id="75" dur="500"/>
                                        <p:tgtEl>
                                          <p:spTgt spid="3072"/>
                                        </p:tgtEl>
                                      </p:cBhvr>
                                    </p:animEffect>
                                    <p:set>
                                      <p:cBhvr>
                                        <p:cTn id="76" dur="1" fill="hold">
                                          <p:stCondLst>
                                            <p:cond delay="499"/>
                                          </p:stCondLst>
                                        </p:cTn>
                                        <p:tgtEl>
                                          <p:spTgt spid="3072"/>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750"/>
                                        <p:tgtEl>
                                          <p:spTgt spid="4"/>
                                        </p:tgtEl>
                                      </p:cBhvr>
                                    </p:animEffect>
                                    <p:set>
                                      <p:cBhvr>
                                        <p:cTn id="79" dur="1" fill="hold">
                                          <p:stCondLst>
                                            <p:cond delay="749"/>
                                          </p:stCondLst>
                                        </p:cTn>
                                        <p:tgtEl>
                                          <p:spTgt spid="4"/>
                                        </p:tgtEl>
                                        <p:attrNameLst>
                                          <p:attrName>style.visibility</p:attrName>
                                        </p:attrNameLst>
                                      </p:cBhvr>
                                      <p:to>
                                        <p:strVal val="hidden"/>
                                      </p:to>
                                    </p:set>
                                  </p:childTnLst>
                                </p:cTn>
                              </p:par>
                              <p:par>
                                <p:cTn id="80" presetID="10" presetClass="entr" presetSubtype="0" fill="hold" grpId="0" nodeType="withEffect">
                                  <p:stCondLst>
                                    <p:cond delay="40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250"/>
                                        <p:tgtEl>
                                          <p:spTgt spid="8"/>
                                        </p:tgtEl>
                                      </p:cBhvr>
                                    </p:animEffect>
                                  </p:childTnLst>
                                </p:cTn>
                              </p:par>
                              <p:par>
                                <p:cTn id="83" presetID="10" presetClass="entr" presetSubtype="0" fill="hold" grpId="0" nodeType="withEffect">
                                  <p:stCondLst>
                                    <p:cond delay="40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250"/>
                                        <p:tgtEl>
                                          <p:spTgt spid="14"/>
                                        </p:tgtEl>
                                      </p:cBhvr>
                                    </p:animEffect>
                                  </p:childTnLst>
                                </p:cTn>
                              </p:par>
                              <p:par>
                                <p:cTn id="86" presetID="10" presetClass="entr" presetSubtype="0" fill="hold" grpId="0" nodeType="withEffect">
                                  <p:stCondLst>
                                    <p:cond delay="400"/>
                                  </p:stCondLst>
                                  <p:childTnLst>
                                    <p:set>
                                      <p:cBhvr>
                                        <p:cTn id="87" dur="1" fill="hold">
                                          <p:stCondLst>
                                            <p:cond delay="0"/>
                                          </p:stCondLst>
                                        </p:cTn>
                                        <p:tgtEl>
                                          <p:spTgt spid="15"/>
                                        </p:tgtEl>
                                        <p:attrNameLst>
                                          <p:attrName>style.visibility</p:attrName>
                                        </p:attrNameLst>
                                      </p:cBhvr>
                                      <p:to>
                                        <p:strVal val="visible"/>
                                      </p:to>
                                    </p:set>
                                    <p:animEffect transition="in" filter="fade">
                                      <p:cBhvr>
                                        <p:cTn id="88" dur="250"/>
                                        <p:tgtEl>
                                          <p:spTgt spid="15"/>
                                        </p:tgtEl>
                                      </p:cBhvr>
                                    </p:animEffect>
                                  </p:childTnLst>
                                </p:cTn>
                              </p:par>
                              <p:par>
                                <p:cTn id="89" presetID="10" presetClass="entr" presetSubtype="0" fill="hold" grpId="0" nodeType="withEffect">
                                  <p:stCondLst>
                                    <p:cond delay="400"/>
                                  </p:stCondLst>
                                  <p:childTnLst>
                                    <p:set>
                                      <p:cBhvr>
                                        <p:cTn id="90" dur="1" fill="hold">
                                          <p:stCondLst>
                                            <p:cond delay="0"/>
                                          </p:stCondLst>
                                        </p:cTn>
                                        <p:tgtEl>
                                          <p:spTgt spid="16"/>
                                        </p:tgtEl>
                                        <p:attrNameLst>
                                          <p:attrName>style.visibility</p:attrName>
                                        </p:attrNameLst>
                                      </p:cBhvr>
                                      <p:to>
                                        <p:strVal val="visible"/>
                                      </p:to>
                                    </p:set>
                                    <p:animEffect transition="in" filter="fade">
                                      <p:cBhvr>
                                        <p:cTn id="91" dur="250"/>
                                        <p:tgtEl>
                                          <p:spTgt spid="16"/>
                                        </p:tgtEl>
                                      </p:cBhvr>
                                    </p:animEffect>
                                  </p:childTnLst>
                                </p:cTn>
                              </p:par>
                              <p:par>
                                <p:cTn id="92" presetID="10" presetClass="entr" presetSubtype="0" fill="hold" grpId="0" nodeType="withEffect">
                                  <p:stCondLst>
                                    <p:cond delay="400"/>
                                  </p:stCondLst>
                                  <p:childTnLst>
                                    <p:set>
                                      <p:cBhvr>
                                        <p:cTn id="93" dur="1" fill="hold">
                                          <p:stCondLst>
                                            <p:cond delay="0"/>
                                          </p:stCondLst>
                                        </p:cTn>
                                        <p:tgtEl>
                                          <p:spTgt spid="17"/>
                                        </p:tgtEl>
                                        <p:attrNameLst>
                                          <p:attrName>style.visibility</p:attrName>
                                        </p:attrNameLst>
                                      </p:cBhvr>
                                      <p:to>
                                        <p:strVal val="visible"/>
                                      </p:to>
                                    </p:set>
                                    <p:animEffect transition="in" filter="fade">
                                      <p:cBhvr>
                                        <p:cTn id="94" dur="250"/>
                                        <p:tgtEl>
                                          <p:spTgt spid="17"/>
                                        </p:tgtEl>
                                      </p:cBhvr>
                                    </p:animEffect>
                                  </p:childTnLst>
                                </p:cTn>
                              </p:par>
                              <p:par>
                                <p:cTn id="95" presetID="10" presetClass="entr" presetSubtype="0" fill="hold" grpId="0" nodeType="withEffect">
                                  <p:stCondLst>
                                    <p:cond delay="400"/>
                                  </p:stCondLst>
                                  <p:childTnLst>
                                    <p:set>
                                      <p:cBhvr>
                                        <p:cTn id="96" dur="1" fill="hold">
                                          <p:stCondLst>
                                            <p:cond delay="0"/>
                                          </p:stCondLst>
                                        </p:cTn>
                                        <p:tgtEl>
                                          <p:spTgt spid="18"/>
                                        </p:tgtEl>
                                        <p:attrNameLst>
                                          <p:attrName>style.visibility</p:attrName>
                                        </p:attrNameLst>
                                      </p:cBhvr>
                                      <p:to>
                                        <p:strVal val="visible"/>
                                      </p:to>
                                    </p:set>
                                    <p:animEffect transition="in" filter="fade">
                                      <p:cBhvr>
                                        <p:cTn id="97" dur="250"/>
                                        <p:tgtEl>
                                          <p:spTgt spid="18"/>
                                        </p:tgtEl>
                                      </p:cBhvr>
                                    </p:animEffect>
                                  </p:childTnLst>
                                </p:cTn>
                              </p:par>
                              <p:par>
                                <p:cTn id="98" presetID="10" presetClass="entr" presetSubtype="0" fill="hold" grpId="0" nodeType="withEffect">
                                  <p:stCondLst>
                                    <p:cond delay="400"/>
                                  </p:stCondLst>
                                  <p:childTnLst>
                                    <p:set>
                                      <p:cBhvr>
                                        <p:cTn id="99" dur="1" fill="hold">
                                          <p:stCondLst>
                                            <p:cond delay="0"/>
                                          </p:stCondLst>
                                        </p:cTn>
                                        <p:tgtEl>
                                          <p:spTgt spid="19"/>
                                        </p:tgtEl>
                                        <p:attrNameLst>
                                          <p:attrName>style.visibility</p:attrName>
                                        </p:attrNameLst>
                                      </p:cBhvr>
                                      <p:to>
                                        <p:strVal val="visible"/>
                                      </p:to>
                                    </p:set>
                                    <p:animEffect transition="in" filter="fade">
                                      <p:cBhvr>
                                        <p:cTn id="100" dur="250"/>
                                        <p:tgtEl>
                                          <p:spTgt spid="19"/>
                                        </p:tgtEl>
                                      </p:cBhvr>
                                    </p:animEffect>
                                  </p:childTnLst>
                                </p:cTn>
                              </p:par>
                              <p:par>
                                <p:cTn id="101" presetID="42" presetClass="path" presetSubtype="0" accel="50000" decel="50000" fill="hold" grpId="2" nodeType="withEffect">
                                  <p:stCondLst>
                                    <p:cond delay="400"/>
                                  </p:stCondLst>
                                  <p:childTnLst>
                                    <p:animMotion origin="layout" path="M -4.44444E-6 -4.44444E-6 L 0.01407 -0.06805 " pathEditMode="relative" rAng="0" ptsTypes="AA">
                                      <p:cBhvr>
                                        <p:cTn id="102" dur="2000" fill="hold"/>
                                        <p:tgtEl>
                                          <p:spTgt spid="8"/>
                                        </p:tgtEl>
                                        <p:attrNameLst>
                                          <p:attrName>ppt_x</p:attrName>
                                          <p:attrName>ppt_y</p:attrName>
                                        </p:attrNameLst>
                                      </p:cBhvr>
                                      <p:rCtr x="694" y="-3403"/>
                                    </p:animMotion>
                                  </p:childTnLst>
                                </p:cTn>
                              </p:par>
                              <p:par>
                                <p:cTn id="103" presetID="42" presetClass="path" presetSubtype="0" accel="50000" decel="50000" fill="hold" grpId="2" nodeType="withEffect">
                                  <p:stCondLst>
                                    <p:cond delay="400"/>
                                  </p:stCondLst>
                                  <p:childTnLst>
                                    <p:animMotion origin="layout" path="M -2.77778E-7 -3.7037E-7 L -0.55486 -0.13356 " pathEditMode="relative" rAng="0" ptsTypes="AA">
                                      <p:cBhvr>
                                        <p:cTn id="104" dur="2000" fill="hold"/>
                                        <p:tgtEl>
                                          <p:spTgt spid="14"/>
                                        </p:tgtEl>
                                        <p:attrNameLst>
                                          <p:attrName>ppt_x</p:attrName>
                                          <p:attrName>ppt_y</p:attrName>
                                        </p:attrNameLst>
                                      </p:cBhvr>
                                      <p:rCtr x="-27743" y="-6690"/>
                                    </p:animMotion>
                                  </p:childTnLst>
                                </p:cTn>
                              </p:par>
                              <p:par>
                                <p:cTn id="105" presetID="42" presetClass="path" presetSubtype="0" accel="50000" decel="50000" fill="hold" grpId="2" nodeType="withEffect">
                                  <p:stCondLst>
                                    <p:cond delay="400"/>
                                  </p:stCondLst>
                                  <p:childTnLst>
                                    <p:animMotion origin="layout" path="M -2.77778E-6 -2.22222E-6 L 0.33386 -0.22384 " pathEditMode="relative" rAng="0" ptsTypes="AA">
                                      <p:cBhvr>
                                        <p:cTn id="106" dur="2000" fill="hold"/>
                                        <p:tgtEl>
                                          <p:spTgt spid="15"/>
                                        </p:tgtEl>
                                        <p:attrNameLst>
                                          <p:attrName>ppt_x</p:attrName>
                                          <p:attrName>ppt_y</p:attrName>
                                        </p:attrNameLst>
                                      </p:cBhvr>
                                      <p:rCtr x="16684" y="-11204"/>
                                    </p:animMotion>
                                  </p:childTnLst>
                                </p:cTn>
                              </p:par>
                              <p:par>
                                <p:cTn id="107" presetID="42" presetClass="path" presetSubtype="0" accel="50000" decel="50000" fill="hold" grpId="2" nodeType="withEffect">
                                  <p:stCondLst>
                                    <p:cond delay="400"/>
                                  </p:stCondLst>
                                  <p:childTnLst>
                                    <p:animMotion origin="layout" path="M 3.33333E-6 -2.22222E-6 L -0.10903 -0.13449 " pathEditMode="relative" rAng="0" ptsTypes="AA">
                                      <p:cBhvr>
                                        <p:cTn id="108" dur="2000" fill="hold"/>
                                        <p:tgtEl>
                                          <p:spTgt spid="16"/>
                                        </p:tgtEl>
                                        <p:attrNameLst>
                                          <p:attrName>ppt_x</p:attrName>
                                          <p:attrName>ppt_y</p:attrName>
                                        </p:attrNameLst>
                                      </p:cBhvr>
                                      <p:rCtr x="-5451" y="-6736"/>
                                    </p:animMotion>
                                  </p:childTnLst>
                                </p:cTn>
                              </p:par>
                              <p:par>
                                <p:cTn id="109" presetID="42" presetClass="path" presetSubtype="0" accel="50000" decel="50000" fill="hold" grpId="2" nodeType="withEffect">
                                  <p:stCondLst>
                                    <p:cond delay="400"/>
                                  </p:stCondLst>
                                  <p:childTnLst>
                                    <p:animMotion origin="layout" path="M -2.5E-6 -2.59259E-6 L -0.28125 0.38102 " pathEditMode="relative" rAng="0" ptsTypes="AA">
                                      <p:cBhvr>
                                        <p:cTn id="110" dur="2000" fill="hold"/>
                                        <p:tgtEl>
                                          <p:spTgt spid="17"/>
                                        </p:tgtEl>
                                        <p:attrNameLst>
                                          <p:attrName>ppt_x</p:attrName>
                                          <p:attrName>ppt_y</p:attrName>
                                        </p:attrNameLst>
                                      </p:cBhvr>
                                      <p:rCtr x="-14063" y="19051"/>
                                    </p:animMotion>
                                  </p:childTnLst>
                                </p:cTn>
                              </p:par>
                              <p:par>
                                <p:cTn id="111" presetID="42" presetClass="path" presetSubtype="0" accel="50000" decel="50000" fill="hold" grpId="2" nodeType="withEffect">
                                  <p:stCondLst>
                                    <p:cond delay="400"/>
                                  </p:stCondLst>
                                  <p:childTnLst>
                                    <p:animMotion origin="layout" path="M -1.38889E-6 -2.96296E-6 L 0.62361 0.2919 " pathEditMode="relative" rAng="0" ptsTypes="AA">
                                      <p:cBhvr>
                                        <p:cTn id="112" dur="2000" fill="hold"/>
                                        <p:tgtEl>
                                          <p:spTgt spid="18"/>
                                        </p:tgtEl>
                                        <p:attrNameLst>
                                          <p:attrName>ppt_x</p:attrName>
                                          <p:attrName>ppt_y</p:attrName>
                                        </p:attrNameLst>
                                      </p:cBhvr>
                                      <p:rCtr x="31181" y="14583"/>
                                    </p:animMotion>
                                  </p:childTnLst>
                                </p:cTn>
                              </p:par>
                              <p:par>
                                <p:cTn id="113" presetID="42" presetClass="path" presetSubtype="0" accel="50000" decel="50000" fill="hold" grpId="2" nodeType="withEffect">
                                  <p:stCondLst>
                                    <p:cond delay="400"/>
                                  </p:stCondLst>
                                  <p:childTnLst>
                                    <p:animMotion origin="layout" path="M 1.66667E-6 -2.96296E-6 L 0.04705 0.3801 " pathEditMode="relative" rAng="0" ptsTypes="AA">
                                      <p:cBhvr>
                                        <p:cTn id="114" dur="2000" fill="hold"/>
                                        <p:tgtEl>
                                          <p:spTgt spid="19"/>
                                        </p:tgtEl>
                                        <p:attrNameLst>
                                          <p:attrName>ppt_x</p:attrName>
                                          <p:attrName>ppt_y</p:attrName>
                                        </p:attrNameLst>
                                      </p:cBhvr>
                                      <p:rCtr x="2344" y="19005"/>
                                    </p:animMotion>
                                  </p:childTnLst>
                                </p:cTn>
                              </p:par>
                              <p:par>
                                <p:cTn id="115" presetID="10" presetClass="exit" presetSubtype="0" fill="hold" grpId="1" nodeType="withEffect">
                                  <p:stCondLst>
                                    <p:cond delay="400"/>
                                  </p:stCondLst>
                                  <p:childTnLst>
                                    <p:animEffect transition="out" filter="fade">
                                      <p:cBhvr>
                                        <p:cTn id="116" dur="1250"/>
                                        <p:tgtEl>
                                          <p:spTgt spid="3074"/>
                                        </p:tgtEl>
                                      </p:cBhvr>
                                    </p:animEffect>
                                    <p:set>
                                      <p:cBhvr>
                                        <p:cTn id="117" dur="1" fill="hold">
                                          <p:stCondLst>
                                            <p:cond delay="1249"/>
                                          </p:stCondLst>
                                        </p:cTn>
                                        <p:tgtEl>
                                          <p:spTgt spid="3074"/>
                                        </p:tgtEl>
                                        <p:attrNameLst>
                                          <p:attrName>style.visibility</p:attrName>
                                        </p:attrNameLst>
                                      </p:cBhvr>
                                      <p:to>
                                        <p:strVal val="hidden"/>
                                      </p:to>
                                    </p:set>
                                  </p:childTnLst>
                                </p:cTn>
                              </p:par>
                            </p:childTnLst>
                          </p:cTn>
                        </p:par>
                        <p:par>
                          <p:cTn id="118" fill="hold">
                            <p:stCondLst>
                              <p:cond delay="2400"/>
                            </p:stCondLst>
                            <p:childTnLst>
                              <p:par>
                                <p:cTn id="119" presetID="10" presetClass="entr" presetSubtype="0" fill="hold" grpId="0" nodeType="afterEffect">
                                  <p:stCondLst>
                                    <p:cond delay="0"/>
                                  </p:stCondLst>
                                  <p:childTnLst>
                                    <p:set>
                                      <p:cBhvr>
                                        <p:cTn id="120" dur="1" fill="hold">
                                          <p:stCondLst>
                                            <p:cond delay="0"/>
                                          </p:stCondLst>
                                        </p:cTn>
                                        <p:tgtEl>
                                          <p:spTgt spid="11"/>
                                        </p:tgtEl>
                                        <p:attrNameLst>
                                          <p:attrName>style.visibility</p:attrName>
                                        </p:attrNameLst>
                                      </p:cBhvr>
                                      <p:to>
                                        <p:strVal val="visible"/>
                                      </p:to>
                                    </p:set>
                                    <p:animEffect transition="in" filter="fade">
                                      <p:cBhvr>
                                        <p:cTn id="121" dur="250"/>
                                        <p:tgtEl>
                                          <p:spTgt spid="11"/>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2"/>
                                        </p:tgtEl>
                                        <p:attrNameLst>
                                          <p:attrName>style.visibility</p:attrName>
                                        </p:attrNameLst>
                                      </p:cBhvr>
                                      <p:to>
                                        <p:strVal val="visible"/>
                                      </p:to>
                                    </p:set>
                                    <p:animEffect transition="in" filter="fade">
                                      <p:cBhvr>
                                        <p:cTn id="124" dur="250"/>
                                        <p:tgtEl>
                                          <p:spTgt spid="12"/>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3"/>
                                        </p:tgtEl>
                                        <p:attrNameLst>
                                          <p:attrName>style.visibility</p:attrName>
                                        </p:attrNameLst>
                                      </p:cBhvr>
                                      <p:to>
                                        <p:strVal val="visible"/>
                                      </p:to>
                                    </p:set>
                                    <p:animEffect transition="in" filter="fade">
                                      <p:cBhvr>
                                        <p:cTn id="127" dur="250"/>
                                        <p:tgtEl>
                                          <p:spTgt spid="13"/>
                                        </p:tgtEl>
                                      </p:cBhvr>
                                    </p:animEffect>
                                  </p:childTnLst>
                                </p:cTn>
                              </p:par>
                              <p:par>
                                <p:cTn id="128" presetID="10" presetClass="exit" presetSubtype="0" fill="hold" grpId="1" nodeType="withEffect">
                                  <p:stCondLst>
                                    <p:cond delay="0"/>
                                  </p:stCondLst>
                                  <p:childTnLst>
                                    <p:animEffect transition="out" filter="fade">
                                      <p:cBhvr>
                                        <p:cTn id="129" dur="500"/>
                                        <p:tgtEl>
                                          <p:spTgt spid="8"/>
                                        </p:tgtEl>
                                      </p:cBhvr>
                                    </p:animEffect>
                                    <p:set>
                                      <p:cBhvr>
                                        <p:cTn id="130" dur="1" fill="hold">
                                          <p:stCondLst>
                                            <p:cond delay="499"/>
                                          </p:stCondLst>
                                        </p:cTn>
                                        <p:tgtEl>
                                          <p:spTgt spid="8"/>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14"/>
                                        </p:tgtEl>
                                      </p:cBhvr>
                                    </p:animEffect>
                                    <p:set>
                                      <p:cBhvr>
                                        <p:cTn id="133" dur="1" fill="hold">
                                          <p:stCondLst>
                                            <p:cond delay="499"/>
                                          </p:stCondLst>
                                        </p:cTn>
                                        <p:tgtEl>
                                          <p:spTgt spid="14"/>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15"/>
                                        </p:tgtEl>
                                      </p:cBhvr>
                                    </p:animEffect>
                                    <p:set>
                                      <p:cBhvr>
                                        <p:cTn id="136" dur="1" fill="hold">
                                          <p:stCondLst>
                                            <p:cond delay="499"/>
                                          </p:stCondLst>
                                        </p:cTn>
                                        <p:tgtEl>
                                          <p:spTgt spid="15"/>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16"/>
                                        </p:tgtEl>
                                      </p:cBhvr>
                                    </p:animEffect>
                                    <p:set>
                                      <p:cBhvr>
                                        <p:cTn id="139" dur="1" fill="hold">
                                          <p:stCondLst>
                                            <p:cond delay="499"/>
                                          </p:stCondLst>
                                        </p:cTn>
                                        <p:tgtEl>
                                          <p:spTgt spid="16"/>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17"/>
                                        </p:tgtEl>
                                      </p:cBhvr>
                                    </p:animEffect>
                                    <p:set>
                                      <p:cBhvr>
                                        <p:cTn id="142" dur="1" fill="hold">
                                          <p:stCondLst>
                                            <p:cond delay="499"/>
                                          </p:stCondLst>
                                        </p:cTn>
                                        <p:tgtEl>
                                          <p:spTgt spid="17"/>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18"/>
                                        </p:tgtEl>
                                      </p:cBhvr>
                                    </p:animEffect>
                                    <p:set>
                                      <p:cBhvr>
                                        <p:cTn id="145" dur="1" fill="hold">
                                          <p:stCondLst>
                                            <p:cond delay="499"/>
                                          </p:stCondLst>
                                        </p:cTn>
                                        <p:tgtEl>
                                          <p:spTgt spid="18"/>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19"/>
                                        </p:tgtEl>
                                      </p:cBhvr>
                                    </p:animEffect>
                                    <p:set>
                                      <p:cBhvr>
                                        <p:cTn id="148" dur="1" fill="hold">
                                          <p:stCondLst>
                                            <p:cond delay="499"/>
                                          </p:stCondLst>
                                        </p:cTn>
                                        <p:tgtEl>
                                          <p:spTgt spid="19"/>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23" presetClass="entr" presetSubtype="16" fill="hold" grpId="0" nodeType="clickEffect">
                                  <p:stCondLst>
                                    <p:cond delay="0"/>
                                  </p:stCondLst>
                                  <p:childTnLst>
                                    <p:set>
                                      <p:cBhvr>
                                        <p:cTn id="152" dur="1" fill="hold">
                                          <p:stCondLst>
                                            <p:cond delay="0"/>
                                          </p:stCondLst>
                                        </p:cTn>
                                        <p:tgtEl>
                                          <p:spTgt spid="7"/>
                                        </p:tgtEl>
                                        <p:attrNameLst>
                                          <p:attrName>style.visibility</p:attrName>
                                        </p:attrNameLst>
                                      </p:cBhvr>
                                      <p:to>
                                        <p:strVal val="visible"/>
                                      </p:to>
                                    </p:set>
                                    <p:anim calcmode="lin" valueType="num">
                                      <p:cBhvr>
                                        <p:cTn id="153" dur="500" fill="hold"/>
                                        <p:tgtEl>
                                          <p:spTgt spid="7"/>
                                        </p:tgtEl>
                                        <p:attrNameLst>
                                          <p:attrName>ppt_w</p:attrName>
                                        </p:attrNameLst>
                                      </p:cBhvr>
                                      <p:tavLst>
                                        <p:tav tm="0">
                                          <p:val>
                                            <p:fltVal val="0"/>
                                          </p:val>
                                        </p:tav>
                                        <p:tav tm="100000">
                                          <p:val>
                                            <p:strVal val="#ppt_w"/>
                                          </p:val>
                                        </p:tav>
                                      </p:tavLst>
                                    </p:anim>
                                    <p:anim calcmode="lin" valueType="num">
                                      <p:cBhvr>
                                        <p:cTn id="154" dur="500" fill="hold"/>
                                        <p:tgtEl>
                                          <p:spTgt spid="7"/>
                                        </p:tgtEl>
                                        <p:attrNameLst>
                                          <p:attrName>ppt_h</p:attrName>
                                        </p:attrNameLst>
                                      </p:cBhvr>
                                      <p:tavLst>
                                        <p:tav tm="0">
                                          <p:val>
                                            <p:fltVal val="0"/>
                                          </p:val>
                                        </p:tav>
                                        <p:tav tm="100000">
                                          <p:val>
                                            <p:strVal val="#ppt_h"/>
                                          </p:val>
                                        </p:tav>
                                      </p:tavLst>
                                    </p:anim>
                                  </p:childTnLst>
                                </p:cTn>
                              </p:par>
                              <p:par>
                                <p:cTn id="155" presetID="0" presetClass="entr" presetSubtype="0" fill="hold" grpId="0" nodeType="withEffect">
                                  <p:stCondLst>
                                    <p:cond delay="250"/>
                                  </p:stCondLst>
                                  <p:childTnLst>
                                    <p:set>
                                      <p:cBhvr>
                                        <p:cTn id="156" dur="1" fill="hold">
                                          <p:stCondLst>
                                            <p:cond delay="0"/>
                                          </p:stCondLst>
                                        </p:cTn>
                                        <p:tgtEl>
                                          <p:spTgt spid="6"/>
                                        </p:tgtEl>
                                        <p:attrNameLst>
                                          <p:attrName>style.visibility</p:attrName>
                                        </p:attrNameLst>
                                      </p:cBhvr>
                                      <p:to>
                                        <p:strVal val="visible"/>
                                      </p:to>
                                    </p:set>
                                    <p:animEffect transition="in" filter="dissolve">
                                      <p:cBhvr>
                                        <p:cTn id="157" dur="500">
                                          <p:stCondLst>
                                            <p:cond delay="0"/>
                                          </p:stCondLst>
                                        </p:cTn>
                                        <p:tgtEl>
                                          <p:spTgt spid="6"/>
                                        </p:tgtEl>
                                      </p:cBhvr>
                                    </p:animEffect>
                                    <p:anim to="" calcmode="lin" valueType="num">
                                      <p:cBhvr>
                                        <p:cTn id="158"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159"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160" fill="hold">
                      <p:stCondLst>
                        <p:cond delay="indefinite"/>
                      </p:stCondLst>
                      <p:childTnLst>
                        <p:par>
                          <p:cTn id="161" fill="hold">
                            <p:stCondLst>
                              <p:cond delay="0"/>
                            </p:stCondLst>
                            <p:childTnLst>
                              <p:par>
                                <p:cTn id="162" presetID="22" presetClass="entr" presetSubtype="8" fill="hold" grpId="0" nodeType="clickEffect">
                                  <p:stCondLst>
                                    <p:cond delay="0"/>
                                  </p:stCondLst>
                                  <p:childTnLst>
                                    <p:set>
                                      <p:cBhvr>
                                        <p:cTn id="163" dur="1" fill="hold">
                                          <p:stCondLst>
                                            <p:cond delay="0"/>
                                          </p:stCondLst>
                                        </p:cTn>
                                        <p:tgtEl>
                                          <p:spTgt spid="9"/>
                                        </p:tgtEl>
                                        <p:attrNameLst>
                                          <p:attrName>style.visibility</p:attrName>
                                        </p:attrNameLst>
                                      </p:cBhvr>
                                      <p:to>
                                        <p:strVal val="visible"/>
                                      </p:to>
                                    </p:set>
                                    <p:animEffect transition="in" filter="wipe(left)">
                                      <p:cBhvr>
                                        <p:cTn id="164" dur="500"/>
                                        <p:tgtEl>
                                          <p:spTgt spid="9"/>
                                        </p:tgtEl>
                                      </p:cBhvr>
                                    </p:animEffect>
                                  </p:childTnLst>
                                </p:cTn>
                              </p:par>
                              <p:par>
                                <p:cTn id="165" presetID="18" presetClass="emph" presetSubtype="0" fill="hold" grpId="1" nodeType="withEffect">
                                  <p:stCondLst>
                                    <p:cond delay="0"/>
                                  </p:stCondLst>
                                  <p:childTnLst>
                                    <p:set>
                                      <p:cBhvr override="childStyle">
                                        <p:cTn id="166" dur="500" fill="hold"/>
                                        <p:tgtEl>
                                          <p:spTgt spid="9"/>
                                        </p:tgtEl>
                                        <p:attrNameLst>
                                          <p:attrName>style.textDecorationUnderline</p:attrName>
                                        </p:attrNameLst>
                                      </p:cBhvr>
                                      <p:to>
                                        <p:strVal val="true"/>
                                      </p:to>
                                    </p:set>
                                  </p:childTnLst>
                                </p:cTn>
                              </p:par>
                              <p:par>
                                <p:cTn id="167" presetID="22" presetClass="entr" presetSubtype="8" fill="hold" grpId="0" nodeType="withEffect">
                                  <p:stCondLst>
                                    <p:cond delay="0"/>
                                  </p:stCondLst>
                                  <p:childTnLst>
                                    <p:set>
                                      <p:cBhvr>
                                        <p:cTn id="168" dur="1" fill="hold">
                                          <p:stCondLst>
                                            <p:cond delay="0"/>
                                          </p:stCondLst>
                                        </p:cTn>
                                        <p:tgtEl>
                                          <p:spTgt spid="10"/>
                                        </p:tgtEl>
                                        <p:attrNameLst>
                                          <p:attrName>style.visibility</p:attrName>
                                        </p:attrNameLst>
                                      </p:cBhvr>
                                      <p:to>
                                        <p:strVal val="visible"/>
                                      </p:to>
                                    </p:set>
                                    <p:animEffect transition="in" filter="wipe(left)">
                                      <p:cBhvr>
                                        <p:cTn id="16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13" grpId="0"/>
      <p:bldP spid="9" grpId="0"/>
      <p:bldP spid="9" grpId="1"/>
      <p:bldP spid="10" grpId="0"/>
      <p:bldP spid="11" grpId="0"/>
      <p:bldP spid="12" grpId="0"/>
      <p:bldP spid="7" grpId="0"/>
      <p:bldP spid="6" grpId="0" animBg="1"/>
      <p:bldP spid="8" grpId="0"/>
      <p:bldP spid="8" grpId="1"/>
      <p:bldP spid="8"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1" grpId="0"/>
      <p:bldP spid="22" grpId="0"/>
      <p:bldP spid="23" grpId="0"/>
      <p:bldP spid="24" grpId="0"/>
      <p:bldP spid="25" grpId="0"/>
      <p:bldP spid="29" grpId="0" animBg="1"/>
      <p:bldP spid="29" grpId="1" animBg="1"/>
      <p:bldP spid="30" grpId="0" animBg="1"/>
      <p:bldP spid="30" grpId="1" animBg="1"/>
      <p:bldP spid="31" grpId="0"/>
      <p:bldP spid="31" grpId="1"/>
      <p:bldP spid="3072" grpId="0"/>
      <p:bldP spid="3072" grpId="1"/>
      <p:bldP spid="3072" grpId="2"/>
      <p:bldP spid="4" grpId="0" animBg="1"/>
      <p:bldP spid="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CC3198-5287-1FE4-8C1B-36AE91B2B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531527"/>
            <a:ext cx="8229600" cy="3714558"/>
          </a:xfrm>
        </p:spPr>
        <p:txBody>
          <a:bodyPr>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 one, when he has lit a lamp, puts it in a secret place or under     a basket, but on a lampstand,  that those who come in may       see the light."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11:33 </a:t>
            </a:r>
          </a:p>
        </p:txBody>
      </p:sp>
      <p:sp>
        <p:nvSpPr>
          <p:cNvPr id="2" name="Title 1">
            <a:extLst>
              <a:ext uri="{FF2B5EF4-FFF2-40B4-BE49-F238E27FC236}">
                <a16:creationId xmlns:a16="http://schemas.microsoft.com/office/drawing/2014/main" id="{B37CED38-C858-FB13-16E2-2E480CF6CF5C}"/>
              </a:ext>
            </a:extLst>
          </p:cNvPr>
          <p:cNvSpPr txBox="1">
            <a:spLocks/>
          </p:cNvSpPr>
          <p:nvPr/>
        </p:nvSpPr>
        <p:spPr>
          <a:xfrm>
            <a:off x="1562891" y="4415223"/>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see the light</a:t>
            </a:r>
          </a:p>
        </p:txBody>
      </p:sp>
      <p:sp>
        <p:nvSpPr>
          <p:cNvPr id="4" name="Rectangle 2">
            <a:extLst>
              <a:ext uri="{FF2B5EF4-FFF2-40B4-BE49-F238E27FC236}">
                <a16:creationId xmlns:a16="http://schemas.microsoft.com/office/drawing/2014/main" id="{2C5E5CAF-048A-1AE1-4A97-E96752F789CC}"/>
              </a:ext>
            </a:extLst>
          </p:cNvPr>
          <p:cNvSpPr txBox="1">
            <a:spLocks noChangeArrowheads="1"/>
          </p:cNvSpPr>
          <p:nvPr/>
        </p:nvSpPr>
        <p:spPr bwMode="auto">
          <a:xfrm>
            <a:off x="1424917" y="4352912"/>
            <a:ext cx="3506875" cy="75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see the light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Main">
            <a:extLst>
              <a:ext uri="{FF2B5EF4-FFF2-40B4-BE49-F238E27FC236}">
                <a16:creationId xmlns:a16="http://schemas.microsoft.com/office/drawing/2014/main" id="{C30C30EA-C984-2EF3-8021-B3B5BF154442}"/>
              </a:ext>
            </a:extLst>
          </p:cNvPr>
          <p:cNvSpPr txBox="1">
            <a:spLocks noChangeArrowheads="1"/>
          </p:cNvSpPr>
          <p:nvPr/>
        </p:nvSpPr>
        <p:spPr>
          <a:xfrm>
            <a:off x="329084" y="1782737"/>
            <a:ext cx="8485833" cy="3292527"/>
          </a:xfrm>
          <a:prstGeom prst="rect">
            <a:avLst/>
          </a:prstGeom>
        </p:spPr>
        <p:txBody>
          <a:bodyPr vert="horz" lIns="91440" tIns="45720" rIns="91440" bIns="45720" rtlCol="0" anchor="ctr">
            <a:norm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your light so shine before men, that they may see your good works and glorify your Father in heaven."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5:16</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Title 1">
            <a:extLst>
              <a:ext uri="{FF2B5EF4-FFF2-40B4-BE49-F238E27FC236}">
                <a16:creationId xmlns:a16="http://schemas.microsoft.com/office/drawing/2014/main" id="{1C623B02-7CB9-7C87-3BB2-21F94AE6D32C}"/>
              </a:ext>
            </a:extLst>
          </p:cNvPr>
          <p:cNvSpPr txBox="1">
            <a:spLocks/>
          </p:cNvSpPr>
          <p:nvPr/>
        </p:nvSpPr>
        <p:spPr>
          <a:xfrm>
            <a:off x="3621597" y="2813049"/>
            <a:ext cx="526036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see your good works</a:t>
            </a:r>
          </a:p>
        </p:txBody>
      </p:sp>
      <p:sp>
        <p:nvSpPr>
          <p:cNvPr id="7" name="Rectangle 2">
            <a:extLst>
              <a:ext uri="{FF2B5EF4-FFF2-40B4-BE49-F238E27FC236}">
                <a16:creationId xmlns:a16="http://schemas.microsoft.com/office/drawing/2014/main" id="{BCA750B8-8FFA-8A64-244F-28BD1CF1D891}"/>
              </a:ext>
            </a:extLst>
          </p:cNvPr>
          <p:cNvSpPr txBox="1">
            <a:spLocks noChangeArrowheads="1"/>
          </p:cNvSpPr>
          <p:nvPr/>
        </p:nvSpPr>
        <p:spPr bwMode="auto">
          <a:xfrm>
            <a:off x="3596102" y="2740669"/>
            <a:ext cx="5322012" cy="765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see your good works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9">
            <a:extLst>
              <a:ext uri="{FF2B5EF4-FFF2-40B4-BE49-F238E27FC236}">
                <a16:creationId xmlns:a16="http://schemas.microsoft.com/office/drawing/2014/main" id="{ABFCAEA4-94F0-001E-45DF-CB7EB0285372}"/>
              </a:ext>
            </a:extLst>
          </p:cNvPr>
          <p:cNvSpPr>
            <a:spLocks noChangeArrowheads="1"/>
          </p:cNvSpPr>
          <p:nvPr/>
        </p:nvSpPr>
        <p:spPr bwMode="auto">
          <a:xfrm>
            <a:off x="1240481" y="3444999"/>
            <a:ext cx="4893191" cy="714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glorify your Father</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9" name="Rectangle 2">
            <a:extLst>
              <a:ext uri="{FF2B5EF4-FFF2-40B4-BE49-F238E27FC236}">
                <a16:creationId xmlns:a16="http://schemas.microsoft.com/office/drawing/2014/main" id="{8D765AC8-4BDE-85B3-23DB-C87BD63C9EFA}"/>
              </a:ext>
            </a:extLst>
          </p:cNvPr>
          <p:cNvSpPr txBox="1">
            <a:spLocks noChangeArrowheads="1"/>
          </p:cNvSpPr>
          <p:nvPr/>
        </p:nvSpPr>
        <p:spPr bwMode="auto">
          <a:xfrm>
            <a:off x="1552061" y="4334451"/>
            <a:ext cx="1193445" cy="791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s</a:t>
            </a:r>
            <a:r>
              <a:rPr kumimoji="0" lang="en-US" altLang="en-US" sz="4400" b="1" i="0" u="none" strike="noStrike" kern="1200" cap="none" spc="0" normalizeH="0" baseline="0" noProof="0" dirty="0" err="1">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ee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F2C88BA9-6E47-8138-6B28-F76F405ADE44}"/>
              </a:ext>
            </a:extLst>
          </p:cNvPr>
          <p:cNvSpPr txBox="1">
            <a:spLocks noChangeArrowheads="1"/>
          </p:cNvSpPr>
          <p:nvPr/>
        </p:nvSpPr>
        <p:spPr bwMode="auto">
          <a:xfrm>
            <a:off x="477705" y="5478337"/>
            <a:ext cx="6881246"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sz="3200" b="1" i="1" dirty="0" err="1">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latin typeface="Calibri" panose="020F0502020204030204" pitchFamily="34" charset="0"/>
              </a:rPr>
              <a:t>Deut</a:t>
            </a:r>
            <a:r>
              <a:rPr lang="en-US" altLang="en-US" sz="3200" b="1" i="1"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latin typeface="Calibri" panose="020F0502020204030204" pitchFamily="34" charset="0"/>
              </a:rPr>
              <a:t> 30:19</a:t>
            </a:r>
            <a:r>
              <a:rPr lang="en-US" altLang="en-US" b="1"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latin typeface="Calibri" panose="020F0502020204030204" pitchFamily="34" charset="0"/>
              </a:rPr>
              <a:t> - Heaven</a:t>
            </a:r>
            <a:r>
              <a:rPr kumimoji="0" lang="en-US" altLang="en-US" sz="4400" b="1" i="0" u="none" strike="noStrike" kern="1200" cap="none" spc="0" normalizeH="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 and earth</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7738219F-0B14-3AA1-9DDB-BFCB0139132A}"/>
              </a:ext>
            </a:extLst>
          </p:cNvPr>
          <p:cNvSpPr txBox="1">
            <a:spLocks noChangeArrowheads="1"/>
          </p:cNvSpPr>
          <p:nvPr/>
        </p:nvSpPr>
        <p:spPr bwMode="auto">
          <a:xfrm>
            <a:off x="3471420" y="3646918"/>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600" b="1" i="0" u="none" strike="noStrike" kern="120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witnesses</a:t>
            </a:r>
            <a:endParaRPr kumimoji="0" lang="en-US" altLang="en-US" sz="46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6">
            <a:extLst>
              <a:ext uri="{FF2B5EF4-FFF2-40B4-BE49-F238E27FC236}">
                <a16:creationId xmlns:a16="http://schemas.microsoft.com/office/drawing/2014/main" id="{5B25A93B-4E04-375E-127A-4D1E04C05DC9}"/>
              </a:ext>
            </a:extLst>
          </p:cNvPr>
          <p:cNvSpPr>
            <a:spLocks noChangeArrowheads="1"/>
          </p:cNvSpPr>
          <p:nvPr/>
        </p:nvSpPr>
        <p:spPr bwMode="auto">
          <a:xfrm>
            <a:off x="6130287" y="3698626"/>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4" name="Arrow: Down 13">
            <a:extLst>
              <a:ext uri="{FF2B5EF4-FFF2-40B4-BE49-F238E27FC236}">
                <a16:creationId xmlns:a16="http://schemas.microsoft.com/office/drawing/2014/main" id="{D46BCBF6-7D90-386A-4D58-CC2CDE99331E}"/>
              </a:ext>
            </a:extLst>
          </p:cNvPr>
          <p:cNvSpPr/>
          <p:nvPr/>
        </p:nvSpPr>
        <p:spPr>
          <a:xfrm>
            <a:off x="5137212" y="4413751"/>
            <a:ext cx="337476" cy="1088977"/>
          </a:xfrm>
          <a:prstGeom prst="downArrow">
            <a:avLst>
              <a:gd name="adj1" fmla="val 41128"/>
              <a:gd name="adj2" fmla="val 76616"/>
            </a:avLst>
          </a:prstGeom>
          <a:solidFill>
            <a:srgbClr val="FFC0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Tree>
    <p:extLst>
      <p:ext uri="{BB962C8B-B14F-4D97-AF65-F5344CB8AC3E}">
        <p14:creationId xmlns:p14="http://schemas.microsoft.com/office/powerpoint/2010/main" val="21795268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500"/>
                                        <p:tgtEl>
                                          <p:spTgt spid="3074"/>
                                        </p:tgtEl>
                                      </p:cBhvr>
                                    </p:animEffect>
                                    <p:anim calcmode="lin" valueType="num">
                                      <p:cBhvr>
                                        <p:cTn id="8" dur="1500" fill="hold"/>
                                        <p:tgtEl>
                                          <p:spTgt spid="3074"/>
                                        </p:tgtEl>
                                        <p:attrNameLst>
                                          <p:attrName>style.rotation</p:attrName>
                                        </p:attrNameLst>
                                      </p:cBhvr>
                                      <p:tavLst>
                                        <p:tav tm="0">
                                          <p:val>
                                            <p:fltVal val="720"/>
                                          </p:val>
                                        </p:tav>
                                        <p:tav tm="100000">
                                          <p:val>
                                            <p:fltVal val="0"/>
                                          </p:val>
                                        </p:tav>
                                      </p:tavLst>
                                    </p:anim>
                                    <p:anim calcmode="lin" valueType="num">
                                      <p:cBhvr>
                                        <p:cTn id="9" dur="1500" fill="hold"/>
                                        <p:tgtEl>
                                          <p:spTgt spid="3074"/>
                                        </p:tgtEl>
                                        <p:attrNameLst>
                                          <p:attrName>ppt_h</p:attrName>
                                        </p:attrNameLst>
                                      </p:cBhvr>
                                      <p:tavLst>
                                        <p:tav tm="0">
                                          <p:val>
                                            <p:fltVal val="0"/>
                                          </p:val>
                                        </p:tav>
                                        <p:tav tm="100000">
                                          <p:val>
                                            <p:strVal val="#ppt_h"/>
                                          </p:val>
                                        </p:tav>
                                      </p:tavLst>
                                    </p:anim>
                                    <p:anim calcmode="lin" valueType="num">
                                      <p:cBhvr>
                                        <p:cTn id="10" dur="1500" fill="hold"/>
                                        <p:tgtEl>
                                          <p:spTgt spid="3074"/>
                                        </p:tgtEl>
                                        <p:attrNameLst>
                                          <p:attrName>ppt_w</p:attrName>
                                        </p:attrNameLst>
                                      </p:cBhvr>
                                      <p:tavLst>
                                        <p:tav tm="0">
                                          <p:val>
                                            <p:fltVal val="0"/>
                                          </p:val>
                                        </p:tav>
                                        <p:tav tm="100000">
                                          <p:val>
                                            <p:strVal val="#ppt_w"/>
                                          </p:val>
                                        </p:tav>
                                      </p:tavLst>
                                    </p:anim>
                                  </p:childTnLst>
                                </p:cTn>
                              </p:par>
                              <p:par>
                                <p:cTn id="11" presetID="42" presetClass="path" presetSubtype="0" accel="50000" decel="50000" fill="hold" grpId="2" nodeType="withEffect">
                                  <p:stCondLst>
                                    <p:cond delay="0"/>
                                  </p:stCondLst>
                                  <p:childTnLst>
                                    <p:animMotion origin="layout" path="M 0 -2.96296E-6 L 0 0.17547 " pathEditMode="relative" rAng="0" ptsTypes="AA">
                                      <p:cBhvr>
                                        <p:cTn id="12" dur="1500" spd="-100000" fill="hold"/>
                                        <p:tgtEl>
                                          <p:spTgt spid="3074"/>
                                        </p:tgtEl>
                                        <p:attrNameLst>
                                          <p:attrName>ppt_x</p:attrName>
                                          <p:attrName>ppt_y</p:attrName>
                                        </p:attrNameLst>
                                      </p:cBhvr>
                                      <p:rCtr x="0" y="8773"/>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par>
                                <p:cTn id="18" presetID="18" presetClass="emph" presetSubtype="0" fill="hold" grpId="1" nodeType="withEffect">
                                  <p:stCondLst>
                                    <p:cond delay="0"/>
                                  </p:stCondLst>
                                  <p:childTnLst>
                                    <p:set>
                                      <p:cBhvr override="childStyle">
                                        <p:cTn id="19" dur="500" fill="hold"/>
                                        <p:tgtEl>
                                          <p:spTgt spid="2"/>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ID="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stCondLst>
                                            <p:cond delay="0"/>
                                          </p:stCondLst>
                                        </p:cTn>
                                        <p:tgtEl>
                                          <p:spTgt spid="10"/>
                                        </p:tgtEl>
                                      </p:cBhvr>
                                    </p:animEffect>
                                    <p:anim to="" calcmode="lin" valueType="num">
                                      <p:cBhvr>
                                        <p:cTn id="33"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500"/>
                                        <p:tgtEl>
                                          <p:spTgt spid="14"/>
                                        </p:tgtEl>
                                      </p:cBhvr>
                                    </p:animEffect>
                                  </p:childTnLst>
                                </p:cTn>
                              </p:par>
                              <p:par>
                                <p:cTn id="40" presetID="16" presetClass="entr" presetSubtype="37" fill="hold" grpId="0" nodeType="withEffect">
                                  <p:stCondLst>
                                    <p:cond delay="250"/>
                                  </p:stCondLst>
                                  <p:childTnLst>
                                    <p:set>
                                      <p:cBhvr>
                                        <p:cTn id="41" dur="1" fill="hold">
                                          <p:stCondLst>
                                            <p:cond delay="0"/>
                                          </p:stCondLst>
                                        </p:cTn>
                                        <p:tgtEl>
                                          <p:spTgt spid="13"/>
                                        </p:tgtEl>
                                        <p:attrNameLst>
                                          <p:attrName>style.visibility</p:attrName>
                                        </p:attrNameLst>
                                      </p:cBhvr>
                                      <p:to>
                                        <p:strVal val="visible"/>
                                      </p:to>
                                    </p:set>
                                    <p:animEffect transition="in" filter="barn(out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50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par>
                                <p:cTn id="50" presetID="10" presetClass="entr" presetSubtype="0"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
                                        <p:tgtEl>
                                          <p:spTgt spid="9"/>
                                        </p:tgtEl>
                                      </p:cBhvr>
                                    </p:animEffect>
                                  </p:childTnLst>
                                </p:cTn>
                              </p:par>
                              <p:par>
                                <p:cTn id="53" presetID="42" presetClass="path" presetSubtype="0" accel="22000" decel="62000" fill="hold" grpId="2" nodeType="withEffect">
                                  <p:stCondLst>
                                    <p:cond delay="0"/>
                                  </p:stCondLst>
                                  <p:childTnLst>
                                    <p:animMotion origin="layout" path="M 4.16667E-6 -3.33333E-6 L 0.23107 -0.23426 " pathEditMode="relative" rAng="0" ptsTypes="AA">
                                      <p:cBhvr>
                                        <p:cTn id="54" dur="1250" fill="hold"/>
                                        <p:tgtEl>
                                          <p:spTgt spid="9"/>
                                        </p:tgtEl>
                                        <p:attrNameLst>
                                          <p:attrName>ppt_x</p:attrName>
                                          <p:attrName>ppt_y</p:attrName>
                                        </p:attrNameLst>
                                      </p:cBhvr>
                                      <p:rCtr x="11545" y="-11713"/>
                                    </p:animMotion>
                                  </p:childTnLst>
                                </p:cTn>
                              </p:par>
                              <p:par>
                                <p:cTn id="55" presetID="47" presetClass="exit" presetSubtype="0" fill="hold" grpId="3" nodeType="withEffect">
                                  <p:stCondLst>
                                    <p:cond delay="0"/>
                                  </p:stCondLst>
                                  <p:childTnLst>
                                    <p:animEffect transition="out" filter="fade">
                                      <p:cBhvr>
                                        <p:cTn id="56" dur="1000"/>
                                        <p:tgtEl>
                                          <p:spTgt spid="3074"/>
                                        </p:tgtEl>
                                      </p:cBhvr>
                                    </p:animEffect>
                                    <p:anim calcmode="lin" valueType="num">
                                      <p:cBhvr>
                                        <p:cTn id="57" dur="1000"/>
                                        <p:tgtEl>
                                          <p:spTgt spid="3074"/>
                                        </p:tgtEl>
                                        <p:attrNameLst>
                                          <p:attrName>ppt_x</p:attrName>
                                        </p:attrNameLst>
                                      </p:cBhvr>
                                      <p:tavLst>
                                        <p:tav tm="0">
                                          <p:val>
                                            <p:strVal val="ppt_x"/>
                                          </p:val>
                                        </p:tav>
                                        <p:tav tm="100000">
                                          <p:val>
                                            <p:strVal val="ppt_x"/>
                                          </p:val>
                                        </p:tav>
                                      </p:tavLst>
                                    </p:anim>
                                    <p:anim calcmode="lin" valueType="num">
                                      <p:cBhvr>
                                        <p:cTn id="58" dur="1000"/>
                                        <p:tgtEl>
                                          <p:spTgt spid="3074"/>
                                        </p:tgtEl>
                                        <p:attrNameLst>
                                          <p:attrName>ppt_y</p:attrName>
                                        </p:attrNameLst>
                                      </p:cBhvr>
                                      <p:tavLst>
                                        <p:tav tm="0">
                                          <p:val>
                                            <p:strVal val="ppt_y"/>
                                          </p:val>
                                        </p:tav>
                                        <p:tav tm="100000">
                                          <p:val>
                                            <p:strVal val="ppt_y-.1"/>
                                          </p:val>
                                        </p:tav>
                                      </p:tavLst>
                                    </p:anim>
                                    <p:set>
                                      <p:cBhvr>
                                        <p:cTn id="59" dur="1" fill="hold">
                                          <p:stCondLst>
                                            <p:cond delay="999"/>
                                          </p:stCondLst>
                                        </p:cTn>
                                        <p:tgtEl>
                                          <p:spTgt spid="3074"/>
                                        </p:tgtEl>
                                        <p:attrNameLst>
                                          <p:attrName>style.visibility</p:attrName>
                                        </p:attrNameLst>
                                      </p:cBhvr>
                                      <p:to>
                                        <p:strVal val="hidden"/>
                                      </p:to>
                                    </p:set>
                                  </p:childTnLst>
                                </p:cTn>
                              </p:par>
                              <p:par>
                                <p:cTn id="60" presetID="47" presetClass="exit" presetSubtype="0" fill="hold" grpId="3" nodeType="withEffect">
                                  <p:stCondLst>
                                    <p:cond delay="0"/>
                                  </p:stCondLst>
                                  <p:childTnLst>
                                    <p:animEffect transition="out" filter="fade">
                                      <p:cBhvr>
                                        <p:cTn id="61" dur="1000"/>
                                        <p:tgtEl>
                                          <p:spTgt spid="2"/>
                                        </p:tgtEl>
                                      </p:cBhvr>
                                    </p:animEffect>
                                    <p:anim calcmode="lin" valueType="num">
                                      <p:cBhvr>
                                        <p:cTn id="62" dur="1000"/>
                                        <p:tgtEl>
                                          <p:spTgt spid="2"/>
                                        </p:tgtEl>
                                        <p:attrNameLst>
                                          <p:attrName>ppt_x</p:attrName>
                                        </p:attrNameLst>
                                      </p:cBhvr>
                                      <p:tavLst>
                                        <p:tav tm="0">
                                          <p:val>
                                            <p:strVal val="ppt_x"/>
                                          </p:val>
                                        </p:tav>
                                        <p:tav tm="100000">
                                          <p:val>
                                            <p:strVal val="ppt_x"/>
                                          </p:val>
                                        </p:tav>
                                      </p:tavLst>
                                    </p:anim>
                                    <p:anim calcmode="lin" valueType="num">
                                      <p:cBhvr>
                                        <p:cTn id="63" dur="1000"/>
                                        <p:tgtEl>
                                          <p:spTgt spid="2"/>
                                        </p:tgtEl>
                                        <p:attrNameLst>
                                          <p:attrName>ppt_y</p:attrName>
                                        </p:attrNameLst>
                                      </p:cBhvr>
                                      <p:tavLst>
                                        <p:tav tm="0">
                                          <p:val>
                                            <p:strVal val="ppt_y"/>
                                          </p:val>
                                        </p:tav>
                                        <p:tav tm="100000">
                                          <p:val>
                                            <p:strVal val="ppt_y-.1"/>
                                          </p:val>
                                        </p:tav>
                                      </p:tavLst>
                                    </p:anim>
                                    <p:set>
                                      <p:cBhvr>
                                        <p:cTn id="64" dur="1" fill="hold">
                                          <p:stCondLst>
                                            <p:cond delay="999"/>
                                          </p:stCondLst>
                                        </p:cTn>
                                        <p:tgtEl>
                                          <p:spTgt spid="2"/>
                                        </p:tgtEl>
                                        <p:attrNameLst>
                                          <p:attrName>style.visibility</p:attrName>
                                        </p:attrNameLst>
                                      </p:cBhvr>
                                      <p:to>
                                        <p:strVal val="hidden"/>
                                      </p:to>
                                    </p:set>
                                  </p:childTnLst>
                                </p:cTn>
                              </p:par>
                              <p:par>
                                <p:cTn id="65" presetID="47" presetClass="exit" presetSubtype="0" fill="hold" grpId="2" nodeType="withEffect">
                                  <p:stCondLst>
                                    <p:cond delay="0"/>
                                  </p:stCondLst>
                                  <p:childTnLst>
                                    <p:animEffect transition="out" filter="fade">
                                      <p:cBhvr>
                                        <p:cTn id="66" dur="1000"/>
                                        <p:tgtEl>
                                          <p:spTgt spid="4"/>
                                        </p:tgtEl>
                                      </p:cBhvr>
                                    </p:animEffect>
                                    <p:anim calcmode="lin" valueType="num">
                                      <p:cBhvr>
                                        <p:cTn id="67" dur="1000"/>
                                        <p:tgtEl>
                                          <p:spTgt spid="4"/>
                                        </p:tgtEl>
                                        <p:attrNameLst>
                                          <p:attrName>ppt_x</p:attrName>
                                        </p:attrNameLst>
                                      </p:cBhvr>
                                      <p:tavLst>
                                        <p:tav tm="0">
                                          <p:val>
                                            <p:strVal val="ppt_x"/>
                                          </p:val>
                                        </p:tav>
                                        <p:tav tm="100000">
                                          <p:val>
                                            <p:strVal val="ppt_x"/>
                                          </p:val>
                                        </p:tav>
                                      </p:tavLst>
                                    </p:anim>
                                    <p:anim calcmode="lin" valueType="num">
                                      <p:cBhvr>
                                        <p:cTn id="68" dur="1000"/>
                                        <p:tgtEl>
                                          <p:spTgt spid="4"/>
                                        </p:tgtEl>
                                        <p:attrNameLst>
                                          <p:attrName>ppt_y</p:attrName>
                                        </p:attrNameLst>
                                      </p:cBhvr>
                                      <p:tavLst>
                                        <p:tav tm="0">
                                          <p:val>
                                            <p:strVal val="ppt_y"/>
                                          </p:val>
                                        </p:tav>
                                        <p:tav tm="100000">
                                          <p:val>
                                            <p:strVal val="ppt_y-.1"/>
                                          </p:val>
                                        </p:tav>
                                      </p:tavLst>
                                    </p:anim>
                                    <p:set>
                                      <p:cBhvr>
                                        <p:cTn id="69" dur="1" fill="hold">
                                          <p:stCondLst>
                                            <p:cond delay="999"/>
                                          </p:stCondLst>
                                        </p:cTn>
                                        <p:tgtEl>
                                          <p:spTgt spid="4"/>
                                        </p:tgtEl>
                                        <p:attrNameLst>
                                          <p:attrName>style.visibility</p:attrName>
                                        </p:attrNameLst>
                                      </p:cBhvr>
                                      <p:to>
                                        <p:strVal val="hidden"/>
                                      </p:to>
                                    </p:set>
                                  </p:childTnLst>
                                </p:cTn>
                              </p:par>
                              <p:par>
                                <p:cTn id="70" presetID="47" presetClass="exit" presetSubtype="0" fill="hold" grpId="1" nodeType="withEffect">
                                  <p:stCondLst>
                                    <p:cond delay="0"/>
                                  </p:stCondLst>
                                  <p:childTnLst>
                                    <p:animEffect transition="out" filter="fade">
                                      <p:cBhvr>
                                        <p:cTn id="71" dur="1000"/>
                                        <p:tgtEl>
                                          <p:spTgt spid="11"/>
                                        </p:tgtEl>
                                      </p:cBhvr>
                                    </p:animEffect>
                                    <p:anim calcmode="lin" valueType="num">
                                      <p:cBhvr>
                                        <p:cTn id="72" dur="1000"/>
                                        <p:tgtEl>
                                          <p:spTgt spid="11"/>
                                        </p:tgtEl>
                                        <p:attrNameLst>
                                          <p:attrName>ppt_x</p:attrName>
                                        </p:attrNameLst>
                                      </p:cBhvr>
                                      <p:tavLst>
                                        <p:tav tm="0">
                                          <p:val>
                                            <p:strVal val="ppt_x"/>
                                          </p:val>
                                        </p:tav>
                                        <p:tav tm="100000">
                                          <p:val>
                                            <p:strVal val="ppt_x"/>
                                          </p:val>
                                        </p:tav>
                                      </p:tavLst>
                                    </p:anim>
                                    <p:anim calcmode="lin" valueType="num">
                                      <p:cBhvr>
                                        <p:cTn id="73" dur="1000"/>
                                        <p:tgtEl>
                                          <p:spTgt spid="11"/>
                                        </p:tgtEl>
                                        <p:attrNameLst>
                                          <p:attrName>ppt_y</p:attrName>
                                        </p:attrNameLst>
                                      </p:cBhvr>
                                      <p:tavLst>
                                        <p:tav tm="0">
                                          <p:val>
                                            <p:strVal val="ppt_y"/>
                                          </p:val>
                                        </p:tav>
                                        <p:tav tm="100000">
                                          <p:val>
                                            <p:strVal val="ppt_y-.1"/>
                                          </p:val>
                                        </p:tav>
                                      </p:tavLst>
                                    </p:anim>
                                    <p:set>
                                      <p:cBhvr>
                                        <p:cTn id="74" dur="1" fill="hold">
                                          <p:stCondLst>
                                            <p:cond delay="999"/>
                                          </p:stCondLst>
                                        </p:cTn>
                                        <p:tgtEl>
                                          <p:spTgt spid="11"/>
                                        </p:tgtEl>
                                        <p:attrNameLst>
                                          <p:attrName>style.visibility</p:attrName>
                                        </p:attrNameLst>
                                      </p:cBhvr>
                                      <p:to>
                                        <p:strVal val="hidden"/>
                                      </p:to>
                                    </p:set>
                                  </p:childTnLst>
                                </p:cTn>
                              </p:par>
                              <p:par>
                                <p:cTn id="75" presetID="47" presetClass="exit" presetSubtype="0" fill="hold" grpId="1" nodeType="withEffect">
                                  <p:stCondLst>
                                    <p:cond delay="0"/>
                                  </p:stCondLst>
                                  <p:childTnLst>
                                    <p:animEffect transition="out" filter="fade">
                                      <p:cBhvr>
                                        <p:cTn id="76" dur="1000"/>
                                        <p:tgtEl>
                                          <p:spTgt spid="10"/>
                                        </p:tgtEl>
                                      </p:cBhvr>
                                    </p:animEffect>
                                    <p:anim calcmode="lin" valueType="num">
                                      <p:cBhvr>
                                        <p:cTn id="77" dur="1000"/>
                                        <p:tgtEl>
                                          <p:spTgt spid="10"/>
                                        </p:tgtEl>
                                        <p:attrNameLst>
                                          <p:attrName>ppt_x</p:attrName>
                                        </p:attrNameLst>
                                      </p:cBhvr>
                                      <p:tavLst>
                                        <p:tav tm="0">
                                          <p:val>
                                            <p:strVal val="ppt_x"/>
                                          </p:val>
                                        </p:tav>
                                        <p:tav tm="100000">
                                          <p:val>
                                            <p:strVal val="ppt_x"/>
                                          </p:val>
                                        </p:tav>
                                      </p:tavLst>
                                    </p:anim>
                                    <p:anim calcmode="lin" valueType="num">
                                      <p:cBhvr>
                                        <p:cTn id="78" dur="1000"/>
                                        <p:tgtEl>
                                          <p:spTgt spid="10"/>
                                        </p:tgtEl>
                                        <p:attrNameLst>
                                          <p:attrName>ppt_y</p:attrName>
                                        </p:attrNameLst>
                                      </p:cBhvr>
                                      <p:tavLst>
                                        <p:tav tm="0">
                                          <p:val>
                                            <p:strVal val="ppt_y"/>
                                          </p:val>
                                        </p:tav>
                                        <p:tav tm="100000">
                                          <p:val>
                                            <p:strVal val="ppt_y-.1"/>
                                          </p:val>
                                        </p:tav>
                                      </p:tavLst>
                                    </p:anim>
                                    <p:set>
                                      <p:cBhvr>
                                        <p:cTn id="79" dur="1" fill="hold">
                                          <p:stCondLst>
                                            <p:cond delay="999"/>
                                          </p:stCondLst>
                                        </p:cTn>
                                        <p:tgtEl>
                                          <p:spTgt spid="10"/>
                                        </p:tgtEl>
                                        <p:attrNameLst>
                                          <p:attrName>style.visibility</p:attrName>
                                        </p:attrNameLst>
                                      </p:cBhvr>
                                      <p:to>
                                        <p:strVal val="hidden"/>
                                      </p:to>
                                    </p:set>
                                  </p:childTnLst>
                                </p:cTn>
                              </p:par>
                              <p:par>
                                <p:cTn id="80" presetID="47" presetClass="exit" presetSubtype="0" fill="hold" grpId="1" nodeType="withEffect">
                                  <p:stCondLst>
                                    <p:cond delay="0"/>
                                  </p:stCondLst>
                                  <p:childTnLst>
                                    <p:animEffect transition="out" filter="fade">
                                      <p:cBhvr>
                                        <p:cTn id="81" dur="1000"/>
                                        <p:tgtEl>
                                          <p:spTgt spid="13"/>
                                        </p:tgtEl>
                                      </p:cBhvr>
                                    </p:animEffect>
                                    <p:anim calcmode="lin" valueType="num">
                                      <p:cBhvr>
                                        <p:cTn id="82" dur="1000"/>
                                        <p:tgtEl>
                                          <p:spTgt spid="13"/>
                                        </p:tgtEl>
                                        <p:attrNameLst>
                                          <p:attrName>ppt_x</p:attrName>
                                        </p:attrNameLst>
                                      </p:cBhvr>
                                      <p:tavLst>
                                        <p:tav tm="0">
                                          <p:val>
                                            <p:strVal val="ppt_x"/>
                                          </p:val>
                                        </p:tav>
                                        <p:tav tm="100000">
                                          <p:val>
                                            <p:strVal val="ppt_x"/>
                                          </p:val>
                                        </p:tav>
                                      </p:tavLst>
                                    </p:anim>
                                    <p:anim calcmode="lin" valueType="num">
                                      <p:cBhvr>
                                        <p:cTn id="83" dur="1000"/>
                                        <p:tgtEl>
                                          <p:spTgt spid="13"/>
                                        </p:tgtEl>
                                        <p:attrNameLst>
                                          <p:attrName>ppt_y</p:attrName>
                                        </p:attrNameLst>
                                      </p:cBhvr>
                                      <p:tavLst>
                                        <p:tav tm="0">
                                          <p:val>
                                            <p:strVal val="ppt_y"/>
                                          </p:val>
                                        </p:tav>
                                        <p:tav tm="100000">
                                          <p:val>
                                            <p:strVal val="ppt_y-.1"/>
                                          </p:val>
                                        </p:tav>
                                      </p:tavLst>
                                    </p:anim>
                                    <p:set>
                                      <p:cBhvr>
                                        <p:cTn id="84" dur="1" fill="hold">
                                          <p:stCondLst>
                                            <p:cond delay="999"/>
                                          </p:stCondLst>
                                        </p:cTn>
                                        <p:tgtEl>
                                          <p:spTgt spid="13"/>
                                        </p:tgtEl>
                                        <p:attrNameLst>
                                          <p:attrName>style.visibility</p:attrName>
                                        </p:attrNameLst>
                                      </p:cBhvr>
                                      <p:to>
                                        <p:strVal val="hidden"/>
                                      </p:to>
                                    </p:set>
                                  </p:childTnLst>
                                </p:cTn>
                              </p:par>
                              <p:par>
                                <p:cTn id="85" presetID="47" presetClass="exit" presetSubtype="0" fill="hold" grpId="1" nodeType="withEffect">
                                  <p:stCondLst>
                                    <p:cond delay="0"/>
                                  </p:stCondLst>
                                  <p:childTnLst>
                                    <p:animEffect transition="out" filter="fade">
                                      <p:cBhvr>
                                        <p:cTn id="86" dur="1000"/>
                                        <p:tgtEl>
                                          <p:spTgt spid="14"/>
                                        </p:tgtEl>
                                      </p:cBhvr>
                                    </p:animEffect>
                                    <p:anim calcmode="lin" valueType="num">
                                      <p:cBhvr>
                                        <p:cTn id="87" dur="1000"/>
                                        <p:tgtEl>
                                          <p:spTgt spid="14"/>
                                        </p:tgtEl>
                                        <p:attrNameLst>
                                          <p:attrName>ppt_x</p:attrName>
                                        </p:attrNameLst>
                                      </p:cBhvr>
                                      <p:tavLst>
                                        <p:tav tm="0">
                                          <p:val>
                                            <p:strVal val="ppt_x"/>
                                          </p:val>
                                        </p:tav>
                                        <p:tav tm="100000">
                                          <p:val>
                                            <p:strVal val="ppt_x"/>
                                          </p:val>
                                        </p:tav>
                                      </p:tavLst>
                                    </p:anim>
                                    <p:anim calcmode="lin" valueType="num">
                                      <p:cBhvr>
                                        <p:cTn id="88" dur="1000"/>
                                        <p:tgtEl>
                                          <p:spTgt spid="14"/>
                                        </p:tgtEl>
                                        <p:attrNameLst>
                                          <p:attrName>ppt_y</p:attrName>
                                        </p:attrNameLst>
                                      </p:cBhvr>
                                      <p:tavLst>
                                        <p:tav tm="0">
                                          <p:val>
                                            <p:strVal val="ppt_y"/>
                                          </p:val>
                                        </p:tav>
                                        <p:tav tm="100000">
                                          <p:val>
                                            <p:strVal val="ppt_y-.1"/>
                                          </p:val>
                                        </p:tav>
                                      </p:tavLst>
                                    </p:anim>
                                    <p:set>
                                      <p:cBhvr>
                                        <p:cTn id="89" dur="1" fill="hold">
                                          <p:stCondLst>
                                            <p:cond delay="999"/>
                                          </p:stCondLst>
                                        </p:cTn>
                                        <p:tgtEl>
                                          <p:spTgt spid="14"/>
                                        </p:tgtEl>
                                        <p:attrNameLst>
                                          <p:attrName>style.visibility</p:attrName>
                                        </p:attrNameLst>
                                      </p:cBhvr>
                                      <p:to>
                                        <p:strVal val="hidden"/>
                                      </p:to>
                                    </p:set>
                                  </p:childTnLst>
                                </p:cTn>
                              </p:par>
                            </p:childTnLst>
                          </p:cTn>
                        </p:par>
                        <p:par>
                          <p:cTn id="90" fill="hold">
                            <p:stCondLst>
                              <p:cond delay="1500"/>
                            </p:stCondLst>
                            <p:childTnLst>
                              <p:par>
                                <p:cTn id="91" presetID="23" presetClass="exit" presetSubtype="16" fill="hold" grpId="1" nodeType="afterEffect">
                                  <p:stCondLst>
                                    <p:cond delay="0"/>
                                  </p:stCondLst>
                                  <p:childTnLst>
                                    <p:anim calcmode="lin" valueType="num">
                                      <p:cBhvr>
                                        <p:cTn id="92" dur="750"/>
                                        <p:tgtEl>
                                          <p:spTgt spid="9"/>
                                        </p:tgtEl>
                                        <p:attrNameLst>
                                          <p:attrName>ppt_w</p:attrName>
                                        </p:attrNameLst>
                                      </p:cBhvr>
                                      <p:tavLst>
                                        <p:tav tm="0">
                                          <p:val>
                                            <p:strVal val="ppt_w"/>
                                          </p:val>
                                        </p:tav>
                                        <p:tav tm="100000">
                                          <p:val>
                                            <p:strVal val="4*ppt_w"/>
                                          </p:val>
                                        </p:tav>
                                      </p:tavLst>
                                    </p:anim>
                                    <p:anim calcmode="lin" valueType="num">
                                      <p:cBhvr>
                                        <p:cTn id="93" dur="750"/>
                                        <p:tgtEl>
                                          <p:spTgt spid="9"/>
                                        </p:tgtEl>
                                        <p:attrNameLst>
                                          <p:attrName>ppt_h</p:attrName>
                                        </p:attrNameLst>
                                      </p:cBhvr>
                                      <p:tavLst>
                                        <p:tav tm="0">
                                          <p:val>
                                            <p:strVal val="ppt_h"/>
                                          </p:val>
                                        </p:tav>
                                        <p:tav tm="100000">
                                          <p:val>
                                            <p:strVal val="4*ppt_h"/>
                                          </p:val>
                                        </p:tav>
                                      </p:tavLst>
                                    </p:anim>
                                    <p:set>
                                      <p:cBhvr>
                                        <p:cTn id="94" dur="1" fill="hold">
                                          <p:stCondLst>
                                            <p:cond delay="749"/>
                                          </p:stCondLst>
                                        </p:cTn>
                                        <p:tgtEl>
                                          <p:spTgt spid="9"/>
                                        </p:tgtEl>
                                        <p:attrNameLst>
                                          <p:attrName>style.visibility</p:attrName>
                                        </p:attrNameLst>
                                      </p:cBhvr>
                                      <p:to>
                                        <p:strVal val="hidden"/>
                                      </p:to>
                                    </p:set>
                                  </p:childTnLst>
                                </p:cTn>
                              </p:par>
                              <p:par>
                                <p:cTn id="95" presetID="10" presetClass="exit" presetSubtype="0" fill="hold" grpId="3" nodeType="withEffect">
                                  <p:stCondLst>
                                    <p:cond delay="0"/>
                                  </p:stCondLst>
                                  <p:childTnLst>
                                    <p:animEffect transition="out" filter="fade">
                                      <p:cBhvr>
                                        <p:cTn id="96" dur="750"/>
                                        <p:tgtEl>
                                          <p:spTgt spid="9"/>
                                        </p:tgtEl>
                                      </p:cBhvr>
                                    </p:animEffect>
                                    <p:set>
                                      <p:cBhvr>
                                        <p:cTn id="97" dur="1" fill="hold">
                                          <p:stCondLst>
                                            <p:cond delay="749"/>
                                          </p:stCondLst>
                                        </p:cTn>
                                        <p:tgtEl>
                                          <p:spTgt spid="9"/>
                                        </p:tgtEl>
                                        <p:attrNameLst>
                                          <p:attrName>style.visibility</p:attrName>
                                        </p:attrNameLst>
                                      </p:cBhvr>
                                      <p:to>
                                        <p:strVal val="hidden"/>
                                      </p:to>
                                    </p:set>
                                  </p:childTnLst>
                                </p:cTn>
                              </p:par>
                              <p:par>
                                <p:cTn id="98" presetID="42" presetClass="path" presetSubtype="0" accel="50000" decel="50000" fill="hold" grpId="4" nodeType="withEffect">
                                  <p:stCondLst>
                                    <p:cond delay="0"/>
                                  </p:stCondLst>
                                  <p:childTnLst>
                                    <p:animMotion origin="layout" path="M 0.23108 -0.23426 L 0.25747 -0.1206 " pathEditMode="relative" rAng="0" ptsTypes="AA">
                                      <p:cBhvr>
                                        <p:cTn id="99" dur="750" fill="hold"/>
                                        <p:tgtEl>
                                          <p:spTgt spid="9"/>
                                        </p:tgtEl>
                                        <p:attrNameLst>
                                          <p:attrName>ppt_x</p:attrName>
                                          <p:attrName>ppt_y</p:attrName>
                                        </p:attrNameLst>
                                      </p:cBhvr>
                                      <p:rCtr x="1319" y="5671"/>
                                    </p:animMotion>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6"/>
                                        </p:tgtEl>
                                        <p:attrNameLst>
                                          <p:attrName>style.visibility</p:attrName>
                                        </p:attrNameLst>
                                      </p:cBhvr>
                                      <p:to>
                                        <p:strVal val="visible"/>
                                      </p:to>
                                    </p:set>
                                    <p:animEffect transition="in" filter="wipe(left)">
                                      <p:cBhvr>
                                        <p:cTn id="104" dur="500"/>
                                        <p:tgtEl>
                                          <p:spTgt spid="6"/>
                                        </p:tgtEl>
                                      </p:cBhvr>
                                    </p:animEffect>
                                  </p:childTnLst>
                                </p:cTn>
                              </p:par>
                              <p:par>
                                <p:cTn id="105" presetID="18" presetClass="emph" presetSubtype="0" fill="hold" grpId="1" nodeType="withEffect">
                                  <p:stCondLst>
                                    <p:cond delay="0"/>
                                  </p:stCondLst>
                                  <p:childTnLst>
                                    <p:set>
                                      <p:cBhvr override="childStyle">
                                        <p:cTn id="106" dur="500" fill="hold"/>
                                        <p:tgtEl>
                                          <p:spTgt spid="6"/>
                                        </p:tgtEl>
                                        <p:attrNameLst>
                                          <p:attrName>style.textDecorationUnderline</p:attrName>
                                        </p:attrNameLst>
                                      </p:cBhvr>
                                      <p:to>
                                        <p:strVal val="true"/>
                                      </p:to>
                                    </p:set>
                                  </p:childTnLst>
                                </p:cTn>
                              </p:par>
                              <p:par>
                                <p:cTn id="107" presetID="22" presetClass="entr" presetSubtype="8" fill="hold" grpId="0" nodeType="withEffect">
                                  <p:stCondLst>
                                    <p:cond delay="0"/>
                                  </p:stCondLst>
                                  <p:childTnLst>
                                    <p:set>
                                      <p:cBhvr>
                                        <p:cTn id="108" dur="1" fill="hold">
                                          <p:stCondLst>
                                            <p:cond delay="0"/>
                                          </p:stCondLst>
                                        </p:cTn>
                                        <p:tgtEl>
                                          <p:spTgt spid="7"/>
                                        </p:tgtEl>
                                        <p:attrNameLst>
                                          <p:attrName>style.visibility</p:attrName>
                                        </p:attrNameLst>
                                      </p:cBhvr>
                                      <p:to>
                                        <p:strVal val="visible"/>
                                      </p:to>
                                    </p:set>
                                    <p:animEffect transition="in" filter="wipe(left)">
                                      <p:cBhvr>
                                        <p:cTn id="109" dur="500"/>
                                        <p:tgtEl>
                                          <p:spTgt spid="7"/>
                                        </p:tgtEl>
                                      </p:cBhvr>
                                    </p:animEffect>
                                  </p:childTnLst>
                                </p:cTn>
                              </p:par>
                            </p:childTnLst>
                          </p:cTn>
                        </p:par>
                      </p:childTnLst>
                    </p:cTn>
                  </p:par>
                  <p:par>
                    <p:cTn id="110" fill="hold">
                      <p:stCondLst>
                        <p:cond delay="indefinite"/>
                      </p:stCondLst>
                      <p:childTnLst>
                        <p:par>
                          <p:cTn id="111" fill="hold">
                            <p:stCondLst>
                              <p:cond delay="0"/>
                            </p:stCondLst>
                            <p:childTnLst>
                              <p:par>
                                <p:cTn id="112" presetID="0" presetClass="entr" presetSubtype="0" fill="hold" grpId="0" nodeType="clickEffect">
                                  <p:stCondLst>
                                    <p:cond delay="0"/>
                                  </p:stCondLst>
                                  <p:iterate type="lt">
                                    <p:tmPct val="10000"/>
                                  </p:iterate>
                                  <p:childTnLst>
                                    <p:set>
                                      <p:cBhvr>
                                        <p:cTn id="113" dur="1" fill="hold">
                                          <p:stCondLst>
                                            <p:cond delay="0"/>
                                          </p:stCondLst>
                                        </p:cTn>
                                        <p:tgtEl>
                                          <p:spTgt spid="8"/>
                                        </p:tgtEl>
                                        <p:attrNameLst>
                                          <p:attrName>style.visibility</p:attrName>
                                        </p:attrNameLst>
                                      </p:cBhvr>
                                      <p:to>
                                        <p:strVal val="visible"/>
                                      </p:to>
                                    </p:set>
                                    <p:animEffect transition="in" filter="dissolve">
                                      <p:cBhvr>
                                        <p:cTn id="114" dur="500">
                                          <p:stCondLst>
                                            <p:cond delay="0"/>
                                          </p:stCondLst>
                                        </p:cTn>
                                        <p:tgtEl>
                                          <p:spTgt spid="8"/>
                                        </p:tgtEl>
                                      </p:cBhvr>
                                    </p:animEffect>
                                    <p:anim to="" calcmode="lin" valueType="num">
                                      <p:cBhvr>
                                        <p:cTn id="115"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116"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117" fill="hold">
                            <p:stCondLst>
                              <p:cond delay="1300"/>
                            </p:stCondLst>
                            <p:childTnLst>
                              <p:par>
                                <p:cTn id="118" presetID="26" presetClass="emph" presetSubtype="0" fill="hold" grpId="1" nodeType="afterEffect">
                                  <p:stCondLst>
                                    <p:cond delay="0"/>
                                  </p:stCondLst>
                                  <p:iterate type="lt">
                                    <p:tmPct val="0"/>
                                  </p:iterate>
                                  <p:childTnLst>
                                    <p:animEffect transition="out" filter="fade">
                                      <p:cBhvr>
                                        <p:cTn id="119" dur="500" tmFilter="0, 0; .2, .5; .8, .5; 1, 0"/>
                                        <p:tgtEl>
                                          <p:spTgt spid="8"/>
                                        </p:tgtEl>
                                      </p:cBhvr>
                                    </p:animEffect>
                                    <p:animScale>
                                      <p:cBhvr>
                                        <p:cTn id="120"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2"/>
      <p:bldP spid="3074" grpId="3"/>
      <p:bldP spid="2" grpId="0"/>
      <p:bldP spid="2" grpId="1"/>
      <p:bldP spid="2" grpId="3"/>
      <p:bldP spid="4" grpId="0"/>
      <p:bldP spid="4" grpId="2"/>
      <p:bldP spid="5" grpId="0"/>
      <p:bldP spid="6" grpId="0"/>
      <p:bldP spid="6" grpId="1"/>
      <p:bldP spid="7" grpId="0"/>
      <p:bldP spid="8" grpId="0"/>
      <p:bldP spid="8" grpId="1"/>
      <p:bldP spid="9" grpId="0"/>
      <p:bldP spid="9" grpId="1"/>
      <p:bldP spid="9" grpId="2"/>
      <p:bldP spid="9" grpId="3"/>
      <p:bldP spid="9" grpId="4"/>
      <p:bldP spid="13" grpId="0"/>
      <p:bldP spid="13" grpId="1"/>
      <p:bldP spid="11" grpId="0"/>
      <p:bldP spid="11" grpId="1"/>
      <p:bldP spid="10" grpId="0"/>
      <p:bldP spid="10" grpId="1"/>
      <p:bldP spid="14" grpId="0" animBg="1"/>
      <p:bldP spid="1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C9A13C-C8F9-6AE4-8ECE-045D4838964F}"/>
              </a:ext>
            </a:extLst>
          </p:cNvPr>
          <p:cNvPicPr>
            <a:picLocks noChangeAspect="1"/>
          </p:cNvPicPr>
          <p:nvPr/>
        </p:nvPicPr>
        <p:blipFill rotWithShape="1">
          <a:blip r:embed="rId3">
            <a:extLst>
              <a:ext uri="{28A0092B-C50C-407E-A947-70E740481C1C}">
                <a14:useLocalDpi xmlns:a14="http://schemas.microsoft.com/office/drawing/2010/main" val="0"/>
              </a:ext>
            </a:extLst>
          </a:blip>
          <a:srcRect r="3421"/>
          <a:stretch/>
        </p:blipFill>
        <p:spPr>
          <a:xfrm>
            <a:off x="0" y="0"/>
            <a:ext cx="9144000" cy="6858000"/>
          </a:xfrm>
          <a:prstGeom prst="rect">
            <a:avLst/>
          </a:prstGeom>
        </p:spPr>
      </p:pic>
      <p:sp>
        <p:nvSpPr>
          <p:cNvPr id="3" name="Final">
            <a:extLst>
              <a:ext uri="{FF2B5EF4-FFF2-40B4-BE49-F238E27FC236}">
                <a16:creationId xmlns:a16="http://schemas.microsoft.com/office/drawing/2014/main" id="{1DACAE44-21F2-02CB-79D2-BE10FCF5CB52}"/>
              </a:ext>
            </a:extLst>
          </p:cNvPr>
          <p:cNvSpPr txBox="1">
            <a:spLocks noChangeArrowheads="1"/>
          </p:cNvSpPr>
          <p:nvPr/>
        </p:nvSpPr>
        <p:spPr>
          <a:xfrm>
            <a:off x="457200" y="711200"/>
            <a:ext cx="8229600" cy="5435600"/>
          </a:xfrm>
          <a:prstGeom prst="rect">
            <a:avLst/>
          </a:prstGeom>
        </p:spPr>
        <p:txBody>
          <a:bodyPr vert="horz" lIns="91440" tIns="45720" rIns="91440" bIns="45720" rtlCol="0" anchor="ctr">
            <a:normAutofit lnSpcReduction="10000"/>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 lamp of the body is the eye</a:t>
            </a:r>
          </a:p>
          <a:p>
            <a:pPr algn="l" fontAlgn="auto">
              <a:spcAft>
                <a:spcPts val="0"/>
              </a:spcAft>
            </a:pPr>
            <a:endPar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fontAlgn="auto">
              <a:spcAft>
                <a:spcPts val="0"/>
              </a:spcAft>
            </a:pPr>
            <a:endPar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fontAlgn="auto">
              <a:spcAft>
                <a:spcPts val="0"/>
              </a:spcAft>
            </a:pPr>
            <a:r>
              <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effectLst>
                  <a:glow rad="101600">
                    <a:schemeClr val="tx1"/>
                  </a:glow>
                  <a:outerShdw blurRad="50800" algn="tl" rotWithShape="0">
                    <a:srgbClr val="000000"/>
                  </a:outerShdw>
                </a:effectLst>
                <a:latin typeface="Calibri" panose="020F0502020204030204" pitchFamily="34" charset="0"/>
              </a:rPr>
              <a:t>darkness</a:t>
            </a:r>
            <a:r>
              <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light</a:t>
            </a:r>
          </a:p>
          <a:p>
            <a:pPr algn="l" fontAlgn="auto">
              <a:spcAft>
                <a:spcPts val="0"/>
              </a:spcAft>
            </a:pPr>
            <a:endPar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fontAlgn="auto">
              <a:spcAft>
                <a:spcPts val="0"/>
              </a:spcAft>
            </a:pPr>
            <a:r>
              <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effectLst>
                  <a:glow rad="101600">
                    <a:schemeClr val="tx1"/>
                  </a:glow>
                  <a:outerShdw blurRad="50800" algn="tl" rotWithShape="0">
                    <a:srgbClr val="000000"/>
                  </a:outerShdw>
                </a:effectLst>
                <a:latin typeface="Calibri" panose="020F0502020204030204" pitchFamily="34" charset="0"/>
              </a:rPr>
              <a:t>eye is bad               </a:t>
            </a:r>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eye is good</a:t>
            </a:r>
          </a:p>
          <a:p>
            <a:pPr algn="l" fontAlgn="auto">
              <a:spcAft>
                <a:spcPts val="0"/>
              </a:spcAft>
            </a:pPr>
            <a:r>
              <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effectLst>
                  <a:glow rad="101600">
                    <a:schemeClr val="tx1"/>
                  </a:glow>
                  <a:outerShdw blurRad="50800" algn="tl" rotWithShape="0">
                    <a:srgbClr val="000000"/>
                  </a:outerShdw>
                </a:effectLst>
                <a:latin typeface="Calibri" panose="020F0502020204030204" pitchFamily="34" charset="0"/>
              </a:rPr>
              <a:t>body full                  </a:t>
            </a:r>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body full  </a:t>
            </a:r>
          </a:p>
          <a:p>
            <a:pPr algn="l" fontAlgn="auto">
              <a:spcAft>
                <a:spcPts val="0"/>
              </a:spcAft>
            </a:pPr>
            <a:r>
              <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effectLst>
                  <a:glow rad="101600">
                    <a:schemeClr val="tx1"/>
                  </a:glow>
                  <a:outerShdw blurRad="50800" algn="tl" rotWithShape="0">
                    <a:srgbClr val="000000"/>
                  </a:outerShdw>
                </a:effectLst>
                <a:latin typeface="Calibri" panose="020F0502020204030204" pitchFamily="34" charset="0"/>
              </a:rPr>
              <a:t>of darkness                </a:t>
            </a:r>
            <a:r>
              <a:rPr lang="en-US" altLang="en-US" sz="4000" b="1" dirty="0">
                <a:ln w="17780" cmpd="sng">
                  <a:solidFill>
                    <a:srgbClr val="FFFFFF"/>
                  </a:solidFill>
                  <a:prstDash val="solid"/>
                  <a:miter lim="800000"/>
                </a:ln>
                <a:effectLst>
                  <a:glow rad="101600">
                    <a:schemeClr val="tx1"/>
                  </a:glow>
                  <a:outerShdw blurRad="50800" algn="tl" rotWithShape="0">
                    <a:srgbClr val="000000"/>
                  </a:outerShdw>
                </a:effectLst>
                <a:latin typeface="Calibri" panose="020F0502020204030204" pitchFamily="34" charset="0"/>
              </a:rPr>
              <a:t> </a:t>
            </a:r>
            <a:r>
              <a:rPr lang="en-US" altLang="en-US" sz="2800" b="1" dirty="0">
                <a:ln w="17780" cmpd="sng">
                  <a:solidFill>
                    <a:srgbClr val="FFFFFF"/>
                  </a:solidFill>
                  <a:prstDash val="solid"/>
                  <a:miter lim="800000"/>
                </a:ln>
                <a:effectLst>
                  <a:glow rad="1016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of light</a:t>
            </a:r>
          </a:p>
        </p:txBody>
      </p:sp>
      <p:sp>
        <p:nvSpPr>
          <p:cNvPr id="3074" name="Main"/>
          <p:cNvSpPr>
            <a:spLocks noGrp="1" noChangeArrowheads="1"/>
          </p:cNvSpPr>
          <p:nvPr>
            <p:ph type="title"/>
          </p:nvPr>
        </p:nvSpPr>
        <p:spPr>
          <a:xfrm>
            <a:off x="457200" y="588658"/>
            <a:ext cx="8229600" cy="5680685"/>
          </a:xfrm>
        </p:spPr>
        <p:txBody>
          <a:bodyPr>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lamp of the body is the eye. If therefore your eye is good, your whole body will be full of light.</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But if your eye is bad, your whole body will be full of darkness.           If therefore the light that is in   you is darkness, how great is    that darkness!"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Matthew 6:22-23 </a:t>
            </a:r>
          </a:p>
        </p:txBody>
      </p:sp>
      <p:sp>
        <p:nvSpPr>
          <p:cNvPr id="4" name="Rectangle 2">
            <a:extLst>
              <a:ext uri="{FF2B5EF4-FFF2-40B4-BE49-F238E27FC236}">
                <a16:creationId xmlns:a16="http://schemas.microsoft.com/office/drawing/2014/main" id="{4E562F81-57D2-8482-02D8-DFD8BF444DEC}"/>
              </a:ext>
            </a:extLst>
          </p:cNvPr>
          <p:cNvSpPr txBox="1">
            <a:spLocks noChangeArrowheads="1"/>
          </p:cNvSpPr>
          <p:nvPr/>
        </p:nvSpPr>
        <p:spPr bwMode="auto">
          <a:xfrm>
            <a:off x="702470" y="674683"/>
            <a:ext cx="7837486" cy="811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The lamp of the body is the eye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15641800-4099-B583-8977-0293216D439B}"/>
              </a:ext>
            </a:extLst>
          </p:cNvPr>
          <p:cNvSpPr txBox="1">
            <a:spLocks noChangeArrowheads="1"/>
          </p:cNvSpPr>
          <p:nvPr/>
        </p:nvSpPr>
        <p:spPr bwMode="auto">
          <a:xfrm>
            <a:off x="2495593" y="4699789"/>
            <a:ext cx="251932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darkness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Morph">
            <a:extLst>
              <a:ext uri="{FF2B5EF4-FFF2-40B4-BE49-F238E27FC236}">
                <a16:creationId xmlns:a16="http://schemas.microsoft.com/office/drawing/2014/main" id="{608351D0-DD00-1446-6C10-B3511F277F51}"/>
              </a:ext>
            </a:extLst>
          </p:cNvPr>
          <p:cNvSpPr txBox="1">
            <a:spLocks noChangeArrowheads="1"/>
          </p:cNvSpPr>
          <p:nvPr/>
        </p:nvSpPr>
        <p:spPr bwMode="auto">
          <a:xfrm>
            <a:off x="4612480" y="4009227"/>
            <a:ext cx="1456791" cy="848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light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D057C566-1C0C-DAA2-73CE-A8A732E3BC89}"/>
              </a:ext>
            </a:extLst>
          </p:cNvPr>
          <p:cNvSpPr txBox="1">
            <a:spLocks noChangeArrowheads="1"/>
          </p:cNvSpPr>
          <p:nvPr/>
        </p:nvSpPr>
        <p:spPr bwMode="auto">
          <a:xfrm>
            <a:off x="2940093" y="2688431"/>
            <a:ext cx="3063038" cy="807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eye is bad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F18AE41D-4E88-4F77-87CB-3B89F6BC8A8C}"/>
              </a:ext>
            </a:extLst>
          </p:cNvPr>
          <p:cNvSpPr txBox="1">
            <a:spLocks noChangeArrowheads="1"/>
          </p:cNvSpPr>
          <p:nvPr/>
        </p:nvSpPr>
        <p:spPr bwMode="auto">
          <a:xfrm>
            <a:off x="4357688" y="1326357"/>
            <a:ext cx="3042703" cy="848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eye is good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8F690D32-4B87-CBD2-5893-C717F052D9DA}"/>
              </a:ext>
            </a:extLst>
          </p:cNvPr>
          <p:cNvSpPr txBox="1">
            <a:spLocks noChangeArrowheads="1"/>
          </p:cNvSpPr>
          <p:nvPr/>
        </p:nvSpPr>
        <p:spPr bwMode="auto">
          <a:xfrm>
            <a:off x="1002506" y="3340894"/>
            <a:ext cx="1651794" cy="84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body</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F4CBA5D8-554B-6052-B2DF-2BC1C0C7F83D}"/>
              </a:ext>
            </a:extLst>
          </p:cNvPr>
          <p:cNvSpPr txBox="1">
            <a:spLocks noChangeArrowheads="1"/>
          </p:cNvSpPr>
          <p:nvPr/>
        </p:nvSpPr>
        <p:spPr bwMode="auto">
          <a:xfrm>
            <a:off x="3964780" y="3348827"/>
            <a:ext cx="1223963" cy="82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full</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4CE157E5-DFAB-08A5-ADD2-B4476FAA35C4}"/>
              </a:ext>
            </a:extLst>
          </p:cNvPr>
          <p:cNvSpPr txBox="1">
            <a:spLocks noChangeArrowheads="1"/>
          </p:cNvSpPr>
          <p:nvPr/>
        </p:nvSpPr>
        <p:spPr bwMode="auto">
          <a:xfrm>
            <a:off x="2324100" y="2007395"/>
            <a:ext cx="1612900" cy="82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body</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B3F7EA8D-1C50-8298-9633-6E20C3BF2C08}"/>
              </a:ext>
            </a:extLst>
          </p:cNvPr>
          <p:cNvSpPr txBox="1">
            <a:spLocks noChangeArrowheads="1"/>
          </p:cNvSpPr>
          <p:nvPr/>
        </p:nvSpPr>
        <p:spPr bwMode="auto">
          <a:xfrm>
            <a:off x="5269706" y="2015327"/>
            <a:ext cx="1219993"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full</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4C6AE394-3452-4A2D-5CAD-4DADF019DB43}"/>
              </a:ext>
            </a:extLst>
          </p:cNvPr>
          <p:cNvSpPr txBox="1">
            <a:spLocks noChangeArrowheads="1"/>
          </p:cNvSpPr>
          <p:nvPr/>
        </p:nvSpPr>
        <p:spPr bwMode="auto">
          <a:xfrm>
            <a:off x="4841080" y="3348827"/>
            <a:ext cx="3147219" cy="82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of darkness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A80C0801-228A-8279-B09F-9C2DDB01BD8F}"/>
              </a:ext>
            </a:extLst>
          </p:cNvPr>
          <p:cNvSpPr txBox="1">
            <a:spLocks noChangeArrowheads="1"/>
          </p:cNvSpPr>
          <p:nvPr/>
        </p:nvSpPr>
        <p:spPr bwMode="auto">
          <a:xfrm>
            <a:off x="6149181" y="2015327"/>
            <a:ext cx="208280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of light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hidden="1">
            <a:extLst>
              <a:ext uri="{FF2B5EF4-FFF2-40B4-BE49-F238E27FC236}">
                <a16:creationId xmlns:a16="http://schemas.microsoft.com/office/drawing/2014/main" id="{47461397-A7D5-2756-C65B-14D35A632089}"/>
              </a:ext>
            </a:extLst>
          </p:cNvPr>
          <p:cNvSpPr txBox="1">
            <a:spLocks noChangeArrowheads="1"/>
          </p:cNvSpPr>
          <p:nvPr/>
        </p:nvSpPr>
        <p:spPr bwMode="auto">
          <a:xfrm>
            <a:off x="3886200" y="2092229"/>
            <a:ext cx="1563914" cy="817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light</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49552382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5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5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5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5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5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25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50"/>
                                        <p:tgtEl>
                                          <p:spTgt spid="15"/>
                                        </p:tgtEl>
                                      </p:cBhvr>
                                    </p:animEffect>
                                  </p:childTnLst>
                                </p:cTn>
                              </p:par>
                              <p:par>
                                <p:cTn id="46" presetID="42" presetClass="path" presetSubtype="0" accel="50000" decel="50000" fill="hold" grpId="2" nodeType="withEffect">
                                  <p:stCondLst>
                                    <p:cond delay="0"/>
                                  </p:stCondLst>
                                  <p:childTnLst>
                                    <p:animMotion origin="layout" path="M -1.94444E-6 2.59259E-6 L -0.04722 0.0294 " pathEditMode="relative" rAng="0" ptsTypes="AA">
                                      <p:cBhvr>
                                        <p:cTn id="47" dur="2000" fill="hold"/>
                                        <p:tgtEl>
                                          <p:spTgt spid="4"/>
                                        </p:tgtEl>
                                        <p:attrNameLst>
                                          <p:attrName>ppt_x</p:attrName>
                                          <p:attrName>ppt_y</p:attrName>
                                        </p:attrNameLst>
                                      </p:cBhvr>
                                      <p:rCtr x="-2361" y="1458"/>
                                    </p:animMotion>
                                  </p:childTnLst>
                                </p:cTn>
                              </p:par>
                              <p:par>
                                <p:cTn id="48" presetID="42" presetClass="path" presetSubtype="0" accel="50000" decel="50000" fill="hold" grpId="2" nodeType="withEffect">
                                  <p:stCondLst>
                                    <p:cond delay="0"/>
                                  </p:stCondLst>
                                  <p:childTnLst>
                                    <p:animMotion origin="layout" path="M -2.77778E-7 -1.48148E-6 L -0.13976 -0.29305 " pathEditMode="relative" rAng="0" ptsTypes="AA">
                                      <p:cBhvr>
                                        <p:cTn id="49" dur="2000" fill="hold"/>
                                        <p:tgtEl>
                                          <p:spTgt spid="5"/>
                                        </p:tgtEl>
                                        <p:attrNameLst>
                                          <p:attrName>ppt_x</p:attrName>
                                          <p:attrName>ppt_y</p:attrName>
                                        </p:attrNameLst>
                                      </p:cBhvr>
                                      <p:rCtr x="-6997" y="-14653"/>
                                    </p:animMotion>
                                  </p:childTnLst>
                                </p:cTn>
                              </p:par>
                              <p:par>
                                <p:cTn id="50" presetID="42" presetClass="path" presetSubtype="0" accel="50000" decel="50000" fill="hold" grpId="2" nodeType="withEffect">
                                  <p:stCondLst>
                                    <p:cond delay="0"/>
                                  </p:stCondLst>
                                  <p:childTnLst>
                                    <p:animMotion origin="layout" path="M -0.0007 -0.00024 L 0.16094 -0.19561 " pathEditMode="relative" rAng="0" ptsTypes="AA">
                                      <p:cBhvr>
                                        <p:cTn id="51" dur="2000" fill="hold"/>
                                        <p:tgtEl>
                                          <p:spTgt spid="6"/>
                                        </p:tgtEl>
                                        <p:attrNameLst>
                                          <p:attrName>ppt_x</p:attrName>
                                          <p:attrName>ppt_y</p:attrName>
                                        </p:attrNameLst>
                                      </p:cBhvr>
                                      <p:rCtr x="8073" y="-9769"/>
                                    </p:animMotion>
                                  </p:childTnLst>
                                </p:cTn>
                              </p:par>
                              <p:par>
                                <p:cTn id="52" presetID="42" presetClass="path" presetSubtype="0" accel="50000" decel="50000" fill="hold" grpId="2" nodeType="withEffect">
                                  <p:stCondLst>
                                    <p:cond delay="0"/>
                                  </p:stCondLst>
                                  <p:childTnLst>
                                    <p:animMotion origin="layout" path="M 1.11111E-6 -4.44444E-6 L -0.2191 0.17593 " pathEditMode="relative" rAng="0" ptsTypes="AA">
                                      <p:cBhvr>
                                        <p:cTn id="53" dur="2000" fill="hold"/>
                                        <p:tgtEl>
                                          <p:spTgt spid="7"/>
                                        </p:tgtEl>
                                        <p:attrNameLst>
                                          <p:attrName>ppt_x</p:attrName>
                                          <p:attrName>ppt_y</p:attrName>
                                        </p:attrNameLst>
                                      </p:cBhvr>
                                      <p:rCtr x="-10955" y="8796"/>
                                    </p:animMotion>
                                  </p:childTnLst>
                                </p:cTn>
                              </p:par>
                              <p:par>
                                <p:cTn id="54" presetID="42" presetClass="path" presetSubtype="0" accel="50000" decel="50000" fill="hold" grpId="2" nodeType="withEffect">
                                  <p:stCondLst>
                                    <p:cond delay="0"/>
                                  </p:stCondLst>
                                  <p:childTnLst>
                                    <p:animMotion origin="layout" path="M -1.94444E-6 -4.07407E-6 L 0.10243 0.37176 " pathEditMode="relative" rAng="0" ptsTypes="AA">
                                      <p:cBhvr>
                                        <p:cTn id="55" dur="2000" fill="hold"/>
                                        <p:tgtEl>
                                          <p:spTgt spid="8"/>
                                        </p:tgtEl>
                                        <p:attrNameLst>
                                          <p:attrName>ppt_x</p:attrName>
                                          <p:attrName>ppt_y</p:attrName>
                                        </p:attrNameLst>
                                      </p:cBhvr>
                                      <p:rCtr x="5122" y="18588"/>
                                    </p:animMotion>
                                  </p:childTnLst>
                                </p:cTn>
                              </p:par>
                              <p:par>
                                <p:cTn id="56" presetID="42" presetClass="path" presetSubtype="0" accel="50000" decel="50000" fill="hold" grpId="2" nodeType="withEffect">
                                  <p:stCondLst>
                                    <p:cond delay="0"/>
                                  </p:stCondLst>
                                  <p:childTnLst>
                                    <p:animMotion origin="layout" path="M 3.61111E-6 3.7037E-7 L 0.021 0.16667 " pathEditMode="relative" rAng="0" ptsTypes="AA">
                                      <p:cBhvr>
                                        <p:cTn id="57" dur="2000" fill="hold"/>
                                        <p:tgtEl>
                                          <p:spTgt spid="10"/>
                                        </p:tgtEl>
                                        <p:attrNameLst>
                                          <p:attrName>ppt_x</p:attrName>
                                          <p:attrName>ppt_y</p:attrName>
                                        </p:attrNameLst>
                                      </p:cBhvr>
                                      <p:rCtr x="1042" y="8333"/>
                                    </p:animMotion>
                                  </p:childTnLst>
                                </p:cTn>
                              </p:par>
                              <p:par>
                                <p:cTn id="58" presetID="42" presetClass="path" presetSubtype="0" accel="50000" decel="50000" fill="hold" grpId="2" nodeType="withEffect">
                                  <p:stCondLst>
                                    <p:cond delay="0"/>
                                  </p:stCondLst>
                                  <p:childTnLst>
                                    <p:animMotion origin="layout" path="M 2.77778E-6 3.7037E-7 L -0.16111 0.16597 " pathEditMode="relative" rAng="0" ptsTypes="AA">
                                      <p:cBhvr>
                                        <p:cTn id="59" dur="2000" fill="hold"/>
                                        <p:tgtEl>
                                          <p:spTgt spid="11"/>
                                        </p:tgtEl>
                                        <p:attrNameLst>
                                          <p:attrName>ppt_x</p:attrName>
                                          <p:attrName>ppt_y</p:attrName>
                                        </p:attrNameLst>
                                      </p:cBhvr>
                                      <p:rCtr x="-8056" y="8287"/>
                                    </p:animMotion>
                                  </p:childTnLst>
                                </p:cTn>
                              </p:par>
                              <p:par>
                                <p:cTn id="60" presetID="42" presetClass="path" presetSubtype="0" accel="50000" decel="50000" fill="hold" grpId="2" nodeType="withEffect">
                                  <p:stCondLst>
                                    <p:cond delay="0"/>
                                  </p:stCondLst>
                                  <p:childTnLst>
                                    <p:animMotion origin="layout" path="M -1.11111E-6 7.40741E-7 L 0.35191 0.36204 " pathEditMode="relative" rAng="0" ptsTypes="AA">
                                      <p:cBhvr>
                                        <p:cTn id="61" dur="2000" fill="hold"/>
                                        <p:tgtEl>
                                          <p:spTgt spid="12"/>
                                        </p:tgtEl>
                                        <p:attrNameLst>
                                          <p:attrName>ppt_x</p:attrName>
                                          <p:attrName>ppt_y</p:attrName>
                                        </p:attrNameLst>
                                      </p:cBhvr>
                                      <p:rCtr x="17587" y="18102"/>
                                    </p:animMotion>
                                  </p:childTnLst>
                                </p:cTn>
                              </p:par>
                              <p:par>
                                <p:cTn id="62" presetID="42" presetClass="path" presetSubtype="0" accel="50000" decel="50000" fill="hold" grpId="2" nodeType="withEffect">
                                  <p:stCondLst>
                                    <p:cond delay="0"/>
                                  </p:stCondLst>
                                  <p:childTnLst>
                                    <p:animMotion origin="layout" path="M -1.94444E-6 3.7037E-6 L 0.17153 0.36041 " pathEditMode="relative" rAng="0" ptsTypes="AA">
                                      <p:cBhvr>
                                        <p:cTn id="63" dur="2000" fill="hold"/>
                                        <p:tgtEl>
                                          <p:spTgt spid="13"/>
                                        </p:tgtEl>
                                        <p:attrNameLst>
                                          <p:attrName>ppt_x</p:attrName>
                                          <p:attrName>ppt_y</p:attrName>
                                        </p:attrNameLst>
                                      </p:cBhvr>
                                      <p:rCtr x="8576" y="18009"/>
                                    </p:animMotion>
                                  </p:childTnLst>
                                </p:cTn>
                              </p:par>
                              <p:par>
                                <p:cTn id="64" presetID="42" presetClass="path" presetSubtype="0" accel="50000" decel="50000" fill="hold" grpId="2" nodeType="withEffect">
                                  <p:stCondLst>
                                    <p:cond delay="0"/>
                                  </p:stCondLst>
                                  <p:childTnLst>
                                    <p:animMotion origin="layout" path="M 1.11111E-6 3.7037E-7 L -0.43854 0.25532 " pathEditMode="relative" rAng="0" ptsTypes="AA">
                                      <p:cBhvr>
                                        <p:cTn id="65" dur="2000" fill="hold"/>
                                        <p:tgtEl>
                                          <p:spTgt spid="14"/>
                                        </p:tgtEl>
                                        <p:attrNameLst>
                                          <p:attrName>ppt_x</p:attrName>
                                          <p:attrName>ppt_y</p:attrName>
                                        </p:attrNameLst>
                                      </p:cBhvr>
                                      <p:rCtr x="-21927" y="12755"/>
                                    </p:animMotion>
                                  </p:childTnLst>
                                </p:cTn>
                              </p:par>
                              <p:par>
                                <p:cTn id="66" presetID="42" presetClass="path" presetSubtype="0" accel="50000" decel="50000" fill="hold" grpId="2" nodeType="withEffect">
                                  <p:stCondLst>
                                    <p:cond delay="0"/>
                                  </p:stCondLst>
                                  <p:childTnLst>
                                    <p:animMotion origin="layout" path="M -4.72222E-6 3.7037E-6 L -0.04565 0.45023 " pathEditMode="relative" rAng="0" ptsTypes="AA">
                                      <p:cBhvr>
                                        <p:cTn id="67" dur="2000" fill="hold"/>
                                        <p:tgtEl>
                                          <p:spTgt spid="15"/>
                                        </p:tgtEl>
                                        <p:attrNameLst>
                                          <p:attrName>ppt_x</p:attrName>
                                          <p:attrName>ppt_y</p:attrName>
                                        </p:attrNameLst>
                                      </p:cBhvr>
                                      <p:rCtr x="-2292" y="22500"/>
                                    </p:animMotion>
                                  </p:childTnLst>
                                </p:cTn>
                              </p:par>
                              <p:par>
                                <p:cTn id="68" presetID="10" presetClass="exit" presetSubtype="0" fill="hold" grpId="1" nodeType="withEffect">
                                  <p:stCondLst>
                                    <p:cond delay="0"/>
                                  </p:stCondLst>
                                  <p:childTnLst>
                                    <p:animEffect transition="out" filter="fade">
                                      <p:cBhvr>
                                        <p:cTn id="69" dur="1250"/>
                                        <p:tgtEl>
                                          <p:spTgt spid="3074"/>
                                        </p:tgtEl>
                                      </p:cBhvr>
                                    </p:animEffect>
                                    <p:set>
                                      <p:cBhvr>
                                        <p:cTn id="70" dur="1" fill="hold">
                                          <p:stCondLst>
                                            <p:cond delay="1249"/>
                                          </p:stCondLst>
                                        </p:cTn>
                                        <p:tgtEl>
                                          <p:spTgt spid="3074"/>
                                        </p:tgtEl>
                                        <p:attrNameLst>
                                          <p:attrName>style.visibility</p:attrName>
                                        </p:attrNameLst>
                                      </p:cBhvr>
                                      <p:to>
                                        <p:strVal val="hidden"/>
                                      </p:to>
                                    </p:set>
                                  </p:childTnLst>
                                </p:cTn>
                              </p:par>
                            </p:childTnLst>
                          </p:cTn>
                        </p:par>
                        <p:par>
                          <p:cTn id="71" fill="hold">
                            <p:stCondLst>
                              <p:cond delay="2000"/>
                            </p:stCondLst>
                            <p:childTnLst>
                              <p:par>
                                <p:cTn id="72" presetID="10" presetClass="entr" presetSubtype="0" fill="hold" grpId="0" nodeType="after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fade">
                                      <p:cBhvr>
                                        <p:cTn id="74" dur="250"/>
                                        <p:tgtEl>
                                          <p:spTgt spid="3"/>
                                        </p:tgtEl>
                                      </p:cBhvr>
                                    </p:animEffect>
                                  </p:childTnLst>
                                </p:cTn>
                              </p:par>
                              <p:par>
                                <p:cTn id="75" presetID="10" presetClass="exit" presetSubtype="0" fill="hold" grpId="1" nodeType="withEffect">
                                  <p:stCondLst>
                                    <p:cond delay="0"/>
                                  </p:stCondLst>
                                  <p:childTnLst>
                                    <p:animEffect transition="out" filter="fade">
                                      <p:cBhvr>
                                        <p:cTn id="76" dur="500"/>
                                        <p:tgtEl>
                                          <p:spTgt spid="4"/>
                                        </p:tgtEl>
                                      </p:cBhvr>
                                    </p:animEffect>
                                    <p:set>
                                      <p:cBhvr>
                                        <p:cTn id="77" dur="1" fill="hold">
                                          <p:stCondLst>
                                            <p:cond delay="499"/>
                                          </p:stCondLst>
                                        </p:cTn>
                                        <p:tgtEl>
                                          <p:spTgt spid="4"/>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5"/>
                                        </p:tgtEl>
                                      </p:cBhvr>
                                    </p:animEffect>
                                    <p:set>
                                      <p:cBhvr>
                                        <p:cTn id="80" dur="1" fill="hold">
                                          <p:stCondLst>
                                            <p:cond delay="499"/>
                                          </p:stCondLst>
                                        </p:cTn>
                                        <p:tgtEl>
                                          <p:spTgt spid="5"/>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6"/>
                                        </p:tgtEl>
                                      </p:cBhvr>
                                    </p:animEffect>
                                    <p:set>
                                      <p:cBhvr>
                                        <p:cTn id="83" dur="1" fill="hold">
                                          <p:stCondLst>
                                            <p:cond delay="499"/>
                                          </p:stCondLst>
                                        </p:cTn>
                                        <p:tgtEl>
                                          <p:spTgt spid="6"/>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7"/>
                                        </p:tgtEl>
                                      </p:cBhvr>
                                    </p:animEffect>
                                    <p:set>
                                      <p:cBhvr>
                                        <p:cTn id="86" dur="1" fill="hold">
                                          <p:stCondLst>
                                            <p:cond delay="499"/>
                                          </p:stCondLst>
                                        </p:cTn>
                                        <p:tgtEl>
                                          <p:spTgt spid="7"/>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8"/>
                                        </p:tgtEl>
                                      </p:cBhvr>
                                    </p:animEffect>
                                    <p:set>
                                      <p:cBhvr>
                                        <p:cTn id="89" dur="1" fill="hold">
                                          <p:stCondLst>
                                            <p:cond delay="499"/>
                                          </p:stCondLst>
                                        </p:cTn>
                                        <p:tgtEl>
                                          <p:spTgt spid="8"/>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0"/>
                                        </p:tgtEl>
                                      </p:cBhvr>
                                    </p:animEffect>
                                    <p:set>
                                      <p:cBhvr>
                                        <p:cTn id="92" dur="1" fill="hold">
                                          <p:stCondLst>
                                            <p:cond delay="499"/>
                                          </p:stCondLst>
                                        </p:cTn>
                                        <p:tgtEl>
                                          <p:spTgt spid="10"/>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1"/>
                                        </p:tgtEl>
                                      </p:cBhvr>
                                    </p:animEffect>
                                    <p:set>
                                      <p:cBhvr>
                                        <p:cTn id="95" dur="1" fill="hold">
                                          <p:stCondLst>
                                            <p:cond delay="499"/>
                                          </p:stCondLst>
                                        </p:cTn>
                                        <p:tgtEl>
                                          <p:spTgt spid="11"/>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2"/>
                                        </p:tgtEl>
                                      </p:cBhvr>
                                    </p:animEffect>
                                    <p:set>
                                      <p:cBhvr>
                                        <p:cTn id="98" dur="1" fill="hold">
                                          <p:stCondLst>
                                            <p:cond delay="499"/>
                                          </p:stCondLst>
                                        </p:cTn>
                                        <p:tgtEl>
                                          <p:spTgt spid="12"/>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3"/>
                                        </p:tgtEl>
                                      </p:cBhvr>
                                    </p:animEffect>
                                    <p:set>
                                      <p:cBhvr>
                                        <p:cTn id="101" dur="1" fill="hold">
                                          <p:stCondLst>
                                            <p:cond delay="499"/>
                                          </p:stCondLst>
                                        </p:cTn>
                                        <p:tgtEl>
                                          <p:spTgt spid="13"/>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4"/>
                                        </p:tgtEl>
                                      </p:cBhvr>
                                    </p:animEffect>
                                    <p:set>
                                      <p:cBhvr>
                                        <p:cTn id="104" dur="1" fill="hold">
                                          <p:stCondLst>
                                            <p:cond delay="499"/>
                                          </p:stCondLst>
                                        </p:cTn>
                                        <p:tgtEl>
                                          <p:spTgt spid="14"/>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5"/>
                                        </p:tgtEl>
                                      </p:cBhvr>
                                    </p:animEffect>
                                    <p:set>
                                      <p:cBhvr>
                                        <p:cTn id="107" dur="1" fill="hold">
                                          <p:stCondLst>
                                            <p:cond delay="499"/>
                                          </p:stCondLst>
                                        </p:cTn>
                                        <p:tgtEl>
                                          <p:spTgt spid="15"/>
                                        </p:tgtEl>
                                        <p:attrNameLst>
                                          <p:attrName>style.visibility</p:attrName>
                                        </p:attrNameLst>
                                      </p:cBhvr>
                                      <p:to>
                                        <p:strVal val="hidden"/>
                                      </p:to>
                                    </p:set>
                                  </p:childTnLst>
                                </p:cTn>
                              </p:par>
                            </p:childTnLst>
                          </p:cTn>
                        </p:par>
                        <p:par>
                          <p:cTn id="108" fill="hold">
                            <p:stCondLst>
                              <p:cond delay="2500"/>
                            </p:stCondLst>
                            <p:childTnLst>
                              <p:par>
                                <p:cTn id="109" presetID="3" presetClass="emph" presetSubtype="2" fill="hold" grpId="3" nodeType="afterEffect">
                                  <p:stCondLst>
                                    <p:cond delay="0"/>
                                  </p:stCondLst>
                                  <p:childTnLst>
                                    <p:animClr clrSpc="rgb" dir="cw">
                                      <p:cBhvr override="childStyle">
                                        <p:cTn id="110" dur="10" fill="hold"/>
                                        <p:tgtEl>
                                          <p:spTgt spid="6"/>
                                        </p:tgtEl>
                                        <p:attrNameLst>
                                          <p:attrName>style.color</p:attrName>
                                        </p:attrNameLst>
                                      </p:cBhvr>
                                      <p:to>
                                        <a:schemeClr val="bg1"/>
                                      </p:to>
                                    </p:animClr>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6" nodeType="clickEffect">
                                  <p:stCondLst>
                                    <p:cond delay="0"/>
                                  </p:stCondLst>
                                  <p:childTnLst>
                                    <p:set>
                                      <p:cBhvr>
                                        <p:cTn id="114" dur="1" fill="hold">
                                          <p:stCondLst>
                                            <p:cond delay="0"/>
                                          </p:stCondLst>
                                        </p:cTn>
                                        <p:tgtEl>
                                          <p:spTgt spid="6"/>
                                        </p:tgtEl>
                                        <p:attrNameLst>
                                          <p:attrName>style.visibility</p:attrName>
                                        </p:attrNameLst>
                                      </p:cBhvr>
                                      <p:to>
                                        <p:strVal val="visible"/>
                                      </p:to>
                                    </p:set>
                                    <p:animEffect transition="in" filter="fade">
                                      <p:cBhvr>
                                        <p:cTn id="115" dur="250"/>
                                        <p:tgtEl>
                                          <p:spTgt spid="6"/>
                                        </p:tgtEl>
                                      </p:cBhvr>
                                    </p:animEffect>
                                  </p:childTnLst>
                                </p:cTn>
                              </p:par>
                              <p:par>
                                <p:cTn id="116" presetID="42" presetClass="path" presetSubtype="0" accel="50000" decel="50000" fill="hold" grpId="4" nodeType="withEffect">
                                  <p:stCondLst>
                                    <p:cond delay="0"/>
                                  </p:stCondLst>
                                  <p:childTnLst>
                                    <p:animMotion origin="layout" path="M 0.16094 -0.19561 L -0.07396 -0.28195 " pathEditMode="relative" rAng="0" ptsTypes="AA">
                                      <p:cBhvr>
                                        <p:cTn id="117" dur="1500" fill="hold"/>
                                        <p:tgtEl>
                                          <p:spTgt spid="6"/>
                                        </p:tgtEl>
                                        <p:attrNameLst>
                                          <p:attrName>ppt_x</p:attrName>
                                          <p:attrName>ppt_y</p:attrName>
                                        </p:attrNameLst>
                                      </p:cBhvr>
                                      <p:rCtr x="-11753" y="-4329"/>
                                    </p:animMotion>
                                  </p:childTnLst>
                                </p:cTn>
                              </p:par>
                              <p:par>
                                <p:cTn id="118" presetID="10" presetClass="exit" presetSubtype="0" fill="hold" grpId="1" nodeType="withEffect">
                                  <p:stCondLst>
                                    <p:cond delay="0"/>
                                  </p:stCondLst>
                                  <p:childTnLst>
                                    <p:animEffect transition="out" filter="fade">
                                      <p:cBhvr>
                                        <p:cTn id="119" dur="1250"/>
                                        <p:tgtEl>
                                          <p:spTgt spid="3"/>
                                        </p:tgtEl>
                                      </p:cBhvr>
                                    </p:animEffect>
                                    <p:set>
                                      <p:cBhvr>
                                        <p:cTn id="120" dur="1" fill="hold">
                                          <p:stCondLst>
                                            <p:cond delay="12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3074" grpId="1"/>
      <p:bldP spid="4" grpId="0"/>
      <p:bldP spid="4" grpId="1"/>
      <p:bldP spid="4" grpId="2"/>
      <p:bldP spid="5" grpId="0"/>
      <p:bldP spid="5" grpId="1"/>
      <p:bldP spid="5" grpId="2"/>
      <p:bldP spid="6" grpId="0"/>
      <p:bldP spid="6" grpId="1"/>
      <p:bldP spid="6" grpId="2"/>
      <p:bldP spid="6" grpId="3"/>
      <p:bldP spid="6" grpId="4"/>
      <p:bldP spid="6" grpId="6"/>
      <p:bldP spid="7" grpId="0"/>
      <p:bldP spid="7" grpId="1"/>
      <p:bldP spid="7" grpId="2"/>
      <p:bldP spid="8" grpId="0"/>
      <p:bldP spid="8" grpId="1"/>
      <p:bldP spid="8"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83F3CB-DBDA-9636-BAD5-391724017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Final">
            <a:extLst>
              <a:ext uri="{FF2B5EF4-FFF2-40B4-BE49-F238E27FC236}">
                <a16:creationId xmlns:a16="http://schemas.microsoft.com/office/drawing/2014/main" id="{890D6CD6-0C76-2C5D-3262-32625A883ED3}"/>
              </a:ext>
            </a:extLst>
          </p:cNvPr>
          <p:cNvSpPr txBox="1">
            <a:spLocks noChangeArrowheads="1"/>
          </p:cNvSpPr>
          <p:nvPr/>
        </p:nvSpPr>
        <p:spPr>
          <a:xfrm>
            <a:off x="596132" y="289719"/>
            <a:ext cx="7951736" cy="6278562"/>
          </a:xfrm>
          <a:prstGeom prst="rect">
            <a:avLst/>
          </a:prstGeom>
        </p:spPr>
        <p:txBody>
          <a:bodyPr vert="horz" lIns="91440" tIns="45720" rIns="91440" bIns="45720" rtlCol="0" anchor="ctr">
            <a:normAutofit fontScale="90000" lnSpcReduction="10000"/>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altLang="en-US" sz="3800" b="1" dirty="0">
                <a:ln w="17780" cmpd="sng">
                  <a:solidFill>
                    <a:srgbClr val="FFFFFF"/>
                  </a:solidFill>
                  <a:prstDash val="solid"/>
                  <a:miter lim="800000"/>
                </a:ln>
                <a:solidFill>
                  <a:srgbClr val="33CC33"/>
                </a:solidFill>
                <a:effectLst>
                  <a:glow rad="101600">
                    <a:schemeClr val="tx1"/>
                  </a:glow>
                  <a:outerShdw blurRad="50800" algn="tl" rotWithShape="0">
                    <a:srgbClr val="000000"/>
                  </a:outerShdw>
                </a:effectLst>
                <a:latin typeface="Calibri" panose="020F0502020204030204" pitchFamily="34" charset="0"/>
              </a:rPr>
              <a:t>who rules over men:</a:t>
            </a:r>
          </a:p>
          <a:p>
            <a:pPr algn="l" fontAlgn="auto">
              <a:spcAft>
                <a:spcPts val="0"/>
              </a:spcAft>
            </a:pPr>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must be just</a:t>
            </a:r>
          </a:p>
          <a:p>
            <a:pPr algn="l" fontAlgn="auto">
              <a:spcAft>
                <a:spcPts val="0"/>
              </a:spcAft>
            </a:pPr>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Ruling in the fear of God</a:t>
            </a:r>
          </a:p>
          <a:p>
            <a:pPr algn="l" fontAlgn="auto">
              <a:spcAft>
                <a:spcPts val="0"/>
              </a:spcAft>
            </a:pPr>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be like the light of the morning </a:t>
            </a:r>
          </a:p>
          <a:p>
            <a:pPr algn="l" fontAlgn="auto">
              <a:spcAft>
                <a:spcPts val="0"/>
              </a:spcAft>
            </a:pPr>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A morning without clouds</a:t>
            </a:r>
          </a:p>
          <a:p>
            <a:pPr algn="l" fontAlgn="auto">
              <a:spcAft>
                <a:spcPts val="0"/>
              </a:spcAft>
            </a:pPr>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Like the tender grass</a:t>
            </a:r>
          </a:p>
          <a:p>
            <a:pPr algn="l" fontAlgn="auto">
              <a:spcAft>
                <a:spcPts val="0"/>
              </a:spcAft>
            </a:pPr>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By clear shining after rain</a:t>
            </a:r>
          </a:p>
          <a:p>
            <a:pPr algn="l" fontAlgn="auto">
              <a:spcAft>
                <a:spcPts val="0"/>
              </a:spcAft>
            </a:pPr>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fontAlgn="auto">
              <a:spcAft>
                <a:spcPts val="0"/>
              </a:spcAft>
            </a:pPr>
            <a:r>
              <a:rPr lang="en-US" altLang="en-US" sz="3800" b="1"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Although my house is not so with God</a:t>
            </a:r>
          </a:p>
          <a:p>
            <a:pPr algn="l" fontAlgn="auto">
              <a:spcAft>
                <a:spcPts val="0"/>
              </a:spcAft>
            </a:pPr>
            <a:r>
              <a:rPr lang="en-US" altLang="en-US" sz="3800" b="1"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			      ↓</a:t>
            </a:r>
            <a:r>
              <a:rPr lang="en-US" altLang="en-US" sz="38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p>
          <a:p>
            <a:pPr fontAlgn="auto">
              <a:spcAft>
                <a:spcPts val="0"/>
              </a:spcAft>
            </a:pPr>
            <a:r>
              <a:rPr lang="en-US" altLang="en-US" sz="38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Yet He has made an everlasting covenant Ordered in all things and secure</a:t>
            </a:r>
          </a:p>
          <a:p>
            <a:pPr fontAlgn="auto">
              <a:spcAft>
                <a:spcPts val="0"/>
              </a:spcAft>
            </a:pPr>
            <a:r>
              <a:rPr lang="en-US" altLang="en-US" sz="38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For this is my salvation and desire</a:t>
            </a:r>
            <a:endParaRPr lang="en-US" altLang="en-US" sz="3200" b="1" i="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308344" y="274638"/>
            <a:ext cx="8601740" cy="6278562"/>
          </a:xfrm>
        </p:spPr>
        <p:txBody>
          <a:bodyPr>
            <a:normAutofit fontScale="90000"/>
            <a:scene3d>
              <a:camera prst="orthographicFront"/>
              <a:lightRig rig="flat" dir="t"/>
            </a:scene3d>
            <a:sp3d extrusionH="57150" prstMaterial="plastic">
              <a:bevelT w="38100" h="38100"/>
            </a:sp3d>
          </a:bodyPr>
          <a:lstStyle/>
          <a:p>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God of Israel said, The Rock of Israel spoke to me: 'He who rules over men must be just, Ruling in the fear of God. And he shall be like the light of the morning when the sun rises, A morning without clouds, Like the tender grass springing out of the earth, By clear shining after rain.' Although my house is not so with God, Yet He has made with me an everlasting covenant, Ordered in all things and secure. For this is all my salvation and all my desire; Will He not make it increase?"</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Samuel 23:3-5 </a:t>
            </a:r>
          </a:p>
        </p:txBody>
      </p:sp>
      <p:sp>
        <p:nvSpPr>
          <p:cNvPr id="3" name="Rectangle 2">
            <a:extLst>
              <a:ext uri="{FF2B5EF4-FFF2-40B4-BE49-F238E27FC236}">
                <a16:creationId xmlns:a16="http://schemas.microsoft.com/office/drawing/2014/main" id="{2BC2BC5A-B519-93D3-B1A0-435E902003BF}"/>
              </a:ext>
            </a:extLst>
          </p:cNvPr>
          <p:cNvSpPr txBox="1">
            <a:spLocks noChangeArrowheads="1"/>
          </p:cNvSpPr>
          <p:nvPr/>
        </p:nvSpPr>
        <p:spPr bwMode="auto">
          <a:xfrm>
            <a:off x="5679229" y="-36576"/>
            <a:ext cx="1477475"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Truth</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Title 1">
            <a:extLst>
              <a:ext uri="{FF2B5EF4-FFF2-40B4-BE49-F238E27FC236}">
                <a16:creationId xmlns:a16="http://schemas.microsoft.com/office/drawing/2014/main" id="{4948F3F7-56F5-0C62-B126-5278CB49F0A0}"/>
              </a:ext>
            </a:extLst>
          </p:cNvPr>
          <p:cNvSpPr txBox="1">
            <a:spLocks/>
          </p:cNvSpPr>
          <p:nvPr/>
        </p:nvSpPr>
        <p:spPr>
          <a:xfrm>
            <a:off x="4012632" y="3573624"/>
            <a:ext cx="39624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4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6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4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6" name="Rectangle 2">
            <a:extLst>
              <a:ext uri="{FF2B5EF4-FFF2-40B4-BE49-F238E27FC236}">
                <a16:creationId xmlns:a16="http://schemas.microsoft.com/office/drawing/2014/main" id="{7FFBE6D7-1CE7-E299-64CF-80EC6381EA74}"/>
              </a:ext>
            </a:extLst>
          </p:cNvPr>
          <p:cNvSpPr txBox="1">
            <a:spLocks noChangeArrowheads="1"/>
          </p:cNvSpPr>
          <p:nvPr/>
        </p:nvSpPr>
        <p:spPr bwMode="auto">
          <a:xfrm>
            <a:off x="4152900" y="3506182"/>
            <a:ext cx="371704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house is not so</a:t>
            </a:r>
            <a:endParaRPr kumimoji="0" lang="en-US" altLang="en-US" sz="3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2">
            <a:extLst>
              <a:ext uri="{FF2B5EF4-FFF2-40B4-BE49-F238E27FC236}">
                <a16:creationId xmlns:a16="http://schemas.microsoft.com/office/drawing/2014/main" id="{56B4D05F-9577-C2EA-2CD3-8338645FAC92}"/>
              </a:ext>
            </a:extLst>
          </p:cNvPr>
          <p:cNvSpPr txBox="1">
            <a:spLocks noChangeArrowheads="1"/>
          </p:cNvSpPr>
          <p:nvPr/>
        </p:nvSpPr>
        <p:spPr bwMode="auto">
          <a:xfrm>
            <a:off x="2395538" y="882741"/>
            <a:ext cx="3969543" cy="824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who rules over men</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D870628C-C84A-7555-773E-D72B4E41D2CA}"/>
              </a:ext>
            </a:extLst>
          </p:cNvPr>
          <p:cNvSpPr txBox="1">
            <a:spLocks noChangeArrowheads="1"/>
          </p:cNvSpPr>
          <p:nvPr/>
        </p:nvSpPr>
        <p:spPr bwMode="auto">
          <a:xfrm>
            <a:off x="1600243" y="899160"/>
            <a:ext cx="307297" cy="79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1FDF517B-C0F1-9A53-D4E8-F77D0FDB6323}"/>
              </a:ext>
            </a:extLst>
          </p:cNvPr>
          <p:cNvSpPr txBox="1">
            <a:spLocks noChangeArrowheads="1"/>
          </p:cNvSpPr>
          <p:nvPr/>
        </p:nvSpPr>
        <p:spPr bwMode="auto">
          <a:xfrm>
            <a:off x="6035040" y="883921"/>
            <a:ext cx="2646680" cy="817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must be just</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4E3136D7-E83A-2899-AD00-426A8CADAC46}"/>
              </a:ext>
            </a:extLst>
          </p:cNvPr>
          <p:cNvSpPr txBox="1">
            <a:spLocks noChangeArrowheads="1"/>
          </p:cNvSpPr>
          <p:nvPr/>
        </p:nvSpPr>
        <p:spPr bwMode="auto">
          <a:xfrm>
            <a:off x="421875" y="1404939"/>
            <a:ext cx="4695431" cy="81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Ruling in the fear of God</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E7280160-EF38-3066-5F20-79772CD25D37}"/>
              </a:ext>
            </a:extLst>
          </p:cNvPr>
          <p:cNvSpPr txBox="1">
            <a:spLocks noChangeArrowheads="1"/>
          </p:cNvSpPr>
          <p:nvPr/>
        </p:nvSpPr>
        <p:spPr bwMode="auto">
          <a:xfrm>
            <a:off x="7260055" y="1410225"/>
            <a:ext cx="1574383"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be like</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4F49BE5C-EA8D-A26F-3B6B-750EA5A9CD38}"/>
              </a:ext>
            </a:extLst>
          </p:cNvPr>
          <p:cNvSpPr txBox="1">
            <a:spLocks noChangeArrowheads="1"/>
          </p:cNvSpPr>
          <p:nvPr/>
        </p:nvSpPr>
        <p:spPr bwMode="auto">
          <a:xfrm>
            <a:off x="286820" y="1924050"/>
            <a:ext cx="4723329" cy="816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the light of the morning</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D03DDEF9-33D9-BDC7-C6A3-EEC7E6819B85}"/>
              </a:ext>
            </a:extLst>
          </p:cNvPr>
          <p:cNvSpPr txBox="1">
            <a:spLocks noChangeArrowheads="1"/>
          </p:cNvSpPr>
          <p:nvPr/>
        </p:nvSpPr>
        <p:spPr bwMode="auto">
          <a:xfrm>
            <a:off x="8277727" y="1930090"/>
            <a:ext cx="57925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D4D67B06-04B9-DB52-8691-53003AE62918}"/>
              </a:ext>
            </a:extLst>
          </p:cNvPr>
          <p:cNvSpPr txBox="1">
            <a:spLocks noChangeArrowheads="1"/>
          </p:cNvSpPr>
          <p:nvPr/>
        </p:nvSpPr>
        <p:spPr bwMode="auto">
          <a:xfrm>
            <a:off x="345440" y="2443480"/>
            <a:ext cx="4623601" cy="811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morning without clouds</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AC18C56A-125F-6249-B9A1-2C43C88B400E}"/>
              </a:ext>
            </a:extLst>
          </p:cNvPr>
          <p:cNvSpPr txBox="1">
            <a:spLocks noChangeArrowheads="1"/>
          </p:cNvSpPr>
          <p:nvPr/>
        </p:nvSpPr>
        <p:spPr bwMode="auto">
          <a:xfrm>
            <a:off x="4842152" y="2458720"/>
            <a:ext cx="4025623" cy="78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Like the tender grass</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42912226-1399-68A1-2DBA-0E4286458E90}"/>
              </a:ext>
            </a:extLst>
          </p:cNvPr>
          <p:cNvSpPr txBox="1">
            <a:spLocks noChangeArrowheads="1"/>
          </p:cNvSpPr>
          <p:nvPr/>
        </p:nvSpPr>
        <p:spPr bwMode="auto">
          <a:xfrm>
            <a:off x="5279801" y="3051257"/>
            <a:ext cx="3449862" cy="63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By clear shining</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C7651BCF-4414-869C-33A1-A3EA9855D3E5}"/>
              </a:ext>
            </a:extLst>
          </p:cNvPr>
          <p:cNvSpPr txBox="1">
            <a:spLocks noChangeArrowheads="1"/>
          </p:cNvSpPr>
          <p:nvPr/>
        </p:nvSpPr>
        <p:spPr bwMode="auto">
          <a:xfrm>
            <a:off x="454819" y="3482164"/>
            <a:ext cx="2023686"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after rain</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3E9A16E7-7763-ABE6-0506-C63CD548DB84}"/>
              </a:ext>
            </a:extLst>
          </p:cNvPr>
          <p:cNvSpPr txBox="1">
            <a:spLocks noChangeArrowheads="1"/>
          </p:cNvSpPr>
          <p:nvPr/>
        </p:nvSpPr>
        <p:spPr bwMode="auto">
          <a:xfrm>
            <a:off x="2314576" y="3482164"/>
            <a:ext cx="6552698"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Although my house is not so with</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58282F64-2AE8-C999-8597-237F440A242B}"/>
              </a:ext>
            </a:extLst>
          </p:cNvPr>
          <p:cNvSpPr txBox="1">
            <a:spLocks noChangeArrowheads="1"/>
          </p:cNvSpPr>
          <p:nvPr/>
        </p:nvSpPr>
        <p:spPr bwMode="auto">
          <a:xfrm>
            <a:off x="352425" y="4014788"/>
            <a:ext cx="1163555" cy="78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God</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BBA71B0E-D78A-CC4E-847C-316EFC45B588}"/>
              </a:ext>
            </a:extLst>
          </p:cNvPr>
          <p:cNvSpPr txBox="1">
            <a:spLocks noChangeArrowheads="1"/>
          </p:cNvSpPr>
          <p:nvPr/>
        </p:nvSpPr>
        <p:spPr bwMode="auto">
          <a:xfrm>
            <a:off x="1331189" y="3995737"/>
            <a:ext cx="3327290" cy="821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Yet He has made </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C499DB57-4224-04C5-FF09-043DA7518E1E}"/>
              </a:ext>
            </a:extLst>
          </p:cNvPr>
          <p:cNvSpPr txBox="1">
            <a:spLocks noChangeArrowheads="1"/>
          </p:cNvSpPr>
          <p:nvPr/>
        </p:nvSpPr>
        <p:spPr bwMode="auto">
          <a:xfrm>
            <a:off x="5874544" y="3988595"/>
            <a:ext cx="3058060" cy="830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an everlasting</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09C83462-B570-9B96-0032-F72627737E1C}"/>
              </a:ext>
            </a:extLst>
          </p:cNvPr>
          <p:cNvSpPr txBox="1">
            <a:spLocks noChangeArrowheads="1"/>
          </p:cNvSpPr>
          <p:nvPr/>
        </p:nvSpPr>
        <p:spPr bwMode="auto">
          <a:xfrm>
            <a:off x="285749" y="4567238"/>
            <a:ext cx="1964155" cy="70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400" b="1"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covenant</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A7F79761-834F-6B59-422B-E1B148B2B7B8}"/>
              </a:ext>
            </a:extLst>
          </p:cNvPr>
          <p:cNvSpPr txBox="1">
            <a:spLocks noChangeArrowheads="1"/>
          </p:cNvSpPr>
          <p:nvPr/>
        </p:nvSpPr>
        <p:spPr bwMode="auto">
          <a:xfrm>
            <a:off x="2069465" y="4536281"/>
            <a:ext cx="6150644" cy="78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Ordered in all things and secure</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5" name="Rectangle 2">
            <a:extLst>
              <a:ext uri="{FF2B5EF4-FFF2-40B4-BE49-F238E27FC236}">
                <a16:creationId xmlns:a16="http://schemas.microsoft.com/office/drawing/2014/main" id="{DCCCFD89-F2F9-96AD-77E3-914EC7A870E0}"/>
              </a:ext>
            </a:extLst>
          </p:cNvPr>
          <p:cNvSpPr txBox="1">
            <a:spLocks noChangeArrowheads="1"/>
          </p:cNvSpPr>
          <p:nvPr/>
        </p:nvSpPr>
        <p:spPr bwMode="auto">
          <a:xfrm>
            <a:off x="8004326" y="4522013"/>
            <a:ext cx="96108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For</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6" name="Rectangle 2">
            <a:extLst>
              <a:ext uri="{FF2B5EF4-FFF2-40B4-BE49-F238E27FC236}">
                <a16:creationId xmlns:a16="http://schemas.microsoft.com/office/drawing/2014/main" id="{C3D4E690-3873-561B-34E2-9EC42301A672}"/>
              </a:ext>
            </a:extLst>
          </p:cNvPr>
          <p:cNvSpPr txBox="1">
            <a:spLocks noChangeArrowheads="1"/>
          </p:cNvSpPr>
          <p:nvPr/>
        </p:nvSpPr>
        <p:spPr bwMode="auto">
          <a:xfrm>
            <a:off x="395446" y="5049520"/>
            <a:ext cx="1484021" cy="782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this is</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7" name="Rectangle 2">
            <a:extLst>
              <a:ext uri="{FF2B5EF4-FFF2-40B4-BE49-F238E27FC236}">
                <a16:creationId xmlns:a16="http://schemas.microsoft.com/office/drawing/2014/main" id="{E2C914FF-A211-FB06-8BA5-BC38B6B7849C}"/>
              </a:ext>
            </a:extLst>
          </p:cNvPr>
          <p:cNvSpPr txBox="1">
            <a:spLocks noChangeArrowheads="1"/>
          </p:cNvSpPr>
          <p:nvPr/>
        </p:nvSpPr>
        <p:spPr bwMode="auto">
          <a:xfrm>
            <a:off x="1988128" y="5031741"/>
            <a:ext cx="3612572" cy="827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my salvation and</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8" name="Rectangle 2">
            <a:extLst>
              <a:ext uri="{FF2B5EF4-FFF2-40B4-BE49-F238E27FC236}">
                <a16:creationId xmlns:a16="http://schemas.microsoft.com/office/drawing/2014/main" id="{EC5A9445-9E9B-DF2A-F95E-AD0173842A04}"/>
              </a:ext>
            </a:extLst>
          </p:cNvPr>
          <p:cNvSpPr txBox="1">
            <a:spLocks noChangeArrowheads="1"/>
          </p:cNvSpPr>
          <p:nvPr/>
        </p:nvSpPr>
        <p:spPr bwMode="auto">
          <a:xfrm>
            <a:off x="6334068" y="5039318"/>
            <a:ext cx="1583112"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desire</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9" name="Title 1">
            <a:extLst>
              <a:ext uri="{FF2B5EF4-FFF2-40B4-BE49-F238E27FC236}">
                <a16:creationId xmlns:a16="http://schemas.microsoft.com/office/drawing/2014/main" id="{0D98E237-8DAE-34E3-205C-EC3563276AE6}"/>
              </a:ext>
            </a:extLst>
          </p:cNvPr>
          <p:cNvSpPr txBox="1">
            <a:spLocks/>
          </p:cNvSpPr>
          <p:nvPr/>
        </p:nvSpPr>
        <p:spPr>
          <a:xfrm>
            <a:off x="4969753" y="461461"/>
            <a:ext cx="294868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4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 name="Rectangle 2">
            <a:extLst>
              <a:ext uri="{FF2B5EF4-FFF2-40B4-BE49-F238E27FC236}">
                <a16:creationId xmlns:a16="http://schemas.microsoft.com/office/drawing/2014/main" id="{3EEE2476-D96C-F326-6FF1-C14FF85C62A5}"/>
              </a:ext>
            </a:extLst>
          </p:cNvPr>
          <p:cNvSpPr txBox="1">
            <a:spLocks noChangeArrowheads="1"/>
          </p:cNvSpPr>
          <p:nvPr/>
        </p:nvSpPr>
        <p:spPr bwMode="auto">
          <a:xfrm>
            <a:off x="4879757" y="392813"/>
            <a:ext cx="313960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38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Rock of </a:t>
            </a:r>
            <a:r>
              <a:rPr kumimoji="0" lang="en-US" altLang="en-US" sz="3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Israel</a:t>
            </a:r>
            <a:endParaRPr kumimoji="0" lang="en-US" altLang="en-US" sz="3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 name="!!Morph">
            <a:extLst>
              <a:ext uri="{FF2B5EF4-FFF2-40B4-BE49-F238E27FC236}">
                <a16:creationId xmlns:a16="http://schemas.microsoft.com/office/drawing/2014/main" id="{EDCDF73D-B8C5-20A8-84B9-10F6F6267FB7}"/>
              </a:ext>
            </a:extLst>
          </p:cNvPr>
          <p:cNvSpPr txBox="1">
            <a:spLocks noChangeArrowheads="1"/>
          </p:cNvSpPr>
          <p:nvPr/>
        </p:nvSpPr>
        <p:spPr bwMode="auto">
          <a:xfrm>
            <a:off x="957316" y="1993186"/>
            <a:ext cx="1309332" cy="675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rPr>
              <a:t>light</a:t>
            </a:r>
            <a:endParaRPr kumimoji="0" lang="en-US" altLang="en-US" sz="3400" b="1" i="1" u="none" strike="noStrike" kern="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73" name="Rectangle 2">
            <a:extLst>
              <a:ext uri="{FF2B5EF4-FFF2-40B4-BE49-F238E27FC236}">
                <a16:creationId xmlns:a16="http://schemas.microsoft.com/office/drawing/2014/main" id="{71CB26B7-ADC1-7595-9B7A-4D035BF535CF}"/>
              </a:ext>
            </a:extLst>
          </p:cNvPr>
          <p:cNvSpPr txBox="1">
            <a:spLocks noChangeArrowheads="1"/>
          </p:cNvSpPr>
          <p:nvPr/>
        </p:nvSpPr>
        <p:spPr bwMode="auto">
          <a:xfrm>
            <a:off x="3769853" y="1702587"/>
            <a:ext cx="1100938" cy="602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light</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72" name="Rectangle 2" hidden="1">
            <a:extLst>
              <a:ext uri="{FF2B5EF4-FFF2-40B4-BE49-F238E27FC236}">
                <a16:creationId xmlns:a16="http://schemas.microsoft.com/office/drawing/2014/main" id="{496B3361-3E31-B493-A02D-8A96520883B0}"/>
              </a:ext>
            </a:extLst>
          </p:cNvPr>
          <p:cNvSpPr txBox="1">
            <a:spLocks noChangeArrowheads="1"/>
          </p:cNvSpPr>
          <p:nvPr/>
        </p:nvSpPr>
        <p:spPr bwMode="auto">
          <a:xfrm>
            <a:off x="3886200" y="2092229"/>
            <a:ext cx="1563914" cy="817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light</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127381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31"/>
                                        </p:tgtEl>
                                      </p:cBhvr>
                                    </p:animEffect>
                                    <p:set>
                                      <p:cBhvr>
                                        <p:cTn id="11" dur="1" fill="hold">
                                          <p:stCondLst>
                                            <p:cond delay="249"/>
                                          </p:stCondLst>
                                        </p:cTn>
                                        <p:tgtEl>
                                          <p:spTgt spid="3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par>
                                <p:cTn id="17" presetID="18" presetClass="emph" presetSubtype="0" fill="hold" grpId="1" nodeType="withEffect">
                                  <p:stCondLst>
                                    <p:cond delay="0"/>
                                  </p:stCondLst>
                                  <p:childTnLst>
                                    <p:set>
                                      <p:cBhvr override="childStyle">
                                        <p:cTn id="18" dur="500" fill="hold"/>
                                        <p:tgtEl>
                                          <p:spTgt spid="29"/>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17" presetClass="entr" presetSubtype="10" fill="hold" grpId="1"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fltVal val="0"/>
                                          </p:val>
                                        </p:tav>
                                        <p:tav tm="100000">
                                          <p:val>
                                            <p:strVal val="#ppt_w"/>
                                          </p:val>
                                        </p:tav>
                                      </p:tavLst>
                                    </p:anim>
                                    <p:anim calcmode="lin" valueType="num">
                                      <p:cBhvr>
                                        <p:cTn id="32" dur="1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par>
                                <p:cTn id="38" presetID="18" presetClass="emph" presetSubtype="0" fill="hold" grpId="1" nodeType="withEffect">
                                  <p:stCondLst>
                                    <p:cond delay="0"/>
                                  </p:stCondLst>
                                  <p:childTnLst>
                                    <p:set>
                                      <p:cBhvr override="childStyle">
                                        <p:cTn id="39" dur="500" fill="hold"/>
                                        <p:tgtEl>
                                          <p:spTgt spid="5"/>
                                        </p:tgtEl>
                                        <p:attrNameLst>
                                          <p:attrName>style.textDecorationUnderline</p:attrName>
                                        </p:attrNameLst>
                                      </p:cBhvr>
                                      <p:to>
                                        <p:strVal val="true"/>
                                      </p:to>
                                    </p:set>
                                  </p:childTnLst>
                                </p:cTn>
                              </p:par>
                              <p:par>
                                <p:cTn id="40" presetID="22" presetClass="entr" presetSubtype="8"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250"/>
                                        <p:tgtEl>
                                          <p:spTgt spid="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250"/>
                                        <p:tgtEl>
                                          <p:spTgt spid="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250"/>
                                        <p:tgtEl>
                                          <p:spTgt spid="1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25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250"/>
                                        <p:tgtEl>
                                          <p:spTgt spid="1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250"/>
                                        <p:tgtEl>
                                          <p:spTgt spid="1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250"/>
                                        <p:tgtEl>
                                          <p:spTgt spid="1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250"/>
                                        <p:tgtEl>
                                          <p:spTgt spid="1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250"/>
                                        <p:tgtEl>
                                          <p:spTgt spid="1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250"/>
                                        <p:tgtEl>
                                          <p:spTgt spid="1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250"/>
                                        <p:tgtEl>
                                          <p:spTgt spid="1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250"/>
                                        <p:tgtEl>
                                          <p:spTgt spid="1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250"/>
                                        <p:tgtEl>
                                          <p:spTgt spid="2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250"/>
                                        <p:tgtEl>
                                          <p:spTgt spid="2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250"/>
                                        <p:tgtEl>
                                          <p:spTgt spid="22"/>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250"/>
                                        <p:tgtEl>
                                          <p:spTgt spid="23"/>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250"/>
                                        <p:tgtEl>
                                          <p:spTgt spid="24"/>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fade">
                                      <p:cBhvr>
                                        <p:cTn id="98" dur="250"/>
                                        <p:tgtEl>
                                          <p:spTgt spid="25"/>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26"/>
                                        </p:tgtEl>
                                        <p:attrNameLst>
                                          <p:attrName>style.visibility</p:attrName>
                                        </p:attrNameLst>
                                      </p:cBhvr>
                                      <p:to>
                                        <p:strVal val="visible"/>
                                      </p:to>
                                    </p:set>
                                    <p:animEffect transition="in" filter="fade">
                                      <p:cBhvr>
                                        <p:cTn id="101" dur="250"/>
                                        <p:tgtEl>
                                          <p:spTgt spid="26"/>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7"/>
                                        </p:tgtEl>
                                        <p:attrNameLst>
                                          <p:attrName>style.visibility</p:attrName>
                                        </p:attrNameLst>
                                      </p:cBhvr>
                                      <p:to>
                                        <p:strVal val="visible"/>
                                      </p:to>
                                    </p:set>
                                    <p:animEffect transition="in" filter="fade">
                                      <p:cBhvr>
                                        <p:cTn id="104" dur="250"/>
                                        <p:tgtEl>
                                          <p:spTgt spid="27"/>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fade">
                                      <p:cBhvr>
                                        <p:cTn id="107" dur="250"/>
                                        <p:tgtEl>
                                          <p:spTgt spid="28"/>
                                        </p:tgtEl>
                                      </p:cBhvr>
                                    </p:animEffect>
                                  </p:childTnLst>
                                </p:cTn>
                              </p:par>
                              <p:par>
                                <p:cTn id="108" presetID="42" presetClass="path" presetSubtype="0" accel="50000" decel="50000" fill="hold" grpId="2" nodeType="withEffect">
                                  <p:stCondLst>
                                    <p:cond delay="0"/>
                                  </p:stCondLst>
                                  <p:childTnLst>
                                    <p:animMotion origin="layout" path="M -3.05556E-6 2.59259E-6 L -0.20868 -0.10047 " pathEditMode="relative" rAng="0" ptsTypes="AA">
                                      <p:cBhvr>
                                        <p:cTn id="109" dur="2000" fill="hold"/>
                                        <p:tgtEl>
                                          <p:spTgt spid="4"/>
                                        </p:tgtEl>
                                        <p:attrNameLst>
                                          <p:attrName>ppt_x</p:attrName>
                                          <p:attrName>ppt_y</p:attrName>
                                        </p:attrNameLst>
                                      </p:cBhvr>
                                      <p:rCtr x="-10434" y="-5023"/>
                                    </p:animMotion>
                                  </p:childTnLst>
                                </p:cTn>
                              </p:par>
                              <p:par>
                                <p:cTn id="110" presetID="42" presetClass="path" presetSubtype="0" accel="50000" decel="50000" fill="hold" grpId="2" nodeType="withEffect">
                                  <p:stCondLst>
                                    <p:cond delay="0"/>
                                  </p:stCondLst>
                                  <p:childTnLst>
                                    <p:animMotion origin="layout" path="M -2.77778E-7 2.59259E-6 L 0.27951 -0.10093 " pathEditMode="relative" rAng="0" ptsTypes="AA">
                                      <p:cBhvr>
                                        <p:cTn id="111" dur="2000" fill="hold"/>
                                        <p:tgtEl>
                                          <p:spTgt spid="9"/>
                                        </p:tgtEl>
                                        <p:attrNameLst>
                                          <p:attrName>ppt_x</p:attrName>
                                          <p:attrName>ppt_y</p:attrName>
                                        </p:attrNameLst>
                                      </p:cBhvr>
                                      <p:rCtr x="13976" y="-5046"/>
                                    </p:animMotion>
                                  </p:childTnLst>
                                </p:cTn>
                              </p:par>
                              <p:par>
                                <p:cTn id="112" presetID="42" presetClass="path" presetSubtype="0" accel="50000" decel="50000" fill="hold" grpId="2" nodeType="withEffect">
                                  <p:stCondLst>
                                    <p:cond delay="0"/>
                                  </p:stCondLst>
                                  <p:childTnLst>
                                    <p:animMotion origin="layout" path="M 2.5E-6 4.07407E-6 L -0.46979 -0.03264 " pathEditMode="relative" rAng="0" ptsTypes="AA">
                                      <p:cBhvr>
                                        <p:cTn id="113" dur="2000" fill="hold"/>
                                        <p:tgtEl>
                                          <p:spTgt spid="10"/>
                                        </p:tgtEl>
                                        <p:attrNameLst>
                                          <p:attrName>ppt_x</p:attrName>
                                          <p:attrName>ppt_y</p:attrName>
                                        </p:attrNameLst>
                                      </p:cBhvr>
                                      <p:rCtr x="-23490" y="-1644"/>
                                    </p:animMotion>
                                  </p:childTnLst>
                                </p:cTn>
                              </p:par>
                              <p:par>
                                <p:cTn id="114" presetID="42" presetClass="path" presetSubtype="0" accel="50000" decel="50000" fill="hold" grpId="2" nodeType="withEffect">
                                  <p:stCondLst>
                                    <p:cond delay="0"/>
                                  </p:stCondLst>
                                  <p:childTnLst>
                                    <p:animMotion origin="layout" path="M 2.22222E-6 -1.85185E-6 L 0.15035 -0.04004 " pathEditMode="relative" rAng="0" ptsTypes="AA">
                                      <p:cBhvr>
                                        <p:cTn id="115" dur="2000" fill="hold"/>
                                        <p:tgtEl>
                                          <p:spTgt spid="11"/>
                                        </p:tgtEl>
                                        <p:attrNameLst>
                                          <p:attrName>ppt_x</p:attrName>
                                          <p:attrName>ppt_y</p:attrName>
                                        </p:attrNameLst>
                                      </p:cBhvr>
                                      <p:rCtr x="7517" y="-2014"/>
                                    </p:animMotion>
                                  </p:childTnLst>
                                </p:cTn>
                              </p:par>
                              <p:par>
                                <p:cTn id="116" presetID="42" presetClass="path" presetSubtype="0" accel="50000" decel="50000" fill="hold" grpId="2" nodeType="withEffect">
                                  <p:stCondLst>
                                    <p:cond delay="0"/>
                                  </p:stCondLst>
                                  <p:childTnLst>
                                    <p:animMotion origin="layout" path="M -4.72222E-6 -1.85185E-6 L -0.60173 0.02847 " pathEditMode="relative" rAng="0" ptsTypes="AA">
                                      <p:cBhvr>
                                        <p:cTn id="117" dur="2000" fill="hold"/>
                                        <p:tgtEl>
                                          <p:spTgt spid="12"/>
                                        </p:tgtEl>
                                        <p:attrNameLst>
                                          <p:attrName>ppt_x</p:attrName>
                                          <p:attrName>ppt_y</p:attrName>
                                        </p:attrNameLst>
                                      </p:cBhvr>
                                      <p:rCtr x="-30087" y="1412"/>
                                    </p:animMotion>
                                  </p:childTnLst>
                                </p:cTn>
                              </p:par>
                              <p:par>
                                <p:cTn id="118" presetID="42" presetClass="path" presetSubtype="0" accel="50000" decel="50000" fill="hold" grpId="2" nodeType="withEffect">
                                  <p:stCondLst>
                                    <p:cond delay="0"/>
                                  </p:stCondLst>
                                  <p:childTnLst>
                                    <p:animMotion origin="layout" path="M -3.33333E-6 3.7037E-6 L 0.2967 -0.04792 " pathEditMode="relative" rAng="0" ptsTypes="AA">
                                      <p:cBhvr>
                                        <p:cTn id="119" dur="2000" fill="hold"/>
                                        <p:tgtEl>
                                          <p:spTgt spid="13"/>
                                        </p:tgtEl>
                                        <p:attrNameLst>
                                          <p:attrName>ppt_x</p:attrName>
                                          <p:attrName>ppt_y</p:attrName>
                                        </p:attrNameLst>
                                      </p:cBhvr>
                                      <p:rCtr x="14826" y="-2407"/>
                                    </p:animMotion>
                                  </p:childTnLst>
                                </p:cTn>
                              </p:par>
                              <p:par>
                                <p:cTn id="120" presetID="42" presetClass="path" presetSubtype="0" accel="50000" decel="50000" fill="hold" grpId="2" nodeType="withEffect">
                                  <p:stCondLst>
                                    <p:cond delay="0"/>
                                  </p:stCondLst>
                                  <p:childTnLst>
                                    <p:animMotion origin="layout" path="M 4.44444E-6 2.22222E-6 L -0.70834 0.01991 " pathEditMode="relative" rAng="0" ptsTypes="AA">
                                      <p:cBhvr>
                                        <p:cTn id="121" dur="2000" fill="hold"/>
                                        <p:tgtEl>
                                          <p:spTgt spid="14"/>
                                        </p:tgtEl>
                                        <p:attrNameLst>
                                          <p:attrName>ppt_x</p:attrName>
                                          <p:attrName>ppt_y</p:attrName>
                                        </p:attrNameLst>
                                      </p:cBhvr>
                                      <p:rCtr x="-35417" y="995"/>
                                    </p:animMotion>
                                  </p:childTnLst>
                                </p:cTn>
                              </p:par>
                              <p:par>
                                <p:cTn id="122" presetID="42" presetClass="path" presetSubtype="0" accel="50000" decel="50000" fill="hold" grpId="2" nodeType="withEffect">
                                  <p:stCondLst>
                                    <p:cond delay="0"/>
                                  </p:stCondLst>
                                  <p:childTnLst>
                                    <p:animMotion origin="layout" path="M 5E-6 7.40741E-7 L 0.19775 -0.05509 " pathEditMode="relative" rAng="0" ptsTypes="AA">
                                      <p:cBhvr>
                                        <p:cTn id="123" dur="2000" fill="hold"/>
                                        <p:tgtEl>
                                          <p:spTgt spid="15"/>
                                        </p:tgtEl>
                                        <p:attrNameLst>
                                          <p:attrName>ppt_x</p:attrName>
                                          <p:attrName>ppt_y</p:attrName>
                                        </p:attrNameLst>
                                      </p:cBhvr>
                                      <p:rCtr x="9878" y="-2755"/>
                                    </p:animMotion>
                                  </p:childTnLst>
                                </p:cTn>
                              </p:par>
                              <p:par>
                                <p:cTn id="124" presetID="42" presetClass="path" presetSubtype="0" accel="50000" decel="50000" fill="hold" grpId="2" nodeType="withEffect">
                                  <p:stCondLst>
                                    <p:cond delay="0"/>
                                  </p:stCondLst>
                                  <p:childTnLst>
                                    <p:animMotion origin="layout" path="M -2.77778E-6 7.40741E-7 L -0.33333 0.01273 " pathEditMode="relative" rAng="0" ptsTypes="AA">
                                      <p:cBhvr>
                                        <p:cTn id="125" dur="2000" fill="hold"/>
                                        <p:tgtEl>
                                          <p:spTgt spid="16"/>
                                        </p:tgtEl>
                                        <p:attrNameLst>
                                          <p:attrName>ppt_x</p:attrName>
                                          <p:attrName>ppt_y</p:attrName>
                                        </p:attrNameLst>
                                      </p:cBhvr>
                                      <p:rCtr x="-16667" y="625"/>
                                    </p:animMotion>
                                  </p:childTnLst>
                                </p:cTn>
                              </p:par>
                              <p:par>
                                <p:cTn id="126" presetID="42" presetClass="path" presetSubtype="0" accel="50000" decel="50000" fill="hold" grpId="2" nodeType="withEffect">
                                  <p:stCondLst>
                                    <p:cond delay="0"/>
                                  </p:stCondLst>
                                  <p:childTnLst>
                                    <p:animMotion origin="layout" path="M -2.22222E-6 -2.22222E-6 L -0.3993 0.00556 " pathEditMode="relative" rAng="0" ptsTypes="AA">
                                      <p:cBhvr>
                                        <p:cTn id="127" dur="2000" fill="hold"/>
                                        <p:tgtEl>
                                          <p:spTgt spid="17"/>
                                        </p:tgtEl>
                                        <p:attrNameLst>
                                          <p:attrName>ppt_x</p:attrName>
                                          <p:attrName>ppt_y</p:attrName>
                                        </p:attrNameLst>
                                      </p:cBhvr>
                                      <p:rCtr x="-19965" y="278"/>
                                    </p:animMotion>
                                  </p:childTnLst>
                                </p:cTn>
                              </p:par>
                              <p:par>
                                <p:cTn id="128" presetID="42" presetClass="path" presetSubtype="0" accel="50000" decel="50000" fill="hold" grpId="2" nodeType="withEffect">
                                  <p:stCondLst>
                                    <p:cond delay="0"/>
                                  </p:stCondLst>
                                  <p:childTnLst>
                                    <p:animMotion origin="layout" path="M 3.33333E-6 4.81481E-6 L 0.46024 -0.06991 " pathEditMode="relative" rAng="0" ptsTypes="AA">
                                      <p:cBhvr>
                                        <p:cTn id="129" dur="2000" fill="hold"/>
                                        <p:tgtEl>
                                          <p:spTgt spid="18"/>
                                        </p:tgtEl>
                                        <p:attrNameLst>
                                          <p:attrName>ppt_x</p:attrName>
                                          <p:attrName>ppt_y</p:attrName>
                                        </p:attrNameLst>
                                      </p:cBhvr>
                                      <p:rCtr x="23003" y="-3495"/>
                                    </p:animMotion>
                                  </p:childTnLst>
                                </p:cTn>
                              </p:par>
                              <p:par>
                                <p:cTn id="130" presetID="42" presetClass="path" presetSubtype="0" accel="50000" decel="50000" fill="hold" grpId="2" nodeType="withEffect">
                                  <p:stCondLst>
                                    <p:cond delay="0"/>
                                  </p:stCondLst>
                                  <p:childTnLst>
                                    <p:animMotion origin="layout" path="M 1.66667E-6 4.81481E-6 L -0.15712 0.06574 " pathEditMode="relative" rAng="0" ptsTypes="AA">
                                      <p:cBhvr>
                                        <p:cTn id="131" dur="2000" fill="hold"/>
                                        <p:tgtEl>
                                          <p:spTgt spid="19"/>
                                        </p:tgtEl>
                                        <p:attrNameLst>
                                          <p:attrName>ppt_x</p:attrName>
                                          <p:attrName>ppt_y</p:attrName>
                                        </p:attrNameLst>
                                      </p:cBhvr>
                                      <p:rCtr x="-7865" y="3287"/>
                                    </p:animMotion>
                                  </p:childTnLst>
                                </p:cTn>
                              </p:par>
                              <p:par>
                                <p:cTn id="132" presetID="42" presetClass="path" presetSubtype="0" accel="50000" decel="50000" fill="hold" grpId="2" nodeType="withEffect">
                                  <p:stCondLst>
                                    <p:cond delay="0"/>
                                  </p:stCondLst>
                                  <p:childTnLst>
                                    <p:animMotion origin="layout" path="M -3.33333E-6 -1.11111E-6 L 0.73125 -0.0088 " pathEditMode="relative" rAng="0" ptsTypes="AA">
                                      <p:cBhvr>
                                        <p:cTn id="133" dur="2000" fill="hold"/>
                                        <p:tgtEl>
                                          <p:spTgt spid="20"/>
                                        </p:tgtEl>
                                        <p:attrNameLst>
                                          <p:attrName>ppt_x</p:attrName>
                                          <p:attrName>ppt_y</p:attrName>
                                        </p:attrNameLst>
                                      </p:cBhvr>
                                      <p:rCtr x="36562" y="-440"/>
                                    </p:animMotion>
                                  </p:childTnLst>
                                </p:cTn>
                              </p:par>
                              <p:par>
                                <p:cTn id="134" presetID="42" presetClass="path" presetSubtype="0" accel="50000" decel="50000" fill="hold" grpId="2" nodeType="withEffect">
                                  <p:stCondLst>
                                    <p:cond delay="0"/>
                                  </p:stCondLst>
                                  <p:childTnLst>
                                    <p:animMotion origin="layout" path="M -5.55556E-7 -2.59259E-6 L -0.0651 0.12547 " pathEditMode="relative" rAng="0" ptsTypes="AA">
                                      <p:cBhvr>
                                        <p:cTn id="135" dur="2000" fill="hold"/>
                                        <p:tgtEl>
                                          <p:spTgt spid="21"/>
                                        </p:tgtEl>
                                        <p:attrNameLst>
                                          <p:attrName>ppt_x</p:attrName>
                                          <p:attrName>ppt_y</p:attrName>
                                        </p:attrNameLst>
                                      </p:cBhvr>
                                      <p:rCtr x="-3264" y="6273"/>
                                    </p:animMotion>
                                  </p:childTnLst>
                                </p:cTn>
                              </p:par>
                              <p:par>
                                <p:cTn id="136" presetID="42" presetClass="path" presetSubtype="0" accel="50000" decel="50000" fill="hold" grpId="2" nodeType="withEffect">
                                  <p:stCondLst>
                                    <p:cond delay="0"/>
                                  </p:stCondLst>
                                  <p:childTnLst>
                                    <p:animMotion origin="layout" path="M -2.22222E-6 3.7037E-7 L -0.23802 0.12662 " pathEditMode="relative" rAng="0" ptsTypes="AA">
                                      <p:cBhvr>
                                        <p:cTn id="137" dur="2000" fill="hold"/>
                                        <p:tgtEl>
                                          <p:spTgt spid="22"/>
                                        </p:tgtEl>
                                        <p:attrNameLst>
                                          <p:attrName>ppt_x</p:attrName>
                                          <p:attrName>ppt_y</p:attrName>
                                        </p:attrNameLst>
                                      </p:cBhvr>
                                      <p:rCtr x="-11910" y="6319"/>
                                    </p:animMotion>
                                  </p:childTnLst>
                                </p:cTn>
                              </p:par>
                              <p:par>
                                <p:cTn id="138" presetID="42" presetClass="path" presetSubtype="0" accel="50000" decel="50000" fill="hold" grpId="2" nodeType="withEffect">
                                  <p:stCondLst>
                                    <p:cond delay="0"/>
                                  </p:stCondLst>
                                  <p:childTnLst>
                                    <p:animMotion origin="layout" path="M -1.66667E-6 -2.59259E-6 L 0.67136 0.05116 " pathEditMode="relative" rAng="0" ptsTypes="AA">
                                      <p:cBhvr>
                                        <p:cTn id="139" dur="2000" fill="hold"/>
                                        <p:tgtEl>
                                          <p:spTgt spid="23"/>
                                        </p:tgtEl>
                                        <p:attrNameLst>
                                          <p:attrName>ppt_x</p:attrName>
                                          <p:attrName>ppt_y</p:attrName>
                                        </p:attrNameLst>
                                      </p:cBhvr>
                                      <p:rCtr x="33559" y="2546"/>
                                    </p:animMotion>
                                  </p:childTnLst>
                                </p:cTn>
                              </p:par>
                              <p:par>
                                <p:cTn id="140" presetID="42" presetClass="path" presetSubtype="0" accel="50000" decel="50000" fill="hold" grpId="2" nodeType="withEffect">
                                  <p:stCondLst>
                                    <p:cond delay="0"/>
                                  </p:stCondLst>
                                  <p:childTnLst>
                                    <p:animMotion origin="layout" path="M -3.61111E-6 2.96296E-6 L -0.06232 0.11782 " pathEditMode="relative" rAng="0" ptsTypes="AA">
                                      <p:cBhvr>
                                        <p:cTn id="141" dur="2000" fill="hold"/>
                                        <p:tgtEl>
                                          <p:spTgt spid="24"/>
                                        </p:tgtEl>
                                        <p:attrNameLst>
                                          <p:attrName>ppt_x</p:attrName>
                                          <p:attrName>ppt_y</p:attrName>
                                        </p:attrNameLst>
                                      </p:cBhvr>
                                      <p:rCtr x="-3125" y="5880"/>
                                    </p:animMotion>
                                  </p:childTnLst>
                                </p:cTn>
                              </p:par>
                              <p:par>
                                <p:cTn id="142" presetID="42" presetClass="path" presetSubtype="0" accel="50000" decel="50000" fill="hold" grpId="2" nodeType="withEffect">
                                  <p:stCondLst>
                                    <p:cond delay="0"/>
                                  </p:stCondLst>
                                  <p:childTnLst>
                                    <p:animMotion origin="layout" path="M 2.22222E-6 2.96296E-6 L -0.72674 0.18611 " pathEditMode="relative" rAng="0" ptsTypes="AA">
                                      <p:cBhvr>
                                        <p:cTn id="143" dur="2000" fill="hold"/>
                                        <p:tgtEl>
                                          <p:spTgt spid="25"/>
                                        </p:tgtEl>
                                        <p:attrNameLst>
                                          <p:attrName>ppt_x</p:attrName>
                                          <p:attrName>ppt_y</p:attrName>
                                        </p:attrNameLst>
                                      </p:cBhvr>
                                      <p:rCtr x="-36337" y="9306"/>
                                    </p:animMotion>
                                  </p:childTnLst>
                                </p:cTn>
                              </p:par>
                              <p:par>
                                <p:cTn id="144" presetID="42" presetClass="path" presetSubtype="0" accel="50000" decel="50000" fill="hold" grpId="2" nodeType="withEffect">
                                  <p:stCondLst>
                                    <p:cond delay="0"/>
                                  </p:stCondLst>
                                  <p:childTnLst>
                                    <p:animMotion origin="layout" path="M 4.44444E-6 2.96296E-6 L 0.17586 0.11088 " pathEditMode="relative" rAng="0" ptsTypes="AA">
                                      <p:cBhvr>
                                        <p:cTn id="145" dur="2000" fill="hold"/>
                                        <p:tgtEl>
                                          <p:spTgt spid="26"/>
                                        </p:tgtEl>
                                        <p:attrNameLst>
                                          <p:attrName>ppt_x</p:attrName>
                                          <p:attrName>ppt_y</p:attrName>
                                        </p:attrNameLst>
                                      </p:cBhvr>
                                      <p:rCtr x="8785" y="5532"/>
                                    </p:animMotion>
                                  </p:childTnLst>
                                </p:cTn>
                              </p:par>
                              <p:par>
                                <p:cTn id="146" presetID="42" presetClass="path" presetSubtype="0" accel="50000" decel="50000" fill="hold" grpId="2" nodeType="withEffect">
                                  <p:stCondLst>
                                    <p:cond delay="0"/>
                                  </p:stCondLst>
                                  <p:childTnLst>
                                    <p:animMotion origin="layout" path="M -5.55556E-7 -1.48148E-6 L 0.11892 0.11019 " pathEditMode="relative" rAng="0" ptsTypes="AA">
                                      <p:cBhvr>
                                        <p:cTn id="147" dur="2000" fill="hold"/>
                                        <p:tgtEl>
                                          <p:spTgt spid="27"/>
                                        </p:tgtEl>
                                        <p:attrNameLst>
                                          <p:attrName>ppt_x</p:attrName>
                                          <p:attrName>ppt_y</p:attrName>
                                        </p:attrNameLst>
                                      </p:cBhvr>
                                      <p:rCtr x="5937" y="5509"/>
                                    </p:animMotion>
                                  </p:childTnLst>
                                </p:cTn>
                              </p:par>
                              <p:par>
                                <p:cTn id="148" presetID="42" presetClass="path" presetSubtype="0" accel="50000" decel="50000" fill="hold" grpId="2" nodeType="withEffect">
                                  <p:stCondLst>
                                    <p:cond delay="0"/>
                                  </p:stCondLst>
                                  <p:childTnLst>
                                    <p:animMotion origin="layout" path="M 3.33333E-6 1.48148E-6 L -0.00938 0.11088 " pathEditMode="relative" rAng="0" ptsTypes="AA">
                                      <p:cBhvr>
                                        <p:cTn id="149" dur="2000" fill="hold"/>
                                        <p:tgtEl>
                                          <p:spTgt spid="28"/>
                                        </p:tgtEl>
                                        <p:attrNameLst>
                                          <p:attrName>ppt_x</p:attrName>
                                          <p:attrName>ppt_y</p:attrName>
                                        </p:attrNameLst>
                                      </p:cBhvr>
                                      <p:rCtr x="-469" y="5532"/>
                                    </p:animMotion>
                                  </p:childTnLst>
                                </p:cTn>
                              </p:par>
                              <p:par>
                                <p:cTn id="150" presetID="10" presetClass="exit" presetSubtype="0" fill="hold" grpId="1" nodeType="withEffect">
                                  <p:stCondLst>
                                    <p:cond delay="0"/>
                                  </p:stCondLst>
                                  <p:childTnLst>
                                    <p:animEffect transition="out" filter="fade">
                                      <p:cBhvr>
                                        <p:cTn id="151" dur="1250"/>
                                        <p:tgtEl>
                                          <p:spTgt spid="3074"/>
                                        </p:tgtEl>
                                      </p:cBhvr>
                                    </p:animEffect>
                                    <p:set>
                                      <p:cBhvr>
                                        <p:cTn id="152" dur="1" fill="hold">
                                          <p:stCondLst>
                                            <p:cond delay="1249"/>
                                          </p:stCondLst>
                                        </p:cTn>
                                        <p:tgtEl>
                                          <p:spTgt spid="3074"/>
                                        </p:tgtEl>
                                        <p:attrNameLst>
                                          <p:attrName>style.visibility</p:attrName>
                                        </p:attrNameLst>
                                      </p:cBhvr>
                                      <p:to>
                                        <p:strVal val="hidden"/>
                                      </p:to>
                                    </p:set>
                                  </p:childTnLst>
                                </p:cTn>
                              </p:par>
                              <p:par>
                                <p:cTn id="153" presetID="10" presetClass="exit" presetSubtype="0" fill="hold" grpId="2" nodeType="withEffect">
                                  <p:stCondLst>
                                    <p:cond delay="0"/>
                                  </p:stCondLst>
                                  <p:childTnLst>
                                    <p:animEffect transition="out" filter="fade">
                                      <p:cBhvr>
                                        <p:cTn id="154" dur="500"/>
                                        <p:tgtEl>
                                          <p:spTgt spid="5"/>
                                        </p:tgtEl>
                                      </p:cBhvr>
                                    </p:animEffect>
                                    <p:set>
                                      <p:cBhvr>
                                        <p:cTn id="155" dur="1" fill="hold">
                                          <p:stCondLst>
                                            <p:cond delay="499"/>
                                          </p:stCondLst>
                                        </p:cTn>
                                        <p:tgtEl>
                                          <p:spTgt spid="5"/>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6"/>
                                        </p:tgtEl>
                                      </p:cBhvr>
                                    </p:animEffect>
                                    <p:set>
                                      <p:cBhvr>
                                        <p:cTn id="158" dur="1" fill="hold">
                                          <p:stCondLst>
                                            <p:cond delay="499"/>
                                          </p:stCondLst>
                                        </p:cTn>
                                        <p:tgtEl>
                                          <p:spTgt spid="6"/>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30"/>
                                        </p:tgtEl>
                                      </p:cBhvr>
                                    </p:animEffect>
                                    <p:set>
                                      <p:cBhvr>
                                        <p:cTn id="161" dur="1" fill="hold">
                                          <p:stCondLst>
                                            <p:cond delay="499"/>
                                          </p:stCondLst>
                                        </p:cTn>
                                        <p:tgtEl>
                                          <p:spTgt spid="30"/>
                                        </p:tgtEl>
                                        <p:attrNameLst>
                                          <p:attrName>style.visibility</p:attrName>
                                        </p:attrNameLst>
                                      </p:cBhvr>
                                      <p:to>
                                        <p:strVal val="hidden"/>
                                      </p:to>
                                    </p:set>
                                  </p:childTnLst>
                                </p:cTn>
                              </p:par>
                              <p:par>
                                <p:cTn id="162" presetID="10" presetClass="exit" presetSubtype="0" fill="hold" grpId="2" nodeType="withEffect">
                                  <p:stCondLst>
                                    <p:cond delay="0"/>
                                  </p:stCondLst>
                                  <p:childTnLst>
                                    <p:animEffect transition="out" filter="fade">
                                      <p:cBhvr>
                                        <p:cTn id="163" dur="500"/>
                                        <p:tgtEl>
                                          <p:spTgt spid="29"/>
                                        </p:tgtEl>
                                      </p:cBhvr>
                                    </p:animEffect>
                                    <p:set>
                                      <p:cBhvr>
                                        <p:cTn id="164" dur="1" fill="hold">
                                          <p:stCondLst>
                                            <p:cond delay="499"/>
                                          </p:stCondLst>
                                        </p:cTn>
                                        <p:tgtEl>
                                          <p:spTgt spid="29"/>
                                        </p:tgtEl>
                                        <p:attrNameLst>
                                          <p:attrName>style.visibility</p:attrName>
                                        </p:attrNameLst>
                                      </p:cBhvr>
                                      <p:to>
                                        <p:strVal val="hidden"/>
                                      </p:to>
                                    </p:set>
                                  </p:childTnLst>
                                </p:cTn>
                              </p:par>
                              <p:par>
                                <p:cTn id="165" presetID="10" presetClass="exit" presetSubtype="0" fill="hold" grpId="2" nodeType="withEffect">
                                  <p:stCondLst>
                                    <p:cond delay="0"/>
                                  </p:stCondLst>
                                  <p:childTnLst>
                                    <p:animEffect transition="out" filter="fade">
                                      <p:cBhvr>
                                        <p:cTn id="166" dur="500"/>
                                        <p:tgtEl>
                                          <p:spTgt spid="3"/>
                                        </p:tgtEl>
                                      </p:cBhvr>
                                    </p:animEffect>
                                    <p:set>
                                      <p:cBhvr>
                                        <p:cTn id="167" dur="1" fill="hold">
                                          <p:stCondLst>
                                            <p:cond delay="499"/>
                                          </p:stCondLst>
                                        </p:cTn>
                                        <p:tgtEl>
                                          <p:spTgt spid="3"/>
                                        </p:tgtEl>
                                        <p:attrNameLst>
                                          <p:attrName>style.visibility</p:attrName>
                                        </p:attrNameLst>
                                      </p:cBhvr>
                                      <p:to>
                                        <p:strVal val="hidden"/>
                                      </p:to>
                                    </p:set>
                                  </p:childTnLst>
                                </p:cTn>
                              </p:par>
                            </p:childTnLst>
                          </p:cTn>
                        </p:par>
                        <p:par>
                          <p:cTn id="168" fill="hold">
                            <p:stCondLst>
                              <p:cond delay="2000"/>
                            </p:stCondLst>
                            <p:childTnLst>
                              <p:par>
                                <p:cTn id="169" presetID="10" presetClass="entr" presetSubtype="0" fill="hold" grpId="0" nodeType="afterEffect">
                                  <p:stCondLst>
                                    <p:cond delay="0"/>
                                  </p:stCondLst>
                                  <p:childTnLst>
                                    <p:set>
                                      <p:cBhvr>
                                        <p:cTn id="170" dur="1" fill="hold">
                                          <p:stCondLst>
                                            <p:cond delay="0"/>
                                          </p:stCondLst>
                                        </p:cTn>
                                        <p:tgtEl>
                                          <p:spTgt spid="2"/>
                                        </p:tgtEl>
                                        <p:attrNameLst>
                                          <p:attrName>style.visibility</p:attrName>
                                        </p:attrNameLst>
                                      </p:cBhvr>
                                      <p:to>
                                        <p:strVal val="visible"/>
                                      </p:to>
                                    </p:set>
                                    <p:animEffect transition="in" filter="fade">
                                      <p:cBhvr>
                                        <p:cTn id="171" dur="250"/>
                                        <p:tgtEl>
                                          <p:spTgt spid="2"/>
                                        </p:tgtEl>
                                      </p:cBhvr>
                                    </p:animEffect>
                                  </p:childTnLst>
                                </p:cTn>
                              </p:par>
                              <p:par>
                                <p:cTn id="172" presetID="10" presetClass="exit" presetSubtype="0" fill="hold" grpId="1" nodeType="withEffect">
                                  <p:stCondLst>
                                    <p:cond delay="0"/>
                                  </p:stCondLst>
                                  <p:childTnLst>
                                    <p:animEffect transition="out" filter="fade">
                                      <p:cBhvr>
                                        <p:cTn id="173" dur="500"/>
                                        <p:tgtEl>
                                          <p:spTgt spid="4"/>
                                        </p:tgtEl>
                                      </p:cBhvr>
                                    </p:animEffect>
                                    <p:set>
                                      <p:cBhvr>
                                        <p:cTn id="174" dur="1" fill="hold">
                                          <p:stCondLst>
                                            <p:cond delay="499"/>
                                          </p:stCondLst>
                                        </p:cTn>
                                        <p:tgtEl>
                                          <p:spTgt spid="4"/>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9"/>
                                        </p:tgtEl>
                                      </p:cBhvr>
                                    </p:animEffect>
                                    <p:set>
                                      <p:cBhvr>
                                        <p:cTn id="177" dur="1" fill="hold">
                                          <p:stCondLst>
                                            <p:cond delay="499"/>
                                          </p:stCondLst>
                                        </p:cTn>
                                        <p:tgtEl>
                                          <p:spTgt spid="9"/>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500"/>
                                        <p:tgtEl>
                                          <p:spTgt spid="10"/>
                                        </p:tgtEl>
                                      </p:cBhvr>
                                    </p:animEffect>
                                    <p:set>
                                      <p:cBhvr>
                                        <p:cTn id="180" dur="1" fill="hold">
                                          <p:stCondLst>
                                            <p:cond delay="499"/>
                                          </p:stCondLst>
                                        </p:cTn>
                                        <p:tgtEl>
                                          <p:spTgt spid="10"/>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500"/>
                                        <p:tgtEl>
                                          <p:spTgt spid="11"/>
                                        </p:tgtEl>
                                      </p:cBhvr>
                                    </p:animEffect>
                                    <p:set>
                                      <p:cBhvr>
                                        <p:cTn id="183" dur="1" fill="hold">
                                          <p:stCondLst>
                                            <p:cond delay="499"/>
                                          </p:stCondLst>
                                        </p:cTn>
                                        <p:tgtEl>
                                          <p:spTgt spid="11"/>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12"/>
                                        </p:tgtEl>
                                      </p:cBhvr>
                                    </p:animEffect>
                                    <p:set>
                                      <p:cBhvr>
                                        <p:cTn id="186" dur="1" fill="hold">
                                          <p:stCondLst>
                                            <p:cond delay="499"/>
                                          </p:stCondLst>
                                        </p:cTn>
                                        <p:tgtEl>
                                          <p:spTgt spid="12"/>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500"/>
                                        <p:tgtEl>
                                          <p:spTgt spid="13"/>
                                        </p:tgtEl>
                                      </p:cBhvr>
                                    </p:animEffect>
                                    <p:set>
                                      <p:cBhvr>
                                        <p:cTn id="189" dur="1" fill="hold">
                                          <p:stCondLst>
                                            <p:cond delay="499"/>
                                          </p:stCondLst>
                                        </p:cTn>
                                        <p:tgtEl>
                                          <p:spTgt spid="13"/>
                                        </p:tgtEl>
                                        <p:attrNameLst>
                                          <p:attrName>style.visibility</p:attrName>
                                        </p:attrNameLst>
                                      </p:cBhvr>
                                      <p:to>
                                        <p:strVal val="hidden"/>
                                      </p:to>
                                    </p:set>
                                  </p:childTnLst>
                                </p:cTn>
                              </p:par>
                              <p:par>
                                <p:cTn id="190" presetID="10" presetClass="exit" presetSubtype="0" fill="hold" grpId="1" nodeType="withEffect">
                                  <p:stCondLst>
                                    <p:cond delay="0"/>
                                  </p:stCondLst>
                                  <p:childTnLst>
                                    <p:animEffect transition="out" filter="fade">
                                      <p:cBhvr>
                                        <p:cTn id="191" dur="500"/>
                                        <p:tgtEl>
                                          <p:spTgt spid="14"/>
                                        </p:tgtEl>
                                      </p:cBhvr>
                                    </p:animEffect>
                                    <p:set>
                                      <p:cBhvr>
                                        <p:cTn id="192" dur="1" fill="hold">
                                          <p:stCondLst>
                                            <p:cond delay="499"/>
                                          </p:stCondLst>
                                        </p:cTn>
                                        <p:tgtEl>
                                          <p:spTgt spid="14"/>
                                        </p:tgtEl>
                                        <p:attrNameLst>
                                          <p:attrName>style.visibility</p:attrName>
                                        </p:attrNameLst>
                                      </p:cBhvr>
                                      <p:to>
                                        <p:strVal val="hidden"/>
                                      </p:to>
                                    </p:set>
                                  </p:childTnLst>
                                </p:cTn>
                              </p:par>
                              <p:par>
                                <p:cTn id="193" presetID="10" presetClass="exit" presetSubtype="0" fill="hold" grpId="1" nodeType="withEffect">
                                  <p:stCondLst>
                                    <p:cond delay="0"/>
                                  </p:stCondLst>
                                  <p:childTnLst>
                                    <p:animEffect transition="out" filter="fade">
                                      <p:cBhvr>
                                        <p:cTn id="194" dur="500"/>
                                        <p:tgtEl>
                                          <p:spTgt spid="15"/>
                                        </p:tgtEl>
                                      </p:cBhvr>
                                    </p:animEffect>
                                    <p:set>
                                      <p:cBhvr>
                                        <p:cTn id="195" dur="1" fill="hold">
                                          <p:stCondLst>
                                            <p:cond delay="499"/>
                                          </p:stCondLst>
                                        </p:cTn>
                                        <p:tgtEl>
                                          <p:spTgt spid="15"/>
                                        </p:tgtEl>
                                        <p:attrNameLst>
                                          <p:attrName>style.visibility</p:attrName>
                                        </p:attrNameLst>
                                      </p:cBhvr>
                                      <p:to>
                                        <p:strVal val="hidden"/>
                                      </p:to>
                                    </p:set>
                                  </p:childTnLst>
                                </p:cTn>
                              </p:par>
                              <p:par>
                                <p:cTn id="196" presetID="10" presetClass="exit" presetSubtype="0" fill="hold" grpId="1" nodeType="withEffect">
                                  <p:stCondLst>
                                    <p:cond delay="0"/>
                                  </p:stCondLst>
                                  <p:childTnLst>
                                    <p:animEffect transition="out" filter="fade">
                                      <p:cBhvr>
                                        <p:cTn id="197" dur="500"/>
                                        <p:tgtEl>
                                          <p:spTgt spid="16"/>
                                        </p:tgtEl>
                                      </p:cBhvr>
                                    </p:animEffect>
                                    <p:set>
                                      <p:cBhvr>
                                        <p:cTn id="198" dur="1" fill="hold">
                                          <p:stCondLst>
                                            <p:cond delay="499"/>
                                          </p:stCondLst>
                                        </p:cTn>
                                        <p:tgtEl>
                                          <p:spTgt spid="16"/>
                                        </p:tgtEl>
                                        <p:attrNameLst>
                                          <p:attrName>style.visibility</p:attrName>
                                        </p:attrNameLst>
                                      </p:cBhvr>
                                      <p:to>
                                        <p:strVal val="hidden"/>
                                      </p:to>
                                    </p:set>
                                  </p:childTnLst>
                                </p:cTn>
                              </p:par>
                              <p:par>
                                <p:cTn id="199" presetID="10" presetClass="exit" presetSubtype="0" fill="hold" grpId="1" nodeType="withEffect">
                                  <p:stCondLst>
                                    <p:cond delay="0"/>
                                  </p:stCondLst>
                                  <p:childTnLst>
                                    <p:animEffect transition="out" filter="fade">
                                      <p:cBhvr>
                                        <p:cTn id="200" dur="500"/>
                                        <p:tgtEl>
                                          <p:spTgt spid="17"/>
                                        </p:tgtEl>
                                      </p:cBhvr>
                                    </p:animEffect>
                                    <p:set>
                                      <p:cBhvr>
                                        <p:cTn id="201" dur="1" fill="hold">
                                          <p:stCondLst>
                                            <p:cond delay="499"/>
                                          </p:stCondLst>
                                        </p:cTn>
                                        <p:tgtEl>
                                          <p:spTgt spid="17"/>
                                        </p:tgtEl>
                                        <p:attrNameLst>
                                          <p:attrName>style.visibility</p:attrName>
                                        </p:attrNameLst>
                                      </p:cBhvr>
                                      <p:to>
                                        <p:strVal val="hidden"/>
                                      </p:to>
                                    </p:set>
                                  </p:childTnLst>
                                </p:cTn>
                              </p:par>
                              <p:par>
                                <p:cTn id="202" presetID="10" presetClass="exit" presetSubtype="0" fill="hold" grpId="1" nodeType="withEffect">
                                  <p:stCondLst>
                                    <p:cond delay="0"/>
                                  </p:stCondLst>
                                  <p:childTnLst>
                                    <p:animEffect transition="out" filter="fade">
                                      <p:cBhvr>
                                        <p:cTn id="203" dur="500"/>
                                        <p:tgtEl>
                                          <p:spTgt spid="18"/>
                                        </p:tgtEl>
                                      </p:cBhvr>
                                    </p:animEffect>
                                    <p:set>
                                      <p:cBhvr>
                                        <p:cTn id="204" dur="1" fill="hold">
                                          <p:stCondLst>
                                            <p:cond delay="499"/>
                                          </p:stCondLst>
                                        </p:cTn>
                                        <p:tgtEl>
                                          <p:spTgt spid="18"/>
                                        </p:tgtEl>
                                        <p:attrNameLst>
                                          <p:attrName>style.visibility</p:attrName>
                                        </p:attrNameLst>
                                      </p:cBhvr>
                                      <p:to>
                                        <p:strVal val="hidden"/>
                                      </p:to>
                                    </p:set>
                                  </p:childTnLst>
                                </p:cTn>
                              </p:par>
                              <p:par>
                                <p:cTn id="205" presetID="10" presetClass="exit" presetSubtype="0" fill="hold" grpId="1" nodeType="withEffect">
                                  <p:stCondLst>
                                    <p:cond delay="0"/>
                                  </p:stCondLst>
                                  <p:childTnLst>
                                    <p:animEffect transition="out" filter="fade">
                                      <p:cBhvr>
                                        <p:cTn id="206" dur="500"/>
                                        <p:tgtEl>
                                          <p:spTgt spid="19"/>
                                        </p:tgtEl>
                                      </p:cBhvr>
                                    </p:animEffect>
                                    <p:set>
                                      <p:cBhvr>
                                        <p:cTn id="207" dur="1" fill="hold">
                                          <p:stCondLst>
                                            <p:cond delay="499"/>
                                          </p:stCondLst>
                                        </p:cTn>
                                        <p:tgtEl>
                                          <p:spTgt spid="19"/>
                                        </p:tgtEl>
                                        <p:attrNameLst>
                                          <p:attrName>style.visibility</p:attrName>
                                        </p:attrNameLst>
                                      </p:cBhvr>
                                      <p:to>
                                        <p:strVal val="hidden"/>
                                      </p:to>
                                    </p:set>
                                  </p:childTnLst>
                                </p:cTn>
                              </p:par>
                              <p:par>
                                <p:cTn id="208" presetID="10" presetClass="exit" presetSubtype="0" fill="hold" grpId="1" nodeType="withEffect">
                                  <p:stCondLst>
                                    <p:cond delay="0"/>
                                  </p:stCondLst>
                                  <p:childTnLst>
                                    <p:animEffect transition="out" filter="fade">
                                      <p:cBhvr>
                                        <p:cTn id="209" dur="500"/>
                                        <p:tgtEl>
                                          <p:spTgt spid="20"/>
                                        </p:tgtEl>
                                      </p:cBhvr>
                                    </p:animEffect>
                                    <p:set>
                                      <p:cBhvr>
                                        <p:cTn id="210" dur="1" fill="hold">
                                          <p:stCondLst>
                                            <p:cond delay="499"/>
                                          </p:stCondLst>
                                        </p:cTn>
                                        <p:tgtEl>
                                          <p:spTgt spid="20"/>
                                        </p:tgtEl>
                                        <p:attrNameLst>
                                          <p:attrName>style.visibility</p:attrName>
                                        </p:attrNameLst>
                                      </p:cBhvr>
                                      <p:to>
                                        <p:strVal val="hidden"/>
                                      </p:to>
                                    </p:set>
                                  </p:childTnLst>
                                </p:cTn>
                              </p:par>
                              <p:par>
                                <p:cTn id="211" presetID="10" presetClass="exit" presetSubtype="0" fill="hold" grpId="1" nodeType="withEffect">
                                  <p:stCondLst>
                                    <p:cond delay="0"/>
                                  </p:stCondLst>
                                  <p:childTnLst>
                                    <p:animEffect transition="out" filter="fade">
                                      <p:cBhvr>
                                        <p:cTn id="212" dur="500"/>
                                        <p:tgtEl>
                                          <p:spTgt spid="21"/>
                                        </p:tgtEl>
                                      </p:cBhvr>
                                    </p:animEffect>
                                    <p:set>
                                      <p:cBhvr>
                                        <p:cTn id="213" dur="1" fill="hold">
                                          <p:stCondLst>
                                            <p:cond delay="499"/>
                                          </p:stCondLst>
                                        </p:cTn>
                                        <p:tgtEl>
                                          <p:spTgt spid="21"/>
                                        </p:tgtEl>
                                        <p:attrNameLst>
                                          <p:attrName>style.visibility</p:attrName>
                                        </p:attrNameLst>
                                      </p:cBhvr>
                                      <p:to>
                                        <p:strVal val="hidden"/>
                                      </p:to>
                                    </p:set>
                                  </p:childTnLst>
                                </p:cTn>
                              </p:par>
                              <p:par>
                                <p:cTn id="214" presetID="10" presetClass="exit" presetSubtype="0" fill="hold" grpId="1" nodeType="withEffect">
                                  <p:stCondLst>
                                    <p:cond delay="0"/>
                                  </p:stCondLst>
                                  <p:childTnLst>
                                    <p:animEffect transition="out" filter="fade">
                                      <p:cBhvr>
                                        <p:cTn id="215" dur="500"/>
                                        <p:tgtEl>
                                          <p:spTgt spid="22"/>
                                        </p:tgtEl>
                                      </p:cBhvr>
                                    </p:animEffect>
                                    <p:set>
                                      <p:cBhvr>
                                        <p:cTn id="216" dur="1" fill="hold">
                                          <p:stCondLst>
                                            <p:cond delay="499"/>
                                          </p:stCondLst>
                                        </p:cTn>
                                        <p:tgtEl>
                                          <p:spTgt spid="22"/>
                                        </p:tgtEl>
                                        <p:attrNameLst>
                                          <p:attrName>style.visibility</p:attrName>
                                        </p:attrNameLst>
                                      </p:cBhvr>
                                      <p:to>
                                        <p:strVal val="hidden"/>
                                      </p:to>
                                    </p:set>
                                  </p:childTnLst>
                                </p:cTn>
                              </p:par>
                              <p:par>
                                <p:cTn id="217" presetID="10" presetClass="exit" presetSubtype="0" fill="hold" grpId="1" nodeType="withEffect">
                                  <p:stCondLst>
                                    <p:cond delay="0"/>
                                  </p:stCondLst>
                                  <p:childTnLst>
                                    <p:animEffect transition="out" filter="fade">
                                      <p:cBhvr>
                                        <p:cTn id="218" dur="500"/>
                                        <p:tgtEl>
                                          <p:spTgt spid="23"/>
                                        </p:tgtEl>
                                      </p:cBhvr>
                                    </p:animEffect>
                                    <p:set>
                                      <p:cBhvr>
                                        <p:cTn id="219" dur="1" fill="hold">
                                          <p:stCondLst>
                                            <p:cond delay="499"/>
                                          </p:stCondLst>
                                        </p:cTn>
                                        <p:tgtEl>
                                          <p:spTgt spid="23"/>
                                        </p:tgtEl>
                                        <p:attrNameLst>
                                          <p:attrName>style.visibility</p:attrName>
                                        </p:attrNameLst>
                                      </p:cBhvr>
                                      <p:to>
                                        <p:strVal val="hidden"/>
                                      </p:to>
                                    </p:set>
                                  </p:childTnLst>
                                </p:cTn>
                              </p:par>
                              <p:par>
                                <p:cTn id="220" presetID="10" presetClass="exit" presetSubtype="0" fill="hold" grpId="1" nodeType="withEffect">
                                  <p:stCondLst>
                                    <p:cond delay="0"/>
                                  </p:stCondLst>
                                  <p:childTnLst>
                                    <p:animEffect transition="out" filter="fade">
                                      <p:cBhvr>
                                        <p:cTn id="221" dur="500"/>
                                        <p:tgtEl>
                                          <p:spTgt spid="24"/>
                                        </p:tgtEl>
                                      </p:cBhvr>
                                    </p:animEffect>
                                    <p:set>
                                      <p:cBhvr>
                                        <p:cTn id="222" dur="1" fill="hold">
                                          <p:stCondLst>
                                            <p:cond delay="499"/>
                                          </p:stCondLst>
                                        </p:cTn>
                                        <p:tgtEl>
                                          <p:spTgt spid="24"/>
                                        </p:tgtEl>
                                        <p:attrNameLst>
                                          <p:attrName>style.visibility</p:attrName>
                                        </p:attrNameLst>
                                      </p:cBhvr>
                                      <p:to>
                                        <p:strVal val="hidden"/>
                                      </p:to>
                                    </p:set>
                                  </p:childTnLst>
                                </p:cTn>
                              </p:par>
                              <p:par>
                                <p:cTn id="223" presetID="10" presetClass="exit" presetSubtype="0" fill="hold" grpId="1" nodeType="withEffect">
                                  <p:stCondLst>
                                    <p:cond delay="0"/>
                                  </p:stCondLst>
                                  <p:childTnLst>
                                    <p:animEffect transition="out" filter="fade">
                                      <p:cBhvr>
                                        <p:cTn id="224" dur="500"/>
                                        <p:tgtEl>
                                          <p:spTgt spid="25"/>
                                        </p:tgtEl>
                                      </p:cBhvr>
                                    </p:animEffect>
                                    <p:set>
                                      <p:cBhvr>
                                        <p:cTn id="225" dur="1" fill="hold">
                                          <p:stCondLst>
                                            <p:cond delay="499"/>
                                          </p:stCondLst>
                                        </p:cTn>
                                        <p:tgtEl>
                                          <p:spTgt spid="25"/>
                                        </p:tgtEl>
                                        <p:attrNameLst>
                                          <p:attrName>style.visibility</p:attrName>
                                        </p:attrNameLst>
                                      </p:cBhvr>
                                      <p:to>
                                        <p:strVal val="hidden"/>
                                      </p:to>
                                    </p:set>
                                  </p:childTnLst>
                                </p:cTn>
                              </p:par>
                              <p:par>
                                <p:cTn id="226" presetID="10" presetClass="exit" presetSubtype="0" fill="hold" grpId="1" nodeType="withEffect">
                                  <p:stCondLst>
                                    <p:cond delay="0"/>
                                  </p:stCondLst>
                                  <p:childTnLst>
                                    <p:animEffect transition="out" filter="fade">
                                      <p:cBhvr>
                                        <p:cTn id="227" dur="500"/>
                                        <p:tgtEl>
                                          <p:spTgt spid="26"/>
                                        </p:tgtEl>
                                      </p:cBhvr>
                                    </p:animEffect>
                                    <p:set>
                                      <p:cBhvr>
                                        <p:cTn id="228" dur="1" fill="hold">
                                          <p:stCondLst>
                                            <p:cond delay="499"/>
                                          </p:stCondLst>
                                        </p:cTn>
                                        <p:tgtEl>
                                          <p:spTgt spid="26"/>
                                        </p:tgtEl>
                                        <p:attrNameLst>
                                          <p:attrName>style.visibility</p:attrName>
                                        </p:attrNameLst>
                                      </p:cBhvr>
                                      <p:to>
                                        <p:strVal val="hidden"/>
                                      </p:to>
                                    </p:set>
                                  </p:childTnLst>
                                </p:cTn>
                              </p:par>
                              <p:par>
                                <p:cTn id="229" presetID="10" presetClass="exit" presetSubtype="0" fill="hold" grpId="1" nodeType="withEffect">
                                  <p:stCondLst>
                                    <p:cond delay="0"/>
                                  </p:stCondLst>
                                  <p:childTnLst>
                                    <p:animEffect transition="out" filter="fade">
                                      <p:cBhvr>
                                        <p:cTn id="230" dur="500"/>
                                        <p:tgtEl>
                                          <p:spTgt spid="27"/>
                                        </p:tgtEl>
                                      </p:cBhvr>
                                    </p:animEffect>
                                    <p:set>
                                      <p:cBhvr>
                                        <p:cTn id="231" dur="1" fill="hold">
                                          <p:stCondLst>
                                            <p:cond delay="499"/>
                                          </p:stCondLst>
                                        </p:cTn>
                                        <p:tgtEl>
                                          <p:spTgt spid="27"/>
                                        </p:tgtEl>
                                        <p:attrNameLst>
                                          <p:attrName>style.visibility</p:attrName>
                                        </p:attrNameLst>
                                      </p:cBhvr>
                                      <p:to>
                                        <p:strVal val="hidden"/>
                                      </p:to>
                                    </p:set>
                                  </p:childTnLst>
                                </p:cTn>
                              </p:par>
                              <p:par>
                                <p:cTn id="232" presetID="10" presetClass="exit" presetSubtype="0" fill="hold" grpId="1" nodeType="withEffect">
                                  <p:stCondLst>
                                    <p:cond delay="0"/>
                                  </p:stCondLst>
                                  <p:childTnLst>
                                    <p:animEffect transition="out" filter="fade">
                                      <p:cBhvr>
                                        <p:cTn id="233" dur="500"/>
                                        <p:tgtEl>
                                          <p:spTgt spid="28"/>
                                        </p:tgtEl>
                                      </p:cBhvr>
                                    </p:animEffect>
                                    <p:set>
                                      <p:cBhvr>
                                        <p:cTn id="234" dur="1" fill="hold">
                                          <p:stCondLst>
                                            <p:cond delay="499"/>
                                          </p:stCondLst>
                                        </p:cTn>
                                        <p:tgtEl>
                                          <p:spTgt spid="28"/>
                                        </p:tgtEl>
                                        <p:attrNameLst>
                                          <p:attrName>style.visibility</p:attrName>
                                        </p:attrNameLst>
                                      </p:cBhvr>
                                      <p:to>
                                        <p:strVal val="hidden"/>
                                      </p:to>
                                    </p:set>
                                  </p:childTnLst>
                                </p:cTn>
                              </p:par>
                            </p:childTnLst>
                          </p:cTn>
                        </p:par>
                      </p:childTnLst>
                    </p:cTn>
                  </p:par>
                  <p:par>
                    <p:cTn id="235" fill="hold">
                      <p:stCondLst>
                        <p:cond delay="indefinite"/>
                      </p:stCondLst>
                      <p:childTnLst>
                        <p:par>
                          <p:cTn id="236" fill="hold">
                            <p:stCondLst>
                              <p:cond delay="0"/>
                            </p:stCondLst>
                            <p:childTnLst>
                              <p:par>
                                <p:cTn id="237" presetID="10" presetClass="entr" presetSubtype="0" fill="hold" grpId="0" nodeType="clickEffect">
                                  <p:stCondLst>
                                    <p:cond delay="0"/>
                                  </p:stCondLst>
                                  <p:childTnLst>
                                    <p:set>
                                      <p:cBhvr>
                                        <p:cTn id="238" dur="1" fill="hold">
                                          <p:stCondLst>
                                            <p:cond delay="0"/>
                                          </p:stCondLst>
                                        </p:cTn>
                                        <p:tgtEl>
                                          <p:spTgt spid="3073"/>
                                        </p:tgtEl>
                                        <p:attrNameLst>
                                          <p:attrName>style.visibility</p:attrName>
                                        </p:attrNameLst>
                                      </p:cBhvr>
                                      <p:to>
                                        <p:strVal val="visible"/>
                                      </p:to>
                                    </p:set>
                                    <p:animEffect transition="in" filter="fade">
                                      <p:cBhvr>
                                        <p:cTn id="239" dur="250"/>
                                        <p:tgtEl>
                                          <p:spTgt spid="3073"/>
                                        </p:tgtEl>
                                      </p:cBhvr>
                                    </p:animEffect>
                                  </p:childTnLst>
                                </p:cTn>
                              </p:par>
                              <p:par>
                                <p:cTn id="240" presetID="42" presetClass="path" presetSubtype="0" accel="50000" decel="50000" fill="hold" grpId="2" nodeType="withEffect">
                                  <p:stCondLst>
                                    <p:cond delay="0"/>
                                  </p:stCondLst>
                                  <p:childTnLst>
                                    <p:animMotion origin="layout" path="M 4.16667E-6 3.7037E-7 L 0.03836 0.07292 " pathEditMode="relative" rAng="0" ptsTypes="AA">
                                      <p:cBhvr>
                                        <p:cTn id="241" dur="2000" fill="hold"/>
                                        <p:tgtEl>
                                          <p:spTgt spid="3073"/>
                                        </p:tgtEl>
                                        <p:attrNameLst>
                                          <p:attrName>ppt_x</p:attrName>
                                          <p:attrName>ppt_y</p:attrName>
                                        </p:attrNameLst>
                                      </p:cBhvr>
                                      <p:rCtr x="1910" y="3634"/>
                                    </p:animMotion>
                                  </p:childTnLst>
                                </p:cTn>
                              </p:par>
                              <p:par>
                                <p:cTn id="242" presetID="6" presetClass="emph" presetSubtype="0" fill="hold" grpId="3" nodeType="withEffect">
                                  <p:stCondLst>
                                    <p:cond delay="0"/>
                                  </p:stCondLst>
                                  <p:childTnLst>
                                    <p:animScale>
                                      <p:cBhvr>
                                        <p:cTn id="243" dur="2000" fill="hold"/>
                                        <p:tgtEl>
                                          <p:spTgt spid="3073"/>
                                        </p:tgtEl>
                                      </p:cBhvr>
                                      <p:by x="116000" y="116000"/>
                                    </p:animScale>
                                  </p:childTnLst>
                                </p:cTn>
                              </p:par>
                              <p:par>
                                <p:cTn id="244" presetID="3" presetClass="emph" presetSubtype="2" fill="hold" grpId="4" nodeType="withEffect">
                                  <p:stCondLst>
                                    <p:cond delay="0"/>
                                  </p:stCondLst>
                                  <p:childTnLst>
                                    <p:animClr clrSpc="rgb" dir="cw">
                                      <p:cBhvr override="childStyle">
                                        <p:cTn id="245" dur="2000" fill="hold"/>
                                        <p:tgtEl>
                                          <p:spTgt spid="3073"/>
                                        </p:tgtEl>
                                        <p:attrNameLst>
                                          <p:attrName>style.color</p:attrName>
                                        </p:attrNameLst>
                                      </p:cBhvr>
                                      <p:to>
                                        <a:schemeClr val="bg1"/>
                                      </p:to>
                                    </p:animClr>
                                  </p:childTnLst>
                                </p:cTn>
                              </p:par>
                              <p:par>
                                <p:cTn id="246" presetID="10" presetClass="exit" presetSubtype="0" fill="hold" grpId="1" nodeType="withEffect">
                                  <p:stCondLst>
                                    <p:cond delay="0"/>
                                  </p:stCondLst>
                                  <p:childTnLst>
                                    <p:animEffect transition="out" filter="fade">
                                      <p:cBhvr>
                                        <p:cTn id="247" dur="1250"/>
                                        <p:tgtEl>
                                          <p:spTgt spid="2"/>
                                        </p:tgtEl>
                                      </p:cBhvr>
                                    </p:animEffect>
                                    <p:set>
                                      <p:cBhvr>
                                        <p:cTn id="248" dur="1" fill="hold">
                                          <p:stCondLst>
                                            <p:cond delay="12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074" grpId="0"/>
      <p:bldP spid="3074" grpId="1"/>
      <p:bldP spid="3" grpId="0"/>
      <p:bldP spid="3" grpId="1"/>
      <p:bldP spid="3" grpId="2"/>
      <p:bldP spid="5" grpId="0"/>
      <p:bldP spid="5" grpId="1"/>
      <p:bldP spid="5" grpId="2"/>
      <p:bldP spid="6" grpId="0"/>
      <p:bldP spid="6" grpId="1"/>
      <p:bldP spid="4" grpId="0"/>
      <p:bldP spid="4" grpId="1"/>
      <p:bldP spid="4"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29" grpId="0"/>
      <p:bldP spid="29" grpId="1"/>
      <p:bldP spid="29" grpId="2"/>
      <p:bldP spid="30" grpId="0"/>
      <p:bldP spid="30" grpId="1"/>
      <p:bldP spid="31" grpId="1"/>
      <p:bldP spid="3073" grpId="0"/>
      <p:bldP spid="3073" grpId="2"/>
      <p:bldP spid="3073" grpId="3"/>
      <p:bldP spid="3073" grpId="4"/>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13A9DD-76EA-7751-1191-5BFC99182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Final">
            <a:extLst>
              <a:ext uri="{FF2B5EF4-FFF2-40B4-BE49-F238E27FC236}">
                <a16:creationId xmlns:a16="http://schemas.microsoft.com/office/drawing/2014/main" id="{ECC45A08-B31E-F292-9FEF-7416CA45BED5}"/>
              </a:ext>
            </a:extLst>
          </p:cNvPr>
          <p:cNvSpPr txBox="1">
            <a:spLocks noChangeArrowheads="1"/>
          </p:cNvSpPr>
          <p:nvPr/>
        </p:nvSpPr>
        <p:spPr>
          <a:xfrm>
            <a:off x="361950" y="289719"/>
            <a:ext cx="8420100" cy="6278562"/>
          </a:xfrm>
          <a:prstGeom prst="rect">
            <a:avLst/>
          </a:prstGeom>
        </p:spPr>
        <p:txBody>
          <a:bodyPr vert="horz" lIns="91440" tIns="45720" rIns="91440" bIns="45720" rtlCol="0" anchor="ctr">
            <a:normAutofit fontScale="97500"/>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100" b="1" dirty="0">
                <a:ln w="17780" cmpd="sng">
                  <a:solidFill>
                    <a:srgbClr val="FFFFFF"/>
                  </a:solidFill>
                  <a:prstDash val="solid"/>
                  <a:miter lim="800000"/>
                </a:ln>
                <a:effectLst>
                  <a:glow rad="101600">
                    <a:schemeClr val="tx1"/>
                  </a:glow>
                  <a:outerShdw blurRad="50800" algn="tl" rotWithShape="0">
                    <a:srgbClr val="000000"/>
                  </a:outerShdw>
                </a:effectLst>
                <a:latin typeface="Calibri" panose="020F0502020204030204" pitchFamily="34" charset="0"/>
              </a:rPr>
              <a:t>night </a:t>
            </a:r>
            <a:r>
              <a:rPr lang="en-US" altLang="en-US" sz="41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12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1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29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1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100" b="1"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day</a:t>
            </a:r>
          </a:p>
          <a:p>
            <a:pPr algn="l" fontAlgn="auto">
              <a:spcAft>
                <a:spcPts val="0"/>
              </a:spcAft>
            </a:pPr>
            <a:r>
              <a:rPr lang="en-US" altLang="en-US" sz="41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100" b="1" dirty="0">
                <a:ln w="17780" cmpd="sng">
                  <a:solidFill>
                    <a:srgbClr val="FFFFFF"/>
                  </a:solidFill>
                  <a:prstDash val="solid"/>
                  <a:miter lim="800000"/>
                </a:ln>
                <a:effectLst>
                  <a:glow rad="101600">
                    <a:schemeClr val="tx1"/>
                  </a:glow>
                  <a:outerShdw blurRad="50800" algn="tl" rotWithShape="0">
                    <a:srgbClr val="000000"/>
                  </a:outerShdw>
                </a:effectLst>
                <a:latin typeface="Calibri" panose="020F0502020204030204" pitchFamily="34" charset="0"/>
              </a:rPr>
              <a:t>↓</a:t>
            </a:r>
            <a:r>
              <a:rPr lang="en-US" altLang="en-US" sz="41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100" b="1"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a:t>
            </a:r>
          </a:p>
          <a:p>
            <a:pPr algn="l" fontAlgn="auto">
              <a:spcAft>
                <a:spcPts val="0"/>
              </a:spcAft>
            </a:pPr>
            <a:r>
              <a:rPr lang="en-US" altLang="en-US" sz="41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100" b="1" dirty="0">
                <a:ln w="17780" cmpd="sng">
                  <a:solidFill>
                    <a:srgbClr val="FFFFFF"/>
                  </a:solidFill>
                  <a:prstDash val="solid"/>
                  <a:miter lim="800000"/>
                </a:ln>
                <a:effectLst>
                  <a:glow rad="101600">
                    <a:schemeClr val="tx1"/>
                  </a:glow>
                  <a:outerShdw blurRad="50800" algn="tl" rotWithShape="0">
                    <a:srgbClr val="000000"/>
                  </a:outerShdw>
                </a:effectLst>
                <a:latin typeface="Calibri" panose="020F0502020204030204" pitchFamily="34" charset="0"/>
              </a:rPr>
              <a:t>in revelry </a:t>
            </a:r>
            <a:r>
              <a:rPr lang="en-US" altLang="en-US" sz="41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37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1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100" b="1"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cast off works</a:t>
            </a:r>
          </a:p>
          <a:p>
            <a:pPr algn="l" fontAlgn="auto">
              <a:spcAft>
                <a:spcPts val="0"/>
              </a:spcAft>
            </a:pPr>
            <a:r>
              <a:rPr lang="en-US" altLang="en-US" sz="41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100" b="1" dirty="0">
                <a:ln w="17780" cmpd="sng">
                  <a:solidFill>
                    <a:srgbClr val="FFFFFF"/>
                  </a:solidFill>
                  <a:prstDash val="solid"/>
                  <a:miter lim="800000"/>
                </a:ln>
                <a:effectLst>
                  <a:glow rad="101600">
                    <a:schemeClr val="tx1"/>
                  </a:glow>
                  <a:outerShdw blurRad="50800" algn="tl" rotWithShape="0">
                    <a:srgbClr val="000000"/>
                  </a:outerShdw>
                </a:effectLst>
                <a:latin typeface="Calibri" panose="020F0502020204030204" pitchFamily="34" charset="0"/>
              </a:rPr>
              <a:t>drunkenness</a:t>
            </a:r>
            <a:r>
              <a:rPr lang="en-US" altLang="en-US" sz="41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33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1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100" b="1"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of darkness</a:t>
            </a:r>
          </a:p>
          <a:p>
            <a:pPr algn="l" fontAlgn="auto">
              <a:spcAft>
                <a:spcPts val="0"/>
              </a:spcAft>
            </a:pPr>
            <a:r>
              <a:rPr lang="en-US" altLang="en-US" sz="41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100" b="1" dirty="0">
                <a:ln w="17780" cmpd="sng">
                  <a:solidFill>
                    <a:srgbClr val="FFFFFF"/>
                  </a:solidFill>
                  <a:prstDash val="solid"/>
                  <a:miter lim="800000"/>
                </a:ln>
                <a:effectLst>
                  <a:glow rad="101600">
                    <a:schemeClr val="tx1"/>
                  </a:glow>
                  <a:outerShdw blurRad="50800" algn="tl" rotWithShape="0">
                    <a:srgbClr val="000000"/>
                  </a:outerShdw>
                </a:effectLst>
                <a:latin typeface="Calibri" panose="020F0502020204030204" pitchFamily="34" charset="0"/>
              </a:rPr>
              <a:t>lewdness</a:t>
            </a:r>
            <a:r>
              <a:rPr lang="en-US" altLang="en-US" sz="41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1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put on the</a:t>
            </a:r>
          </a:p>
          <a:p>
            <a:pPr algn="l" fontAlgn="auto">
              <a:spcAft>
                <a:spcPts val="0"/>
              </a:spcAft>
            </a:pPr>
            <a:r>
              <a:rPr lang="en-US" altLang="en-US" sz="41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100" b="1" dirty="0">
                <a:ln w="17780" cmpd="sng">
                  <a:solidFill>
                    <a:srgbClr val="FFFFFF"/>
                  </a:solidFill>
                  <a:prstDash val="solid"/>
                  <a:miter lim="800000"/>
                </a:ln>
                <a:effectLst>
                  <a:glow rad="101600">
                    <a:schemeClr val="tx1"/>
                  </a:glow>
                  <a:outerShdw blurRad="50800" algn="tl" rotWithShape="0">
                    <a:srgbClr val="000000"/>
                  </a:outerShdw>
                </a:effectLst>
                <a:latin typeface="Calibri" panose="020F0502020204030204" pitchFamily="34" charset="0"/>
              </a:rPr>
              <a:t>in lust</a:t>
            </a:r>
            <a:r>
              <a:rPr lang="en-US" altLang="en-US" sz="41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1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armor of light</a:t>
            </a:r>
          </a:p>
          <a:p>
            <a:pPr algn="l" fontAlgn="auto">
              <a:spcAft>
                <a:spcPts val="0"/>
              </a:spcAft>
            </a:pPr>
            <a:r>
              <a:rPr lang="en-US" altLang="en-US" sz="41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100" b="1" dirty="0">
                <a:ln w="17780" cmpd="sng">
                  <a:solidFill>
                    <a:srgbClr val="FFFFFF"/>
                  </a:solidFill>
                  <a:prstDash val="solid"/>
                  <a:miter lim="800000"/>
                </a:ln>
                <a:effectLst>
                  <a:glow rad="101600">
                    <a:schemeClr val="tx1"/>
                  </a:glow>
                  <a:outerShdw blurRad="50800" algn="tl" rotWithShape="0">
                    <a:srgbClr val="000000"/>
                  </a:outerShdw>
                </a:effectLst>
                <a:latin typeface="Calibri" panose="020F0502020204030204" pitchFamily="34" charset="0"/>
              </a:rPr>
              <a:t>in strife</a:t>
            </a:r>
            <a:r>
              <a:rPr lang="en-US" altLang="en-US" sz="41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1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walk properly</a:t>
            </a:r>
          </a:p>
          <a:p>
            <a:pPr algn="l" fontAlgn="auto">
              <a:spcAft>
                <a:spcPts val="0"/>
              </a:spcAft>
            </a:pPr>
            <a:r>
              <a:rPr lang="en-US" altLang="en-US" sz="41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100" b="1" dirty="0">
                <a:ln w="17780" cmpd="sng">
                  <a:solidFill>
                    <a:srgbClr val="FFFFFF"/>
                  </a:solidFill>
                  <a:prstDash val="solid"/>
                  <a:miter lim="800000"/>
                </a:ln>
                <a:effectLst>
                  <a:glow rad="101600">
                    <a:schemeClr val="tx1"/>
                  </a:glow>
                  <a:outerShdw blurRad="50800" algn="tl" rotWithShape="0">
                    <a:srgbClr val="000000"/>
                  </a:outerShdw>
                </a:effectLst>
                <a:latin typeface="Calibri" panose="020F0502020204030204" pitchFamily="34" charset="0"/>
              </a:rPr>
              <a:t>and envy</a:t>
            </a:r>
            <a:r>
              <a:rPr lang="en-US" altLang="en-US" sz="41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33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1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put on the Lord </a:t>
            </a:r>
          </a:p>
          <a:p>
            <a:pPr algn="l" fontAlgn="auto">
              <a:spcAft>
                <a:spcPts val="0"/>
              </a:spcAft>
            </a:pPr>
            <a:r>
              <a:rPr lang="en-US" altLang="en-US" sz="41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Jesus Christ</a:t>
            </a:r>
          </a:p>
        </p:txBody>
      </p:sp>
      <p:sp>
        <p:nvSpPr>
          <p:cNvPr id="3074" name="Main"/>
          <p:cNvSpPr>
            <a:spLocks noGrp="1" noChangeArrowheads="1"/>
          </p:cNvSpPr>
          <p:nvPr>
            <p:ph type="title"/>
          </p:nvPr>
        </p:nvSpPr>
        <p:spPr>
          <a:xfrm>
            <a:off x="457200" y="274638"/>
            <a:ext cx="8229600" cy="6278562"/>
          </a:xfrm>
        </p:spPr>
        <p:txBody>
          <a:bodyPr>
            <a:normAutofit fontScale="90000"/>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night is far spent, the day is at hand. Therefore let us cast off the works of darkness, and let us put on the armor of light. Let us walk properly, as in the day, not in revelry and drunkenness, not in lewdness and lust, not in strife and envy. But put on the Lord Jesus Christ, and make no provision for the flesh, to fulfill its lusts.</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Romans 13:12-14 </a:t>
            </a:r>
          </a:p>
        </p:txBody>
      </p:sp>
      <p:sp>
        <p:nvSpPr>
          <p:cNvPr id="4" name="Rectangle 2">
            <a:extLst>
              <a:ext uri="{FF2B5EF4-FFF2-40B4-BE49-F238E27FC236}">
                <a16:creationId xmlns:a16="http://schemas.microsoft.com/office/drawing/2014/main" id="{1E840AEB-F142-BF90-D6AA-8EDE9A1E1236}"/>
              </a:ext>
            </a:extLst>
          </p:cNvPr>
          <p:cNvSpPr txBox="1">
            <a:spLocks noChangeArrowheads="1"/>
          </p:cNvSpPr>
          <p:nvPr/>
        </p:nvSpPr>
        <p:spPr bwMode="auto">
          <a:xfrm>
            <a:off x="1528504" y="268895"/>
            <a:ext cx="1746886"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night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18CA8675-42FD-761B-A30D-828450CBAF34}"/>
              </a:ext>
            </a:extLst>
          </p:cNvPr>
          <p:cNvSpPr txBox="1">
            <a:spLocks noChangeArrowheads="1"/>
          </p:cNvSpPr>
          <p:nvPr/>
        </p:nvSpPr>
        <p:spPr bwMode="auto">
          <a:xfrm>
            <a:off x="6168789" y="299962"/>
            <a:ext cx="1298811" cy="737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day</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A34263F0-B524-6EE2-6E45-6E16760F184B}"/>
              </a:ext>
            </a:extLst>
          </p:cNvPr>
          <p:cNvSpPr txBox="1">
            <a:spLocks noChangeArrowheads="1"/>
          </p:cNvSpPr>
          <p:nvPr/>
        </p:nvSpPr>
        <p:spPr bwMode="auto">
          <a:xfrm>
            <a:off x="6191887" y="2689982"/>
            <a:ext cx="2487656" cy="836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in revelry</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9900F945-76E5-DA6C-2FD3-43AD401F29E0}"/>
              </a:ext>
            </a:extLst>
          </p:cNvPr>
          <p:cNvSpPr txBox="1">
            <a:spLocks noChangeArrowheads="1"/>
          </p:cNvSpPr>
          <p:nvPr/>
        </p:nvSpPr>
        <p:spPr bwMode="auto">
          <a:xfrm>
            <a:off x="1673981" y="3300250"/>
            <a:ext cx="3157327" cy="84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drunkenness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CDF2D1CC-C6F4-1564-78CF-5687129C247D}"/>
              </a:ext>
            </a:extLst>
          </p:cNvPr>
          <p:cNvSpPr txBox="1">
            <a:spLocks noChangeArrowheads="1"/>
          </p:cNvSpPr>
          <p:nvPr/>
        </p:nvSpPr>
        <p:spPr bwMode="auto">
          <a:xfrm>
            <a:off x="5957456" y="3313899"/>
            <a:ext cx="2463213"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lewdness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AA259649-EE97-0B49-EF6F-9D4771819057}"/>
              </a:ext>
            </a:extLst>
          </p:cNvPr>
          <p:cNvSpPr txBox="1">
            <a:spLocks noChangeArrowheads="1"/>
          </p:cNvSpPr>
          <p:nvPr/>
        </p:nvSpPr>
        <p:spPr bwMode="auto">
          <a:xfrm>
            <a:off x="5477221" y="3341484"/>
            <a:ext cx="802627" cy="756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in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84018645-6437-84D3-818D-85FB3EA499CC}"/>
              </a:ext>
            </a:extLst>
          </p:cNvPr>
          <p:cNvSpPr txBox="1">
            <a:spLocks noChangeArrowheads="1"/>
          </p:cNvSpPr>
          <p:nvPr/>
        </p:nvSpPr>
        <p:spPr bwMode="auto">
          <a:xfrm>
            <a:off x="1576524" y="3941696"/>
            <a:ext cx="1241665" cy="780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lust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3BFA497B-D30F-F605-CD94-62872E2BB4B2}"/>
              </a:ext>
            </a:extLst>
          </p:cNvPr>
          <p:cNvSpPr txBox="1">
            <a:spLocks noChangeArrowheads="1"/>
          </p:cNvSpPr>
          <p:nvPr/>
        </p:nvSpPr>
        <p:spPr bwMode="auto">
          <a:xfrm>
            <a:off x="3405324" y="3925629"/>
            <a:ext cx="211736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in strife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8C8D388C-437E-144C-CDB1-26E83A3DB53D}"/>
              </a:ext>
            </a:extLst>
          </p:cNvPr>
          <p:cNvSpPr txBox="1">
            <a:spLocks noChangeArrowheads="1"/>
          </p:cNvSpPr>
          <p:nvPr/>
        </p:nvSpPr>
        <p:spPr bwMode="auto">
          <a:xfrm>
            <a:off x="4988465" y="3914401"/>
            <a:ext cx="2699268" cy="831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and envy</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0102682E-E8F9-52AE-7C40-15651B5B0344}"/>
              </a:ext>
            </a:extLst>
          </p:cNvPr>
          <p:cNvSpPr txBox="1">
            <a:spLocks noChangeArrowheads="1"/>
          </p:cNvSpPr>
          <p:nvPr/>
        </p:nvSpPr>
        <p:spPr bwMode="auto">
          <a:xfrm>
            <a:off x="5472752" y="866020"/>
            <a:ext cx="2135153" cy="82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cast off</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BC9EBB3C-F525-F3A5-1880-B7AE549DCD81}"/>
              </a:ext>
            </a:extLst>
          </p:cNvPr>
          <p:cNvSpPr txBox="1">
            <a:spLocks noChangeArrowheads="1"/>
          </p:cNvSpPr>
          <p:nvPr/>
        </p:nvSpPr>
        <p:spPr bwMode="auto">
          <a:xfrm>
            <a:off x="474133" y="1485279"/>
            <a:ext cx="1851057"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works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A05D8D29-4A8C-EDC3-2E8B-EB298FE65090}"/>
              </a:ext>
            </a:extLst>
          </p:cNvPr>
          <p:cNvSpPr txBox="1">
            <a:spLocks noChangeArrowheads="1"/>
          </p:cNvSpPr>
          <p:nvPr/>
        </p:nvSpPr>
        <p:spPr bwMode="auto">
          <a:xfrm>
            <a:off x="1849479" y="1468363"/>
            <a:ext cx="3036997" cy="841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of darkness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B5F267AC-FB6F-B851-DBE3-513D1C3FF442}"/>
              </a:ext>
            </a:extLst>
          </p:cNvPr>
          <p:cNvSpPr txBox="1">
            <a:spLocks noChangeArrowheads="1"/>
          </p:cNvSpPr>
          <p:nvPr/>
        </p:nvSpPr>
        <p:spPr bwMode="auto">
          <a:xfrm>
            <a:off x="6647542" y="1486015"/>
            <a:ext cx="2087927"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put on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75F58A5A-61B5-D0B0-D160-2846A6073200}"/>
              </a:ext>
            </a:extLst>
          </p:cNvPr>
          <p:cNvSpPr txBox="1">
            <a:spLocks noChangeArrowheads="1"/>
          </p:cNvSpPr>
          <p:nvPr/>
        </p:nvSpPr>
        <p:spPr bwMode="auto">
          <a:xfrm>
            <a:off x="1081315" y="2079167"/>
            <a:ext cx="1381276" cy="835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CEDAD0BC-78DA-517D-F0A9-CC94CB3A8C35}"/>
              </a:ext>
            </a:extLst>
          </p:cNvPr>
          <p:cNvSpPr txBox="1">
            <a:spLocks noChangeArrowheads="1"/>
          </p:cNvSpPr>
          <p:nvPr/>
        </p:nvSpPr>
        <p:spPr bwMode="auto">
          <a:xfrm>
            <a:off x="1911048" y="2092229"/>
            <a:ext cx="3549226" cy="820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armor of light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29BE8BB0-4CFC-0D21-8CEB-88432F45300B}"/>
              </a:ext>
            </a:extLst>
          </p:cNvPr>
          <p:cNvSpPr txBox="1">
            <a:spLocks noChangeArrowheads="1"/>
          </p:cNvSpPr>
          <p:nvPr/>
        </p:nvSpPr>
        <p:spPr bwMode="auto">
          <a:xfrm>
            <a:off x="6453984" y="2102152"/>
            <a:ext cx="1560321" cy="79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walk</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DC1C1904-AA32-7B42-EA47-BB5C456659C1}"/>
              </a:ext>
            </a:extLst>
          </p:cNvPr>
          <p:cNvSpPr txBox="1">
            <a:spLocks noChangeArrowheads="1"/>
          </p:cNvSpPr>
          <p:nvPr/>
        </p:nvSpPr>
        <p:spPr bwMode="auto">
          <a:xfrm>
            <a:off x="437848" y="2705496"/>
            <a:ext cx="236551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properly</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31205633-3756-DCBA-2E7A-92E30D12A6D6}"/>
              </a:ext>
            </a:extLst>
          </p:cNvPr>
          <p:cNvSpPr txBox="1">
            <a:spLocks noChangeArrowheads="1"/>
          </p:cNvSpPr>
          <p:nvPr/>
        </p:nvSpPr>
        <p:spPr bwMode="auto">
          <a:xfrm>
            <a:off x="895392" y="4521200"/>
            <a:ext cx="3758855" cy="836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put on the Lord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F27D2F41-92B6-BC4F-BB7B-981B8BDF0A68}"/>
              </a:ext>
            </a:extLst>
          </p:cNvPr>
          <p:cNvSpPr txBox="1">
            <a:spLocks noChangeArrowheads="1"/>
          </p:cNvSpPr>
          <p:nvPr/>
        </p:nvSpPr>
        <p:spPr bwMode="auto">
          <a:xfrm>
            <a:off x="4180014" y="4522264"/>
            <a:ext cx="3108576" cy="833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Jesus Christ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BFA681AC-4140-727D-3FF7-0A7CC3FC5E4B}"/>
              </a:ext>
            </a:extLst>
          </p:cNvPr>
          <p:cNvSpPr txBox="1">
            <a:spLocks noChangeArrowheads="1"/>
          </p:cNvSpPr>
          <p:nvPr/>
        </p:nvSpPr>
        <p:spPr bwMode="auto">
          <a:xfrm>
            <a:off x="3886200" y="2092229"/>
            <a:ext cx="1563914" cy="817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rPr>
              <a:t>light</a:t>
            </a:r>
            <a:endParaRPr kumimoji="0" lang="en-US" altLang="en-US" sz="4000" b="1" i="1" u="none" strike="noStrike" kern="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9">
            <a:extLst>
              <a:ext uri="{FF2B5EF4-FFF2-40B4-BE49-F238E27FC236}">
                <a16:creationId xmlns:a16="http://schemas.microsoft.com/office/drawing/2014/main" id="{D5FA296E-9797-86B7-1F0C-7A6E7E30CAE6}"/>
              </a:ext>
            </a:extLst>
          </p:cNvPr>
          <p:cNvSpPr>
            <a:spLocks noChangeArrowheads="1"/>
          </p:cNvSpPr>
          <p:nvPr/>
        </p:nvSpPr>
        <p:spPr bwMode="auto">
          <a:xfrm>
            <a:off x="5107761" y="5530188"/>
            <a:ext cx="2975084" cy="729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Jesus Christ</a:t>
            </a:r>
            <a:endParaRPr kumimoji="0" lang="en-US" sz="40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98090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Left)">
                                      <p:cBhvr>
                                        <p:cTn id="7" dur="500"/>
                                        <p:tgtEl>
                                          <p:spTgt spid="3074"/>
                                        </p:tgtEl>
                                      </p:cBhvr>
                                    </p:animEffect>
                                  </p:childTnLst>
                                </p:cTn>
                              </p:par>
                            </p:childTnLst>
                          </p:cTn>
                        </p:par>
                        <p:par>
                          <p:cTn id="8" fill="hold">
                            <p:stCondLst>
                              <p:cond delay="500"/>
                            </p:stCondLst>
                            <p:childTnLst>
                              <p:par>
                                <p:cTn id="9" presetID="26" presetClass="emph" presetSubtype="0" fill="hold" grpId="2" nodeType="afterEffect">
                                  <p:stCondLst>
                                    <p:cond delay="0"/>
                                  </p:stCondLst>
                                  <p:childTnLst>
                                    <p:animEffect transition="out" filter="fade">
                                      <p:cBhvr>
                                        <p:cTn id="10" dur="500" tmFilter="0, 0; .2, .5; .8, .5; 1, 0"/>
                                        <p:tgtEl>
                                          <p:spTgt spid="23"/>
                                        </p:tgtEl>
                                      </p:cBhvr>
                                    </p:animEffect>
                                    <p:animScale>
                                      <p:cBhvr>
                                        <p:cTn id="11" dur="250" autoRev="1" fill="hold"/>
                                        <p:tgtEl>
                                          <p:spTgt spid="23"/>
                                        </p:tgtEl>
                                      </p:cBhvr>
                                      <p:by x="105000" y="105000"/>
                                    </p:animScale>
                                  </p:childTnLst>
                                </p:cTn>
                              </p:par>
                            </p:childTnLst>
                          </p:cTn>
                        </p:par>
                        <p:par>
                          <p:cTn id="12" fill="hold">
                            <p:stCondLst>
                              <p:cond delay="1000"/>
                            </p:stCondLst>
                            <p:childTnLst>
                              <p:par>
                                <p:cTn id="13" presetID="10" presetClass="exit" presetSubtype="0" fill="hold" grpId="1" nodeType="afterEffect">
                                  <p:stCondLst>
                                    <p:cond delay="0"/>
                                  </p:stCondLst>
                                  <p:childTnLst>
                                    <p:animEffect transition="out" filter="fade">
                                      <p:cBhvr>
                                        <p:cTn id="14" dur="250"/>
                                        <p:tgtEl>
                                          <p:spTgt spid="23"/>
                                        </p:tgtEl>
                                      </p:cBhvr>
                                    </p:animEffect>
                                    <p:set>
                                      <p:cBhvr>
                                        <p:cTn id="15" dur="1" fill="hold">
                                          <p:stCondLst>
                                            <p:cond delay="249"/>
                                          </p:stCondLst>
                                        </p:cTn>
                                        <p:tgtEl>
                                          <p:spTgt spid="2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5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25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5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5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5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25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25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25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250"/>
                                        <p:tgtEl>
                                          <p:spTgt spid="1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250"/>
                                        <p:tgtEl>
                                          <p:spTgt spid="1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250"/>
                                        <p:tgtEl>
                                          <p:spTgt spid="1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250"/>
                                        <p:tgtEl>
                                          <p:spTgt spid="1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250"/>
                                        <p:tgtEl>
                                          <p:spTgt spid="1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250"/>
                                        <p:tgtEl>
                                          <p:spTgt spid="1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250"/>
                                        <p:tgtEl>
                                          <p:spTgt spid="1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250"/>
                                        <p:tgtEl>
                                          <p:spTgt spid="2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250"/>
                                        <p:tgtEl>
                                          <p:spTgt spid="2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250"/>
                                        <p:tgtEl>
                                          <p:spTgt spid="22"/>
                                        </p:tgtEl>
                                      </p:cBhvr>
                                    </p:animEffect>
                                  </p:childTnLst>
                                </p:cTn>
                              </p:par>
                              <p:par>
                                <p:cTn id="75" presetID="42" presetClass="path" presetSubtype="0" accel="50000" decel="50000" fill="hold" grpId="2" nodeType="withEffect">
                                  <p:stCondLst>
                                    <p:cond delay="0"/>
                                  </p:stCondLst>
                                  <p:childTnLst>
                                    <p:animMotion origin="layout" path="M -3.61111E-6 3.33333E-6 L -0.02691 0.04814 " pathEditMode="relative" rAng="0" ptsTypes="AA">
                                      <p:cBhvr>
                                        <p:cTn id="76" dur="2000" fill="hold"/>
                                        <p:tgtEl>
                                          <p:spTgt spid="4"/>
                                        </p:tgtEl>
                                        <p:attrNameLst>
                                          <p:attrName>ppt_x</p:attrName>
                                          <p:attrName>ppt_y</p:attrName>
                                        </p:attrNameLst>
                                      </p:cBhvr>
                                      <p:rCtr x="-1354" y="2407"/>
                                    </p:animMotion>
                                  </p:childTnLst>
                                </p:cTn>
                              </p:par>
                              <p:par>
                                <p:cTn id="77" presetID="42" presetClass="path" presetSubtype="0" accel="50000" decel="50000" fill="hold" grpId="2" nodeType="withEffect">
                                  <p:stCondLst>
                                    <p:cond delay="0"/>
                                  </p:stCondLst>
                                  <p:childTnLst>
                                    <p:animMotion origin="layout" path="M 2.77778E-7 -3.7037E-6 L -0.02135 0.04861 " pathEditMode="relative" rAng="0" ptsTypes="AA">
                                      <p:cBhvr>
                                        <p:cTn id="78" dur="2000" fill="hold"/>
                                        <p:tgtEl>
                                          <p:spTgt spid="5"/>
                                        </p:tgtEl>
                                        <p:attrNameLst>
                                          <p:attrName>ppt_x</p:attrName>
                                          <p:attrName>ppt_y</p:attrName>
                                        </p:attrNameLst>
                                      </p:cBhvr>
                                      <p:rCtr x="-1076" y="2431"/>
                                    </p:animMotion>
                                  </p:childTnLst>
                                </p:cTn>
                              </p:par>
                              <p:par>
                                <p:cTn id="79" presetID="42" presetClass="path" presetSubtype="0" accel="50000" decel="50000" fill="hold" grpId="2" nodeType="withEffect">
                                  <p:stCondLst>
                                    <p:cond delay="0"/>
                                  </p:stCondLst>
                                  <p:childTnLst>
                                    <p:animMotion origin="layout" path="M -8.33333E-7 -7.40741E-7 L -0.56753 -0.12847 " pathEditMode="relative" rAng="0" ptsTypes="AA">
                                      <p:cBhvr>
                                        <p:cTn id="80" dur="2000" fill="hold"/>
                                        <p:tgtEl>
                                          <p:spTgt spid="6"/>
                                        </p:tgtEl>
                                        <p:attrNameLst>
                                          <p:attrName>ppt_x</p:attrName>
                                          <p:attrName>ppt_y</p:attrName>
                                        </p:attrNameLst>
                                      </p:cBhvr>
                                      <p:rCtr x="-28385" y="-6435"/>
                                    </p:animMotion>
                                  </p:childTnLst>
                                </p:cTn>
                              </p:par>
                              <p:par>
                                <p:cTn id="81" presetID="42" presetClass="path" presetSubtype="0" accel="50000" decel="50000" fill="hold" grpId="2" nodeType="withEffect">
                                  <p:stCondLst>
                                    <p:cond delay="0"/>
                                  </p:stCondLst>
                                  <p:childTnLst>
                                    <p:animMotion origin="layout" path="M 4.44444E-6 -2.59259E-6 L -0.12118 -0.12893 " pathEditMode="relative" rAng="0" ptsTypes="AA">
                                      <p:cBhvr>
                                        <p:cTn id="82" dur="2000" fill="hold"/>
                                        <p:tgtEl>
                                          <p:spTgt spid="7"/>
                                        </p:tgtEl>
                                        <p:attrNameLst>
                                          <p:attrName>ppt_x</p:attrName>
                                          <p:attrName>ppt_y</p:attrName>
                                        </p:attrNameLst>
                                      </p:cBhvr>
                                      <p:rCtr x="-6059" y="-6458"/>
                                    </p:animMotion>
                                  </p:childTnLst>
                                </p:cTn>
                              </p:par>
                              <p:par>
                                <p:cTn id="83" presetID="42" presetClass="path" presetSubtype="0" accel="50000" decel="50000" fill="hold" grpId="2" nodeType="withEffect">
                                  <p:stCondLst>
                                    <p:cond delay="0"/>
                                  </p:stCondLst>
                                  <p:childTnLst>
                                    <p:animMotion origin="layout" path="M -1.11111E-6 1.85185E-6 L -0.55417 -0.03889 " pathEditMode="relative" rAng="0" ptsTypes="AA">
                                      <p:cBhvr>
                                        <p:cTn id="84" dur="2000" fill="hold"/>
                                        <p:tgtEl>
                                          <p:spTgt spid="8"/>
                                        </p:tgtEl>
                                        <p:attrNameLst>
                                          <p:attrName>ppt_x</p:attrName>
                                          <p:attrName>ppt_y</p:attrName>
                                        </p:attrNameLst>
                                      </p:cBhvr>
                                      <p:rCtr x="-27708" y="-1944"/>
                                    </p:animMotion>
                                  </p:childTnLst>
                                </p:cTn>
                              </p:par>
                              <p:par>
                                <p:cTn id="85" presetID="42" presetClass="path" presetSubtype="0" accel="50000" decel="50000" fill="hold" grpId="2" nodeType="withEffect">
                                  <p:stCondLst>
                                    <p:cond delay="0"/>
                                  </p:stCondLst>
                                  <p:childTnLst>
                                    <p:animMotion origin="layout" path="M -1.94444E-6 -1.11111E-6 L -0.45903 0.04954 " pathEditMode="relative" rAng="0" ptsTypes="AA">
                                      <p:cBhvr>
                                        <p:cTn id="86" dur="2000" fill="hold"/>
                                        <p:tgtEl>
                                          <p:spTgt spid="9"/>
                                        </p:tgtEl>
                                        <p:attrNameLst>
                                          <p:attrName>ppt_x</p:attrName>
                                          <p:attrName>ppt_y</p:attrName>
                                        </p:attrNameLst>
                                      </p:cBhvr>
                                      <p:rCtr x="-22951" y="2477"/>
                                    </p:animMotion>
                                  </p:childTnLst>
                                </p:cTn>
                              </p:par>
                              <p:par>
                                <p:cTn id="87" presetID="42" presetClass="path" presetSubtype="0" accel="50000" decel="50000" fill="hold" grpId="2" nodeType="withEffect">
                                  <p:stCondLst>
                                    <p:cond delay="0"/>
                                  </p:stCondLst>
                                  <p:childTnLst>
                                    <p:animMotion origin="layout" path="M 2.22222E-6 -1.48148E-6 L 0.01996 -0.03958 " pathEditMode="relative" rAng="0" ptsTypes="AA">
                                      <p:cBhvr>
                                        <p:cTn id="88" dur="2000" fill="hold"/>
                                        <p:tgtEl>
                                          <p:spTgt spid="10"/>
                                        </p:tgtEl>
                                        <p:attrNameLst>
                                          <p:attrName>ppt_x</p:attrName>
                                          <p:attrName>ppt_y</p:attrName>
                                        </p:attrNameLst>
                                      </p:cBhvr>
                                      <p:rCtr x="990" y="-1991"/>
                                    </p:animMotion>
                                  </p:childTnLst>
                                </p:cTn>
                              </p:par>
                              <p:par>
                                <p:cTn id="89" presetID="42" presetClass="path" presetSubtype="0" accel="50000" decel="50000" fill="hold" grpId="2" nodeType="withEffect">
                                  <p:stCondLst>
                                    <p:cond delay="0"/>
                                  </p:stCondLst>
                                  <p:childTnLst>
                                    <p:animMotion origin="layout" path="M -4.44444E-6 1.11022E-16 L -0.26388 0.04954 " pathEditMode="relative" rAng="0" ptsTypes="AA">
                                      <p:cBhvr>
                                        <p:cTn id="90" dur="2000" fill="hold"/>
                                        <p:tgtEl>
                                          <p:spTgt spid="11"/>
                                        </p:tgtEl>
                                        <p:attrNameLst>
                                          <p:attrName>ppt_x</p:attrName>
                                          <p:attrName>ppt_y</p:attrName>
                                        </p:attrNameLst>
                                      </p:cBhvr>
                                      <p:rCtr x="-13194" y="2477"/>
                                    </p:animMotion>
                                  </p:childTnLst>
                                </p:cTn>
                              </p:par>
                              <p:par>
                                <p:cTn id="91" presetID="42" presetClass="path" presetSubtype="0" accel="50000" decel="50000" fill="hold" grpId="2" nodeType="withEffect">
                                  <p:stCondLst>
                                    <p:cond delay="0"/>
                                  </p:stCondLst>
                                  <p:childTnLst>
                                    <p:animMotion origin="layout" path="M 4.44444E-6 -1.48148E-6 L -0.46372 0.1382 " pathEditMode="relative" rAng="0" ptsTypes="AA">
                                      <p:cBhvr>
                                        <p:cTn id="92" dur="2000" fill="hold"/>
                                        <p:tgtEl>
                                          <p:spTgt spid="12"/>
                                        </p:tgtEl>
                                        <p:attrNameLst>
                                          <p:attrName>ppt_x</p:attrName>
                                          <p:attrName>ppt_y</p:attrName>
                                        </p:attrNameLst>
                                      </p:cBhvr>
                                      <p:rCtr x="-23194" y="6898"/>
                                    </p:animMotion>
                                  </p:childTnLst>
                                </p:cTn>
                              </p:par>
                              <p:par>
                                <p:cTn id="93" presetID="42" presetClass="path" presetSubtype="0" accel="50000" decel="50000" fill="hold" grpId="2" nodeType="withEffect">
                                  <p:stCondLst>
                                    <p:cond delay="0"/>
                                  </p:stCondLst>
                                  <p:childTnLst>
                                    <p:animMotion origin="layout" path="M -4.16667E-6 -4.07407E-6 L -0.06718 0.13866 " pathEditMode="relative" rAng="0" ptsTypes="AA">
                                      <p:cBhvr>
                                        <p:cTn id="94" dur="2000" fill="hold"/>
                                        <p:tgtEl>
                                          <p:spTgt spid="13"/>
                                        </p:tgtEl>
                                        <p:attrNameLst>
                                          <p:attrName>ppt_x</p:attrName>
                                          <p:attrName>ppt_y</p:attrName>
                                        </p:attrNameLst>
                                      </p:cBhvr>
                                      <p:rCtr x="-3368" y="6921"/>
                                    </p:animMotion>
                                  </p:childTnLst>
                                </p:cTn>
                              </p:par>
                              <p:par>
                                <p:cTn id="95" presetID="42" presetClass="path" presetSubtype="0" accel="50000" decel="50000" fill="hold" grpId="2" nodeType="withEffect">
                                  <p:stCondLst>
                                    <p:cond delay="0"/>
                                  </p:stCondLst>
                                  <p:childTnLst>
                                    <p:animMotion origin="layout" path="M 5E-6 -2.96296E-6 L 0.66164 0.04931 " pathEditMode="relative" rAng="0" ptsTypes="AA">
                                      <p:cBhvr>
                                        <p:cTn id="96" dur="2000" fill="hold"/>
                                        <p:tgtEl>
                                          <p:spTgt spid="14"/>
                                        </p:tgtEl>
                                        <p:attrNameLst>
                                          <p:attrName>ppt_x</p:attrName>
                                          <p:attrName>ppt_y</p:attrName>
                                        </p:attrNameLst>
                                      </p:cBhvr>
                                      <p:rCtr x="33073" y="2454"/>
                                    </p:animMotion>
                                  </p:childTnLst>
                                </p:cTn>
                              </p:par>
                              <p:par>
                                <p:cTn id="97" presetID="42" presetClass="path" presetSubtype="0" accel="50000" decel="50000" fill="hold" grpId="2" nodeType="withEffect">
                                  <p:stCondLst>
                                    <p:cond delay="0"/>
                                  </p:stCondLst>
                                  <p:childTnLst>
                                    <p:animMotion origin="layout" path="M 8.33333E-7 -2.96296E-6 L 0.35694 0.13866 " pathEditMode="relative" rAng="0" ptsTypes="AA">
                                      <p:cBhvr>
                                        <p:cTn id="98" dur="2000" fill="hold"/>
                                        <p:tgtEl>
                                          <p:spTgt spid="15"/>
                                        </p:tgtEl>
                                        <p:attrNameLst>
                                          <p:attrName>ppt_x</p:attrName>
                                          <p:attrName>ppt_y</p:attrName>
                                        </p:attrNameLst>
                                      </p:cBhvr>
                                      <p:rCtr x="17847" y="6921"/>
                                    </p:animMotion>
                                  </p:childTnLst>
                                </p:cTn>
                              </p:par>
                              <p:par>
                                <p:cTn id="99" presetID="42" presetClass="path" presetSubtype="0" accel="50000" decel="50000" fill="hold" grpId="2" nodeType="withEffect">
                                  <p:stCondLst>
                                    <p:cond delay="0"/>
                                  </p:stCondLst>
                                  <p:childTnLst>
                                    <p:animMotion origin="layout" path="M 4.16667E-6 -2.96296E-6 L -0.16389 0.22755 " pathEditMode="relative" rAng="0" ptsTypes="AA">
                                      <p:cBhvr>
                                        <p:cTn id="100" dur="2000" fill="hold"/>
                                        <p:tgtEl>
                                          <p:spTgt spid="16"/>
                                        </p:tgtEl>
                                        <p:attrNameLst>
                                          <p:attrName>ppt_x</p:attrName>
                                          <p:attrName>ppt_y</p:attrName>
                                        </p:attrNameLst>
                                      </p:cBhvr>
                                      <p:rCtr x="-8194" y="11366"/>
                                    </p:animMotion>
                                  </p:childTnLst>
                                </p:cTn>
                              </p:par>
                              <p:par>
                                <p:cTn id="101" presetID="42" presetClass="path" presetSubtype="0" accel="50000" decel="50000" fill="hold" grpId="2" nodeType="withEffect">
                                  <p:stCondLst>
                                    <p:cond delay="0"/>
                                  </p:stCondLst>
                                  <p:childTnLst>
                                    <p:animMotion origin="layout" path="M 2.77556E-17 -3.7037E-7 L 0.61024 0.13889 " pathEditMode="relative" rAng="0" ptsTypes="AA">
                                      <p:cBhvr>
                                        <p:cTn id="102" dur="2000" fill="hold"/>
                                        <p:tgtEl>
                                          <p:spTgt spid="17"/>
                                        </p:tgtEl>
                                        <p:attrNameLst>
                                          <p:attrName>ppt_x</p:attrName>
                                          <p:attrName>ppt_y</p:attrName>
                                        </p:attrNameLst>
                                      </p:cBhvr>
                                      <p:rCtr x="30503" y="6944"/>
                                    </p:animMotion>
                                  </p:childTnLst>
                                </p:cTn>
                              </p:par>
                              <p:par>
                                <p:cTn id="103" presetID="42" presetClass="path" presetSubtype="0" accel="50000" decel="50000" fill="hold" grpId="2" nodeType="withEffect">
                                  <p:stCondLst>
                                    <p:cond delay="0"/>
                                  </p:stCondLst>
                                  <p:childTnLst>
                                    <p:animMotion origin="layout" path="M 5E-6 -4.81481E-6 L 0.32066 0.22709 " pathEditMode="relative" rAng="0" ptsTypes="AA">
                                      <p:cBhvr>
                                        <p:cTn id="104" dur="2000" fill="hold"/>
                                        <p:tgtEl>
                                          <p:spTgt spid="18"/>
                                        </p:tgtEl>
                                        <p:attrNameLst>
                                          <p:attrName>ppt_x</p:attrName>
                                          <p:attrName>ppt_y</p:attrName>
                                        </p:attrNameLst>
                                      </p:cBhvr>
                                      <p:rCtr x="16024" y="11343"/>
                                    </p:animMotion>
                                  </p:childTnLst>
                                </p:cTn>
                              </p:par>
                              <p:par>
                                <p:cTn id="105" presetID="42" presetClass="path" presetSubtype="0" accel="50000" decel="50000" fill="hold" grpId="2" nodeType="withEffect">
                                  <p:stCondLst>
                                    <p:cond delay="0"/>
                                  </p:stCondLst>
                                  <p:childTnLst>
                                    <p:animMotion origin="layout" path="M 4.16667E-6 -3.33333E-6 L -0.175 0.31644 " pathEditMode="relative" rAng="0" ptsTypes="AA">
                                      <p:cBhvr>
                                        <p:cTn id="106" dur="2000" fill="hold"/>
                                        <p:tgtEl>
                                          <p:spTgt spid="19"/>
                                        </p:tgtEl>
                                        <p:attrNameLst>
                                          <p:attrName>ppt_x</p:attrName>
                                          <p:attrName>ppt_y</p:attrName>
                                        </p:attrNameLst>
                                      </p:cBhvr>
                                      <p:rCtr x="-8750" y="15810"/>
                                    </p:animMotion>
                                  </p:childTnLst>
                                </p:cTn>
                              </p:par>
                              <p:par>
                                <p:cTn id="107" presetID="42" presetClass="path" presetSubtype="0" accel="50000" decel="50000" fill="hold" grpId="2" nodeType="withEffect">
                                  <p:stCondLst>
                                    <p:cond delay="0"/>
                                  </p:stCondLst>
                                  <p:childTnLst>
                                    <p:animMotion origin="layout" path="M 3.05556E-6 -7.40741E-7 L 0.60416 0.22708 " pathEditMode="relative" rAng="0" ptsTypes="AA">
                                      <p:cBhvr>
                                        <p:cTn id="108" dur="2000" fill="hold"/>
                                        <p:tgtEl>
                                          <p:spTgt spid="20"/>
                                        </p:tgtEl>
                                        <p:attrNameLst>
                                          <p:attrName>ppt_x</p:attrName>
                                          <p:attrName>ppt_y</p:attrName>
                                        </p:attrNameLst>
                                      </p:cBhvr>
                                      <p:rCtr x="30208" y="11343"/>
                                    </p:animMotion>
                                  </p:childTnLst>
                                </p:cTn>
                              </p:par>
                              <p:par>
                                <p:cTn id="109" presetID="42" presetClass="path" presetSubtype="0" accel="50000" decel="50000" fill="hold" grpId="2" nodeType="withEffect">
                                  <p:stCondLst>
                                    <p:cond delay="0"/>
                                  </p:stCondLst>
                                  <p:childTnLst>
                                    <p:animMotion origin="layout" path="M -2.22222E-6 1.11111E-6 L 0.41632 0.04954 " pathEditMode="relative" rAng="0" ptsTypes="AA">
                                      <p:cBhvr>
                                        <p:cTn id="110" dur="2000" fill="hold"/>
                                        <p:tgtEl>
                                          <p:spTgt spid="21"/>
                                        </p:tgtEl>
                                        <p:attrNameLst>
                                          <p:attrName>ppt_x</p:attrName>
                                          <p:attrName>ppt_y</p:attrName>
                                        </p:attrNameLst>
                                      </p:cBhvr>
                                      <p:rCtr x="20816" y="2477"/>
                                    </p:animMotion>
                                  </p:childTnLst>
                                </p:cTn>
                              </p:par>
                              <p:par>
                                <p:cTn id="111" presetID="42" presetClass="path" presetSubtype="0" accel="50000" decel="50000" fill="hold" grpId="2" nodeType="withEffect">
                                  <p:stCondLst>
                                    <p:cond delay="0"/>
                                  </p:stCondLst>
                                  <p:childTnLst>
                                    <p:animMotion origin="layout" path="M -3.33333E-6 1.11111E-6 L 0.09358 0.13866 " pathEditMode="relative" rAng="0" ptsTypes="AA">
                                      <p:cBhvr>
                                        <p:cTn id="112" dur="2000" fill="hold"/>
                                        <p:tgtEl>
                                          <p:spTgt spid="22"/>
                                        </p:tgtEl>
                                        <p:attrNameLst>
                                          <p:attrName>ppt_x</p:attrName>
                                          <p:attrName>ppt_y</p:attrName>
                                        </p:attrNameLst>
                                      </p:cBhvr>
                                      <p:rCtr x="4670" y="6921"/>
                                    </p:animMotion>
                                  </p:childTnLst>
                                </p:cTn>
                              </p:par>
                              <p:par>
                                <p:cTn id="113" presetID="10" presetClass="exit" presetSubtype="0" fill="hold" grpId="1" nodeType="withEffect">
                                  <p:stCondLst>
                                    <p:cond delay="0"/>
                                  </p:stCondLst>
                                  <p:childTnLst>
                                    <p:animEffect transition="out" filter="fade">
                                      <p:cBhvr>
                                        <p:cTn id="114" dur="1250"/>
                                        <p:tgtEl>
                                          <p:spTgt spid="3074"/>
                                        </p:tgtEl>
                                      </p:cBhvr>
                                    </p:animEffect>
                                    <p:set>
                                      <p:cBhvr>
                                        <p:cTn id="115" dur="1" fill="hold">
                                          <p:stCondLst>
                                            <p:cond delay="1249"/>
                                          </p:stCondLst>
                                        </p:cTn>
                                        <p:tgtEl>
                                          <p:spTgt spid="3074"/>
                                        </p:tgtEl>
                                        <p:attrNameLst>
                                          <p:attrName>style.visibility</p:attrName>
                                        </p:attrNameLst>
                                      </p:cBhvr>
                                      <p:to>
                                        <p:strVal val="hidden"/>
                                      </p:to>
                                    </p:set>
                                  </p:childTnLst>
                                </p:cTn>
                              </p:par>
                            </p:childTnLst>
                          </p:cTn>
                        </p:par>
                        <p:par>
                          <p:cTn id="116" fill="hold">
                            <p:stCondLst>
                              <p:cond delay="2000"/>
                            </p:stCondLst>
                            <p:childTnLst>
                              <p:par>
                                <p:cTn id="117" presetID="10" presetClass="entr" presetSubtype="0" fill="hold" grpId="0" nodeType="afterEffect">
                                  <p:stCondLst>
                                    <p:cond delay="0"/>
                                  </p:stCondLst>
                                  <p:childTnLst>
                                    <p:set>
                                      <p:cBhvr>
                                        <p:cTn id="118" dur="1" fill="hold">
                                          <p:stCondLst>
                                            <p:cond delay="0"/>
                                          </p:stCondLst>
                                        </p:cTn>
                                        <p:tgtEl>
                                          <p:spTgt spid="2"/>
                                        </p:tgtEl>
                                        <p:attrNameLst>
                                          <p:attrName>style.visibility</p:attrName>
                                        </p:attrNameLst>
                                      </p:cBhvr>
                                      <p:to>
                                        <p:strVal val="visible"/>
                                      </p:to>
                                    </p:set>
                                    <p:animEffect transition="in" filter="fade">
                                      <p:cBhvr>
                                        <p:cTn id="119" dur="250"/>
                                        <p:tgtEl>
                                          <p:spTgt spid="2"/>
                                        </p:tgtEl>
                                      </p:cBhvr>
                                    </p:animEffect>
                                  </p:childTnLst>
                                </p:cTn>
                              </p:par>
                              <p:par>
                                <p:cTn id="120" presetID="10" presetClass="exit" presetSubtype="0" fill="hold" grpId="1" nodeType="withEffect">
                                  <p:stCondLst>
                                    <p:cond delay="0"/>
                                  </p:stCondLst>
                                  <p:childTnLst>
                                    <p:animEffect transition="out" filter="fade">
                                      <p:cBhvr>
                                        <p:cTn id="121" dur="500"/>
                                        <p:tgtEl>
                                          <p:spTgt spid="4"/>
                                        </p:tgtEl>
                                      </p:cBhvr>
                                    </p:animEffect>
                                    <p:set>
                                      <p:cBhvr>
                                        <p:cTn id="122" dur="1" fill="hold">
                                          <p:stCondLst>
                                            <p:cond delay="499"/>
                                          </p:stCondLst>
                                        </p:cTn>
                                        <p:tgtEl>
                                          <p:spTgt spid="4"/>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5"/>
                                        </p:tgtEl>
                                      </p:cBhvr>
                                    </p:animEffect>
                                    <p:set>
                                      <p:cBhvr>
                                        <p:cTn id="125" dur="1" fill="hold">
                                          <p:stCondLst>
                                            <p:cond delay="499"/>
                                          </p:stCondLst>
                                        </p:cTn>
                                        <p:tgtEl>
                                          <p:spTgt spid="5"/>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6"/>
                                        </p:tgtEl>
                                      </p:cBhvr>
                                    </p:animEffect>
                                    <p:set>
                                      <p:cBhvr>
                                        <p:cTn id="128" dur="1" fill="hold">
                                          <p:stCondLst>
                                            <p:cond delay="499"/>
                                          </p:stCondLst>
                                        </p:cTn>
                                        <p:tgtEl>
                                          <p:spTgt spid="6"/>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7"/>
                                        </p:tgtEl>
                                      </p:cBhvr>
                                    </p:animEffect>
                                    <p:set>
                                      <p:cBhvr>
                                        <p:cTn id="131" dur="1" fill="hold">
                                          <p:stCondLst>
                                            <p:cond delay="499"/>
                                          </p:stCondLst>
                                        </p:cTn>
                                        <p:tgtEl>
                                          <p:spTgt spid="7"/>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8"/>
                                        </p:tgtEl>
                                      </p:cBhvr>
                                    </p:animEffect>
                                    <p:set>
                                      <p:cBhvr>
                                        <p:cTn id="134" dur="1" fill="hold">
                                          <p:stCondLst>
                                            <p:cond delay="499"/>
                                          </p:stCondLst>
                                        </p:cTn>
                                        <p:tgtEl>
                                          <p:spTgt spid="8"/>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9"/>
                                        </p:tgtEl>
                                      </p:cBhvr>
                                    </p:animEffect>
                                    <p:set>
                                      <p:cBhvr>
                                        <p:cTn id="137" dur="1" fill="hold">
                                          <p:stCondLst>
                                            <p:cond delay="499"/>
                                          </p:stCondLst>
                                        </p:cTn>
                                        <p:tgtEl>
                                          <p:spTgt spid="9"/>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10"/>
                                        </p:tgtEl>
                                      </p:cBhvr>
                                    </p:animEffect>
                                    <p:set>
                                      <p:cBhvr>
                                        <p:cTn id="140" dur="1" fill="hold">
                                          <p:stCondLst>
                                            <p:cond delay="499"/>
                                          </p:stCondLst>
                                        </p:cTn>
                                        <p:tgtEl>
                                          <p:spTgt spid="10"/>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11"/>
                                        </p:tgtEl>
                                      </p:cBhvr>
                                    </p:animEffect>
                                    <p:set>
                                      <p:cBhvr>
                                        <p:cTn id="143" dur="1" fill="hold">
                                          <p:stCondLst>
                                            <p:cond delay="499"/>
                                          </p:stCondLst>
                                        </p:cTn>
                                        <p:tgtEl>
                                          <p:spTgt spid="11"/>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12"/>
                                        </p:tgtEl>
                                      </p:cBhvr>
                                    </p:animEffect>
                                    <p:set>
                                      <p:cBhvr>
                                        <p:cTn id="146" dur="1" fill="hold">
                                          <p:stCondLst>
                                            <p:cond delay="499"/>
                                          </p:stCondLst>
                                        </p:cTn>
                                        <p:tgtEl>
                                          <p:spTgt spid="12"/>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13"/>
                                        </p:tgtEl>
                                      </p:cBhvr>
                                    </p:animEffect>
                                    <p:set>
                                      <p:cBhvr>
                                        <p:cTn id="149" dur="1" fill="hold">
                                          <p:stCondLst>
                                            <p:cond delay="499"/>
                                          </p:stCondLst>
                                        </p:cTn>
                                        <p:tgtEl>
                                          <p:spTgt spid="13"/>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14"/>
                                        </p:tgtEl>
                                      </p:cBhvr>
                                    </p:animEffect>
                                    <p:set>
                                      <p:cBhvr>
                                        <p:cTn id="152" dur="1" fill="hold">
                                          <p:stCondLst>
                                            <p:cond delay="499"/>
                                          </p:stCondLst>
                                        </p:cTn>
                                        <p:tgtEl>
                                          <p:spTgt spid="14"/>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15"/>
                                        </p:tgtEl>
                                      </p:cBhvr>
                                    </p:animEffect>
                                    <p:set>
                                      <p:cBhvr>
                                        <p:cTn id="155" dur="1" fill="hold">
                                          <p:stCondLst>
                                            <p:cond delay="499"/>
                                          </p:stCondLst>
                                        </p:cTn>
                                        <p:tgtEl>
                                          <p:spTgt spid="15"/>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16"/>
                                        </p:tgtEl>
                                      </p:cBhvr>
                                    </p:animEffect>
                                    <p:set>
                                      <p:cBhvr>
                                        <p:cTn id="158" dur="1" fill="hold">
                                          <p:stCondLst>
                                            <p:cond delay="499"/>
                                          </p:stCondLst>
                                        </p:cTn>
                                        <p:tgtEl>
                                          <p:spTgt spid="16"/>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17"/>
                                        </p:tgtEl>
                                      </p:cBhvr>
                                    </p:animEffect>
                                    <p:set>
                                      <p:cBhvr>
                                        <p:cTn id="161" dur="1" fill="hold">
                                          <p:stCondLst>
                                            <p:cond delay="499"/>
                                          </p:stCondLst>
                                        </p:cTn>
                                        <p:tgtEl>
                                          <p:spTgt spid="17"/>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18"/>
                                        </p:tgtEl>
                                      </p:cBhvr>
                                    </p:animEffect>
                                    <p:set>
                                      <p:cBhvr>
                                        <p:cTn id="164" dur="1" fill="hold">
                                          <p:stCondLst>
                                            <p:cond delay="499"/>
                                          </p:stCondLst>
                                        </p:cTn>
                                        <p:tgtEl>
                                          <p:spTgt spid="18"/>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19"/>
                                        </p:tgtEl>
                                      </p:cBhvr>
                                    </p:animEffect>
                                    <p:set>
                                      <p:cBhvr>
                                        <p:cTn id="167" dur="1" fill="hold">
                                          <p:stCondLst>
                                            <p:cond delay="499"/>
                                          </p:stCondLst>
                                        </p:cTn>
                                        <p:tgtEl>
                                          <p:spTgt spid="19"/>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20"/>
                                        </p:tgtEl>
                                      </p:cBhvr>
                                    </p:animEffect>
                                    <p:set>
                                      <p:cBhvr>
                                        <p:cTn id="170" dur="1" fill="hold">
                                          <p:stCondLst>
                                            <p:cond delay="499"/>
                                          </p:stCondLst>
                                        </p:cTn>
                                        <p:tgtEl>
                                          <p:spTgt spid="20"/>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21"/>
                                        </p:tgtEl>
                                      </p:cBhvr>
                                    </p:animEffect>
                                    <p:set>
                                      <p:cBhvr>
                                        <p:cTn id="173" dur="1" fill="hold">
                                          <p:stCondLst>
                                            <p:cond delay="499"/>
                                          </p:stCondLst>
                                        </p:cTn>
                                        <p:tgtEl>
                                          <p:spTgt spid="21"/>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500"/>
                                        <p:tgtEl>
                                          <p:spTgt spid="22"/>
                                        </p:tgtEl>
                                      </p:cBhvr>
                                    </p:animEffect>
                                    <p:set>
                                      <p:cBhvr>
                                        <p:cTn id="176" dur="1" fill="hold">
                                          <p:stCondLst>
                                            <p:cond delay="499"/>
                                          </p:stCondLst>
                                        </p:cTn>
                                        <p:tgtEl>
                                          <p:spTgt spid="22"/>
                                        </p:tgtEl>
                                        <p:attrNameLst>
                                          <p:attrName>style.visibility</p:attrName>
                                        </p:attrNameLst>
                                      </p:cBhvr>
                                      <p:to>
                                        <p:strVal val="hidden"/>
                                      </p:to>
                                    </p:set>
                                  </p:childTnLst>
                                </p:cTn>
                              </p:par>
                            </p:childTnLst>
                          </p:cTn>
                        </p:par>
                        <p:par>
                          <p:cTn id="177" fill="hold">
                            <p:stCondLst>
                              <p:cond delay="2500"/>
                            </p:stCondLst>
                            <p:childTnLst>
                              <p:par>
                                <p:cTn id="178" presetID="0" presetClass="entr" presetSubtype="0" fill="hold" grpId="0" nodeType="afterEffect">
                                  <p:stCondLst>
                                    <p:cond delay="0"/>
                                  </p:stCondLst>
                                  <p:iterate type="lt">
                                    <p:tmPct val="10000"/>
                                  </p:iterate>
                                  <p:childTnLst>
                                    <p:set>
                                      <p:cBhvr>
                                        <p:cTn id="179" dur="1" fill="hold">
                                          <p:stCondLst>
                                            <p:cond delay="0"/>
                                          </p:stCondLst>
                                        </p:cTn>
                                        <p:tgtEl>
                                          <p:spTgt spid="24"/>
                                        </p:tgtEl>
                                        <p:attrNameLst>
                                          <p:attrName>style.visibility</p:attrName>
                                        </p:attrNameLst>
                                      </p:cBhvr>
                                      <p:to>
                                        <p:strVal val="visible"/>
                                      </p:to>
                                    </p:set>
                                    <p:animEffect transition="in" filter="dissolve">
                                      <p:cBhvr>
                                        <p:cTn id="180" dur="500">
                                          <p:stCondLst>
                                            <p:cond delay="0"/>
                                          </p:stCondLst>
                                        </p:cTn>
                                        <p:tgtEl>
                                          <p:spTgt spid="24"/>
                                        </p:tgtEl>
                                      </p:cBhvr>
                                    </p:animEffect>
                                    <p:anim to="" calcmode="lin" valueType="num">
                                      <p:cBhvr>
                                        <p:cTn id="181" dur="500" fill="hold">
                                          <p:stCondLst>
                                            <p:cond delay="0"/>
                                          </p:stCondLst>
                                        </p:cTn>
                                        <p:tgtEl>
                                          <p:spTgt spid="24"/>
                                        </p:tgtEl>
                                        <p:attrNameLst>
                                          <p:attrName>ppt_w</p:attrName>
                                        </p:attrNameLst>
                                      </p:cBhvr>
                                      <p:tavLst>
                                        <p:tav tm="0">
                                          <p:val>
                                            <p:strVal val="#ppt_w*4"/>
                                          </p:val>
                                        </p:tav>
                                        <p:tav tm="100000">
                                          <p:val>
                                            <p:strVal val="#ppt_w"/>
                                          </p:val>
                                        </p:tav>
                                      </p:tavLst>
                                    </p:anim>
                                    <p:anim to="" calcmode="lin" valueType="num">
                                      <p:cBhvr>
                                        <p:cTn id="182" dur="500" fill="hold">
                                          <p:stCondLst>
                                            <p:cond delay="0"/>
                                          </p:stCondLst>
                                        </p:cTn>
                                        <p:tgtEl>
                                          <p:spTgt spid="24"/>
                                        </p:tgtEl>
                                        <p:attrNameLst>
                                          <p:attrName>ppt_h</p:attrName>
                                        </p:attrNameLst>
                                      </p:cBhvr>
                                      <p:tavLst>
                                        <p:tav tm="0">
                                          <p:val>
                                            <p:strVal val="#ppt_h*4"/>
                                          </p:val>
                                        </p:tav>
                                        <p:tav tm="100000">
                                          <p:val>
                                            <p:strVal val="#ppt_h"/>
                                          </p:val>
                                        </p:tav>
                                      </p:tavLst>
                                    </p:anim>
                                  </p:childTnLst>
                                </p:cTn>
                              </p:par>
                            </p:childTnLst>
                          </p:cTn>
                        </p:par>
                        <p:par>
                          <p:cTn id="183" fill="hold">
                            <p:stCondLst>
                              <p:cond delay="3500"/>
                            </p:stCondLst>
                            <p:childTnLst>
                              <p:par>
                                <p:cTn id="184" presetID="26" presetClass="emph" presetSubtype="0" fill="hold" grpId="1" nodeType="afterEffect">
                                  <p:stCondLst>
                                    <p:cond delay="0"/>
                                  </p:stCondLst>
                                  <p:iterate type="lt">
                                    <p:tmPct val="0"/>
                                  </p:iterate>
                                  <p:childTnLst>
                                    <p:animEffect transition="out" filter="fade">
                                      <p:cBhvr>
                                        <p:cTn id="185" dur="500" tmFilter="0, 0; .2, .5; .8, .5; 1, 0"/>
                                        <p:tgtEl>
                                          <p:spTgt spid="24"/>
                                        </p:tgtEl>
                                      </p:cBhvr>
                                    </p:animEffect>
                                    <p:animScale>
                                      <p:cBhvr>
                                        <p:cTn id="186"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4" grpId="0"/>
      <p:bldP spid="3074" grpId="1"/>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1"/>
      <p:bldP spid="23" grpId="2"/>
      <p:bldP spid="24" grpId="0"/>
      <p:bldP spid="2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0573AA-3A3E-2DB9-2FDC-57E6338572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Final">
            <a:extLst>
              <a:ext uri="{FF2B5EF4-FFF2-40B4-BE49-F238E27FC236}">
                <a16:creationId xmlns:a16="http://schemas.microsoft.com/office/drawing/2014/main" id="{49A2B5EC-3491-4012-9801-318088106245}"/>
              </a:ext>
            </a:extLst>
          </p:cNvPr>
          <p:cNvSpPr txBox="1">
            <a:spLocks noChangeArrowheads="1"/>
          </p:cNvSpPr>
          <p:nvPr/>
        </p:nvSpPr>
        <p:spPr>
          <a:xfrm>
            <a:off x="285750" y="416719"/>
            <a:ext cx="8572500" cy="6278562"/>
          </a:xfrm>
          <a:prstGeom prst="rect">
            <a:avLst/>
          </a:prstGeom>
        </p:spPr>
        <p:txBody>
          <a:bodyPr vert="horz" lIns="91440" tIns="45720" rIns="91440" bIns="45720" rtlCol="0" anchor="ctr">
            <a:norm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walk in the light</a:t>
            </a:r>
          </a:p>
          <a:p>
            <a:pPr algn="l" fontAlgn="auto">
              <a:spcAft>
                <a:spcPts val="0"/>
              </a:spcAft>
            </a:pPr>
            <a:r>
              <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40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effectLst>
                  <a:glow rad="101600">
                    <a:schemeClr val="tx1"/>
                  </a:glow>
                  <a:outerShdw blurRad="50800" algn="tl" rotWithShape="0">
                    <a:srgbClr val="000000"/>
                  </a:outerShdw>
                </a:effectLst>
                <a:latin typeface="Calibri" panose="020F0502020204030204" pitchFamily="34" charset="0"/>
              </a:rPr>
              <a:t>say we have</a:t>
            </a:r>
            <a:r>
              <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as He is in</a:t>
            </a:r>
          </a:p>
          <a:p>
            <a:pPr algn="l" fontAlgn="auto">
              <a:spcAft>
                <a:spcPts val="0"/>
              </a:spcAft>
            </a:pPr>
            <a:r>
              <a:rPr lang="en-US" altLang="en-US" b="1" dirty="0">
                <a:ln w="17780" cmpd="sng">
                  <a:solidFill>
                    <a:srgbClr val="FFFFFF"/>
                  </a:solidFill>
                  <a:prstDash val="solid"/>
                  <a:miter lim="800000"/>
                </a:ln>
                <a:effectLst>
                  <a:glow rad="101600">
                    <a:schemeClr val="tx1"/>
                  </a:glow>
                  <a:outerShdw blurRad="50800" algn="tl" rotWithShape="0">
                    <a:srgbClr val="000000"/>
                  </a:outerShdw>
                </a:effectLst>
                <a:latin typeface="Calibri" panose="020F0502020204030204" pitchFamily="34" charset="0"/>
              </a:rPr>
              <a:t>fellowship with Him       </a:t>
            </a:r>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the light</a:t>
            </a:r>
          </a:p>
          <a:p>
            <a:pPr algn="l" fontAlgn="auto">
              <a:spcAft>
                <a:spcPts val="0"/>
              </a:spcAft>
            </a:pPr>
            <a:r>
              <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effectLst>
                  <a:glow rad="101600">
                    <a:schemeClr val="tx1"/>
                  </a:glow>
                  <a:outerShdw blurRad="50800" algn="tl" rotWithShape="0">
                    <a:srgbClr val="000000"/>
                  </a:outerShdw>
                </a:effectLst>
                <a:latin typeface="Calibri" panose="020F0502020204030204" pitchFamily="34" charset="0"/>
              </a:rPr>
              <a:t>walk in darkness         </a:t>
            </a:r>
            <a:r>
              <a:rPr lang="en-US" altLang="en-US" b="1" dirty="0">
                <a:ln w="17780" cmpd="sng">
                  <a:solidFill>
                    <a:srgbClr val="FFFFFF"/>
                  </a:solidFill>
                  <a:prstDash val="solid"/>
                  <a:miter lim="800000"/>
                </a:ln>
                <a:solidFill>
                  <a:srgbClr val="33CC33"/>
                </a:solidFill>
                <a:effectLst>
                  <a:glow rad="101600">
                    <a:schemeClr val="tx1"/>
                  </a:glow>
                  <a:outerShdw blurRad="50800" algn="tl" rotWithShape="0">
                    <a:srgbClr val="000000"/>
                  </a:outerShdw>
                </a:effectLst>
                <a:latin typeface="Calibri" panose="020F0502020204030204" pitchFamily="34" charset="0"/>
              </a:rPr>
              <a:t>fellowship</a:t>
            </a:r>
          </a:p>
          <a:p>
            <a:pPr algn="l" fontAlgn="auto">
              <a:spcAft>
                <a:spcPts val="0"/>
              </a:spcAft>
            </a:pPr>
            <a:r>
              <a:rPr lang="en-US" altLang="en-US" sz="32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effectLst>
                  <a:glow rad="101600">
                    <a:schemeClr val="tx1"/>
                  </a:glow>
                  <a:outerShdw blurRad="50800" algn="tl" rotWithShape="0">
                    <a:srgbClr val="000000"/>
                  </a:outerShdw>
                </a:effectLst>
                <a:latin typeface="Calibri" panose="020F0502020204030204" pitchFamily="34" charset="0"/>
              </a:rPr>
              <a:t>we lie and do not        </a:t>
            </a:r>
            <a:r>
              <a:rPr lang="en-US" altLang="en-US" sz="3600" b="1" dirty="0">
                <a:ln w="17780" cmpd="sng">
                  <a:solidFill>
                    <a:srgbClr val="FFFFFF"/>
                  </a:solidFill>
                  <a:prstDash val="solid"/>
                  <a:miter lim="800000"/>
                </a:ln>
                <a:effectLst>
                  <a:glow rad="1016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rgbClr val="33CC33"/>
                </a:solidFill>
                <a:effectLst>
                  <a:glow rad="101600">
                    <a:schemeClr val="tx1"/>
                  </a:glow>
                  <a:outerShdw blurRad="50800" algn="tl" rotWithShape="0">
                    <a:srgbClr val="000000"/>
                  </a:outerShdw>
                </a:effectLst>
                <a:latin typeface="Calibri" panose="020F0502020204030204" pitchFamily="34" charset="0"/>
              </a:rPr>
              <a:t>with one</a:t>
            </a:r>
          </a:p>
          <a:p>
            <a:pPr algn="l" fontAlgn="auto">
              <a:spcAft>
                <a:spcPts val="0"/>
              </a:spcAft>
            </a:pPr>
            <a:r>
              <a:rPr lang="en-US" altLang="en-US" sz="24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effectLst>
                  <a:glow rad="101600">
                    <a:schemeClr val="tx1"/>
                  </a:glow>
                  <a:outerShdw blurRad="50800" algn="tl" rotWithShape="0">
                    <a:srgbClr val="000000"/>
                  </a:outerShdw>
                </a:effectLst>
                <a:latin typeface="Calibri" panose="020F0502020204030204" pitchFamily="34" charset="0"/>
              </a:rPr>
              <a:t>practice the truth          </a:t>
            </a:r>
            <a:r>
              <a:rPr lang="en-US" altLang="en-US" b="1" dirty="0">
                <a:ln w="17780" cmpd="sng">
                  <a:solidFill>
                    <a:srgbClr val="FFFFFF"/>
                  </a:solidFill>
                  <a:prstDash val="solid"/>
                  <a:miter lim="800000"/>
                </a:ln>
                <a:solidFill>
                  <a:srgbClr val="33CC33"/>
                </a:solidFill>
                <a:effectLst>
                  <a:glow rad="101600">
                    <a:schemeClr val="tx1"/>
                  </a:glow>
                  <a:outerShdw blurRad="50800" algn="tl" rotWithShape="0">
                    <a:srgbClr val="000000"/>
                  </a:outerShdw>
                </a:effectLst>
                <a:latin typeface="Calibri" panose="020F0502020204030204" pitchFamily="34" charset="0"/>
              </a:rPr>
              <a:t>another</a:t>
            </a:r>
          </a:p>
          <a:p>
            <a:pPr algn="l" fontAlgn="auto">
              <a:spcAft>
                <a:spcPts val="0"/>
              </a:spcAft>
            </a:pPr>
            <a:endPar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fontAlgn="auto">
              <a:spcAft>
                <a:spcPts val="0"/>
              </a:spcAft>
            </a:pPr>
            <a:r>
              <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blood of Jesus Christ </a:t>
            </a:r>
          </a:p>
          <a:p>
            <a:pPr algn="l" fontAlgn="auto">
              <a:spcAft>
                <a:spcPts val="0"/>
              </a:spcAft>
            </a:pPr>
            <a:r>
              <a:rPr lang="en-US" altLang="en-US" b="1"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		         cleanses us from all sin</a:t>
            </a:r>
            <a:endParaRPr lang="en-US" altLang="en-US" sz="3200" b="1" i="1"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we say that we have fellowship with Him, and walk in darkness, we lie and do not practice the truth. But if we walk in the light  as He is in the light, we have fellowship with one another,      and the blood of Jesus Christ His Son cleanses us from all sin.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1:6-7</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EAF98A63-05A9-9C81-F312-3ADBEC6E6179}"/>
              </a:ext>
            </a:extLst>
          </p:cNvPr>
          <p:cNvSpPr txBox="1">
            <a:spLocks noChangeArrowheads="1"/>
          </p:cNvSpPr>
          <p:nvPr/>
        </p:nvSpPr>
        <p:spPr bwMode="auto">
          <a:xfrm>
            <a:off x="4192338" y="2387464"/>
            <a:ext cx="4419892" cy="77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walk in the light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D7838C4E-3976-0891-8543-F0DBC334F8DC}"/>
              </a:ext>
            </a:extLst>
          </p:cNvPr>
          <p:cNvSpPr txBox="1">
            <a:spLocks noChangeArrowheads="1"/>
          </p:cNvSpPr>
          <p:nvPr/>
        </p:nvSpPr>
        <p:spPr bwMode="auto">
          <a:xfrm>
            <a:off x="6280193" y="4517227"/>
            <a:ext cx="768307"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4972DCA8-C45E-CEEA-EB7E-9A5C3A912AFB}"/>
              </a:ext>
            </a:extLst>
          </p:cNvPr>
          <p:cNvSpPr txBox="1">
            <a:spLocks noChangeArrowheads="1"/>
          </p:cNvSpPr>
          <p:nvPr/>
        </p:nvSpPr>
        <p:spPr bwMode="auto">
          <a:xfrm>
            <a:off x="1803042" y="356702"/>
            <a:ext cx="1148966"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say</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9B374603-9AA6-E455-2520-75ECAB3D79AB}"/>
              </a:ext>
            </a:extLst>
          </p:cNvPr>
          <p:cNvSpPr txBox="1">
            <a:spLocks noChangeArrowheads="1"/>
          </p:cNvSpPr>
          <p:nvPr/>
        </p:nvSpPr>
        <p:spPr bwMode="auto">
          <a:xfrm>
            <a:off x="3688806" y="354127"/>
            <a:ext cx="2481187"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we have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C62B1180-8EAD-C027-2DB6-CF5A64CB90DD}"/>
              </a:ext>
            </a:extLst>
          </p:cNvPr>
          <p:cNvSpPr txBox="1">
            <a:spLocks noChangeArrowheads="1"/>
          </p:cNvSpPr>
          <p:nvPr/>
        </p:nvSpPr>
        <p:spPr bwMode="auto">
          <a:xfrm>
            <a:off x="5725305" y="345154"/>
            <a:ext cx="2983389" cy="82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fellowship</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F801264B-94A0-CE81-2175-786DAC45E0CF}"/>
              </a:ext>
            </a:extLst>
          </p:cNvPr>
          <p:cNvSpPr txBox="1">
            <a:spLocks noChangeArrowheads="1"/>
          </p:cNvSpPr>
          <p:nvPr/>
        </p:nvSpPr>
        <p:spPr bwMode="auto">
          <a:xfrm>
            <a:off x="586090" y="1020168"/>
            <a:ext cx="2697756" cy="818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with Him</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B18361F7-A688-87BA-AF22-A7C68594749B}"/>
              </a:ext>
            </a:extLst>
          </p:cNvPr>
          <p:cNvSpPr txBox="1">
            <a:spLocks noChangeArrowheads="1"/>
          </p:cNvSpPr>
          <p:nvPr/>
        </p:nvSpPr>
        <p:spPr bwMode="auto">
          <a:xfrm>
            <a:off x="3978151" y="1027734"/>
            <a:ext cx="4442056" cy="805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walk in darkness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18218B6F-0F79-EBC1-19A7-031DC94342BD}"/>
              </a:ext>
            </a:extLst>
          </p:cNvPr>
          <p:cNvSpPr txBox="1">
            <a:spLocks noChangeArrowheads="1"/>
          </p:cNvSpPr>
          <p:nvPr/>
        </p:nvSpPr>
        <p:spPr bwMode="auto">
          <a:xfrm>
            <a:off x="929854" y="1682371"/>
            <a:ext cx="4418433" cy="83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we lie and do not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75A4E6AD-FCDB-01E6-BFE5-EC1DBB6A39A1}"/>
              </a:ext>
            </a:extLst>
          </p:cNvPr>
          <p:cNvSpPr txBox="1">
            <a:spLocks noChangeArrowheads="1"/>
          </p:cNvSpPr>
          <p:nvPr/>
        </p:nvSpPr>
        <p:spPr bwMode="auto">
          <a:xfrm>
            <a:off x="5024898" y="1701664"/>
            <a:ext cx="3252828"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practice the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A787E66D-714D-6046-00A4-942968F166DC}"/>
              </a:ext>
            </a:extLst>
          </p:cNvPr>
          <p:cNvSpPr txBox="1">
            <a:spLocks noChangeArrowheads="1"/>
          </p:cNvSpPr>
          <p:nvPr/>
        </p:nvSpPr>
        <p:spPr bwMode="auto">
          <a:xfrm>
            <a:off x="680005" y="2363400"/>
            <a:ext cx="1596646" cy="81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truth</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F83CEBD2-28E6-93A8-9470-021CA93646CE}"/>
              </a:ext>
            </a:extLst>
          </p:cNvPr>
          <p:cNvSpPr txBox="1">
            <a:spLocks noChangeArrowheads="1"/>
          </p:cNvSpPr>
          <p:nvPr/>
        </p:nvSpPr>
        <p:spPr bwMode="auto">
          <a:xfrm>
            <a:off x="955612" y="3039414"/>
            <a:ext cx="2969365" cy="805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as He is in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8B5FC7D6-9B49-33C2-6AD9-69BD2EEAED42}"/>
              </a:ext>
            </a:extLst>
          </p:cNvPr>
          <p:cNvSpPr txBox="1">
            <a:spLocks noChangeArrowheads="1"/>
          </p:cNvSpPr>
          <p:nvPr/>
        </p:nvSpPr>
        <p:spPr bwMode="auto">
          <a:xfrm>
            <a:off x="3474745" y="3037169"/>
            <a:ext cx="2433061" cy="806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the light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EDCF57D8-6C8D-55B9-4CE9-78D620827D59}"/>
              </a:ext>
            </a:extLst>
          </p:cNvPr>
          <p:cNvSpPr txBox="1">
            <a:spLocks noChangeArrowheads="1"/>
          </p:cNvSpPr>
          <p:nvPr/>
        </p:nvSpPr>
        <p:spPr bwMode="auto">
          <a:xfrm>
            <a:off x="932431" y="3711784"/>
            <a:ext cx="301091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fellowship</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C9B77C0E-C9B7-DC1C-1C0D-9BC682FCFEB9}"/>
              </a:ext>
            </a:extLst>
          </p:cNvPr>
          <p:cNvSpPr txBox="1">
            <a:spLocks noChangeArrowheads="1"/>
          </p:cNvSpPr>
          <p:nvPr/>
        </p:nvSpPr>
        <p:spPr bwMode="auto">
          <a:xfrm>
            <a:off x="3561348" y="3683794"/>
            <a:ext cx="2457124" cy="858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with one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46052D1B-DD9F-3E2F-1291-19BDDDCB5749}"/>
              </a:ext>
            </a:extLst>
          </p:cNvPr>
          <p:cNvSpPr txBox="1">
            <a:spLocks noChangeArrowheads="1"/>
          </p:cNvSpPr>
          <p:nvPr/>
        </p:nvSpPr>
        <p:spPr bwMode="auto">
          <a:xfrm>
            <a:off x="5674604" y="3688556"/>
            <a:ext cx="2390690" cy="854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another</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C4F05F9A-CA8A-B25C-8CFF-FE70D89DA393}"/>
              </a:ext>
            </a:extLst>
          </p:cNvPr>
          <p:cNvSpPr txBox="1">
            <a:spLocks noChangeArrowheads="1"/>
          </p:cNvSpPr>
          <p:nvPr/>
        </p:nvSpPr>
        <p:spPr bwMode="auto">
          <a:xfrm>
            <a:off x="2466934" y="4362451"/>
            <a:ext cx="5279271" cy="846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blood of Jesus Christ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6C18CC36-C475-4A49-29AD-D93C026AAEEC}"/>
              </a:ext>
            </a:extLst>
          </p:cNvPr>
          <p:cNvSpPr txBox="1">
            <a:spLocks noChangeArrowheads="1"/>
          </p:cNvSpPr>
          <p:nvPr/>
        </p:nvSpPr>
        <p:spPr bwMode="auto">
          <a:xfrm>
            <a:off x="1961148" y="5020185"/>
            <a:ext cx="6064966" cy="873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cleanses us from all sin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072248130"/>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plus(in)">
                                      <p:cBhvr>
                                        <p:cTn id="7" dur="75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5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5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5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5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5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25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25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25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250"/>
                                        <p:tgtEl>
                                          <p:spTgt spid="1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250"/>
                                        <p:tgtEl>
                                          <p:spTgt spid="1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250"/>
                                        <p:tgtEl>
                                          <p:spTgt spid="1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250"/>
                                        <p:tgtEl>
                                          <p:spTgt spid="1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250"/>
                                        <p:tgtEl>
                                          <p:spTgt spid="2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250"/>
                                        <p:tgtEl>
                                          <p:spTgt spid="21"/>
                                        </p:tgtEl>
                                      </p:cBhvr>
                                    </p:animEffect>
                                  </p:childTnLst>
                                </p:cTn>
                              </p:par>
                              <p:par>
                                <p:cTn id="58" presetID="42" presetClass="path" presetSubtype="0" accel="50000" decel="50000" fill="hold" grpId="2" nodeType="withEffect">
                                  <p:stCondLst>
                                    <p:cond delay="0"/>
                                  </p:stCondLst>
                                  <p:childTnLst>
                                    <p:animMotion origin="layout" path="M -3.61111E-6 1.85185E-6 L 0.04358 -0.27963 " pathEditMode="relative" rAng="0" ptsTypes="AA">
                                      <p:cBhvr>
                                        <p:cTn id="59" dur="2000" fill="hold"/>
                                        <p:tgtEl>
                                          <p:spTgt spid="5"/>
                                        </p:tgtEl>
                                        <p:attrNameLst>
                                          <p:attrName>ppt_x</p:attrName>
                                          <p:attrName>ppt_y</p:attrName>
                                        </p:attrNameLst>
                                      </p:cBhvr>
                                      <p:rCtr x="2170" y="-13981"/>
                                    </p:animMotion>
                                  </p:childTnLst>
                                </p:cTn>
                              </p:par>
                              <p:par>
                                <p:cTn id="60" presetID="42" presetClass="path" presetSubtype="0" accel="50000" decel="50000" fill="hold" grpId="2" nodeType="withEffect">
                                  <p:stCondLst>
                                    <p:cond delay="0"/>
                                  </p:stCondLst>
                                  <p:childTnLst>
                                    <p:animMotion origin="layout" path="M 5.55556E-7 3.7037E-7 L -0.08351 0.11412 " pathEditMode="relative" rAng="0" ptsTypes="AA">
                                      <p:cBhvr>
                                        <p:cTn id="61" dur="2000" fill="hold"/>
                                        <p:tgtEl>
                                          <p:spTgt spid="7"/>
                                        </p:tgtEl>
                                        <p:attrNameLst>
                                          <p:attrName>ppt_x</p:attrName>
                                          <p:attrName>ppt_y</p:attrName>
                                        </p:attrNameLst>
                                      </p:cBhvr>
                                      <p:rCtr x="-4184" y="5694"/>
                                    </p:animMotion>
                                  </p:childTnLst>
                                </p:cTn>
                              </p:par>
                              <p:par>
                                <p:cTn id="62" presetID="42" presetClass="path" presetSubtype="0" accel="50000" decel="50000" fill="hold" grpId="2" nodeType="withEffect">
                                  <p:stCondLst>
                                    <p:cond delay="0"/>
                                  </p:stCondLst>
                                  <p:childTnLst>
                                    <p:animMotion origin="layout" path="M -2.5E-6 3.33333E-6 L -0.20069 0.11458 " pathEditMode="relative" rAng="0" ptsTypes="AA">
                                      <p:cBhvr>
                                        <p:cTn id="63" dur="2000" fill="hold"/>
                                        <p:tgtEl>
                                          <p:spTgt spid="8"/>
                                        </p:tgtEl>
                                        <p:attrNameLst>
                                          <p:attrName>ppt_x</p:attrName>
                                          <p:attrName>ppt_y</p:attrName>
                                        </p:attrNameLst>
                                      </p:cBhvr>
                                      <p:rCtr x="-10035" y="5718"/>
                                    </p:animMotion>
                                  </p:childTnLst>
                                </p:cTn>
                              </p:par>
                              <p:par>
                                <p:cTn id="64" presetID="42" presetClass="path" presetSubtype="0" accel="50000" decel="50000" fill="hold" grpId="2" nodeType="withEffect">
                                  <p:stCondLst>
                                    <p:cond delay="0"/>
                                  </p:stCondLst>
                                  <p:childTnLst>
                                    <p:animMotion origin="layout" path="M 3.88889E-6 1.85185E-6 L -0.61736 0.21204 " pathEditMode="relative" rAng="0" ptsTypes="AA">
                                      <p:cBhvr>
                                        <p:cTn id="65" dur="2000" fill="hold"/>
                                        <p:tgtEl>
                                          <p:spTgt spid="9"/>
                                        </p:tgtEl>
                                        <p:attrNameLst>
                                          <p:attrName>ppt_x</p:attrName>
                                          <p:attrName>ppt_y</p:attrName>
                                        </p:attrNameLst>
                                      </p:cBhvr>
                                      <p:rCtr x="-30868" y="10602"/>
                                    </p:animMotion>
                                  </p:childTnLst>
                                </p:cTn>
                              </p:par>
                              <p:par>
                                <p:cTn id="66" presetID="42" presetClass="path" presetSubtype="0" accel="50000" decel="50000" fill="hold" grpId="2" nodeType="withEffect">
                                  <p:stCondLst>
                                    <p:cond delay="0"/>
                                  </p:stCondLst>
                                  <p:childTnLst>
                                    <p:animMotion origin="layout" path="M -1.94444E-6 -3.33333E-6 L 0.22084 0.11436 " pathEditMode="relative" rAng="0" ptsTypes="AA">
                                      <p:cBhvr>
                                        <p:cTn id="67" dur="2000" fill="hold"/>
                                        <p:tgtEl>
                                          <p:spTgt spid="10"/>
                                        </p:tgtEl>
                                        <p:attrNameLst>
                                          <p:attrName>ppt_x</p:attrName>
                                          <p:attrName>ppt_y</p:attrName>
                                        </p:attrNameLst>
                                      </p:cBhvr>
                                      <p:rCtr x="11042" y="5718"/>
                                    </p:animMotion>
                                  </p:childTnLst>
                                </p:cTn>
                              </p:par>
                              <p:par>
                                <p:cTn id="68" presetID="42" presetClass="path" presetSubtype="0" accel="50000" decel="50000" fill="hold" grpId="2" nodeType="withEffect">
                                  <p:stCondLst>
                                    <p:cond delay="0"/>
                                  </p:stCondLst>
                                  <p:childTnLst>
                                    <p:animMotion origin="layout" path="M -1.38889E-6 -4.81481E-6 L -0.39826 0.21181 " pathEditMode="relative" rAng="0" ptsTypes="AA">
                                      <p:cBhvr>
                                        <p:cTn id="69" dur="2000" fill="hold"/>
                                        <p:tgtEl>
                                          <p:spTgt spid="11"/>
                                        </p:tgtEl>
                                        <p:attrNameLst>
                                          <p:attrName>ppt_x</p:attrName>
                                          <p:attrName>ppt_y</p:attrName>
                                        </p:attrNameLst>
                                      </p:cBhvr>
                                      <p:rCtr x="-19913" y="10579"/>
                                    </p:animMotion>
                                  </p:childTnLst>
                                </p:cTn>
                              </p:par>
                              <p:par>
                                <p:cTn id="70" presetID="42" presetClass="path" presetSubtype="0" accel="50000" decel="50000" fill="hold" grpId="2" nodeType="withEffect">
                                  <p:stCondLst>
                                    <p:cond delay="0"/>
                                  </p:stCondLst>
                                  <p:childTnLst>
                                    <p:animMotion origin="layout" path="M 8.33333E-7 1.48148E-6 L -0.06146 0.21088 " pathEditMode="relative" rAng="0" ptsTypes="AA">
                                      <p:cBhvr>
                                        <p:cTn id="71" dur="2000" fill="hold"/>
                                        <p:tgtEl>
                                          <p:spTgt spid="12"/>
                                        </p:tgtEl>
                                        <p:attrNameLst>
                                          <p:attrName>ppt_x</p:attrName>
                                          <p:attrName>ppt_y</p:attrName>
                                        </p:attrNameLst>
                                      </p:cBhvr>
                                      <p:rCtr x="-3073" y="10532"/>
                                    </p:animMotion>
                                  </p:childTnLst>
                                </p:cTn>
                              </p:par>
                              <p:par>
                                <p:cTn id="72" presetID="42" presetClass="path" presetSubtype="0" accel="50000" decel="50000" fill="hold" grpId="2" nodeType="withEffect">
                                  <p:stCondLst>
                                    <p:cond delay="0"/>
                                  </p:stCondLst>
                                  <p:childTnLst>
                                    <p:animMotion origin="layout" path="M 3.05556E-6 -4.44444E-6 L -0.52136 0.3095 " pathEditMode="relative" rAng="0" ptsTypes="AA">
                                      <p:cBhvr>
                                        <p:cTn id="73" dur="2000" fill="hold"/>
                                        <p:tgtEl>
                                          <p:spTgt spid="13"/>
                                        </p:tgtEl>
                                        <p:attrNameLst>
                                          <p:attrName>ppt_x</p:attrName>
                                          <p:attrName>ppt_y</p:attrName>
                                        </p:attrNameLst>
                                      </p:cBhvr>
                                      <p:rCtr x="-26076" y="15463"/>
                                    </p:animMotion>
                                  </p:childTnLst>
                                </p:cTn>
                              </p:par>
                              <p:par>
                                <p:cTn id="74" presetID="42" presetClass="path" presetSubtype="0" accel="50000" decel="50000" fill="hold" grpId="2" nodeType="withEffect">
                                  <p:stCondLst>
                                    <p:cond delay="0"/>
                                  </p:stCondLst>
                                  <p:childTnLst>
                                    <p:animMotion origin="layout" path="M -1.94444E-6 3.33333E-6 L 0.27327 0.21227 " pathEditMode="relative" rAng="0" ptsTypes="AA">
                                      <p:cBhvr>
                                        <p:cTn id="75" dur="2000" fill="hold"/>
                                        <p:tgtEl>
                                          <p:spTgt spid="14"/>
                                        </p:tgtEl>
                                        <p:attrNameLst>
                                          <p:attrName>ppt_x</p:attrName>
                                          <p:attrName>ppt_y</p:attrName>
                                        </p:attrNameLst>
                                      </p:cBhvr>
                                      <p:rCtr x="13663" y="10602"/>
                                    </p:animMotion>
                                  </p:childTnLst>
                                </p:cTn>
                              </p:par>
                              <p:par>
                                <p:cTn id="76" presetID="42" presetClass="path" presetSubtype="0" accel="50000" decel="50000" fill="hold" grpId="2" nodeType="withEffect">
                                  <p:stCondLst>
                                    <p:cond delay="0"/>
                                  </p:stCondLst>
                                  <p:childTnLst>
                                    <p:animMotion origin="layout" path="M -2.77778E-7 -1.85185E-6 L 0.48299 -0.27685 " pathEditMode="relative" rAng="0" ptsTypes="AA">
                                      <p:cBhvr>
                                        <p:cTn id="77" dur="2000" fill="hold"/>
                                        <p:tgtEl>
                                          <p:spTgt spid="15"/>
                                        </p:tgtEl>
                                        <p:attrNameLst>
                                          <p:attrName>ppt_x</p:attrName>
                                          <p:attrName>ppt_y</p:attrName>
                                        </p:attrNameLst>
                                      </p:cBhvr>
                                      <p:rCtr x="24149" y="-13843"/>
                                    </p:animMotion>
                                  </p:childTnLst>
                                </p:cTn>
                              </p:par>
                              <p:par>
                                <p:cTn id="78" presetID="42" presetClass="path" presetSubtype="0" accel="50000" decel="50000" fill="hold" grpId="2" nodeType="withEffect">
                                  <p:stCondLst>
                                    <p:cond delay="0"/>
                                  </p:stCondLst>
                                  <p:childTnLst>
                                    <p:animMotion origin="layout" path="M -8.33333E-7 -3.7037E-7 L 0.23802 -0.1787 " pathEditMode="relative" rAng="0" ptsTypes="AA">
                                      <p:cBhvr>
                                        <p:cTn id="79" dur="2000" fill="hold"/>
                                        <p:tgtEl>
                                          <p:spTgt spid="16"/>
                                        </p:tgtEl>
                                        <p:attrNameLst>
                                          <p:attrName>ppt_x</p:attrName>
                                          <p:attrName>ppt_y</p:attrName>
                                        </p:attrNameLst>
                                      </p:cBhvr>
                                      <p:rCtr x="11892" y="-8935"/>
                                    </p:animMotion>
                                  </p:childTnLst>
                                </p:cTn>
                              </p:par>
                              <p:par>
                                <p:cTn id="80" presetID="42" presetClass="path" presetSubtype="0" accel="50000" decel="50000" fill="hold" grpId="2" nodeType="withEffect">
                                  <p:stCondLst>
                                    <p:cond delay="0"/>
                                  </p:stCondLst>
                                  <p:childTnLst>
                                    <p:animMotion origin="layout" path="M -3.05556E-6 1.11022E-16 L 0.47882 -0.1794 " pathEditMode="relative" rAng="0" ptsTypes="AA">
                                      <p:cBhvr>
                                        <p:cTn id="81" dur="2000" fill="hold"/>
                                        <p:tgtEl>
                                          <p:spTgt spid="17"/>
                                        </p:tgtEl>
                                        <p:attrNameLst>
                                          <p:attrName>ppt_x</p:attrName>
                                          <p:attrName>ppt_y</p:attrName>
                                        </p:attrNameLst>
                                      </p:cBhvr>
                                      <p:rCtr x="23941" y="-8981"/>
                                    </p:animMotion>
                                  </p:childTnLst>
                                </p:cTn>
                              </p:par>
                              <p:par>
                                <p:cTn id="82" presetID="42" presetClass="path" presetSubtype="0" accel="50000" decel="50000" fill="hold" grpId="2" nodeType="withEffect">
                                  <p:stCondLst>
                                    <p:cond delay="0"/>
                                  </p:stCondLst>
                                  <p:childTnLst>
                                    <p:animMotion origin="layout" path="M -4.72222E-6 1.48148E-6 L 0.22396 -0.08148 " pathEditMode="relative" rAng="0" ptsTypes="AA">
                                      <p:cBhvr>
                                        <p:cTn id="83" dur="2000" fill="hold"/>
                                        <p:tgtEl>
                                          <p:spTgt spid="18"/>
                                        </p:tgtEl>
                                        <p:attrNameLst>
                                          <p:attrName>ppt_x</p:attrName>
                                          <p:attrName>ppt_y</p:attrName>
                                        </p:attrNameLst>
                                      </p:cBhvr>
                                      <p:rCtr x="11198" y="-4074"/>
                                    </p:animMotion>
                                  </p:childTnLst>
                                </p:cTn>
                              </p:par>
                              <p:par>
                                <p:cTn id="84" presetID="42" presetClass="path" presetSubtype="0" accel="50000" decel="50000" fill="hold" grpId="2" nodeType="withEffect">
                                  <p:stCondLst>
                                    <p:cond delay="0"/>
                                  </p:stCondLst>
                                  <p:childTnLst>
                                    <p:animMotion origin="layout" path="M 1.11111E-6 1.11022E-16 L -0.01163 0.01597 " pathEditMode="relative" rAng="0" ptsTypes="AA">
                                      <p:cBhvr>
                                        <p:cTn id="85" dur="2000" fill="hold"/>
                                        <p:tgtEl>
                                          <p:spTgt spid="19"/>
                                        </p:tgtEl>
                                        <p:attrNameLst>
                                          <p:attrName>ppt_x</p:attrName>
                                          <p:attrName>ppt_y</p:attrName>
                                        </p:attrNameLst>
                                      </p:cBhvr>
                                      <p:rCtr x="-590" y="787"/>
                                    </p:animMotion>
                                  </p:childTnLst>
                                </p:cTn>
                              </p:par>
                              <p:par>
                                <p:cTn id="86" presetID="42" presetClass="path" presetSubtype="0" accel="50000" decel="50000" fill="hold" grpId="2" nodeType="withEffect">
                                  <p:stCondLst>
                                    <p:cond delay="0"/>
                                  </p:stCondLst>
                                  <p:childTnLst>
                                    <p:animMotion origin="layout" path="M -3.33333E-6 4.81481E-6 L 0.10365 0.11435 " pathEditMode="relative" rAng="0" ptsTypes="AA">
                                      <p:cBhvr>
                                        <p:cTn id="87" dur="2000" fill="hold"/>
                                        <p:tgtEl>
                                          <p:spTgt spid="20"/>
                                        </p:tgtEl>
                                        <p:attrNameLst>
                                          <p:attrName>ppt_x</p:attrName>
                                          <p:attrName>ppt_y</p:attrName>
                                        </p:attrNameLst>
                                      </p:cBhvr>
                                      <p:rCtr x="5174" y="5718"/>
                                    </p:animMotion>
                                  </p:childTnLst>
                                </p:cTn>
                              </p:par>
                              <p:par>
                                <p:cTn id="88" presetID="42" presetClass="path" presetSubtype="0" accel="50000" decel="50000" fill="hold" grpId="2" nodeType="withEffect">
                                  <p:stCondLst>
                                    <p:cond delay="0"/>
                                  </p:stCondLst>
                                  <p:childTnLst>
                                    <p:animMotion origin="layout" path="M 3.05556E-6 -1.85185E-6 L 0.11059 0.11227 " pathEditMode="relative" rAng="0" ptsTypes="AA">
                                      <p:cBhvr>
                                        <p:cTn id="89" dur="2000" fill="hold"/>
                                        <p:tgtEl>
                                          <p:spTgt spid="21"/>
                                        </p:tgtEl>
                                        <p:attrNameLst>
                                          <p:attrName>ppt_x</p:attrName>
                                          <p:attrName>ppt_y</p:attrName>
                                        </p:attrNameLst>
                                      </p:cBhvr>
                                      <p:rCtr x="5521" y="5602"/>
                                    </p:animMotion>
                                  </p:childTnLst>
                                </p:cTn>
                              </p:par>
                              <p:par>
                                <p:cTn id="90" presetID="10" presetClass="exit" presetSubtype="0" fill="hold" grpId="1" nodeType="withEffect">
                                  <p:stCondLst>
                                    <p:cond delay="0"/>
                                  </p:stCondLst>
                                  <p:childTnLst>
                                    <p:animEffect transition="out" filter="fade">
                                      <p:cBhvr>
                                        <p:cTn id="91" dur="1250"/>
                                        <p:tgtEl>
                                          <p:spTgt spid="3074"/>
                                        </p:tgtEl>
                                      </p:cBhvr>
                                    </p:animEffect>
                                    <p:set>
                                      <p:cBhvr>
                                        <p:cTn id="92" dur="1" fill="hold">
                                          <p:stCondLst>
                                            <p:cond delay="1249"/>
                                          </p:stCondLst>
                                        </p:cTn>
                                        <p:tgtEl>
                                          <p:spTgt spid="3074"/>
                                        </p:tgtEl>
                                        <p:attrNameLst>
                                          <p:attrName>style.visibility</p:attrName>
                                        </p:attrNameLst>
                                      </p:cBhvr>
                                      <p:to>
                                        <p:strVal val="hidden"/>
                                      </p:to>
                                    </p:set>
                                  </p:childTnLst>
                                </p:cTn>
                              </p:par>
                            </p:childTnLst>
                          </p:cTn>
                        </p:par>
                        <p:par>
                          <p:cTn id="93" fill="hold">
                            <p:stCondLst>
                              <p:cond delay="2000"/>
                            </p:stCondLst>
                            <p:childTnLst>
                              <p:par>
                                <p:cTn id="94" presetID="10" presetClass="entr" presetSubtype="0" fill="hold" grpId="0" nodeType="afterEffect">
                                  <p:stCondLst>
                                    <p:cond delay="0"/>
                                  </p:stCondLst>
                                  <p:childTnLst>
                                    <p:set>
                                      <p:cBhvr>
                                        <p:cTn id="95" dur="1" fill="hold">
                                          <p:stCondLst>
                                            <p:cond delay="0"/>
                                          </p:stCondLst>
                                        </p:cTn>
                                        <p:tgtEl>
                                          <p:spTgt spid="2"/>
                                        </p:tgtEl>
                                        <p:attrNameLst>
                                          <p:attrName>style.visibility</p:attrName>
                                        </p:attrNameLst>
                                      </p:cBhvr>
                                      <p:to>
                                        <p:strVal val="visible"/>
                                      </p:to>
                                    </p:set>
                                    <p:animEffect transition="in" filter="fade">
                                      <p:cBhvr>
                                        <p:cTn id="96" dur="250"/>
                                        <p:tgtEl>
                                          <p:spTgt spid="2"/>
                                        </p:tgtEl>
                                      </p:cBhvr>
                                    </p:animEffect>
                                  </p:childTnLst>
                                </p:cTn>
                              </p:par>
                              <p:par>
                                <p:cTn id="97" presetID="10" presetClass="exit" presetSubtype="0" fill="hold" grpId="1" nodeType="withEffect">
                                  <p:stCondLst>
                                    <p:cond delay="0"/>
                                  </p:stCondLst>
                                  <p:childTnLst>
                                    <p:animEffect transition="out" filter="fade">
                                      <p:cBhvr>
                                        <p:cTn id="98" dur="500"/>
                                        <p:tgtEl>
                                          <p:spTgt spid="5"/>
                                        </p:tgtEl>
                                      </p:cBhvr>
                                    </p:animEffect>
                                    <p:set>
                                      <p:cBhvr>
                                        <p:cTn id="99" dur="1" fill="hold">
                                          <p:stCondLst>
                                            <p:cond delay="499"/>
                                          </p:stCondLst>
                                        </p:cTn>
                                        <p:tgtEl>
                                          <p:spTgt spid="5"/>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7"/>
                                        </p:tgtEl>
                                      </p:cBhvr>
                                    </p:animEffect>
                                    <p:set>
                                      <p:cBhvr>
                                        <p:cTn id="102" dur="1" fill="hold">
                                          <p:stCondLst>
                                            <p:cond delay="499"/>
                                          </p:stCondLst>
                                        </p:cTn>
                                        <p:tgtEl>
                                          <p:spTgt spid="7"/>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8"/>
                                        </p:tgtEl>
                                      </p:cBhvr>
                                    </p:animEffect>
                                    <p:set>
                                      <p:cBhvr>
                                        <p:cTn id="105" dur="1" fill="hold">
                                          <p:stCondLst>
                                            <p:cond delay="499"/>
                                          </p:stCondLst>
                                        </p:cTn>
                                        <p:tgtEl>
                                          <p:spTgt spid="8"/>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9"/>
                                        </p:tgtEl>
                                      </p:cBhvr>
                                    </p:animEffect>
                                    <p:set>
                                      <p:cBhvr>
                                        <p:cTn id="108" dur="1" fill="hold">
                                          <p:stCondLst>
                                            <p:cond delay="499"/>
                                          </p:stCondLst>
                                        </p:cTn>
                                        <p:tgtEl>
                                          <p:spTgt spid="9"/>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0"/>
                                        </p:tgtEl>
                                      </p:cBhvr>
                                    </p:animEffect>
                                    <p:set>
                                      <p:cBhvr>
                                        <p:cTn id="111" dur="1" fill="hold">
                                          <p:stCondLst>
                                            <p:cond delay="499"/>
                                          </p:stCondLst>
                                        </p:cTn>
                                        <p:tgtEl>
                                          <p:spTgt spid="10"/>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1"/>
                                        </p:tgtEl>
                                      </p:cBhvr>
                                    </p:animEffect>
                                    <p:set>
                                      <p:cBhvr>
                                        <p:cTn id="114" dur="1" fill="hold">
                                          <p:stCondLst>
                                            <p:cond delay="499"/>
                                          </p:stCondLst>
                                        </p:cTn>
                                        <p:tgtEl>
                                          <p:spTgt spid="11"/>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2"/>
                                        </p:tgtEl>
                                      </p:cBhvr>
                                    </p:animEffect>
                                    <p:set>
                                      <p:cBhvr>
                                        <p:cTn id="117" dur="1" fill="hold">
                                          <p:stCondLst>
                                            <p:cond delay="499"/>
                                          </p:stCondLst>
                                        </p:cTn>
                                        <p:tgtEl>
                                          <p:spTgt spid="12"/>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3"/>
                                        </p:tgtEl>
                                      </p:cBhvr>
                                    </p:animEffect>
                                    <p:set>
                                      <p:cBhvr>
                                        <p:cTn id="120" dur="1" fill="hold">
                                          <p:stCondLst>
                                            <p:cond delay="499"/>
                                          </p:stCondLst>
                                        </p:cTn>
                                        <p:tgtEl>
                                          <p:spTgt spid="13"/>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4"/>
                                        </p:tgtEl>
                                      </p:cBhvr>
                                    </p:animEffect>
                                    <p:set>
                                      <p:cBhvr>
                                        <p:cTn id="123" dur="1" fill="hold">
                                          <p:stCondLst>
                                            <p:cond delay="499"/>
                                          </p:stCondLst>
                                        </p:cTn>
                                        <p:tgtEl>
                                          <p:spTgt spid="14"/>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15"/>
                                        </p:tgtEl>
                                      </p:cBhvr>
                                    </p:animEffect>
                                    <p:set>
                                      <p:cBhvr>
                                        <p:cTn id="126" dur="1" fill="hold">
                                          <p:stCondLst>
                                            <p:cond delay="499"/>
                                          </p:stCondLst>
                                        </p:cTn>
                                        <p:tgtEl>
                                          <p:spTgt spid="15"/>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16"/>
                                        </p:tgtEl>
                                      </p:cBhvr>
                                    </p:animEffect>
                                    <p:set>
                                      <p:cBhvr>
                                        <p:cTn id="129" dur="1" fill="hold">
                                          <p:stCondLst>
                                            <p:cond delay="499"/>
                                          </p:stCondLst>
                                        </p:cTn>
                                        <p:tgtEl>
                                          <p:spTgt spid="16"/>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17"/>
                                        </p:tgtEl>
                                      </p:cBhvr>
                                    </p:animEffect>
                                    <p:set>
                                      <p:cBhvr>
                                        <p:cTn id="132" dur="1" fill="hold">
                                          <p:stCondLst>
                                            <p:cond delay="499"/>
                                          </p:stCondLst>
                                        </p:cTn>
                                        <p:tgtEl>
                                          <p:spTgt spid="17"/>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18"/>
                                        </p:tgtEl>
                                      </p:cBhvr>
                                    </p:animEffect>
                                    <p:set>
                                      <p:cBhvr>
                                        <p:cTn id="135" dur="1" fill="hold">
                                          <p:stCondLst>
                                            <p:cond delay="499"/>
                                          </p:stCondLst>
                                        </p:cTn>
                                        <p:tgtEl>
                                          <p:spTgt spid="18"/>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19"/>
                                        </p:tgtEl>
                                      </p:cBhvr>
                                    </p:animEffect>
                                    <p:set>
                                      <p:cBhvr>
                                        <p:cTn id="138" dur="1" fill="hold">
                                          <p:stCondLst>
                                            <p:cond delay="499"/>
                                          </p:stCondLst>
                                        </p:cTn>
                                        <p:tgtEl>
                                          <p:spTgt spid="19"/>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20"/>
                                        </p:tgtEl>
                                      </p:cBhvr>
                                    </p:animEffect>
                                    <p:set>
                                      <p:cBhvr>
                                        <p:cTn id="141" dur="1" fill="hold">
                                          <p:stCondLst>
                                            <p:cond delay="499"/>
                                          </p:stCondLst>
                                        </p:cTn>
                                        <p:tgtEl>
                                          <p:spTgt spid="20"/>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21"/>
                                        </p:tgtEl>
                                      </p:cBhvr>
                                    </p:animEffect>
                                    <p:set>
                                      <p:cBhvr>
                                        <p:cTn id="144" dur="1" fill="hold">
                                          <p:stCondLst>
                                            <p:cond delay="499"/>
                                          </p:stCondLst>
                                        </p:cTn>
                                        <p:tgtEl>
                                          <p:spTgt spid="21"/>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22" presetClass="entr" presetSubtype="1" fill="hold" grpId="0" nodeType="clickEffect">
                                  <p:stCondLst>
                                    <p:cond delay="0"/>
                                  </p:stCondLst>
                                  <p:childTnLst>
                                    <p:set>
                                      <p:cBhvr>
                                        <p:cTn id="148" dur="1" fill="hold">
                                          <p:stCondLst>
                                            <p:cond delay="0"/>
                                          </p:stCondLst>
                                        </p:cTn>
                                        <p:tgtEl>
                                          <p:spTgt spid="6"/>
                                        </p:tgtEl>
                                        <p:attrNameLst>
                                          <p:attrName>style.visibility</p:attrName>
                                        </p:attrNameLst>
                                      </p:cBhvr>
                                      <p:to>
                                        <p:strVal val="visible"/>
                                      </p:to>
                                    </p:set>
                                    <p:animEffect transition="in" filter="wipe(up)">
                                      <p:cBhvr>
                                        <p:cTn id="1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4" grpId="0"/>
      <p:bldP spid="3074" grpId="1"/>
      <p:bldP spid="5" grpId="0"/>
      <p:bldP spid="5" grpId="1"/>
      <p:bldP spid="5" grpId="2"/>
      <p:bldP spid="6" grpId="0"/>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2A50A1-C3E9-67B5-2EF9-0770B7F2F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3074" name="Main"/>
          <p:cNvSpPr>
            <a:spLocks noGrp="1" noChangeArrowheads="1"/>
          </p:cNvSpPr>
          <p:nvPr>
            <p:ph type="title"/>
          </p:nvPr>
        </p:nvSpPr>
        <p:spPr>
          <a:xfrm>
            <a:off x="446183" y="1695814"/>
            <a:ext cx="8229600" cy="3063473"/>
          </a:xfrm>
        </p:spPr>
        <p:txBody>
          <a:bodyPr>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This is the message which we have heard from Him and declare to you, that God is light and in Him   is no darkness at all.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1:5 </a:t>
            </a:r>
          </a:p>
        </p:txBody>
      </p:sp>
      <p:sp>
        <p:nvSpPr>
          <p:cNvPr id="2" name="!!InHim">
            <a:extLst>
              <a:ext uri="{FF2B5EF4-FFF2-40B4-BE49-F238E27FC236}">
                <a16:creationId xmlns:a16="http://schemas.microsoft.com/office/drawing/2014/main" id="{AA369E83-51A3-9AF0-7C41-2E0092670972}"/>
              </a:ext>
            </a:extLst>
          </p:cNvPr>
          <p:cNvSpPr txBox="1">
            <a:spLocks noChangeArrowheads="1"/>
          </p:cNvSpPr>
          <p:nvPr/>
        </p:nvSpPr>
        <p:spPr>
          <a:xfrm>
            <a:off x="2679076" y="5345723"/>
            <a:ext cx="5872556" cy="1074678"/>
          </a:xfrm>
          <a:prstGeom prst="rect">
            <a:avLst/>
          </a:prstGeom>
        </p:spPr>
        <p:txBody>
          <a:bodyPr vert="horz" lIns="91440" tIns="45720" rIns="91440" bIns="45720" rtlCol="0" anchor="ctr">
            <a:norm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b="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in Him is no darkness</a:t>
            </a:r>
            <a:endParaRPr lang="en-US" altLang="en-US" sz="3200" b="1" i="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5" name="!!God">
            <a:extLst>
              <a:ext uri="{FF2B5EF4-FFF2-40B4-BE49-F238E27FC236}">
                <a16:creationId xmlns:a16="http://schemas.microsoft.com/office/drawing/2014/main" id="{16D0073E-2116-882D-B4EB-538FC95EC45A}"/>
              </a:ext>
            </a:extLst>
          </p:cNvPr>
          <p:cNvSpPr txBox="1">
            <a:spLocks noChangeArrowheads="1"/>
          </p:cNvSpPr>
          <p:nvPr/>
        </p:nvSpPr>
        <p:spPr bwMode="auto">
          <a:xfrm>
            <a:off x="2693554" y="3180413"/>
            <a:ext cx="3321948" cy="764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 is light</a:t>
            </a:r>
          </a:p>
        </p:txBody>
      </p:sp>
      <p:sp>
        <p:nvSpPr>
          <p:cNvPr id="6" name="Rectangle 2">
            <a:extLst>
              <a:ext uri="{FF2B5EF4-FFF2-40B4-BE49-F238E27FC236}">
                <a16:creationId xmlns:a16="http://schemas.microsoft.com/office/drawing/2014/main" id="{50A91BEC-29DE-697F-FA0A-947BEFFD7A8A}"/>
              </a:ext>
            </a:extLst>
          </p:cNvPr>
          <p:cNvSpPr txBox="1">
            <a:spLocks noChangeArrowheads="1"/>
          </p:cNvSpPr>
          <p:nvPr/>
        </p:nvSpPr>
        <p:spPr bwMode="auto">
          <a:xfrm>
            <a:off x="6466270" y="3166049"/>
            <a:ext cx="2148294" cy="796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Him</a:t>
            </a:r>
          </a:p>
        </p:txBody>
      </p:sp>
      <p:sp>
        <p:nvSpPr>
          <p:cNvPr id="7" name="Rectangle 2">
            <a:extLst>
              <a:ext uri="{FF2B5EF4-FFF2-40B4-BE49-F238E27FC236}">
                <a16:creationId xmlns:a16="http://schemas.microsoft.com/office/drawing/2014/main" id="{77ED0C65-4C4D-5852-2B4A-A9A0AC1095E1}"/>
              </a:ext>
            </a:extLst>
          </p:cNvPr>
          <p:cNvSpPr txBox="1">
            <a:spLocks noChangeArrowheads="1"/>
          </p:cNvSpPr>
          <p:nvPr/>
        </p:nvSpPr>
        <p:spPr bwMode="auto">
          <a:xfrm>
            <a:off x="702758" y="3834264"/>
            <a:ext cx="3822350" cy="800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 no darkness </a:t>
            </a:r>
          </a:p>
        </p:txBody>
      </p:sp>
      <p:sp>
        <p:nvSpPr>
          <p:cNvPr id="4" name="God is" hidden="1">
            <a:extLst>
              <a:ext uri="{FF2B5EF4-FFF2-40B4-BE49-F238E27FC236}">
                <a16:creationId xmlns:a16="http://schemas.microsoft.com/office/drawing/2014/main" id="{3B707413-30EB-B06B-8422-08F4FC34C579}"/>
              </a:ext>
            </a:extLst>
          </p:cNvPr>
          <p:cNvSpPr txBox="1">
            <a:spLocks noChangeArrowheads="1"/>
          </p:cNvSpPr>
          <p:nvPr/>
        </p:nvSpPr>
        <p:spPr>
          <a:xfrm>
            <a:off x="2362552" y="2653262"/>
            <a:ext cx="3475540" cy="1168461"/>
          </a:xfrm>
          <a:prstGeom prst="rect">
            <a:avLst/>
          </a:prstGeom>
        </p:spPr>
        <p:txBody>
          <a:bodyPr vert="horz" lIns="91440" tIns="45720" rIns="91440" bIns="45720" rtlCol="0" anchor="ctr">
            <a:normAutofit/>
            <a:scene3d>
              <a:camera prst="orthographicFront"/>
              <a:lightRig rig="flat" dir="t"/>
            </a:scene3d>
            <a:sp3d prstMaterial="plastic"/>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 is light</a:t>
            </a:r>
          </a:p>
        </p:txBody>
      </p:sp>
    </p:spTree>
    <p:extLst>
      <p:ext uri="{BB962C8B-B14F-4D97-AF65-F5344CB8AC3E}">
        <p14:creationId xmlns:p14="http://schemas.microsoft.com/office/powerpoint/2010/main" val="93834330"/>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par>
                                <p:cTn id="22" presetID="42" presetClass="path" presetSubtype="0" accel="50000" decel="50000" fill="hold" grpId="2" nodeType="withEffect">
                                  <p:stCondLst>
                                    <p:cond delay="0"/>
                                  </p:stCondLst>
                                  <p:childTnLst>
                                    <p:animMotion origin="layout" path="M 8.33333E-7 4.07407E-6 L -0.39688 0.33842 " pathEditMode="relative" rAng="0" ptsTypes="AA">
                                      <p:cBhvr>
                                        <p:cTn id="23" dur="2000" fill="hold"/>
                                        <p:tgtEl>
                                          <p:spTgt spid="6"/>
                                        </p:tgtEl>
                                        <p:attrNameLst>
                                          <p:attrName>ppt_x</p:attrName>
                                          <p:attrName>ppt_y</p:attrName>
                                        </p:attrNameLst>
                                      </p:cBhvr>
                                      <p:rCtr x="-19844" y="16921"/>
                                    </p:animMotion>
                                  </p:childTnLst>
                                </p:cTn>
                              </p:par>
                              <p:par>
                                <p:cTn id="24" presetID="42" presetClass="path" presetSubtype="0" accel="50000" decel="50000" fill="hold" grpId="2" nodeType="withEffect">
                                  <p:stCondLst>
                                    <p:cond delay="0"/>
                                  </p:stCondLst>
                                  <p:childTnLst>
                                    <p:animMotion origin="layout" path="M -3.88889E-6 -1.11111E-6 L 0.41806 0.24028 " pathEditMode="relative" rAng="0" ptsTypes="AA">
                                      <p:cBhvr>
                                        <p:cTn id="25" dur="2000" fill="hold"/>
                                        <p:tgtEl>
                                          <p:spTgt spid="7"/>
                                        </p:tgtEl>
                                        <p:attrNameLst>
                                          <p:attrName>ppt_x</p:attrName>
                                          <p:attrName>ppt_y</p:attrName>
                                        </p:attrNameLst>
                                      </p:cBhvr>
                                      <p:rCtr x="20903" y="12014"/>
                                    </p:animMotion>
                                  </p:childTnLst>
                                </p:cTn>
                              </p:par>
                              <p:par>
                                <p:cTn id="26" presetID="42" presetClass="path" presetSubtype="0" accel="50000" decel="50000" fill="hold" grpId="1" nodeType="withEffect">
                                  <p:stCondLst>
                                    <p:cond delay="0"/>
                                  </p:stCondLst>
                                  <p:childTnLst>
                                    <p:animMotion origin="layout" path="M 4.72222E-6 -4.44444E-6 L -0.02726 -0.04699 " pathEditMode="relative" rAng="0" ptsTypes="AA">
                                      <p:cBhvr>
                                        <p:cTn id="27" dur="2000" fill="hold"/>
                                        <p:tgtEl>
                                          <p:spTgt spid="5"/>
                                        </p:tgtEl>
                                        <p:attrNameLst>
                                          <p:attrName>ppt_x</p:attrName>
                                          <p:attrName>ppt_y</p:attrName>
                                        </p:attrNameLst>
                                      </p:cBhvr>
                                      <p:rCtr x="-1372" y="-2361"/>
                                    </p:animMotion>
                                  </p:childTnLst>
                                </p:cTn>
                              </p:par>
                              <p:par>
                                <p:cTn id="28" presetID="10" presetClass="exit" presetSubtype="0" fill="hold" grpId="1" nodeType="withEffect">
                                  <p:stCondLst>
                                    <p:cond delay="0"/>
                                  </p:stCondLst>
                                  <p:childTnLst>
                                    <p:animEffect transition="out" filter="fade">
                                      <p:cBhvr>
                                        <p:cTn id="29" dur="1250"/>
                                        <p:tgtEl>
                                          <p:spTgt spid="3074"/>
                                        </p:tgtEl>
                                      </p:cBhvr>
                                    </p:animEffect>
                                    <p:set>
                                      <p:cBhvr>
                                        <p:cTn id="30" dur="1" fill="hold">
                                          <p:stCondLst>
                                            <p:cond delay="1249"/>
                                          </p:stCondLst>
                                        </p:cTn>
                                        <p:tgtEl>
                                          <p:spTgt spid="3074"/>
                                        </p:tgtEl>
                                        <p:attrNameLst>
                                          <p:attrName>style.visibility</p:attrName>
                                        </p:attrNameLst>
                                      </p:cBhvr>
                                      <p:to>
                                        <p:strVal val="hidden"/>
                                      </p:to>
                                    </p:se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250"/>
                                        <p:tgtEl>
                                          <p:spTgt spid="2"/>
                                        </p:tgtEl>
                                      </p:cBhvr>
                                    </p:animEffect>
                                  </p:childTnLst>
                                </p:cTn>
                              </p:par>
                              <p:par>
                                <p:cTn id="35" presetID="10" presetClass="exit" presetSubtype="0" fill="hold" grpId="1"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2" grpId="0"/>
      <p:bldP spid="5" grpId="0"/>
      <p:bldP spid="5" grpId="1"/>
      <p:bldP spid="6" grpId="0"/>
      <p:bldP spid="6" grpId="1"/>
      <p:bldP spid="6" grpId="2"/>
      <p:bldP spid="7" grpId="0"/>
      <p:bldP spid="7" grpId="1"/>
      <p:bldP spid="7"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4AEAA8-F3F3-E299-0094-26EF66E7B11E}"/>
              </a:ext>
            </a:extLst>
          </p:cNvPr>
          <p:cNvPicPr>
            <a:picLocks noChangeAspect="1"/>
          </p:cNvPicPr>
          <p:nvPr/>
        </p:nvPicPr>
        <p:blipFill rotWithShape="1">
          <a:blip r:embed="rId3">
            <a:extLst>
              <a:ext uri="{28A0092B-C50C-407E-A947-70E740481C1C}">
                <a14:useLocalDpi xmlns:a14="http://schemas.microsoft.com/office/drawing/2010/main" val="0"/>
              </a:ext>
            </a:extLst>
          </a:blip>
          <a:srcRect l="12967"/>
          <a:stretch/>
        </p:blipFill>
        <p:spPr>
          <a:xfrm>
            <a:off x="0" y="0"/>
            <a:ext cx="9144000" cy="6858000"/>
          </a:xfrm>
          <a:prstGeom prst="rect">
            <a:avLst/>
          </a:prstGeom>
        </p:spPr>
      </p:pic>
      <p:sp>
        <p:nvSpPr>
          <p:cNvPr id="4" name="Rectangle 4"/>
          <p:cNvSpPr>
            <a:spLocks noChangeArrowheads="1"/>
          </p:cNvSpPr>
          <p:nvPr/>
        </p:nvSpPr>
        <p:spPr bwMode="auto">
          <a:xfrm>
            <a:off x="627322" y="542260"/>
            <a:ext cx="8027580" cy="1839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Light in the House</a:t>
            </a:r>
            <a:endParaRPr lang="en-US" sz="80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rot="19209215">
            <a:off x="536728" y="3637385"/>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Ron Bert</a:t>
            </a:r>
          </a:p>
        </p:txBody>
      </p:sp>
      <p:sp>
        <p:nvSpPr>
          <p:cNvPr id="7" name="Rectangle 12">
            <a:extLst>
              <a:ext uri="{FF2B5EF4-FFF2-40B4-BE49-F238E27FC236}">
                <a16:creationId xmlns:a16="http://schemas.microsoft.com/office/drawing/2014/main" id="{F1395718-6DB5-4BDB-93E9-8D2A1805A7B7}"/>
              </a:ext>
            </a:extLst>
          </p:cNvPr>
          <p:cNvSpPr>
            <a:spLocks noChangeArrowheads="1"/>
          </p:cNvSpPr>
          <p:nvPr/>
        </p:nvSpPr>
        <p:spPr bwMode="auto">
          <a:xfrm>
            <a:off x="3434409" y="5720316"/>
            <a:ext cx="5709591" cy="1137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September 25, 2022</a:t>
            </a: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39" presetClass="entr" presetSubtype="0" accel="100000" fill="hold" grpId="0" nodeType="withEffect">
                                  <p:stCondLst>
                                    <p:cond delay="75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0" presetClass="exit" presetSubtype="0" fill="hold" grpId="1" nodeType="clickEffect">
                                  <p:stCondLst>
                                    <p:cond delay="0"/>
                                  </p:stCondLst>
                                  <p:childTnLst>
                                    <p:set>
                                      <p:cBhvr>
                                        <p:cTn id="25" dur="1" fill="hold">
                                          <p:stCondLst>
                                            <p:cond delay="1249"/>
                                          </p:stCondLst>
                                        </p:cTn>
                                        <p:tgtEl>
                                          <p:spTgt spid="4"/>
                                        </p:tgtEl>
                                        <p:attrNameLst>
                                          <p:attrName>style.visibility</p:attrName>
                                        </p:attrNameLst>
                                      </p:cBhvr>
                                      <p:to>
                                        <p:strVal val="hidden"/>
                                      </p:to>
                                    </p:set>
                                    <p:animEffect transition="out" filter="dissolve">
                                      <p:cBhvr>
                                        <p:cTn id="26" dur="1250">
                                          <p:stCondLst>
                                            <p:cond delay="0"/>
                                          </p:stCondLst>
                                        </p:cTn>
                                        <p:tgtEl>
                                          <p:spTgt spid="4"/>
                                        </p:tgtEl>
                                      </p:cBhvr>
                                    </p:animEffect>
                                    <p:anim to="" calcmode="lin" valueType="num">
                                      <p:cBhvr>
                                        <p:cTn id="27" dur="125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28" dur="1250" fill="hold">
                                          <p:stCondLst>
                                            <p:cond delay="0"/>
                                          </p:stCondLst>
                                        </p:cTn>
                                        <p:tgtEl>
                                          <p:spTgt spid="4"/>
                                        </p:tgtEl>
                                        <p:attrNameLst>
                                          <p:attrName>ppt_h</p:attrName>
                                        </p:attrNameLst>
                                      </p:cBhvr>
                                      <p:tavLst>
                                        <p:tav tm="0">
                                          <p:val>
                                            <p:strVal val="#ppt_h"/>
                                          </p:val>
                                        </p:tav>
                                        <p:tav tm="100000">
                                          <p:val>
                                            <p:strVal val="#ppt_h*4"/>
                                          </p:val>
                                        </p:tav>
                                      </p:tavLst>
                                    </p:anim>
                                  </p:childTnLst>
                                </p:cTn>
                              </p:par>
                              <p:par>
                                <p:cTn id="29" presetID="42" presetClass="path" presetSubtype="0" accel="50000" decel="50000" fill="hold" grpId="2" nodeType="withEffect">
                                  <p:stCondLst>
                                    <p:cond delay="0"/>
                                  </p:stCondLst>
                                  <p:childTnLst>
                                    <p:animMotion origin="layout" path="M 4.72222E-6 -4.44444E-6 L -0.00695 0.43588 " pathEditMode="relative" rAng="0" ptsTypes="AA">
                                      <p:cBhvr>
                                        <p:cTn id="30" dur="1250" fill="hold"/>
                                        <p:tgtEl>
                                          <p:spTgt spid="4"/>
                                        </p:tgtEl>
                                        <p:attrNameLst>
                                          <p:attrName>ppt_x</p:attrName>
                                          <p:attrName>ppt_y</p:attrName>
                                        </p:attrNameLst>
                                      </p:cBhvr>
                                      <p:rCtr x="-347" y="21782"/>
                                    </p:animMotion>
                                  </p:childTnLst>
                                </p:cTn>
                              </p:par>
                              <p:par>
                                <p:cTn id="31" presetID="6" presetClass="emph" presetSubtype="0" fill="hold" grpId="3" nodeType="withEffect">
                                  <p:stCondLst>
                                    <p:cond delay="0"/>
                                  </p:stCondLst>
                                  <p:childTnLst>
                                    <p:animScale>
                                      <p:cBhvr>
                                        <p:cTn id="32" dur="1250" fill="hold"/>
                                        <p:tgtEl>
                                          <p:spTgt spid="4"/>
                                        </p:tgtEl>
                                      </p:cBhvr>
                                      <p:by x="10000" y="10000"/>
                                    </p:animScale>
                                  </p:childTnLst>
                                </p:cTn>
                              </p:par>
                              <p:par>
                                <p:cTn id="33" presetID="8" presetClass="emph" presetSubtype="0" fill="hold" grpId="4" nodeType="withEffect">
                                  <p:stCondLst>
                                    <p:cond delay="0"/>
                                  </p:stCondLst>
                                  <p:childTnLst>
                                    <p:animRot by="-1500000">
                                      <p:cBhvr>
                                        <p:cTn id="34" dur="1250" fill="hold"/>
                                        <p:tgtEl>
                                          <p:spTgt spid="4"/>
                                        </p:tgtEl>
                                        <p:attrNameLst>
                                          <p:attrName>r</p:attrName>
                                        </p:attrNameLst>
                                      </p:cBhvr>
                                    </p:animRot>
                                  </p:childTnLst>
                                </p:cTn>
                              </p:par>
                              <p:par>
                                <p:cTn id="35" presetID="9" presetClass="exit" presetSubtype="0" fill="hold" grpId="1" nodeType="withEffect">
                                  <p:stCondLst>
                                    <p:cond delay="500"/>
                                  </p:stCondLst>
                                  <p:childTnLst>
                                    <p:animEffect transition="out" filter="dissolve">
                                      <p:cBhvr>
                                        <p:cTn id="36" dur="1500"/>
                                        <p:tgtEl>
                                          <p:spTgt spid="5"/>
                                        </p:tgtEl>
                                      </p:cBhvr>
                                    </p:animEffect>
                                    <p:set>
                                      <p:cBhvr>
                                        <p:cTn id="37" dur="1" fill="hold">
                                          <p:stCondLst>
                                            <p:cond delay="1499"/>
                                          </p:stCondLst>
                                        </p:cTn>
                                        <p:tgtEl>
                                          <p:spTgt spid="5"/>
                                        </p:tgtEl>
                                        <p:attrNameLst>
                                          <p:attrName>style.visibility</p:attrName>
                                        </p:attrNameLst>
                                      </p:cBhvr>
                                      <p:to>
                                        <p:strVal val="hidden"/>
                                      </p:to>
                                    </p:set>
                                  </p:childTnLst>
                                </p:cTn>
                              </p:par>
                              <p:par>
                                <p:cTn id="38" presetID="0" presetClass="path" presetSubtype="0" accel="50000" decel="50000" fill="hold" grpId="2" nodeType="withEffect">
                                  <p:stCondLst>
                                    <p:cond delay="500"/>
                                  </p:stCondLst>
                                  <p:childTnLst>
                                    <p:animMotion origin="layout" path="M -5.55556E-7 -1.85185E-6 L 0.22326 -0.0456 " pathEditMode="relative" rAng="0" ptsTypes="AA">
                                      <p:cBhvr>
                                        <p:cTn id="39" dur="1500" fill="hold"/>
                                        <p:tgtEl>
                                          <p:spTgt spid="5"/>
                                        </p:tgtEl>
                                        <p:attrNameLst>
                                          <p:attrName>ppt_x</p:attrName>
                                          <p:attrName>ppt_y</p:attrName>
                                        </p:attrNameLst>
                                      </p:cBhvr>
                                      <p:rCtr x="11163" y="-2292"/>
                                    </p:animMotion>
                                  </p:childTnLst>
                                </p:cTn>
                              </p:par>
                              <p:par>
                                <p:cTn id="40" presetID="23" presetClass="exit" presetSubtype="32" fill="hold" grpId="3" nodeType="withEffect">
                                  <p:stCondLst>
                                    <p:cond delay="500"/>
                                  </p:stCondLst>
                                  <p:childTnLst>
                                    <p:anim calcmode="lin" valueType="num">
                                      <p:cBhvr>
                                        <p:cTn id="41" dur="1500"/>
                                        <p:tgtEl>
                                          <p:spTgt spid="5"/>
                                        </p:tgtEl>
                                        <p:attrNameLst>
                                          <p:attrName>ppt_w</p:attrName>
                                        </p:attrNameLst>
                                      </p:cBhvr>
                                      <p:tavLst>
                                        <p:tav tm="0">
                                          <p:val>
                                            <p:strVal val="ppt_w"/>
                                          </p:val>
                                        </p:tav>
                                        <p:tav tm="100000">
                                          <p:val>
                                            <p:fltVal val="0"/>
                                          </p:val>
                                        </p:tav>
                                      </p:tavLst>
                                    </p:anim>
                                    <p:anim calcmode="lin" valueType="num">
                                      <p:cBhvr>
                                        <p:cTn id="42" dur="1500"/>
                                        <p:tgtEl>
                                          <p:spTgt spid="5"/>
                                        </p:tgtEl>
                                        <p:attrNameLst>
                                          <p:attrName>ppt_h</p:attrName>
                                        </p:attrNameLst>
                                      </p:cBhvr>
                                      <p:tavLst>
                                        <p:tav tm="0">
                                          <p:val>
                                            <p:strVal val="ppt_h"/>
                                          </p:val>
                                        </p:tav>
                                        <p:tav tm="100000">
                                          <p:val>
                                            <p:fltVal val="0"/>
                                          </p:val>
                                        </p:tav>
                                      </p:tavLst>
                                    </p:anim>
                                    <p:set>
                                      <p:cBhvr>
                                        <p:cTn id="43" dur="1" fill="hold">
                                          <p:stCondLst>
                                            <p:cond delay="1499"/>
                                          </p:stCondLst>
                                        </p:cTn>
                                        <p:tgtEl>
                                          <p:spTgt spid="5"/>
                                        </p:tgtEl>
                                        <p:attrNameLst>
                                          <p:attrName>style.visibility</p:attrName>
                                        </p:attrNameLst>
                                      </p:cBhvr>
                                      <p:to>
                                        <p:strVal val="hidden"/>
                                      </p:to>
                                    </p:set>
                                  </p:childTnLst>
                                </p:cTn>
                              </p:par>
                              <p:par>
                                <p:cTn id="44" presetID="23" presetClass="exit" presetSubtype="32" fill="hold" grpId="1" nodeType="withEffect">
                                  <p:stCondLst>
                                    <p:cond delay="0"/>
                                  </p:stCondLst>
                                  <p:childTnLst>
                                    <p:anim calcmode="lin" valueType="num">
                                      <p:cBhvr>
                                        <p:cTn id="45" dur="2000"/>
                                        <p:tgtEl>
                                          <p:spTgt spid="7"/>
                                        </p:tgtEl>
                                        <p:attrNameLst>
                                          <p:attrName>ppt_w</p:attrName>
                                        </p:attrNameLst>
                                      </p:cBhvr>
                                      <p:tavLst>
                                        <p:tav tm="0">
                                          <p:val>
                                            <p:strVal val="ppt_w"/>
                                          </p:val>
                                        </p:tav>
                                        <p:tav tm="100000">
                                          <p:val>
                                            <p:fltVal val="0"/>
                                          </p:val>
                                        </p:tav>
                                      </p:tavLst>
                                    </p:anim>
                                    <p:anim calcmode="lin" valueType="num">
                                      <p:cBhvr>
                                        <p:cTn id="46" dur="2000"/>
                                        <p:tgtEl>
                                          <p:spTgt spid="7"/>
                                        </p:tgtEl>
                                        <p:attrNameLst>
                                          <p:attrName>ppt_h</p:attrName>
                                        </p:attrNameLst>
                                      </p:cBhvr>
                                      <p:tavLst>
                                        <p:tav tm="0">
                                          <p:val>
                                            <p:strVal val="ppt_h"/>
                                          </p:val>
                                        </p:tav>
                                        <p:tav tm="100000">
                                          <p:val>
                                            <p:fltVal val="0"/>
                                          </p:val>
                                        </p:tav>
                                      </p:tavLst>
                                    </p:anim>
                                    <p:set>
                                      <p:cBhvr>
                                        <p:cTn id="47" dur="1" fill="hold">
                                          <p:stCondLst>
                                            <p:cond delay="1999"/>
                                          </p:stCondLst>
                                        </p:cTn>
                                        <p:tgtEl>
                                          <p:spTgt spid="7"/>
                                        </p:tgtEl>
                                        <p:attrNameLst>
                                          <p:attrName>style.visibility</p:attrName>
                                        </p:attrNameLst>
                                      </p:cBhvr>
                                      <p:to>
                                        <p:strVal val="hidden"/>
                                      </p:to>
                                    </p:set>
                                  </p:childTnLst>
                                </p:cTn>
                              </p:par>
                              <p:par>
                                <p:cTn id="48" presetID="10" presetClass="exit" presetSubtype="0" fill="hold" grpId="2" nodeType="withEffect">
                                  <p:stCondLst>
                                    <p:cond delay="1000"/>
                                  </p:stCondLst>
                                  <p:childTnLst>
                                    <p:animEffect transition="out" filter="fade">
                                      <p:cBhvr>
                                        <p:cTn id="49" dur="1500"/>
                                        <p:tgtEl>
                                          <p:spTgt spid="7"/>
                                        </p:tgtEl>
                                      </p:cBhvr>
                                    </p:animEffect>
                                    <p:set>
                                      <p:cBhvr>
                                        <p:cTn id="50" dur="1" fill="hold">
                                          <p:stCondLst>
                                            <p:cond delay="1499"/>
                                          </p:stCondLst>
                                        </p:cTn>
                                        <p:tgtEl>
                                          <p:spTgt spid="7"/>
                                        </p:tgtEl>
                                        <p:attrNameLst>
                                          <p:attrName>style.visibility</p:attrName>
                                        </p:attrNameLst>
                                      </p:cBhvr>
                                      <p:to>
                                        <p:strVal val="hidden"/>
                                      </p:to>
                                    </p:set>
                                  </p:childTnLst>
                                </p:cTn>
                              </p:par>
                              <p:par>
                                <p:cTn id="51" presetID="0" presetClass="path" presetSubtype="0" accel="50000" decel="50000" fill="hold" grpId="3" nodeType="withEffect">
                                  <p:stCondLst>
                                    <p:cond delay="0"/>
                                  </p:stCondLst>
                                  <p:childTnLst>
                                    <p:animMotion origin="layout" path="M -0.00052 1.85185E-6 C 0.0073 -0.0257 0.03855 -0.09352 0.04653 -0.15371 C 0.05452 -0.21389 0.06042 -0.29699 0.04775 -0.36181 C 0.03507 -0.42639 0.0099 -0.50347 -0.02934 -0.54167 C -0.06857 -0.57986 -0.14357 -0.59584 -0.18802 -0.59028 C -0.23229 -0.58449 -0.27204 -0.5456 -0.29548 -0.50764 C -0.31892 -0.46968 -0.32656 -0.40695 -0.32847 -0.36204 C -0.3302 -0.31736 -0.31632 -0.2713 -0.29027 -0.25185 C -0.26406 -0.23287 -0.2 -0.23449 -0.1717 -0.24676 C -0.1434 -0.25926 -0.12343 -0.30741 -0.12048 -0.32616 C -0.11736 -0.34491 -0.12604 -0.38588 -0.1401 -0.40023 C -0.15399 -0.41435 -0.18715 -0.41921 -0.20416 -0.41134 C -0.21944 -0.40695 -0.23246 -0.39074 -0.24097 -0.37662 C -0.24948 -0.36273 -0.25139 -0.33542 -0.2552 -0.32778 " pathEditMode="relative" rAng="0" ptsTypes="AAAAAAAAAAAAAA">
                                      <p:cBhvr>
                                        <p:cTn id="52" dur="2000" fill="hold"/>
                                        <p:tgtEl>
                                          <p:spTgt spid="7"/>
                                        </p:tgtEl>
                                        <p:attrNameLst>
                                          <p:attrName>ppt_x</p:attrName>
                                          <p:attrName>ppt_y</p:attrName>
                                        </p:attrNameLst>
                                      </p:cBhvr>
                                      <p:rCtr x="-13611" y="-295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4" grpId="4"/>
      <p:bldP spid="5" grpId="0"/>
      <p:bldP spid="5" grpId="1"/>
      <p:bldP spid="5" grpId="2"/>
      <p:bldP spid="5" grpId="3"/>
      <p:bldP spid="7" grpId="0"/>
      <p:bldP spid="7" grpId="1"/>
      <p:bldP spid="7" grpId="2"/>
      <p:bldP spid="7" grpId="3"/>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10A714E-312E-03D2-B202-DD4C2EA7E022}"/>
              </a:ext>
            </a:extLst>
          </p:cNvPr>
          <p:cNvPicPr>
            <a:picLocks noChangeAspect="1"/>
          </p:cNvPicPr>
          <p:nvPr/>
        </p:nvPicPr>
        <p:blipFill rotWithShape="1">
          <a:blip r:embed="rId2">
            <a:extLst>
              <a:ext uri="{28A0092B-C50C-407E-A947-70E740481C1C}">
                <a14:useLocalDpi xmlns:a14="http://schemas.microsoft.com/office/drawing/2010/main" val="0"/>
              </a:ext>
            </a:extLst>
          </a:blip>
          <a:srcRect l="12967"/>
          <a:stretch/>
        </p:blipFill>
        <p:spPr>
          <a:xfrm>
            <a:off x="0" y="0"/>
            <a:ext cx="9144000" cy="6858000"/>
          </a:xfrm>
          <a:prstGeom prst="rect">
            <a:avLst/>
          </a:prstGeom>
        </p:spPr>
      </p:pic>
      <p:pic>
        <p:nvPicPr>
          <p:cNvPr id="3" name="Picture 2">
            <a:extLst>
              <a:ext uri="{FF2B5EF4-FFF2-40B4-BE49-F238E27FC236}">
                <a16:creationId xmlns:a16="http://schemas.microsoft.com/office/drawing/2014/main" id="{2698A3F6-7F21-A2A1-33C0-F5C7A6D5FD9A}"/>
              </a:ext>
            </a:extLst>
          </p:cNvPr>
          <p:cNvPicPr>
            <a:picLocks noChangeAspect="1"/>
          </p:cNvPicPr>
          <p:nvPr/>
        </p:nvPicPr>
        <p:blipFill rotWithShape="1">
          <a:blip r:embed="rId3">
            <a:extLst>
              <a:ext uri="{28A0092B-C50C-407E-A947-70E740481C1C}">
                <a14:useLocalDpi xmlns:a14="http://schemas.microsoft.com/office/drawing/2010/main" val="0"/>
              </a:ext>
            </a:extLst>
          </a:blip>
          <a:srcRect l="11747"/>
          <a:stretch/>
        </p:blipFill>
        <p:spPr>
          <a:xfrm>
            <a:off x="-1" y="1"/>
            <a:ext cx="9144001" cy="6881149"/>
          </a:xfrm>
          <a:prstGeom prst="rect">
            <a:avLst/>
          </a:prstGeom>
        </p:spPr>
      </p:pic>
      <p:pic>
        <p:nvPicPr>
          <p:cNvPr id="4" name="Picture 2">
            <a:extLst>
              <a:ext uri="{FF2B5EF4-FFF2-40B4-BE49-F238E27FC236}">
                <a16:creationId xmlns:a16="http://schemas.microsoft.com/office/drawing/2014/main" id="{870CF7D7-9762-667B-1772-17F624573C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5" name="Picture 2">
            <a:extLst>
              <a:ext uri="{FF2B5EF4-FFF2-40B4-BE49-F238E27FC236}">
                <a16:creationId xmlns:a16="http://schemas.microsoft.com/office/drawing/2014/main" id="{F7D8D798-04B7-53CD-2B64-38A99297AE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2">
            <a:extLst>
              <a:ext uri="{FF2B5EF4-FFF2-40B4-BE49-F238E27FC236}">
                <a16:creationId xmlns:a16="http://schemas.microsoft.com/office/drawing/2014/main" id="{22CA1944-C86C-CE8C-7CC9-E65086611EAF}"/>
              </a:ext>
            </a:extLst>
          </p:cNvPr>
          <p:cNvPicPr>
            <a:picLocks noChangeAspect="1"/>
          </p:cNvPicPr>
          <p:nvPr/>
        </p:nvPicPr>
        <p:blipFill rotWithShape="1">
          <a:blip r:embed="rId6">
            <a:extLst>
              <a:ext uri="{28A0092B-C50C-407E-A947-70E740481C1C}">
                <a14:useLocalDpi xmlns:a14="http://schemas.microsoft.com/office/drawing/2010/main" val="0"/>
              </a:ext>
            </a:extLst>
          </a:blip>
          <a:srcRect r="2798"/>
          <a:stretch/>
        </p:blipFill>
        <p:spPr>
          <a:xfrm>
            <a:off x="0" y="0"/>
            <a:ext cx="9144000" cy="6858000"/>
          </a:xfrm>
          <a:prstGeom prst="rect">
            <a:avLst/>
          </a:prstGeom>
        </p:spPr>
      </p:pic>
      <p:pic>
        <p:nvPicPr>
          <p:cNvPr id="7" name="Picture 2">
            <a:extLst>
              <a:ext uri="{FF2B5EF4-FFF2-40B4-BE49-F238E27FC236}">
                <a16:creationId xmlns:a16="http://schemas.microsoft.com/office/drawing/2014/main" id="{1182F958-0C82-68B4-109C-721D5728E0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1265"/>
            <a:ext cx="9144000" cy="6879265"/>
          </a:xfrm>
          <a:prstGeom prst="rect">
            <a:avLst/>
          </a:prstGeom>
        </p:spPr>
      </p:pic>
      <p:pic>
        <p:nvPicPr>
          <p:cNvPr id="8" name="Picture 2">
            <a:extLst>
              <a:ext uri="{FF2B5EF4-FFF2-40B4-BE49-F238E27FC236}">
                <a16:creationId xmlns:a16="http://schemas.microsoft.com/office/drawing/2014/main" id="{23F30F00-50EA-5DFC-3EB5-90CB00DE5C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2">
            <a:extLst>
              <a:ext uri="{FF2B5EF4-FFF2-40B4-BE49-F238E27FC236}">
                <a16:creationId xmlns:a16="http://schemas.microsoft.com/office/drawing/2014/main" id="{76BD21D2-5DA3-D728-043D-0AD429EC10C4}"/>
              </a:ext>
            </a:extLst>
          </p:cNvPr>
          <p:cNvPicPr>
            <a:picLocks noChangeAspect="1"/>
          </p:cNvPicPr>
          <p:nvPr/>
        </p:nvPicPr>
        <p:blipFill rotWithShape="1">
          <a:blip r:embed="rId9">
            <a:extLst>
              <a:ext uri="{28A0092B-C50C-407E-A947-70E740481C1C}">
                <a14:useLocalDpi xmlns:a14="http://schemas.microsoft.com/office/drawing/2010/main" val="0"/>
              </a:ext>
            </a:extLst>
          </a:blip>
          <a:srcRect b="1811"/>
          <a:stretch/>
        </p:blipFill>
        <p:spPr>
          <a:xfrm>
            <a:off x="0" y="1"/>
            <a:ext cx="9144000" cy="6857999"/>
          </a:xfrm>
          <a:prstGeom prst="rect">
            <a:avLst/>
          </a:prstGeom>
        </p:spPr>
      </p:pic>
      <p:pic>
        <p:nvPicPr>
          <p:cNvPr id="10" name="Picture 1">
            <a:extLst>
              <a:ext uri="{FF2B5EF4-FFF2-40B4-BE49-F238E27FC236}">
                <a16:creationId xmlns:a16="http://schemas.microsoft.com/office/drawing/2014/main" id="{2B436AFE-3B1A-D73A-A24B-80E4D9777CB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
            <a:extLst>
              <a:ext uri="{FF2B5EF4-FFF2-40B4-BE49-F238E27FC236}">
                <a16:creationId xmlns:a16="http://schemas.microsoft.com/office/drawing/2014/main" id="{BA308259-254E-9BBA-B403-84CEB8CA447D}"/>
              </a:ext>
            </a:extLst>
          </p:cNvPr>
          <p:cNvPicPr>
            <a:picLocks noChangeAspect="1"/>
          </p:cNvPicPr>
          <p:nvPr/>
        </p:nvPicPr>
        <p:blipFill rotWithShape="1">
          <a:blip r:embed="rId11">
            <a:extLst>
              <a:ext uri="{28A0092B-C50C-407E-A947-70E740481C1C}">
                <a14:useLocalDpi xmlns:a14="http://schemas.microsoft.com/office/drawing/2010/main" val="0"/>
              </a:ext>
            </a:extLst>
          </a:blip>
          <a:srcRect r="3421"/>
          <a:stretch/>
        </p:blipFill>
        <p:spPr>
          <a:xfrm>
            <a:off x="0" y="0"/>
            <a:ext cx="9144000" cy="6858000"/>
          </a:xfrm>
          <a:prstGeom prst="rect">
            <a:avLst/>
          </a:prstGeom>
        </p:spPr>
      </p:pic>
      <p:pic>
        <p:nvPicPr>
          <p:cNvPr id="12" name="Picture 2">
            <a:extLst>
              <a:ext uri="{FF2B5EF4-FFF2-40B4-BE49-F238E27FC236}">
                <a16:creationId xmlns:a16="http://schemas.microsoft.com/office/drawing/2014/main" id="{1E27D6CC-ADF9-CC4A-EDC9-D7E467EB6C0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2">
            <a:extLst>
              <a:ext uri="{FF2B5EF4-FFF2-40B4-BE49-F238E27FC236}">
                <a16:creationId xmlns:a16="http://schemas.microsoft.com/office/drawing/2014/main" id="{0BF24DDB-FB02-4686-6183-AF3DE1D9B9F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2">
            <a:extLst>
              <a:ext uri="{FF2B5EF4-FFF2-40B4-BE49-F238E27FC236}">
                <a16:creationId xmlns:a16="http://schemas.microsoft.com/office/drawing/2014/main" id="{730FFAD5-68EA-B28B-FF15-010D30360A9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15" name="!!InHim">
            <a:extLst>
              <a:ext uri="{FF2B5EF4-FFF2-40B4-BE49-F238E27FC236}">
                <a16:creationId xmlns:a16="http://schemas.microsoft.com/office/drawing/2014/main" id="{94D71D67-F306-75F4-6695-B6B35FAE450E}"/>
              </a:ext>
            </a:extLst>
          </p:cNvPr>
          <p:cNvSpPr txBox="1">
            <a:spLocks noChangeArrowheads="1"/>
          </p:cNvSpPr>
          <p:nvPr/>
        </p:nvSpPr>
        <p:spPr>
          <a:xfrm>
            <a:off x="2705970" y="5345723"/>
            <a:ext cx="5872556" cy="1074678"/>
          </a:xfrm>
          <a:prstGeom prst="rect">
            <a:avLst/>
          </a:prstGeom>
        </p:spPr>
        <p:txBody>
          <a:bodyPr vert="horz" lIns="91440" tIns="45720" rIns="91440" bIns="45720" rtlCol="0" anchor="ctr">
            <a:norm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4800" b="1"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in Him = no darkness</a:t>
            </a:r>
            <a:endParaRPr lang="en-US" altLang="en-US" sz="3600" b="1" i="1"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endParaRPr>
          </a:p>
        </p:txBody>
      </p:sp>
      <p:sp>
        <p:nvSpPr>
          <p:cNvPr id="16" name="!!God">
            <a:extLst>
              <a:ext uri="{FF2B5EF4-FFF2-40B4-BE49-F238E27FC236}">
                <a16:creationId xmlns:a16="http://schemas.microsoft.com/office/drawing/2014/main" id="{4620E1D2-ED52-D8E0-5660-8A1168DC1BFC}"/>
              </a:ext>
            </a:extLst>
          </p:cNvPr>
          <p:cNvSpPr txBox="1">
            <a:spLocks noChangeArrowheads="1"/>
          </p:cNvSpPr>
          <p:nvPr/>
        </p:nvSpPr>
        <p:spPr bwMode="auto">
          <a:xfrm>
            <a:off x="2177716" y="2743200"/>
            <a:ext cx="3789660" cy="115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God </a:t>
            </a:r>
            <a:r>
              <a:rPr lang="en-US" altLang="en-US" sz="6600"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a:t>
            </a:r>
            <a:r>
              <a:rPr lang="en-US" altLang="en-US" sz="6000"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 light</a:t>
            </a:r>
          </a:p>
        </p:txBody>
      </p:sp>
    </p:spTree>
    <p:extLst>
      <p:ext uri="{BB962C8B-B14F-4D97-AF65-F5344CB8AC3E}">
        <p14:creationId xmlns:p14="http://schemas.microsoft.com/office/powerpoint/2010/main" val="332916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A54E4CE-C582-8B13-F58A-B4E1C8C2D1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967"/>
          <a:stretch/>
        </p:blipFill>
        <p:spPr>
          <a:xfrm>
            <a:off x="3544" y="1"/>
            <a:ext cx="2307265" cy="1801090"/>
          </a:xfrm>
          <a:prstGeom prst="rect">
            <a:avLst/>
          </a:prstGeom>
        </p:spPr>
      </p:pic>
      <p:pic>
        <p:nvPicPr>
          <p:cNvPr id="3" name="Picture 2">
            <a:extLst>
              <a:ext uri="{FF2B5EF4-FFF2-40B4-BE49-F238E27FC236}">
                <a16:creationId xmlns:a16="http://schemas.microsoft.com/office/drawing/2014/main" id="{EF45565A-1C50-6B62-7920-23C99F0828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47"/>
          <a:stretch/>
        </p:blipFill>
        <p:spPr>
          <a:xfrm>
            <a:off x="2310810" y="0"/>
            <a:ext cx="2346250" cy="1814945"/>
          </a:xfrm>
          <a:prstGeom prst="rect">
            <a:avLst/>
          </a:prstGeom>
        </p:spPr>
      </p:pic>
      <p:pic>
        <p:nvPicPr>
          <p:cNvPr id="4" name="Picture 2">
            <a:extLst>
              <a:ext uri="{FF2B5EF4-FFF2-40B4-BE49-F238E27FC236}">
                <a16:creationId xmlns:a16="http://schemas.microsoft.com/office/drawing/2014/main" id="{E3835E06-9874-6D0E-EC81-7D438A4C65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9045" y="0"/>
            <a:ext cx="2314355" cy="1860232"/>
          </a:xfrm>
          <a:prstGeom prst="rect">
            <a:avLst/>
          </a:prstGeom>
        </p:spPr>
      </p:pic>
      <p:pic>
        <p:nvPicPr>
          <p:cNvPr id="5" name="Picture 2">
            <a:extLst>
              <a:ext uri="{FF2B5EF4-FFF2-40B4-BE49-F238E27FC236}">
                <a16:creationId xmlns:a16="http://schemas.microsoft.com/office/drawing/2014/main" id="{E202925E-659B-5116-82A9-C71F0E4C7C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4706" y="-1"/>
            <a:ext cx="2229294" cy="1860231"/>
          </a:xfrm>
          <a:prstGeom prst="rect">
            <a:avLst/>
          </a:prstGeom>
        </p:spPr>
      </p:pic>
      <p:pic>
        <p:nvPicPr>
          <p:cNvPr id="6" name="Picture 2">
            <a:extLst>
              <a:ext uri="{FF2B5EF4-FFF2-40B4-BE49-F238E27FC236}">
                <a16:creationId xmlns:a16="http://schemas.microsoft.com/office/drawing/2014/main" id="{5BAAC409-13CA-4E1D-5212-E99691AD8F33}"/>
              </a:ext>
            </a:extLst>
          </p:cNvPr>
          <p:cNvPicPr>
            <a:picLocks noChangeAspect="1"/>
          </p:cNvPicPr>
          <p:nvPr/>
        </p:nvPicPr>
        <p:blipFill rotWithShape="1">
          <a:blip r:embed="rId6">
            <a:extLst>
              <a:ext uri="{28A0092B-C50C-407E-A947-70E740481C1C}">
                <a14:useLocalDpi xmlns:a14="http://schemas.microsoft.com/office/drawing/2010/main" val="0"/>
              </a:ext>
            </a:extLst>
          </a:blip>
          <a:srcRect r="2798"/>
          <a:stretch/>
        </p:blipFill>
        <p:spPr>
          <a:xfrm>
            <a:off x="0" y="1801089"/>
            <a:ext cx="2300177" cy="1773383"/>
          </a:xfrm>
          <a:prstGeom prst="rect">
            <a:avLst/>
          </a:prstGeom>
        </p:spPr>
      </p:pic>
      <p:pic>
        <p:nvPicPr>
          <p:cNvPr id="7" name="Picture 2">
            <a:extLst>
              <a:ext uri="{FF2B5EF4-FFF2-40B4-BE49-F238E27FC236}">
                <a16:creationId xmlns:a16="http://schemas.microsoft.com/office/drawing/2014/main" id="{1E05B87B-ECBC-BE3B-8052-5D6AAA273F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6632" y="1801091"/>
            <a:ext cx="2275367" cy="1801091"/>
          </a:xfrm>
          <a:prstGeom prst="rect">
            <a:avLst/>
          </a:prstGeom>
        </p:spPr>
      </p:pic>
      <p:pic>
        <p:nvPicPr>
          <p:cNvPr id="8" name="Picture 2">
            <a:extLst>
              <a:ext uri="{FF2B5EF4-FFF2-40B4-BE49-F238E27FC236}">
                <a16:creationId xmlns:a16="http://schemas.microsoft.com/office/drawing/2014/main" id="{73469722-BC97-7023-2BB8-56A99640CC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57823" y="1840400"/>
            <a:ext cx="2289544" cy="1767640"/>
          </a:xfrm>
          <a:prstGeom prst="rect">
            <a:avLst/>
          </a:prstGeom>
        </p:spPr>
      </p:pic>
      <p:pic>
        <p:nvPicPr>
          <p:cNvPr id="9" name="Picture 2">
            <a:extLst>
              <a:ext uri="{FF2B5EF4-FFF2-40B4-BE49-F238E27FC236}">
                <a16:creationId xmlns:a16="http://schemas.microsoft.com/office/drawing/2014/main" id="{17D06774-6036-E33F-8F26-46D8FE866DF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811"/>
          <a:stretch/>
        </p:blipFill>
        <p:spPr>
          <a:xfrm>
            <a:off x="0" y="5153890"/>
            <a:ext cx="2396836" cy="1704109"/>
          </a:xfrm>
          <a:prstGeom prst="rect">
            <a:avLst/>
          </a:prstGeom>
        </p:spPr>
      </p:pic>
      <p:pic>
        <p:nvPicPr>
          <p:cNvPr id="10" name="Picture 1">
            <a:extLst>
              <a:ext uri="{FF2B5EF4-FFF2-40B4-BE49-F238E27FC236}">
                <a16:creationId xmlns:a16="http://schemas.microsoft.com/office/drawing/2014/main" id="{1BA9A930-FC26-2895-2C94-91E0EAD92D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44145" y="1832023"/>
            <a:ext cx="2299855" cy="1770160"/>
          </a:xfrm>
          <a:prstGeom prst="rect">
            <a:avLst/>
          </a:prstGeom>
        </p:spPr>
      </p:pic>
      <p:pic>
        <p:nvPicPr>
          <p:cNvPr id="11" name="Picture 1">
            <a:extLst>
              <a:ext uri="{FF2B5EF4-FFF2-40B4-BE49-F238E27FC236}">
                <a16:creationId xmlns:a16="http://schemas.microsoft.com/office/drawing/2014/main" id="{1FAC9C41-DB0E-768E-E6DC-6097775342C5}"/>
              </a:ext>
            </a:extLst>
          </p:cNvPr>
          <p:cNvPicPr>
            <a:picLocks noChangeAspect="1"/>
          </p:cNvPicPr>
          <p:nvPr/>
        </p:nvPicPr>
        <p:blipFill rotWithShape="1">
          <a:blip r:embed="rId11">
            <a:extLst>
              <a:ext uri="{28A0092B-C50C-407E-A947-70E740481C1C}">
                <a14:useLocalDpi xmlns:a14="http://schemas.microsoft.com/office/drawing/2010/main" val="0"/>
              </a:ext>
            </a:extLst>
          </a:blip>
          <a:srcRect r="3421"/>
          <a:stretch/>
        </p:blipFill>
        <p:spPr>
          <a:xfrm>
            <a:off x="0" y="3574473"/>
            <a:ext cx="2396836" cy="1579417"/>
          </a:xfrm>
          <a:prstGeom prst="rect">
            <a:avLst/>
          </a:prstGeom>
        </p:spPr>
      </p:pic>
      <p:pic>
        <p:nvPicPr>
          <p:cNvPr id="12" name="Picture 2">
            <a:extLst>
              <a:ext uri="{FF2B5EF4-FFF2-40B4-BE49-F238E27FC236}">
                <a16:creationId xmlns:a16="http://schemas.microsoft.com/office/drawing/2014/main" id="{A3C8BF77-7698-FFEE-4919-03B33403157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02583" y="5261434"/>
            <a:ext cx="2341418" cy="1596566"/>
          </a:xfrm>
          <a:prstGeom prst="rect">
            <a:avLst/>
          </a:prstGeom>
        </p:spPr>
      </p:pic>
      <p:pic>
        <p:nvPicPr>
          <p:cNvPr id="14" name="Picture 2">
            <a:extLst>
              <a:ext uri="{FF2B5EF4-FFF2-40B4-BE49-F238E27FC236}">
                <a16:creationId xmlns:a16="http://schemas.microsoft.com/office/drawing/2014/main" id="{0A5A1A6E-B5AB-B4B5-B86C-940366B5596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02583" y="3600894"/>
            <a:ext cx="2341418" cy="1663833"/>
          </a:xfrm>
          <a:prstGeom prst="rect">
            <a:avLst/>
          </a:prstGeom>
        </p:spPr>
      </p:pic>
      <p:pic>
        <p:nvPicPr>
          <p:cNvPr id="13" name="Picture 2">
            <a:extLst>
              <a:ext uri="{FF2B5EF4-FFF2-40B4-BE49-F238E27FC236}">
                <a16:creationId xmlns:a16="http://schemas.microsoft.com/office/drawing/2014/main" id="{DBFF32E1-5C25-96CF-D373-CB0CA975461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96837" y="3588327"/>
            <a:ext cx="4419600" cy="3269673"/>
          </a:xfrm>
          <a:prstGeom prst="rect">
            <a:avLst/>
          </a:prstGeom>
        </p:spPr>
      </p:pic>
    </p:spTree>
    <p:extLst>
      <p:ext uri="{BB962C8B-B14F-4D97-AF65-F5344CB8AC3E}">
        <p14:creationId xmlns:p14="http://schemas.microsoft.com/office/powerpoint/2010/main" val="3538749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3E0B9B-741E-B6BC-3EA9-6FFC8DBE4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rich love has made us alive together in Christ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In Christ we are raised to sit with Him in heaven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stands at the door inviting us to live with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Past death’s darkness God’s light of truth has come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Grace, the way, truth, life, &amp; peace come by Christ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Christ knowledge shines truth in our hearts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Belief in Christ’s life is directed to believe in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gives light to each mortal coming to the world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calls for us see becoming free of dark prisons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wills our deeds be clearly seen and not hidden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Strength comes by casting off dark works &amp; in Christ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Christ’s sacrificial blood cleanses us from all sin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is light and in Him is no darkness at all</a:t>
            </a:r>
          </a:p>
        </p:txBody>
      </p:sp>
      <p:sp>
        <p:nvSpPr>
          <p:cNvPr id="5" name="Rectangle 4"/>
          <p:cNvSpPr>
            <a:spLocks noChangeArrowheads="1"/>
          </p:cNvSpPr>
          <p:nvPr/>
        </p:nvSpPr>
        <p:spPr bwMode="auto">
          <a:xfrm rot="21202571">
            <a:off x="838881" y="1172999"/>
            <a:ext cx="7408932" cy="440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noFill/>
                </a:ln>
                <a:blipFill dpi="0" rotWithShape="1">
                  <a:blip r:embed="rId4">
                    <a:extLst>
                      <a:ext uri="{28A0092B-C50C-407E-A947-70E740481C1C}">
                        <a14:useLocalDpi xmlns:a14="http://schemas.microsoft.com/office/drawing/2010/main" val="0"/>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rPr>
              <a:t>God dines with those who love Him</a:t>
            </a:r>
          </a:p>
        </p:txBody>
      </p:sp>
    </p:spTree>
    <p:extLst>
      <p:ext uri="{BB962C8B-B14F-4D97-AF65-F5344CB8AC3E}">
        <p14:creationId xmlns:p14="http://schemas.microsoft.com/office/powerpoint/2010/main" val="227286024"/>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135" presetID="6" presetClass="emph" presetSubtype="0" fill="hold" grpId="2" nodeType="withEffect">
                                  <p:stCondLst>
                                    <p:cond delay="300"/>
                                  </p:stCondLst>
                                  <p:childTnLst>
                                    <p:animScale>
                                      <p:cBhvr>
                                        <p:cTn id="136" dur="1500" fill="hold"/>
                                        <p:tgtEl>
                                          <p:spTgt spid="5"/>
                                        </p:tgtEl>
                                      </p:cBhvr>
                                      <p:by x="5000" y="5000"/>
                                    </p:animScale>
                                  </p:childTnLst>
                                </p:cTn>
                              </p:par>
                            </p:childTnLst>
                          </p:cTn>
                        </p:par>
                        <p:par>
                          <p:cTn id="137" fill="hold">
                            <p:stCondLst>
                              <p:cond delay="3800"/>
                            </p:stCondLst>
                            <p:childTnLst>
                              <p:par>
                                <p:cTn id="138" presetID="23" presetClass="exit" presetSubtype="32" fill="hold" nodeType="afterEffect">
                                  <p:stCondLst>
                                    <p:cond delay="0"/>
                                  </p:stCondLst>
                                  <p:childTnLst>
                                    <p:anim calcmode="lin" valueType="num">
                                      <p:cBhvr>
                                        <p:cTn id="139" dur="1750"/>
                                        <p:tgtEl>
                                          <p:spTgt spid="4">
                                            <p:txEl>
                                              <p:pRg st="0" end="0"/>
                                            </p:txEl>
                                          </p:spTgt>
                                        </p:tgtEl>
                                        <p:attrNameLst>
                                          <p:attrName>ppt_w</p:attrName>
                                        </p:attrNameLst>
                                      </p:cBhvr>
                                      <p:tavLst>
                                        <p:tav tm="0">
                                          <p:val>
                                            <p:strVal val="ppt_w"/>
                                          </p:val>
                                        </p:tav>
                                        <p:tav tm="100000">
                                          <p:val>
                                            <p:fltVal val="0"/>
                                          </p:val>
                                        </p:tav>
                                      </p:tavLst>
                                    </p:anim>
                                    <p:anim calcmode="lin" valueType="num">
                                      <p:cBhvr>
                                        <p:cTn id="140" dur="1750"/>
                                        <p:tgtEl>
                                          <p:spTgt spid="4">
                                            <p:txEl>
                                              <p:pRg st="0" end="0"/>
                                            </p:txEl>
                                          </p:spTgt>
                                        </p:tgtEl>
                                        <p:attrNameLst>
                                          <p:attrName>ppt_h</p:attrName>
                                        </p:attrNameLst>
                                      </p:cBhvr>
                                      <p:tavLst>
                                        <p:tav tm="0">
                                          <p:val>
                                            <p:strVal val="ppt_h"/>
                                          </p:val>
                                        </p:tav>
                                        <p:tav tm="100000">
                                          <p:val>
                                            <p:fltVal val="0"/>
                                          </p:val>
                                        </p:tav>
                                      </p:tavLst>
                                    </p:anim>
                                    <p:set>
                                      <p:cBhvr>
                                        <p:cTn id="141" dur="1" fill="hold">
                                          <p:stCondLst>
                                            <p:cond delay="1749"/>
                                          </p:stCondLst>
                                        </p:cTn>
                                        <p:tgtEl>
                                          <p:spTgt spid="4">
                                            <p:txEl>
                                              <p:pRg st="0" end="0"/>
                                            </p:txEl>
                                          </p:spTgt>
                                        </p:tgtEl>
                                        <p:attrNameLst>
                                          <p:attrName>style.visibility</p:attrName>
                                        </p:attrNameLst>
                                      </p:cBhvr>
                                      <p:to>
                                        <p:strVal val="hidden"/>
                                      </p:to>
                                    </p:set>
                                  </p:childTnLst>
                                </p:cTn>
                              </p:par>
                              <p:par>
                                <p:cTn id="142" presetID="23" presetClass="exit" presetSubtype="32" fill="hold" nodeType="withEffect">
                                  <p:stCondLst>
                                    <p:cond delay="0"/>
                                  </p:stCondLst>
                                  <p:childTnLst>
                                    <p:anim calcmode="lin" valueType="num">
                                      <p:cBhvr>
                                        <p:cTn id="143" dur="1750"/>
                                        <p:tgtEl>
                                          <p:spTgt spid="4">
                                            <p:txEl>
                                              <p:pRg st="1" end="1"/>
                                            </p:txEl>
                                          </p:spTgt>
                                        </p:tgtEl>
                                        <p:attrNameLst>
                                          <p:attrName>ppt_w</p:attrName>
                                        </p:attrNameLst>
                                      </p:cBhvr>
                                      <p:tavLst>
                                        <p:tav tm="0">
                                          <p:val>
                                            <p:strVal val="ppt_w"/>
                                          </p:val>
                                        </p:tav>
                                        <p:tav tm="100000">
                                          <p:val>
                                            <p:fltVal val="0"/>
                                          </p:val>
                                        </p:tav>
                                      </p:tavLst>
                                    </p:anim>
                                    <p:anim calcmode="lin" valueType="num">
                                      <p:cBhvr>
                                        <p:cTn id="144" dur="1750"/>
                                        <p:tgtEl>
                                          <p:spTgt spid="4">
                                            <p:txEl>
                                              <p:pRg st="1" end="1"/>
                                            </p:txEl>
                                          </p:spTgt>
                                        </p:tgtEl>
                                        <p:attrNameLst>
                                          <p:attrName>ppt_h</p:attrName>
                                        </p:attrNameLst>
                                      </p:cBhvr>
                                      <p:tavLst>
                                        <p:tav tm="0">
                                          <p:val>
                                            <p:strVal val="ppt_h"/>
                                          </p:val>
                                        </p:tav>
                                        <p:tav tm="100000">
                                          <p:val>
                                            <p:fltVal val="0"/>
                                          </p:val>
                                        </p:tav>
                                      </p:tavLst>
                                    </p:anim>
                                    <p:set>
                                      <p:cBhvr>
                                        <p:cTn id="145" dur="1" fill="hold">
                                          <p:stCondLst>
                                            <p:cond delay="1749"/>
                                          </p:stCondLst>
                                        </p:cTn>
                                        <p:tgtEl>
                                          <p:spTgt spid="4">
                                            <p:txEl>
                                              <p:pRg st="1" end="1"/>
                                            </p:txEl>
                                          </p:spTgt>
                                        </p:tgtEl>
                                        <p:attrNameLst>
                                          <p:attrName>style.visibility</p:attrName>
                                        </p:attrNameLst>
                                      </p:cBhvr>
                                      <p:to>
                                        <p:strVal val="hidden"/>
                                      </p:to>
                                    </p:set>
                                  </p:childTnLst>
                                </p:cTn>
                              </p:par>
                              <p:par>
                                <p:cTn id="146" presetID="23" presetClass="exit" presetSubtype="32" fill="hold" nodeType="withEffect">
                                  <p:stCondLst>
                                    <p:cond delay="0"/>
                                  </p:stCondLst>
                                  <p:childTnLst>
                                    <p:anim calcmode="lin" valueType="num">
                                      <p:cBhvr>
                                        <p:cTn id="147" dur="1750"/>
                                        <p:tgtEl>
                                          <p:spTgt spid="4">
                                            <p:txEl>
                                              <p:pRg st="2" end="2"/>
                                            </p:txEl>
                                          </p:spTgt>
                                        </p:tgtEl>
                                        <p:attrNameLst>
                                          <p:attrName>ppt_w</p:attrName>
                                        </p:attrNameLst>
                                      </p:cBhvr>
                                      <p:tavLst>
                                        <p:tav tm="0">
                                          <p:val>
                                            <p:strVal val="ppt_w"/>
                                          </p:val>
                                        </p:tav>
                                        <p:tav tm="100000">
                                          <p:val>
                                            <p:fltVal val="0"/>
                                          </p:val>
                                        </p:tav>
                                      </p:tavLst>
                                    </p:anim>
                                    <p:anim calcmode="lin" valueType="num">
                                      <p:cBhvr>
                                        <p:cTn id="148" dur="1750"/>
                                        <p:tgtEl>
                                          <p:spTgt spid="4">
                                            <p:txEl>
                                              <p:pRg st="2" end="2"/>
                                            </p:txEl>
                                          </p:spTgt>
                                        </p:tgtEl>
                                        <p:attrNameLst>
                                          <p:attrName>ppt_h</p:attrName>
                                        </p:attrNameLst>
                                      </p:cBhvr>
                                      <p:tavLst>
                                        <p:tav tm="0">
                                          <p:val>
                                            <p:strVal val="ppt_h"/>
                                          </p:val>
                                        </p:tav>
                                        <p:tav tm="100000">
                                          <p:val>
                                            <p:fltVal val="0"/>
                                          </p:val>
                                        </p:tav>
                                      </p:tavLst>
                                    </p:anim>
                                    <p:set>
                                      <p:cBhvr>
                                        <p:cTn id="149" dur="1" fill="hold">
                                          <p:stCondLst>
                                            <p:cond delay="1749"/>
                                          </p:stCondLst>
                                        </p:cTn>
                                        <p:tgtEl>
                                          <p:spTgt spid="4">
                                            <p:txEl>
                                              <p:pRg st="2" end="2"/>
                                            </p:txEl>
                                          </p:spTgt>
                                        </p:tgtEl>
                                        <p:attrNameLst>
                                          <p:attrName>style.visibility</p:attrName>
                                        </p:attrNameLst>
                                      </p:cBhvr>
                                      <p:to>
                                        <p:strVal val="hidden"/>
                                      </p:to>
                                    </p:set>
                                  </p:childTnLst>
                                </p:cTn>
                              </p:par>
                              <p:par>
                                <p:cTn id="150" presetID="23" presetClass="exit" presetSubtype="32" fill="hold" nodeType="withEffect">
                                  <p:stCondLst>
                                    <p:cond delay="0"/>
                                  </p:stCondLst>
                                  <p:childTnLst>
                                    <p:anim calcmode="lin" valueType="num">
                                      <p:cBhvr>
                                        <p:cTn id="151" dur="1750"/>
                                        <p:tgtEl>
                                          <p:spTgt spid="4">
                                            <p:txEl>
                                              <p:pRg st="3" end="3"/>
                                            </p:txEl>
                                          </p:spTgt>
                                        </p:tgtEl>
                                        <p:attrNameLst>
                                          <p:attrName>ppt_w</p:attrName>
                                        </p:attrNameLst>
                                      </p:cBhvr>
                                      <p:tavLst>
                                        <p:tav tm="0">
                                          <p:val>
                                            <p:strVal val="ppt_w"/>
                                          </p:val>
                                        </p:tav>
                                        <p:tav tm="100000">
                                          <p:val>
                                            <p:fltVal val="0"/>
                                          </p:val>
                                        </p:tav>
                                      </p:tavLst>
                                    </p:anim>
                                    <p:anim calcmode="lin" valueType="num">
                                      <p:cBhvr>
                                        <p:cTn id="152" dur="1750"/>
                                        <p:tgtEl>
                                          <p:spTgt spid="4">
                                            <p:txEl>
                                              <p:pRg st="3" end="3"/>
                                            </p:txEl>
                                          </p:spTgt>
                                        </p:tgtEl>
                                        <p:attrNameLst>
                                          <p:attrName>ppt_h</p:attrName>
                                        </p:attrNameLst>
                                      </p:cBhvr>
                                      <p:tavLst>
                                        <p:tav tm="0">
                                          <p:val>
                                            <p:strVal val="ppt_h"/>
                                          </p:val>
                                        </p:tav>
                                        <p:tav tm="100000">
                                          <p:val>
                                            <p:fltVal val="0"/>
                                          </p:val>
                                        </p:tav>
                                      </p:tavLst>
                                    </p:anim>
                                    <p:set>
                                      <p:cBhvr>
                                        <p:cTn id="153" dur="1" fill="hold">
                                          <p:stCondLst>
                                            <p:cond delay="1749"/>
                                          </p:stCondLst>
                                        </p:cTn>
                                        <p:tgtEl>
                                          <p:spTgt spid="4">
                                            <p:txEl>
                                              <p:pRg st="3" end="3"/>
                                            </p:txEl>
                                          </p:spTgt>
                                        </p:tgtEl>
                                        <p:attrNameLst>
                                          <p:attrName>style.visibility</p:attrName>
                                        </p:attrNameLst>
                                      </p:cBhvr>
                                      <p:to>
                                        <p:strVal val="hidden"/>
                                      </p:to>
                                    </p:set>
                                  </p:childTnLst>
                                </p:cTn>
                              </p:par>
                              <p:par>
                                <p:cTn id="154" presetID="23" presetClass="exit" presetSubtype="32" fill="hold" nodeType="withEffect">
                                  <p:stCondLst>
                                    <p:cond delay="0"/>
                                  </p:stCondLst>
                                  <p:childTnLst>
                                    <p:anim calcmode="lin" valueType="num">
                                      <p:cBhvr>
                                        <p:cTn id="155" dur="1750"/>
                                        <p:tgtEl>
                                          <p:spTgt spid="4">
                                            <p:txEl>
                                              <p:pRg st="4" end="4"/>
                                            </p:txEl>
                                          </p:spTgt>
                                        </p:tgtEl>
                                        <p:attrNameLst>
                                          <p:attrName>ppt_w</p:attrName>
                                        </p:attrNameLst>
                                      </p:cBhvr>
                                      <p:tavLst>
                                        <p:tav tm="0">
                                          <p:val>
                                            <p:strVal val="ppt_w"/>
                                          </p:val>
                                        </p:tav>
                                        <p:tav tm="100000">
                                          <p:val>
                                            <p:fltVal val="0"/>
                                          </p:val>
                                        </p:tav>
                                      </p:tavLst>
                                    </p:anim>
                                    <p:anim calcmode="lin" valueType="num">
                                      <p:cBhvr>
                                        <p:cTn id="156" dur="1750"/>
                                        <p:tgtEl>
                                          <p:spTgt spid="4">
                                            <p:txEl>
                                              <p:pRg st="4" end="4"/>
                                            </p:txEl>
                                          </p:spTgt>
                                        </p:tgtEl>
                                        <p:attrNameLst>
                                          <p:attrName>ppt_h</p:attrName>
                                        </p:attrNameLst>
                                      </p:cBhvr>
                                      <p:tavLst>
                                        <p:tav tm="0">
                                          <p:val>
                                            <p:strVal val="ppt_h"/>
                                          </p:val>
                                        </p:tav>
                                        <p:tav tm="100000">
                                          <p:val>
                                            <p:fltVal val="0"/>
                                          </p:val>
                                        </p:tav>
                                      </p:tavLst>
                                    </p:anim>
                                    <p:set>
                                      <p:cBhvr>
                                        <p:cTn id="157" dur="1" fill="hold">
                                          <p:stCondLst>
                                            <p:cond delay="1749"/>
                                          </p:stCondLst>
                                        </p:cTn>
                                        <p:tgtEl>
                                          <p:spTgt spid="4">
                                            <p:txEl>
                                              <p:pRg st="4" end="4"/>
                                            </p:txEl>
                                          </p:spTgt>
                                        </p:tgtEl>
                                        <p:attrNameLst>
                                          <p:attrName>style.visibility</p:attrName>
                                        </p:attrNameLst>
                                      </p:cBhvr>
                                      <p:to>
                                        <p:strVal val="hidden"/>
                                      </p:to>
                                    </p:set>
                                  </p:childTnLst>
                                </p:cTn>
                              </p:par>
                              <p:par>
                                <p:cTn id="158" presetID="23" presetClass="exit" presetSubtype="32" fill="hold" nodeType="withEffect">
                                  <p:stCondLst>
                                    <p:cond delay="0"/>
                                  </p:stCondLst>
                                  <p:childTnLst>
                                    <p:anim calcmode="lin" valueType="num">
                                      <p:cBhvr>
                                        <p:cTn id="159" dur="1750"/>
                                        <p:tgtEl>
                                          <p:spTgt spid="4">
                                            <p:txEl>
                                              <p:pRg st="5" end="5"/>
                                            </p:txEl>
                                          </p:spTgt>
                                        </p:tgtEl>
                                        <p:attrNameLst>
                                          <p:attrName>ppt_w</p:attrName>
                                        </p:attrNameLst>
                                      </p:cBhvr>
                                      <p:tavLst>
                                        <p:tav tm="0">
                                          <p:val>
                                            <p:strVal val="ppt_w"/>
                                          </p:val>
                                        </p:tav>
                                        <p:tav tm="100000">
                                          <p:val>
                                            <p:fltVal val="0"/>
                                          </p:val>
                                        </p:tav>
                                      </p:tavLst>
                                    </p:anim>
                                    <p:anim calcmode="lin" valueType="num">
                                      <p:cBhvr>
                                        <p:cTn id="160" dur="1750"/>
                                        <p:tgtEl>
                                          <p:spTgt spid="4">
                                            <p:txEl>
                                              <p:pRg st="5" end="5"/>
                                            </p:txEl>
                                          </p:spTgt>
                                        </p:tgtEl>
                                        <p:attrNameLst>
                                          <p:attrName>ppt_h</p:attrName>
                                        </p:attrNameLst>
                                      </p:cBhvr>
                                      <p:tavLst>
                                        <p:tav tm="0">
                                          <p:val>
                                            <p:strVal val="ppt_h"/>
                                          </p:val>
                                        </p:tav>
                                        <p:tav tm="100000">
                                          <p:val>
                                            <p:fltVal val="0"/>
                                          </p:val>
                                        </p:tav>
                                      </p:tavLst>
                                    </p:anim>
                                    <p:set>
                                      <p:cBhvr>
                                        <p:cTn id="161" dur="1" fill="hold">
                                          <p:stCondLst>
                                            <p:cond delay="1749"/>
                                          </p:stCondLst>
                                        </p:cTn>
                                        <p:tgtEl>
                                          <p:spTgt spid="4">
                                            <p:txEl>
                                              <p:pRg st="5" end="5"/>
                                            </p:txEl>
                                          </p:spTgt>
                                        </p:tgtEl>
                                        <p:attrNameLst>
                                          <p:attrName>style.visibility</p:attrName>
                                        </p:attrNameLst>
                                      </p:cBhvr>
                                      <p:to>
                                        <p:strVal val="hidden"/>
                                      </p:to>
                                    </p:set>
                                  </p:childTnLst>
                                </p:cTn>
                              </p:par>
                              <p:par>
                                <p:cTn id="162" presetID="23" presetClass="exit" presetSubtype="32" fill="hold" nodeType="withEffect">
                                  <p:stCondLst>
                                    <p:cond delay="0"/>
                                  </p:stCondLst>
                                  <p:childTnLst>
                                    <p:anim calcmode="lin" valueType="num">
                                      <p:cBhvr>
                                        <p:cTn id="163" dur="1750"/>
                                        <p:tgtEl>
                                          <p:spTgt spid="4">
                                            <p:txEl>
                                              <p:pRg st="6" end="6"/>
                                            </p:txEl>
                                          </p:spTgt>
                                        </p:tgtEl>
                                        <p:attrNameLst>
                                          <p:attrName>ppt_w</p:attrName>
                                        </p:attrNameLst>
                                      </p:cBhvr>
                                      <p:tavLst>
                                        <p:tav tm="0">
                                          <p:val>
                                            <p:strVal val="ppt_w"/>
                                          </p:val>
                                        </p:tav>
                                        <p:tav tm="100000">
                                          <p:val>
                                            <p:fltVal val="0"/>
                                          </p:val>
                                        </p:tav>
                                      </p:tavLst>
                                    </p:anim>
                                    <p:anim calcmode="lin" valueType="num">
                                      <p:cBhvr>
                                        <p:cTn id="164" dur="1750"/>
                                        <p:tgtEl>
                                          <p:spTgt spid="4">
                                            <p:txEl>
                                              <p:pRg st="6" end="6"/>
                                            </p:txEl>
                                          </p:spTgt>
                                        </p:tgtEl>
                                        <p:attrNameLst>
                                          <p:attrName>ppt_h</p:attrName>
                                        </p:attrNameLst>
                                      </p:cBhvr>
                                      <p:tavLst>
                                        <p:tav tm="0">
                                          <p:val>
                                            <p:strVal val="ppt_h"/>
                                          </p:val>
                                        </p:tav>
                                        <p:tav tm="100000">
                                          <p:val>
                                            <p:fltVal val="0"/>
                                          </p:val>
                                        </p:tav>
                                      </p:tavLst>
                                    </p:anim>
                                    <p:set>
                                      <p:cBhvr>
                                        <p:cTn id="165" dur="1" fill="hold">
                                          <p:stCondLst>
                                            <p:cond delay="1749"/>
                                          </p:stCondLst>
                                        </p:cTn>
                                        <p:tgtEl>
                                          <p:spTgt spid="4">
                                            <p:txEl>
                                              <p:pRg st="6" end="6"/>
                                            </p:txEl>
                                          </p:spTgt>
                                        </p:tgtEl>
                                        <p:attrNameLst>
                                          <p:attrName>style.visibility</p:attrName>
                                        </p:attrNameLst>
                                      </p:cBhvr>
                                      <p:to>
                                        <p:strVal val="hidden"/>
                                      </p:to>
                                    </p:set>
                                  </p:childTnLst>
                                </p:cTn>
                              </p:par>
                              <p:par>
                                <p:cTn id="166" presetID="23" presetClass="exit" presetSubtype="32" fill="hold" nodeType="withEffect">
                                  <p:stCondLst>
                                    <p:cond delay="0"/>
                                  </p:stCondLst>
                                  <p:childTnLst>
                                    <p:anim calcmode="lin" valueType="num">
                                      <p:cBhvr>
                                        <p:cTn id="167" dur="1750"/>
                                        <p:tgtEl>
                                          <p:spTgt spid="4">
                                            <p:txEl>
                                              <p:pRg st="7" end="7"/>
                                            </p:txEl>
                                          </p:spTgt>
                                        </p:tgtEl>
                                        <p:attrNameLst>
                                          <p:attrName>ppt_w</p:attrName>
                                        </p:attrNameLst>
                                      </p:cBhvr>
                                      <p:tavLst>
                                        <p:tav tm="0">
                                          <p:val>
                                            <p:strVal val="ppt_w"/>
                                          </p:val>
                                        </p:tav>
                                        <p:tav tm="100000">
                                          <p:val>
                                            <p:fltVal val="0"/>
                                          </p:val>
                                        </p:tav>
                                      </p:tavLst>
                                    </p:anim>
                                    <p:anim calcmode="lin" valueType="num">
                                      <p:cBhvr>
                                        <p:cTn id="168" dur="1750"/>
                                        <p:tgtEl>
                                          <p:spTgt spid="4">
                                            <p:txEl>
                                              <p:pRg st="7" end="7"/>
                                            </p:txEl>
                                          </p:spTgt>
                                        </p:tgtEl>
                                        <p:attrNameLst>
                                          <p:attrName>ppt_h</p:attrName>
                                        </p:attrNameLst>
                                      </p:cBhvr>
                                      <p:tavLst>
                                        <p:tav tm="0">
                                          <p:val>
                                            <p:strVal val="ppt_h"/>
                                          </p:val>
                                        </p:tav>
                                        <p:tav tm="100000">
                                          <p:val>
                                            <p:fltVal val="0"/>
                                          </p:val>
                                        </p:tav>
                                      </p:tavLst>
                                    </p:anim>
                                    <p:set>
                                      <p:cBhvr>
                                        <p:cTn id="169" dur="1" fill="hold">
                                          <p:stCondLst>
                                            <p:cond delay="1749"/>
                                          </p:stCondLst>
                                        </p:cTn>
                                        <p:tgtEl>
                                          <p:spTgt spid="4">
                                            <p:txEl>
                                              <p:pRg st="7" end="7"/>
                                            </p:txEl>
                                          </p:spTgt>
                                        </p:tgtEl>
                                        <p:attrNameLst>
                                          <p:attrName>style.visibility</p:attrName>
                                        </p:attrNameLst>
                                      </p:cBhvr>
                                      <p:to>
                                        <p:strVal val="hidden"/>
                                      </p:to>
                                    </p:set>
                                  </p:childTnLst>
                                </p:cTn>
                              </p:par>
                              <p:par>
                                <p:cTn id="170" presetID="23" presetClass="exit" presetSubtype="32" fill="hold" nodeType="withEffect">
                                  <p:stCondLst>
                                    <p:cond delay="0"/>
                                  </p:stCondLst>
                                  <p:childTnLst>
                                    <p:anim calcmode="lin" valueType="num">
                                      <p:cBhvr>
                                        <p:cTn id="171" dur="1750"/>
                                        <p:tgtEl>
                                          <p:spTgt spid="4">
                                            <p:txEl>
                                              <p:pRg st="8" end="8"/>
                                            </p:txEl>
                                          </p:spTgt>
                                        </p:tgtEl>
                                        <p:attrNameLst>
                                          <p:attrName>ppt_w</p:attrName>
                                        </p:attrNameLst>
                                      </p:cBhvr>
                                      <p:tavLst>
                                        <p:tav tm="0">
                                          <p:val>
                                            <p:strVal val="ppt_w"/>
                                          </p:val>
                                        </p:tav>
                                        <p:tav tm="100000">
                                          <p:val>
                                            <p:fltVal val="0"/>
                                          </p:val>
                                        </p:tav>
                                      </p:tavLst>
                                    </p:anim>
                                    <p:anim calcmode="lin" valueType="num">
                                      <p:cBhvr>
                                        <p:cTn id="172" dur="1750"/>
                                        <p:tgtEl>
                                          <p:spTgt spid="4">
                                            <p:txEl>
                                              <p:pRg st="8" end="8"/>
                                            </p:txEl>
                                          </p:spTgt>
                                        </p:tgtEl>
                                        <p:attrNameLst>
                                          <p:attrName>ppt_h</p:attrName>
                                        </p:attrNameLst>
                                      </p:cBhvr>
                                      <p:tavLst>
                                        <p:tav tm="0">
                                          <p:val>
                                            <p:strVal val="ppt_h"/>
                                          </p:val>
                                        </p:tav>
                                        <p:tav tm="100000">
                                          <p:val>
                                            <p:fltVal val="0"/>
                                          </p:val>
                                        </p:tav>
                                      </p:tavLst>
                                    </p:anim>
                                    <p:set>
                                      <p:cBhvr>
                                        <p:cTn id="173" dur="1" fill="hold">
                                          <p:stCondLst>
                                            <p:cond delay="1749"/>
                                          </p:stCondLst>
                                        </p:cTn>
                                        <p:tgtEl>
                                          <p:spTgt spid="4">
                                            <p:txEl>
                                              <p:pRg st="8" end="8"/>
                                            </p:txEl>
                                          </p:spTgt>
                                        </p:tgtEl>
                                        <p:attrNameLst>
                                          <p:attrName>style.visibility</p:attrName>
                                        </p:attrNameLst>
                                      </p:cBhvr>
                                      <p:to>
                                        <p:strVal val="hidden"/>
                                      </p:to>
                                    </p:set>
                                  </p:childTnLst>
                                </p:cTn>
                              </p:par>
                              <p:par>
                                <p:cTn id="174" presetID="23" presetClass="exit" presetSubtype="32" fill="hold" nodeType="withEffect">
                                  <p:stCondLst>
                                    <p:cond delay="0"/>
                                  </p:stCondLst>
                                  <p:childTnLst>
                                    <p:anim calcmode="lin" valueType="num">
                                      <p:cBhvr>
                                        <p:cTn id="175" dur="1750"/>
                                        <p:tgtEl>
                                          <p:spTgt spid="4">
                                            <p:txEl>
                                              <p:pRg st="9" end="9"/>
                                            </p:txEl>
                                          </p:spTgt>
                                        </p:tgtEl>
                                        <p:attrNameLst>
                                          <p:attrName>ppt_w</p:attrName>
                                        </p:attrNameLst>
                                      </p:cBhvr>
                                      <p:tavLst>
                                        <p:tav tm="0">
                                          <p:val>
                                            <p:strVal val="ppt_w"/>
                                          </p:val>
                                        </p:tav>
                                        <p:tav tm="100000">
                                          <p:val>
                                            <p:fltVal val="0"/>
                                          </p:val>
                                        </p:tav>
                                      </p:tavLst>
                                    </p:anim>
                                    <p:anim calcmode="lin" valueType="num">
                                      <p:cBhvr>
                                        <p:cTn id="176" dur="1750"/>
                                        <p:tgtEl>
                                          <p:spTgt spid="4">
                                            <p:txEl>
                                              <p:pRg st="9" end="9"/>
                                            </p:txEl>
                                          </p:spTgt>
                                        </p:tgtEl>
                                        <p:attrNameLst>
                                          <p:attrName>ppt_h</p:attrName>
                                        </p:attrNameLst>
                                      </p:cBhvr>
                                      <p:tavLst>
                                        <p:tav tm="0">
                                          <p:val>
                                            <p:strVal val="ppt_h"/>
                                          </p:val>
                                        </p:tav>
                                        <p:tav tm="100000">
                                          <p:val>
                                            <p:fltVal val="0"/>
                                          </p:val>
                                        </p:tav>
                                      </p:tavLst>
                                    </p:anim>
                                    <p:set>
                                      <p:cBhvr>
                                        <p:cTn id="177" dur="1" fill="hold">
                                          <p:stCondLst>
                                            <p:cond delay="1749"/>
                                          </p:stCondLst>
                                        </p:cTn>
                                        <p:tgtEl>
                                          <p:spTgt spid="4">
                                            <p:txEl>
                                              <p:pRg st="9" end="9"/>
                                            </p:txEl>
                                          </p:spTgt>
                                        </p:tgtEl>
                                        <p:attrNameLst>
                                          <p:attrName>style.visibility</p:attrName>
                                        </p:attrNameLst>
                                      </p:cBhvr>
                                      <p:to>
                                        <p:strVal val="hidden"/>
                                      </p:to>
                                    </p:set>
                                  </p:childTnLst>
                                </p:cTn>
                              </p:par>
                              <p:par>
                                <p:cTn id="178" presetID="23" presetClass="exit" presetSubtype="32" fill="hold" nodeType="withEffect">
                                  <p:stCondLst>
                                    <p:cond delay="0"/>
                                  </p:stCondLst>
                                  <p:childTnLst>
                                    <p:anim calcmode="lin" valueType="num">
                                      <p:cBhvr>
                                        <p:cTn id="179" dur="1750"/>
                                        <p:tgtEl>
                                          <p:spTgt spid="4">
                                            <p:txEl>
                                              <p:pRg st="10" end="10"/>
                                            </p:txEl>
                                          </p:spTgt>
                                        </p:tgtEl>
                                        <p:attrNameLst>
                                          <p:attrName>ppt_w</p:attrName>
                                        </p:attrNameLst>
                                      </p:cBhvr>
                                      <p:tavLst>
                                        <p:tav tm="0">
                                          <p:val>
                                            <p:strVal val="ppt_w"/>
                                          </p:val>
                                        </p:tav>
                                        <p:tav tm="100000">
                                          <p:val>
                                            <p:fltVal val="0"/>
                                          </p:val>
                                        </p:tav>
                                      </p:tavLst>
                                    </p:anim>
                                    <p:anim calcmode="lin" valueType="num">
                                      <p:cBhvr>
                                        <p:cTn id="180" dur="1750"/>
                                        <p:tgtEl>
                                          <p:spTgt spid="4">
                                            <p:txEl>
                                              <p:pRg st="10" end="10"/>
                                            </p:txEl>
                                          </p:spTgt>
                                        </p:tgtEl>
                                        <p:attrNameLst>
                                          <p:attrName>ppt_h</p:attrName>
                                        </p:attrNameLst>
                                      </p:cBhvr>
                                      <p:tavLst>
                                        <p:tav tm="0">
                                          <p:val>
                                            <p:strVal val="ppt_h"/>
                                          </p:val>
                                        </p:tav>
                                        <p:tav tm="100000">
                                          <p:val>
                                            <p:fltVal val="0"/>
                                          </p:val>
                                        </p:tav>
                                      </p:tavLst>
                                    </p:anim>
                                    <p:set>
                                      <p:cBhvr>
                                        <p:cTn id="181" dur="1" fill="hold">
                                          <p:stCondLst>
                                            <p:cond delay="1749"/>
                                          </p:stCondLst>
                                        </p:cTn>
                                        <p:tgtEl>
                                          <p:spTgt spid="4">
                                            <p:txEl>
                                              <p:pRg st="10" end="10"/>
                                            </p:txEl>
                                          </p:spTgt>
                                        </p:tgtEl>
                                        <p:attrNameLst>
                                          <p:attrName>style.visibility</p:attrName>
                                        </p:attrNameLst>
                                      </p:cBhvr>
                                      <p:to>
                                        <p:strVal val="hidden"/>
                                      </p:to>
                                    </p:set>
                                  </p:childTnLst>
                                </p:cTn>
                              </p:par>
                              <p:par>
                                <p:cTn id="182" presetID="23" presetClass="exit" presetSubtype="32" fill="hold" nodeType="withEffect">
                                  <p:stCondLst>
                                    <p:cond delay="0"/>
                                  </p:stCondLst>
                                  <p:childTnLst>
                                    <p:anim calcmode="lin" valueType="num">
                                      <p:cBhvr>
                                        <p:cTn id="183"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4" dur="1750"/>
                                        <p:tgtEl>
                                          <p:spTgt spid="4">
                                            <p:txEl>
                                              <p:pRg st="11" end="11"/>
                                            </p:txEl>
                                          </p:spTgt>
                                        </p:tgtEl>
                                        <p:attrNameLst>
                                          <p:attrName>ppt_h</p:attrName>
                                        </p:attrNameLst>
                                      </p:cBhvr>
                                      <p:tavLst>
                                        <p:tav tm="0">
                                          <p:val>
                                            <p:strVal val="ppt_h"/>
                                          </p:val>
                                        </p:tav>
                                        <p:tav tm="100000">
                                          <p:val>
                                            <p:fltVal val="0"/>
                                          </p:val>
                                        </p:tav>
                                      </p:tavLst>
                                    </p:anim>
                                    <p:set>
                                      <p:cBhvr>
                                        <p:cTn id="185" dur="1" fill="hold">
                                          <p:stCondLst>
                                            <p:cond delay="1749"/>
                                          </p:stCondLst>
                                        </p:cTn>
                                        <p:tgtEl>
                                          <p:spTgt spid="4">
                                            <p:txEl>
                                              <p:pRg st="11" end="11"/>
                                            </p:txEl>
                                          </p:spTgt>
                                        </p:tgtEl>
                                        <p:attrNameLst>
                                          <p:attrName>style.visibility</p:attrName>
                                        </p:attrNameLst>
                                      </p:cBhvr>
                                      <p:to>
                                        <p:strVal val="hidden"/>
                                      </p:to>
                                    </p:set>
                                  </p:childTnLst>
                                </p:cTn>
                              </p:par>
                              <p:par>
                                <p:cTn id="186" presetID="23" presetClass="exit" presetSubtype="32" fill="hold" nodeType="withEffect">
                                  <p:stCondLst>
                                    <p:cond delay="0"/>
                                  </p:stCondLst>
                                  <p:childTnLst>
                                    <p:anim calcmode="lin" valueType="num">
                                      <p:cBhvr>
                                        <p:cTn id="187"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8" dur="1750"/>
                                        <p:tgtEl>
                                          <p:spTgt spid="4">
                                            <p:txEl>
                                              <p:pRg st="12" end="12"/>
                                            </p:txEl>
                                          </p:spTgt>
                                        </p:tgtEl>
                                        <p:attrNameLst>
                                          <p:attrName>ppt_h</p:attrName>
                                        </p:attrNameLst>
                                      </p:cBhvr>
                                      <p:tavLst>
                                        <p:tav tm="0">
                                          <p:val>
                                            <p:strVal val="ppt_h"/>
                                          </p:val>
                                        </p:tav>
                                        <p:tav tm="100000">
                                          <p:val>
                                            <p:fltVal val="0"/>
                                          </p:val>
                                        </p:tav>
                                      </p:tavLst>
                                    </p:anim>
                                    <p:set>
                                      <p:cBhvr>
                                        <p:cTn id="189" dur="1" fill="hold">
                                          <p:stCondLst>
                                            <p:cond delay="1749"/>
                                          </p:stCondLst>
                                        </p:cTn>
                                        <p:tgtEl>
                                          <p:spTgt spid="4">
                                            <p:txEl>
                                              <p:pRg st="12" end="12"/>
                                            </p:txEl>
                                          </p:spTgt>
                                        </p:tgtEl>
                                        <p:attrNameLst>
                                          <p:attrName>style.visibility</p:attrName>
                                        </p:attrNameLst>
                                      </p:cBhvr>
                                      <p:to>
                                        <p:strVal val="hidden"/>
                                      </p:to>
                                    </p:set>
                                  </p:childTnLst>
                                </p:cTn>
                              </p:par>
                              <p:par>
                                <p:cTn id="190" presetID="0" presetClass="path" presetSubtype="0" accel="50000" decel="50000" fill="hold" nodeType="withEffect">
                                  <p:stCondLst>
                                    <p:cond delay="0"/>
                                  </p:stCondLst>
                                  <p:childTnLst>
                                    <p:animMotion origin="layout" path="M -3.61111E-6 3.7037E-6 L 0.02605 0.55046 " pathEditMode="relative" rAng="0" ptsTypes="AA">
                                      <p:cBhvr>
                                        <p:cTn id="191" dur="1750" fill="hold"/>
                                        <p:tgtEl>
                                          <p:spTgt spid="4">
                                            <p:txEl>
                                              <p:pRg st="0" end="0"/>
                                            </p:txEl>
                                          </p:spTgt>
                                        </p:tgtEl>
                                        <p:attrNameLst>
                                          <p:attrName>ppt_x</p:attrName>
                                          <p:attrName>ppt_y</p:attrName>
                                        </p:attrNameLst>
                                      </p:cBhvr>
                                      <p:rCtr x="1302" y="27523"/>
                                    </p:animMotion>
                                  </p:childTnLst>
                                </p:cTn>
                              </p:par>
                              <p:par>
                                <p:cTn id="192" presetID="0" presetClass="path" presetSubtype="0" accel="50000" decel="50000" fill="hold" nodeType="withEffect">
                                  <p:stCondLst>
                                    <p:cond delay="0"/>
                                  </p:stCondLst>
                                  <p:childTnLst>
                                    <p:animMotion origin="layout" path="M -3.88889E-6 -2.96296E-6 L 0.0533 0.4831 " pathEditMode="relative" rAng="0" ptsTypes="AA">
                                      <p:cBhvr>
                                        <p:cTn id="193" dur="1750" fill="hold"/>
                                        <p:tgtEl>
                                          <p:spTgt spid="4">
                                            <p:txEl>
                                              <p:pRg st="1" end="1"/>
                                            </p:txEl>
                                          </p:spTgt>
                                        </p:tgtEl>
                                        <p:attrNameLst>
                                          <p:attrName>ppt_x</p:attrName>
                                          <p:attrName>ppt_y</p:attrName>
                                        </p:attrNameLst>
                                      </p:cBhvr>
                                      <p:rCtr x="2656" y="24144"/>
                                    </p:animMotion>
                                  </p:childTnLst>
                                </p:cTn>
                              </p:par>
                              <p:par>
                                <p:cTn id="194" presetID="0" presetClass="path" presetSubtype="0" accel="50000" decel="50000" fill="hold" nodeType="withEffect">
                                  <p:stCondLst>
                                    <p:cond delay="0"/>
                                  </p:stCondLst>
                                  <p:childTnLst>
                                    <p:animMotion origin="layout" path="M 1.38889E-6 0.00023 L 0.02239 0.4132 " pathEditMode="relative" rAng="0" ptsTypes="AA">
                                      <p:cBhvr>
                                        <p:cTn id="195" dur="1750" fill="hold"/>
                                        <p:tgtEl>
                                          <p:spTgt spid="4">
                                            <p:txEl>
                                              <p:pRg st="2" end="2"/>
                                            </p:txEl>
                                          </p:spTgt>
                                        </p:tgtEl>
                                        <p:attrNameLst>
                                          <p:attrName>ppt_x</p:attrName>
                                          <p:attrName>ppt_y</p:attrName>
                                        </p:attrNameLst>
                                      </p:cBhvr>
                                      <p:rCtr x="1111" y="20648"/>
                                    </p:animMotion>
                                  </p:childTnLst>
                                </p:cTn>
                              </p:par>
                              <p:par>
                                <p:cTn id="196" presetID="0" presetClass="path" presetSubtype="0" accel="50000" decel="50000" fill="hold" nodeType="withEffect">
                                  <p:stCondLst>
                                    <p:cond delay="0"/>
                                  </p:stCondLst>
                                  <p:childTnLst>
                                    <p:animMotion origin="layout" path="M 2.77778E-6 0.00023 L 0.02604 0.33611 " pathEditMode="relative" rAng="0" ptsTypes="AA">
                                      <p:cBhvr>
                                        <p:cTn id="197" dur="1750" fill="hold"/>
                                        <p:tgtEl>
                                          <p:spTgt spid="4">
                                            <p:txEl>
                                              <p:pRg st="3" end="3"/>
                                            </p:txEl>
                                          </p:spTgt>
                                        </p:tgtEl>
                                        <p:attrNameLst>
                                          <p:attrName>ppt_x</p:attrName>
                                          <p:attrName>ppt_y</p:attrName>
                                        </p:attrNameLst>
                                      </p:cBhvr>
                                      <p:rCtr x="1302" y="16782"/>
                                    </p:animMotion>
                                  </p:childTnLst>
                                </p:cTn>
                              </p:par>
                              <p:par>
                                <p:cTn id="198" presetID="0" presetClass="path" presetSubtype="0" accel="50000" decel="50000" fill="hold" nodeType="withEffect">
                                  <p:stCondLst>
                                    <p:cond delay="0"/>
                                  </p:stCondLst>
                                  <p:childTnLst>
                                    <p:animMotion origin="layout" path="M -1.11111E-6 0.00069 L 0.0342 0.26181 " pathEditMode="relative" rAng="0" ptsTypes="AA">
                                      <p:cBhvr>
                                        <p:cTn id="199" dur="1750" fill="hold"/>
                                        <p:tgtEl>
                                          <p:spTgt spid="4">
                                            <p:txEl>
                                              <p:pRg st="4" end="4"/>
                                            </p:txEl>
                                          </p:spTgt>
                                        </p:tgtEl>
                                        <p:attrNameLst>
                                          <p:attrName>ppt_x</p:attrName>
                                          <p:attrName>ppt_y</p:attrName>
                                        </p:attrNameLst>
                                      </p:cBhvr>
                                      <p:rCtr x="1701" y="13056"/>
                                    </p:animMotion>
                                  </p:childTnLst>
                                </p:cTn>
                              </p:par>
                              <p:par>
                                <p:cTn id="200" presetID="0" presetClass="path" presetSubtype="0" accel="50000" decel="50000" fill="hold" nodeType="withEffect">
                                  <p:stCondLst>
                                    <p:cond delay="0"/>
                                  </p:stCondLst>
                                  <p:childTnLst>
                                    <p:animMotion origin="layout" path="M 4.44444E-6 0.00046 L 0.04027 0.19051 " pathEditMode="relative" rAng="0" ptsTypes="AA">
                                      <p:cBhvr>
                                        <p:cTn id="201" dur="1750" fill="hold"/>
                                        <p:tgtEl>
                                          <p:spTgt spid="4">
                                            <p:txEl>
                                              <p:pRg st="5" end="5"/>
                                            </p:txEl>
                                          </p:spTgt>
                                        </p:tgtEl>
                                        <p:attrNameLst>
                                          <p:attrName>ppt_x</p:attrName>
                                          <p:attrName>ppt_y</p:attrName>
                                        </p:attrNameLst>
                                      </p:cBhvr>
                                      <p:rCtr x="2014" y="9491"/>
                                    </p:animMotion>
                                  </p:childTnLst>
                                </p:cTn>
                              </p:par>
                              <p:par>
                                <p:cTn id="202" presetID="0" presetClass="path" presetSubtype="0" accel="50000" decel="50000" fill="hold" nodeType="withEffect">
                                  <p:stCondLst>
                                    <p:cond delay="0"/>
                                  </p:stCondLst>
                                  <p:childTnLst>
                                    <p:animMotion origin="layout" path="M 3.88889E-6 0.00046 L 0.04965 0.11713 " pathEditMode="relative" rAng="0" ptsTypes="AA">
                                      <p:cBhvr>
                                        <p:cTn id="203" dur="1750" fill="hold"/>
                                        <p:tgtEl>
                                          <p:spTgt spid="4">
                                            <p:txEl>
                                              <p:pRg st="6" end="6"/>
                                            </p:txEl>
                                          </p:spTgt>
                                        </p:tgtEl>
                                        <p:attrNameLst>
                                          <p:attrName>ppt_x</p:attrName>
                                          <p:attrName>ppt_y</p:attrName>
                                        </p:attrNameLst>
                                      </p:cBhvr>
                                      <p:rCtr x="2483" y="5833"/>
                                    </p:animMotion>
                                  </p:childTnLst>
                                </p:cTn>
                              </p:par>
                              <p:par>
                                <p:cTn id="204" presetID="0" presetClass="path" presetSubtype="0" accel="50000" decel="50000" fill="hold" nodeType="withEffect">
                                  <p:stCondLst>
                                    <p:cond delay="0"/>
                                  </p:stCondLst>
                                  <p:childTnLst>
                                    <p:animMotion origin="layout" path="M 3.33333E-6 0.00023 L 0.02777 0.0456 " pathEditMode="relative" rAng="0" ptsTypes="AA">
                                      <p:cBhvr>
                                        <p:cTn id="205" dur="1750" fill="hold"/>
                                        <p:tgtEl>
                                          <p:spTgt spid="4">
                                            <p:txEl>
                                              <p:pRg st="7" end="7"/>
                                            </p:txEl>
                                          </p:spTgt>
                                        </p:tgtEl>
                                        <p:attrNameLst>
                                          <p:attrName>ppt_x</p:attrName>
                                          <p:attrName>ppt_y</p:attrName>
                                        </p:attrNameLst>
                                      </p:cBhvr>
                                      <p:rCtr x="1389" y="2269"/>
                                    </p:animMotion>
                                  </p:childTnLst>
                                </p:cTn>
                              </p:par>
                              <p:par>
                                <p:cTn id="206" presetID="0" presetClass="path" presetSubtype="0" accel="50000" decel="50000" fill="hold" nodeType="withEffect">
                                  <p:stCondLst>
                                    <p:cond delay="0"/>
                                  </p:stCondLst>
                                  <p:childTnLst>
                                    <p:animMotion origin="layout" path="M 1.11111E-6 0.00069 L 0.0375 -0.02685 " pathEditMode="relative" rAng="0" ptsTypes="AA">
                                      <p:cBhvr>
                                        <p:cTn id="207" dur="1750" fill="hold"/>
                                        <p:tgtEl>
                                          <p:spTgt spid="4">
                                            <p:txEl>
                                              <p:pRg st="8" end="8"/>
                                            </p:txEl>
                                          </p:spTgt>
                                        </p:tgtEl>
                                        <p:attrNameLst>
                                          <p:attrName>ppt_x</p:attrName>
                                          <p:attrName>ppt_y</p:attrName>
                                        </p:attrNameLst>
                                      </p:cBhvr>
                                      <p:rCtr x="1875" y="-1389"/>
                                    </p:animMotion>
                                  </p:childTnLst>
                                </p:cTn>
                              </p:par>
                              <p:par>
                                <p:cTn id="208" presetID="0" presetClass="path" presetSubtype="0" accel="50000" decel="50000" fill="hold" nodeType="withEffect">
                                  <p:stCondLst>
                                    <p:cond delay="0"/>
                                  </p:stCondLst>
                                  <p:childTnLst>
                                    <p:animMotion origin="layout" path="M -2.5E-6 0.00023 L 0.02552 -0.10185 " pathEditMode="relative" rAng="0" ptsTypes="AA">
                                      <p:cBhvr>
                                        <p:cTn id="209" dur="1750" fill="hold"/>
                                        <p:tgtEl>
                                          <p:spTgt spid="4">
                                            <p:txEl>
                                              <p:pRg st="9" end="9"/>
                                            </p:txEl>
                                          </p:spTgt>
                                        </p:tgtEl>
                                        <p:attrNameLst>
                                          <p:attrName>ppt_x</p:attrName>
                                          <p:attrName>ppt_y</p:attrName>
                                        </p:attrNameLst>
                                      </p:cBhvr>
                                      <p:rCtr x="1267" y="-5116"/>
                                    </p:animMotion>
                                  </p:childTnLst>
                                </p:cTn>
                              </p:par>
                              <p:par>
                                <p:cTn id="210" presetID="0" presetClass="path" presetSubtype="0" accel="50000" decel="50000" fill="hold" nodeType="withEffect">
                                  <p:stCondLst>
                                    <p:cond delay="0"/>
                                  </p:stCondLst>
                                  <p:childTnLst>
                                    <p:animMotion origin="layout" path="M 3.33333E-6 0.00023 L 0.01632 -0.17848 " pathEditMode="relative" rAng="0" ptsTypes="AA">
                                      <p:cBhvr>
                                        <p:cTn id="211" dur="1750" fill="hold"/>
                                        <p:tgtEl>
                                          <p:spTgt spid="4">
                                            <p:txEl>
                                              <p:pRg st="10" end="10"/>
                                            </p:txEl>
                                          </p:spTgt>
                                        </p:tgtEl>
                                        <p:attrNameLst>
                                          <p:attrName>ppt_x</p:attrName>
                                          <p:attrName>ppt_y</p:attrName>
                                        </p:attrNameLst>
                                      </p:cBhvr>
                                      <p:rCtr x="816" y="-8935"/>
                                    </p:animMotion>
                                  </p:childTnLst>
                                </p:cTn>
                              </p:par>
                              <p:par>
                                <p:cTn id="212" presetID="0" presetClass="path" presetSubtype="0" accel="50000" decel="50000" fill="hold" nodeType="withEffect">
                                  <p:stCondLst>
                                    <p:cond delay="0"/>
                                  </p:stCondLst>
                                  <p:childTnLst>
                                    <p:animMotion origin="layout" path="M -3.88889E-6 0.00069 L 0.06007 -0.25232 " pathEditMode="relative" rAng="0" ptsTypes="AA">
                                      <p:cBhvr>
                                        <p:cTn id="213" dur="1750" fill="hold"/>
                                        <p:tgtEl>
                                          <p:spTgt spid="4">
                                            <p:txEl>
                                              <p:pRg st="11" end="11"/>
                                            </p:txEl>
                                          </p:spTgt>
                                        </p:tgtEl>
                                        <p:attrNameLst>
                                          <p:attrName>ppt_x</p:attrName>
                                          <p:attrName>ppt_y</p:attrName>
                                        </p:attrNameLst>
                                      </p:cBhvr>
                                      <p:rCtr x="3003" y="-12662"/>
                                    </p:animMotion>
                                  </p:childTnLst>
                                </p:cTn>
                              </p:par>
                              <p:par>
                                <p:cTn id="214" presetID="0" presetClass="path" presetSubtype="0" accel="50000" decel="50000" fill="hold" nodeType="withEffect">
                                  <p:stCondLst>
                                    <p:cond delay="0"/>
                                  </p:stCondLst>
                                  <p:childTnLst>
                                    <p:animMotion origin="layout" path="M -1.94444E-6 0.00046 L 0.0967 -0.32477 " pathEditMode="relative" rAng="0" ptsTypes="AA">
                                      <p:cBhvr>
                                        <p:cTn id="215" dur="1750" fill="hold"/>
                                        <p:tgtEl>
                                          <p:spTgt spid="4">
                                            <p:txEl>
                                              <p:pRg st="12" end="12"/>
                                            </p:txEl>
                                          </p:spTgt>
                                        </p:tgtEl>
                                        <p:attrNameLst>
                                          <p:attrName>ppt_x</p:attrName>
                                          <p:attrName>ppt_y</p:attrName>
                                        </p:attrNameLst>
                                      </p:cBhvr>
                                      <p:rCtr x="4826" y="-162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P spid="5"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58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4AEAA8-F3F3-E299-0094-26EF66E7B11E}"/>
              </a:ext>
            </a:extLst>
          </p:cNvPr>
          <p:cNvPicPr>
            <a:picLocks noChangeAspect="1"/>
          </p:cNvPicPr>
          <p:nvPr/>
        </p:nvPicPr>
        <p:blipFill rotWithShape="1">
          <a:blip r:embed="rId3">
            <a:extLst>
              <a:ext uri="{28A0092B-C50C-407E-A947-70E740481C1C}">
                <a14:useLocalDpi xmlns:a14="http://schemas.microsoft.com/office/drawing/2010/main" val="0"/>
              </a:ext>
            </a:extLst>
          </a:blip>
          <a:srcRect l="12967"/>
          <a:stretch/>
        </p:blipFill>
        <p:spPr>
          <a:xfrm>
            <a:off x="0" y="0"/>
            <a:ext cx="9144000" cy="6858000"/>
          </a:xfrm>
          <a:prstGeom prst="rect">
            <a:avLst/>
          </a:prstGeom>
        </p:spPr>
      </p:pic>
      <p:sp>
        <p:nvSpPr>
          <p:cNvPr id="4" name="Rectangle 4"/>
          <p:cNvSpPr>
            <a:spLocks noChangeArrowheads="1"/>
          </p:cNvSpPr>
          <p:nvPr/>
        </p:nvSpPr>
        <p:spPr bwMode="auto">
          <a:xfrm>
            <a:off x="627322" y="542260"/>
            <a:ext cx="8027580" cy="1839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Light in the House</a:t>
            </a:r>
            <a:endParaRPr lang="en-US" sz="80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rot="19209215">
            <a:off x="536728" y="3637385"/>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Ron Bert</a:t>
            </a:r>
          </a:p>
        </p:txBody>
      </p:sp>
      <p:sp>
        <p:nvSpPr>
          <p:cNvPr id="7" name="Rectangle 12">
            <a:extLst>
              <a:ext uri="{FF2B5EF4-FFF2-40B4-BE49-F238E27FC236}">
                <a16:creationId xmlns:a16="http://schemas.microsoft.com/office/drawing/2014/main" id="{F1395718-6DB5-4BDB-93E9-8D2A1805A7B7}"/>
              </a:ext>
            </a:extLst>
          </p:cNvPr>
          <p:cNvSpPr>
            <a:spLocks noChangeArrowheads="1"/>
          </p:cNvSpPr>
          <p:nvPr/>
        </p:nvSpPr>
        <p:spPr bwMode="auto">
          <a:xfrm>
            <a:off x="3434409" y="5720316"/>
            <a:ext cx="5709591" cy="1137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October 23, 2022</a:t>
            </a:r>
          </a:p>
        </p:txBody>
      </p:sp>
      <p:sp>
        <p:nvSpPr>
          <p:cNvPr id="2" name="Rectangle 6">
            <a:extLst>
              <a:ext uri="{FF2B5EF4-FFF2-40B4-BE49-F238E27FC236}">
                <a16:creationId xmlns:a16="http://schemas.microsoft.com/office/drawing/2014/main" id="{E7B627E3-8FD8-73CB-A810-D8FB94FA8622}"/>
              </a:ext>
            </a:extLst>
          </p:cNvPr>
          <p:cNvSpPr>
            <a:spLocks noChangeArrowheads="1"/>
          </p:cNvSpPr>
          <p:nvPr/>
        </p:nvSpPr>
        <p:spPr bwMode="auto">
          <a:xfrm>
            <a:off x="3784922" y="1970467"/>
            <a:ext cx="1664495" cy="151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15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2</a:t>
            </a:r>
          </a:p>
        </p:txBody>
      </p:sp>
    </p:spTree>
    <p:extLst>
      <p:ext uri="{BB962C8B-B14F-4D97-AF65-F5344CB8AC3E}">
        <p14:creationId xmlns:p14="http://schemas.microsoft.com/office/powerpoint/2010/main" val="419911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0" presetClass="entr" presetSubtype="0" fill="hold" grpId="0" nodeType="withEffect">
                                  <p:stCondLst>
                                    <p:cond delay="75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stCondLst>
                                            <p:cond delay="0"/>
                                          </p:stCondLst>
                                        </p:cTn>
                                        <p:tgtEl>
                                          <p:spTgt spid="2"/>
                                        </p:tgtEl>
                                      </p:cBhvr>
                                    </p:animEffect>
                                    <p:anim to="" calcmode="lin" valueType="num">
                                      <p:cBhvr>
                                        <p:cTn id="19" dur="500" fill="hold">
                                          <p:stCondLst>
                                            <p:cond delay="0"/>
                                          </p:stCondLst>
                                        </p:cTn>
                                        <p:tgtEl>
                                          <p:spTgt spid="2"/>
                                        </p:tgtEl>
                                        <p:attrNameLst>
                                          <p:attrName>ppt_w</p:attrName>
                                        </p:attrNameLst>
                                      </p:cBhvr>
                                      <p:tavLst>
                                        <p:tav tm="0">
                                          <p:val>
                                            <p:strVal val="#ppt_w*4"/>
                                          </p:val>
                                        </p:tav>
                                        <p:tav tm="100000">
                                          <p:val>
                                            <p:strVal val="#ppt_w"/>
                                          </p:val>
                                        </p:tav>
                                      </p:tavLst>
                                    </p:anim>
                                    <p:anim to="" calcmode="lin" valueType="num">
                                      <p:cBhvr>
                                        <p:cTn id="20" dur="500" fill="hold">
                                          <p:stCondLst>
                                            <p:cond delay="0"/>
                                          </p:stCondLst>
                                        </p:cTn>
                                        <p:tgtEl>
                                          <p:spTgt spid="2"/>
                                        </p:tgtEl>
                                        <p:attrNameLst>
                                          <p:attrName>ppt_h</p:attrName>
                                        </p:attrNameLst>
                                      </p:cBhvr>
                                      <p:tavLst>
                                        <p:tav tm="0">
                                          <p:val>
                                            <p:strVal val="#ppt_h*4"/>
                                          </p:val>
                                        </p:tav>
                                        <p:tav tm="100000">
                                          <p:val>
                                            <p:strVal val="#ppt_h"/>
                                          </p:val>
                                        </p:tav>
                                      </p:tavLst>
                                    </p:anim>
                                  </p:childTnLst>
                                </p:cTn>
                              </p:par>
                              <p:par>
                                <p:cTn id="21" presetID="39" presetClass="entr" presetSubtype="0" accel="100000" fill="hold" grpId="0" nodeType="withEffect">
                                  <p:stCondLst>
                                    <p:cond delay="100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exit" presetSubtype="0" fill="hold" grpId="1" nodeType="clickEffect">
                                  <p:stCondLst>
                                    <p:cond delay="0"/>
                                  </p:stCondLst>
                                  <p:childTnLst>
                                    <p:set>
                                      <p:cBhvr>
                                        <p:cTn id="30" dur="1" fill="hold">
                                          <p:stCondLst>
                                            <p:cond delay="1249"/>
                                          </p:stCondLst>
                                        </p:cTn>
                                        <p:tgtEl>
                                          <p:spTgt spid="4"/>
                                        </p:tgtEl>
                                        <p:attrNameLst>
                                          <p:attrName>style.visibility</p:attrName>
                                        </p:attrNameLst>
                                      </p:cBhvr>
                                      <p:to>
                                        <p:strVal val="hidden"/>
                                      </p:to>
                                    </p:set>
                                    <p:animEffect transition="out" filter="dissolve">
                                      <p:cBhvr>
                                        <p:cTn id="31" dur="1250">
                                          <p:stCondLst>
                                            <p:cond delay="0"/>
                                          </p:stCondLst>
                                        </p:cTn>
                                        <p:tgtEl>
                                          <p:spTgt spid="4"/>
                                        </p:tgtEl>
                                      </p:cBhvr>
                                    </p:animEffect>
                                    <p:anim to="" calcmode="lin" valueType="num">
                                      <p:cBhvr>
                                        <p:cTn id="32" dur="125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3" dur="125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4" presetID="42" presetClass="path" presetSubtype="0" accel="50000" decel="50000" fill="hold" grpId="2" nodeType="withEffect">
                                  <p:stCondLst>
                                    <p:cond delay="0"/>
                                  </p:stCondLst>
                                  <p:childTnLst>
                                    <p:animMotion origin="layout" path="M 4.72222E-6 -4.44444E-6 L -0.00695 0.43588 " pathEditMode="relative" rAng="0" ptsTypes="AA">
                                      <p:cBhvr>
                                        <p:cTn id="35" dur="1250" fill="hold"/>
                                        <p:tgtEl>
                                          <p:spTgt spid="4"/>
                                        </p:tgtEl>
                                        <p:attrNameLst>
                                          <p:attrName>ppt_x</p:attrName>
                                          <p:attrName>ppt_y</p:attrName>
                                        </p:attrNameLst>
                                      </p:cBhvr>
                                      <p:rCtr x="-347" y="21782"/>
                                    </p:animMotion>
                                  </p:childTnLst>
                                </p:cTn>
                              </p:par>
                              <p:par>
                                <p:cTn id="36" presetID="6" presetClass="emph" presetSubtype="0" fill="hold" grpId="3" nodeType="withEffect">
                                  <p:stCondLst>
                                    <p:cond delay="0"/>
                                  </p:stCondLst>
                                  <p:childTnLst>
                                    <p:animScale>
                                      <p:cBhvr>
                                        <p:cTn id="37" dur="1250" fill="hold"/>
                                        <p:tgtEl>
                                          <p:spTgt spid="4"/>
                                        </p:tgtEl>
                                      </p:cBhvr>
                                      <p:by x="10000" y="10000"/>
                                    </p:animScale>
                                  </p:childTnLst>
                                </p:cTn>
                              </p:par>
                              <p:par>
                                <p:cTn id="38" presetID="8" presetClass="emph" presetSubtype="0" fill="hold" grpId="4" nodeType="withEffect">
                                  <p:stCondLst>
                                    <p:cond delay="0"/>
                                  </p:stCondLst>
                                  <p:childTnLst>
                                    <p:animRot by="-1500000">
                                      <p:cBhvr>
                                        <p:cTn id="39" dur="1250" fill="hold"/>
                                        <p:tgtEl>
                                          <p:spTgt spid="4"/>
                                        </p:tgtEl>
                                        <p:attrNameLst>
                                          <p:attrName>r</p:attrName>
                                        </p:attrNameLst>
                                      </p:cBhvr>
                                    </p:animRot>
                                  </p:childTnLst>
                                </p:cTn>
                              </p:par>
                              <p:par>
                                <p:cTn id="40" presetID="10" presetClass="exit" presetSubtype="0" fill="hold" grpId="1" nodeType="withEffect">
                                  <p:stCondLst>
                                    <p:cond delay="250"/>
                                  </p:stCondLst>
                                  <p:childTnLst>
                                    <p:animEffect transition="out" filter="fade">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cTn>
                              </p:par>
                              <p:par>
                                <p:cTn id="43" presetID="9" presetClass="exit" presetSubtype="0" fill="hold" grpId="1" nodeType="withEffect">
                                  <p:stCondLst>
                                    <p:cond delay="500"/>
                                  </p:stCondLst>
                                  <p:childTnLst>
                                    <p:animEffect transition="out" filter="dissolve">
                                      <p:cBhvr>
                                        <p:cTn id="44" dur="1500"/>
                                        <p:tgtEl>
                                          <p:spTgt spid="5"/>
                                        </p:tgtEl>
                                      </p:cBhvr>
                                    </p:animEffect>
                                    <p:set>
                                      <p:cBhvr>
                                        <p:cTn id="45" dur="1" fill="hold">
                                          <p:stCondLst>
                                            <p:cond delay="1499"/>
                                          </p:stCondLst>
                                        </p:cTn>
                                        <p:tgtEl>
                                          <p:spTgt spid="5"/>
                                        </p:tgtEl>
                                        <p:attrNameLst>
                                          <p:attrName>style.visibility</p:attrName>
                                        </p:attrNameLst>
                                      </p:cBhvr>
                                      <p:to>
                                        <p:strVal val="hidden"/>
                                      </p:to>
                                    </p:set>
                                  </p:childTnLst>
                                </p:cTn>
                              </p:par>
                              <p:par>
                                <p:cTn id="46" presetID="0" presetClass="path" presetSubtype="0" accel="50000" decel="50000" fill="hold" grpId="2" nodeType="withEffect">
                                  <p:stCondLst>
                                    <p:cond delay="500"/>
                                  </p:stCondLst>
                                  <p:childTnLst>
                                    <p:animMotion origin="layout" path="M -5.55556E-7 -1.85185E-6 L 0.22326 -0.0456 " pathEditMode="relative" rAng="0" ptsTypes="AA">
                                      <p:cBhvr>
                                        <p:cTn id="47" dur="1500" fill="hold"/>
                                        <p:tgtEl>
                                          <p:spTgt spid="5"/>
                                        </p:tgtEl>
                                        <p:attrNameLst>
                                          <p:attrName>ppt_x</p:attrName>
                                          <p:attrName>ppt_y</p:attrName>
                                        </p:attrNameLst>
                                      </p:cBhvr>
                                      <p:rCtr x="11163" y="-2292"/>
                                    </p:animMotion>
                                  </p:childTnLst>
                                </p:cTn>
                              </p:par>
                              <p:par>
                                <p:cTn id="48" presetID="23" presetClass="exit" presetSubtype="32" fill="hold" grpId="3" nodeType="withEffect">
                                  <p:stCondLst>
                                    <p:cond delay="500"/>
                                  </p:stCondLst>
                                  <p:childTnLst>
                                    <p:anim calcmode="lin" valueType="num">
                                      <p:cBhvr>
                                        <p:cTn id="49" dur="1500"/>
                                        <p:tgtEl>
                                          <p:spTgt spid="5"/>
                                        </p:tgtEl>
                                        <p:attrNameLst>
                                          <p:attrName>ppt_w</p:attrName>
                                        </p:attrNameLst>
                                      </p:cBhvr>
                                      <p:tavLst>
                                        <p:tav tm="0">
                                          <p:val>
                                            <p:strVal val="ppt_w"/>
                                          </p:val>
                                        </p:tav>
                                        <p:tav tm="100000">
                                          <p:val>
                                            <p:fltVal val="0"/>
                                          </p:val>
                                        </p:tav>
                                      </p:tavLst>
                                    </p:anim>
                                    <p:anim calcmode="lin" valueType="num">
                                      <p:cBhvr>
                                        <p:cTn id="50" dur="1500"/>
                                        <p:tgtEl>
                                          <p:spTgt spid="5"/>
                                        </p:tgtEl>
                                        <p:attrNameLst>
                                          <p:attrName>ppt_h</p:attrName>
                                        </p:attrNameLst>
                                      </p:cBhvr>
                                      <p:tavLst>
                                        <p:tav tm="0">
                                          <p:val>
                                            <p:strVal val="ppt_h"/>
                                          </p:val>
                                        </p:tav>
                                        <p:tav tm="100000">
                                          <p:val>
                                            <p:fltVal val="0"/>
                                          </p:val>
                                        </p:tav>
                                      </p:tavLst>
                                    </p:anim>
                                    <p:set>
                                      <p:cBhvr>
                                        <p:cTn id="51" dur="1" fill="hold">
                                          <p:stCondLst>
                                            <p:cond delay="1499"/>
                                          </p:stCondLst>
                                        </p:cTn>
                                        <p:tgtEl>
                                          <p:spTgt spid="5"/>
                                        </p:tgtEl>
                                        <p:attrNameLst>
                                          <p:attrName>style.visibility</p:attrName>
                                        </p:attrNameLst>
                                      </p:cBhvr>
                                      <p:to>
                                        <p:strVal val="hidden"/>
                                      </p:to>
                                    </p:set>
                                  </p:childTnLst>
                                </p:cTn>
                              </p:par>
                              <p:par>
                                <p:cTn id="52" presetID="23" presetClass="exit" presetSubtype="32" fill="hold" grpId="1" nodeType="withEffect">
                                  <p:stCondLst>
                                    <p:cond delay="0"/>
                                  </p:stCondLst>
                                  <p:childTnLst>
                                    <p:anim calcmode="lin" valueType="num">
                                      <p:cBhvr>
                                        <p:cTn id="53" dur="2000"/>
                                        <p:tgtEl>
                                          <p:spTgt spid="7"/>
                                        </p:tgtEl>
                                        <p:attrNameLst>
                                          <p:attrName>ppt_w</p:attrName>
                                        </p:attrNameLst>
                                      </p:cBhvr>
                                      <p:tavLst>
                                        <p:tav tm="0">
                                          <p:val>
                                            <p:strVal val="ppt_w"/>
                                          </p:val>
                                        </p:tav>
                                        <p:tav tm="100000">
                                          <p:val>
                                            <p:fltVal val="0"/>
                                          </p:val>
                                        </p:tav>
                                      </p:tavLst>
                                    </p:anim>
                                    <p:anim calcmode="lin" valueType="num">
                                      <p:cBhvr>
                                        <p:cTn id="54" dur="2000"/>
                                        <p:tgtEl>
                                          <p:spTgt spid="7"/>
                                        </p:tgtEl>
                                        <p:attrNameLst>
                                          <p:attrName>ppt_h</p:attrName>
                                        </p:attrNameLst>
                                      </p:cBhvr>
                                      <p:tavLst>
                                        <p:tav tm="0">
                                          <p:val>
                                            <p:strVal val="ppt_h"/>
                                          </p:val>
                                        </p:tav>
                                        <p:tav tm="100000">
                                          <p:val>
                                            <p:fltVal val="0"/>
                                          </p:val>
                                        </p:tav>
                                      </p:tavLst>
                                    </p:anim>
                                    <p:set>
                                      <p:cBhvr>
                                        <p:cTn id="55" dur="1" fill="hold">
                                          <p:stCondLst>
                                            <p:cond delay="1999"/>
                                          </p:stCondLst>
                                        </p:cTn>
                                        <p:tgtEl>
                                          <p:spTgt spid="7"/>
                                        </p:tgtEl>
                                        <p:attrNameLst>
                                          <p:attrName>style.visibility</p:attrName>
                                        </p:attrNameLst>
                                      </p:cBhvr>
                                      <p:to>
                                        <p:strVal val="hidden"/>
                                      </p:to>
                                    </p:set>
                                  </p:childTnLst>
                                </p:cTn>
                              </p:par>
                              <p:par>
                                <p:cTn id="56" presetID="10" presetClass="exit" presetSubtype="0" fill="hold" grpId="2" nodeType="withEffect">
                                  <p:stCondLst>
                                    <p:cond delay="1000"/>
                                  </p:stCondLst>
                                  <p:childTnLst>
                                    <p:animEffect transition="out" filter="fade">
                                      <p:cBhvr>
                                        <p:cTn id="57" dur="1500"/>
                                        <p:tgtEl>
                                          <p:spTgt spid="7"/>
                                        </p:tgtEl>
                                      </p:cBhvr>
                                    </p:animEffect>
                                    <p:set>
                                      <p:cBhvr>
                                        <p:cTn id="58" dur="1" fill="hold">
                                          <p:stCondLst>
                                            <p:cond delay="1499"/>
                                          </p:stCondLst>
                                        </p:cTn>
                                        <p:tgtEl>
                                          <p:spTgt spid="7"/>
                                        </p:tgtEl>
                                        <p:attrNameLst>
                                          <p:attrName>style.visibility</p:attrName>
                                        </p:attrNameLst>
                                      </p:cBhvr>
                                      <p:to>
                                        <p:strVal val="hidden"/>
                                      </p:to>
                                    </p:set>
                                  </p:childTnLst>
                                </p:cTn>
                              </p:par>
                              <p:par>
                                <p:cTn id="59" presetID="0" presetClass="path" presetSubtype="0" accel="50000" decel="50000" fill="hold" grpId="3" nodeType="withEffect">
                                  <p:stCondLst>
                                    <p:cond delay="0"/>
                                  </p:stCondLst>
                                  <p:childTnLst>
                                    <p:animMotion origin="layout" path="M -0.00052 1.85185E-6 C 0.0073 -0.0257 0.03855 -0.09352 0.04653 -0.15371 C 0.05452 -0.21389 0.06042 -0.29699 0.04775 -0.36181 C 0.03507 -0.42639 0.0099 -0.50347 -0.02934 -0.54167 C -0.06857 -0.57986 -0.14357 -0.59584 -0.18802 -0.59028 C -0.23229 -0.58449 -0.27204 -0.5456 -0.29548 -0.50764 C -0.31892 -0.46968 -0.32656 -0.40695 -0.32847 -0.36204 C -0.3302 -0.31736 -0.31632 -0.2713 -0.29027 -0.25185 C -0.26406 -0.23287 -0.2 -0.23449 -0.1717 -0.24676 C -0.1434 -0.25926 -0.12343 -0.30741 -0.12048 -0.32616 C -0.11736 -0.34491 -0.12604 -0.38588 -0.1401 -0.40023 C -0.15399 -0.41435 -0.18715 -0.41921 -0.20416 -0.41134 C -0.21944 -0.40695 -0.23246 -0.39074 -0.24097 -0.37662 C -0.24948 -0.36273 -0.25139 -0.33542 -0.2552 -0.32778 " pathEditMode="relative" rAng="0" ptsTypes="AAAAAAAAAAAAAA">
                                      <p:cBhvr>
                                        <p:cTn id="60" dur="2000" fill="hold"/>
                                        <p:tgtEl>
                                          <p:spTgt spid="7"/>
                                        </p:tgtEl>
                                        <p:attrNameLst>
                                          <p:attrName>ppt_x</p:attrName>
                                          <p:attrName>ppt_y</p:attrName>
                                        </p:attrNameLst>
                                      </p:cBhvr>
                                      <p:rCtr x="-13611" y="-295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4" grpId="4"/>
      <p:bldP spid="5" grpId="0"/>
      <p:bldP spid="5" grpId="1"/>
      <p:bldP spid="5" grpId="2"/>
      <p:bldP spid="5" grpId="3"/>
      <p:bldP spid="7" grpId="0"/>
      <p:bldP spid="7" grpId="1"/>
      <p:bldP spid="7" grpId="2"/>
      <p:bldP spid="7" grpId="3"/>
      <p:bldP spid="2" grpId="0"/>
      <p:bldP spid="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7ECF00-C512-DCA2-66BE-254C9FC2E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4" name="Main">
            <a:extLst>
              <a:ext uri="{FF2B5EF4-FFF2-40B4-BE49-F238E27FC236}">
                <a16:creationId xmlns:a16="http://schemas.microsoft.com/office/drawing/2014/main" id="{9DB669A3-DDF1-D32D-444E-8A321EDDD823}"/>
              </a:ext>
            </a:extLst>
          </p:cNvPr>
          <p:cNvSpPr>
            <a:spLocks noGrp="1" noChangeArrowheads="1"/>
          </p:cNvSpPr>
          <p:nvPr>
            <p:ph type="title"/>
          </p:nvPr>
        </p:nvSpPr>
        <p:spPr>
          <a:xfrm>
            <a:off x="457200" y="1946241"/>
            <a:ext cx="8229600" cy="2965519"/>
          </a:xfrm>
        </p:spPr>
        <p:txBody>
          <a:bodyPr>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Oh, send out Your light and Your truth! Let them lead me; Let them bring me to Your holy hill And to Your tabernacle.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43:3 </a:t>
            </a:r>
          </a:p>
        </p:txBody>
      </p:sp>
      <p:sp>
        <p:nvSpPr>
          <p:cNvPr id="7" name="Rectangle 2">
            <a:extLst>
              <a:ext uri="{FF2B5EF4-FFF2-40B4-BE49-F238E27FC236}">
                <a16:creationId xmlns:a16="http://schemas.microsoft.com/office/drawing/2014/main" id="{EDB6D992-47F3-F89C-F05F-F130FEB65104}"/>
              </a:ext>
            </a:extLst>
          </p:cNvPr>
          <p:cNvSpPr txBox="1">
            <a:spLocks noChangeArrowheads="1"/>
          </p:cNvSpPr>
          <p:nvPr/>
        </p:nvSpPr>
        <p:spPr bwMode="auto">
          <a:xfrm>
            <a:off x="1924537" y="164713"/>
            <a:ext cx="5294927" cy="99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905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Your light and truth</a:t>
            </a:r>
          </a:p>
        </p:txBody>
      </p:sp>
      <p:sp>
        <p:nvSpPr>
          <p:cNvPr id="3" name="Rectangle 2">
            <a:extLst>
              <a:ext uri="{FF2B5EF4-FFF2-40B4-BE49-F238E27FC236}">
                <a16:creationId xmlns:a16="http://schemas.microsoft.com/office/drawing/2014/main" id="{F91ECB79-AC95-C24D-A9B7-8E662F87080D}"/>
              </a:ext>
            </a:extLst>
          </p:cNvPr>
          <p:cNvSpPr txBox="1">
            <a:spLocks noChangeArrowheads="1"/>
          </p:cNvSpPr>
          <p:nvPr/>
        </p:nvSpPr>
        <p:spPr bwMode="auto">
          <a:xfrm>
            <a:off x="2193252" y="4021788"/>
            <a:ext cx="3185726" cy="832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905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tabernacle</a:t>
            </a:r>
          </a:p>
        </p:txBody>
      </p:sp>
      <p:sp>
        <p:nvSpPr>
          <p:cNvPr id="8" name="Rectangle 2">
            <a:extLst>
              <a:ext uri="{FF2B5EF4-FFF2-40B4-BE49-F238E27FC236}">
                <a16:creationId xmlns:a16="http://schemas.microsoft.com/office/drawing/2014/main" id="{566384EB-B771-253C-E64E-429CA0F6F2C7}"/>
              </a:ext>
            </a:extLst>
          </p:cNvPr>
          <p:cNvSpPr txBox="1">
            <a:spLocks noChangeArrowheads="1"/>
          </p:cNvSpPr>
          <p:nvPr/>
        </p:nvSpPr>
        <p:spPr bwMode="auto">
          <a:xfrm>
            <a:off x="4548188" y="3328989"/>
            <a:ext cx="2345286" cy="86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905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holy hill</a:t>
            </a:r>
          </a:p>
        </p:txBody>
      </p:sp>
      <p:sp>
        <p:nvSpPr>
          <p:cNvPr id="10" name="Rectangle 2">
            <a:extLst>
              <a:ext uri="{FF2B5EF4-FFF2-40B4-BE49-F238E27FC236}">
                <a16:creationId xmlns:a16="http://schemas.microsoft.com/office/drawing/2014/main" id="{A3E120FF-A6C7-7047-7EE8-175C9452A741}"/>
              </a:ext>
            </a:extLst>
          </p:cNvPr>
          <p:cNvSpPr txBox="1">
            <a:spLocks noChangeArrowheads="1"/>
          </p:cNvSpPr>
          <p:nvPr/>
        </p:nvSpPr>
        <p:spPr bwMode="auto">
          <a:xfrm>
            <a:off x="318636" y="2677885"/>
            <a:ext cx="1795612" cy="825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905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truth</a:t>
            </a:r>
          </a:p>
        </p:txBody>
      </p:sp>
      <p:sp>
        <p:nvSpPr>
          <p:cNvPr id="14" name="Rectangle 2">
            <a:extLst>
              <a:ext uri="{FF2B5EF4-FFF2-40B4-BE49-F238E27FC236}">
                <a16:creationId xmlns:a16="http://schemas.microsoft.com/office/drawing/2014/main" id="{B4FCE92F-7BDD-8E30-782B-A6BCF314BBCD}"/>
              </a:ext>
            </a:extLst>
          </p:cNvPr>
          <p:cNvSpPr txBox="1">
            <a:spLocks noChangeArrowheads="1"/>
          </p:cNvSpPr>
          <p:nvPr/>
        </p:nvSpPr>
        <p:spPr bwMode="auto">
          <a:xfrm>
            <a:off x="3714267" y="2016821"/>
            <a:ext cx="3643964" cy="80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905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Your light and</a:t>
            </a:r>
          </a:p>
        </p:txBody>
      </p:sp>
      <p:sp>
        <p:nvSpPr>
          <p:cNvPr id="11" name="Final">
            <a:extLst>
              <a:ext uri="{FF2B5EF4-FFF2-40B4-BE49-F238E27FC236}">
                <a16:creationId xmlns:a16="http://schemas.microsoft.com/office/drawing/2014/main" id="{7BA24096-4DBB-B040-A289-DF4DE92BBBE9}"/>
              </a:ext>
            </a:extLst>
          </p:cNvPr>
          <p:cNvSpPr txBox="1">
            <a:spLocks noChangeArrowheads="1"/>
          </p:cNvSpPr>
          <p:nvPr/>
        </p:nvSpPr>
        <p:spPr>
          <a:xfrm>
            <a:off x="378995" y="2108499"/>
            <a:ext cx="8386011" cy="4389119"/>
          </a:xfrm>
          <a:prstGeom prst="rect">
            <a:avLst/>
          </a:prstGeom>
        </p:spPr>
        <p:txBody>
          <a:bodyPr vert="horz" lIns="91440" tIns="45720" rIns="91440" bIns="45720" rtlCol="0" anchor="ctr">
            <a:normAutofit fontScale="90000"/>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the LORD said to Moses: "Tell Aaron your brother not to come at just any time into the Holy Place inside the veil, before the mercy seat which is on the ark, lest he die; for I will appear    in the cloud above the mercy seat.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6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Leviticus 16:2 </a:t>
            </a:r>
            <a:r>
              <a:rPr lang="en-US" altLang="en-US"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2" name="Title 1">
            <a:extLst>
              <a:ext uri="{FF2B5EF4-FFF2-40B4-BE49-F238E27FC236}">
                <a16:creationId xmlns:a16="http://schemas.microsoft.com/office/drawing/2014/main" id="{6ED01A3B-1688-5E32-B2C8-0F5F7781E2EC}"/>
              </a:ext>
            </a:extLst>
          </p:cNvPr>
          <p:cNvSpPr txBox="1">
            <a:spLocks/>
          </p:cNvSpPr>
          <p:nvPr/>
        </p:nvSpPr>
        <p:spPr>
          <a:xfrm>
            <a:off x="661728" y="4601037"/>
            <a:ext cx="187183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24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3" name="!!Ark">
            <a:extLst>
              <a:ext uri="{FF2B5EF4-FFF2-40B4-BE49-F238E27FC236}">
                <a16:creationId xmlns:a16="http://schemas.microsoft.com/office/drawing/2014/main" id="{D488C72C-C4B3-9DEC-CEAA-9A1F32F3DBC8}"/>
              </a:ext>
            </a:extLst>
          </p:cNvPr>
          <p:cNvSpPr txBox="1">
            <a:spLocks noChangeArrowheads="1"/>
          </p:cNvSpPr>
          <p:nvPr/>
        </p:nvSpPr>
        <p:spPr bwMode="auto">
          <a:xfrm>
            <a:off x="520334" y="4532517"/>
            <a:ext cx="211471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ark</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9" name="Picture 12">
            <a:extLst>
              <a:ext uri="{FF2B5EF4-FFF2-40B4-BE49-F238E27FC236}">
                <a16:creationId xmlns:a16="http://schemas.microsoft.com/office/drawing/2014/main" id="{D2557A22-1062-C1BD-2A58-C8C1824DF336}"/>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Rounded Rectangle 31">
            <a:extLst>
              <a:ext uri="{FF2B5EF4-FFF2-40B4-BE49-F238E27FC236}">
                <a16:creationId xmlns:a16="http://schemas.microsoft.com/office/drawing/2014/main" id="{464C9488-F6CB-B67F-E67B-AC292D30D6A5}"/>
              </a:ext>
            </a:extLst>
          </p:cNvPr>
          <p:cNvSpPr/>
          <p:nvPr/>
        </p:nvSpPr>
        <p:spPr>
          <a:xfrm>
            <a:off x="3745251" y="4016086"/>
            <a:ext cx="2515272" cy="665019"/>
          </a:xfrm>
          <a:prstGeom prst="roundRect">
            <a:avLst/>
          </a:prstGeom>
          <a:blipFill>
            <a:blip r:embed="rId5"/>
            <a:stretch>
              <a:fillRect/>
            </a:stretch>
          </a:blipFill>
          <a:ln w="25400" cap="flat" cmpd="sng" algn="ctr">
            <a:noFill/>
            <a:prstDash val="solid"/>
          </a:ln>
          <a:effectLst>
            <a:softEdge rad="99753"/>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32">
            <a:extLst>
              <a:ext uri="{FF2B5EF4-FFF2-40B4-BE49-F238E27FC236}">
                <a16:creationId xmlns:a16="http://schemas.microsoft.com/office/drawing/2014/main" id="{A03C5A4A-A200-5194-1204-D1A00984AFD0}"/>
              </a:ext>
            </a:extLst>
          </p:cNvPr>
          <p:cNvSpPr/>
          <p:nvPr/>
        </p:nvSpPr>
        <p:spPr>
          <a:xfrm>
            <a:off x="5611091" y="4603173"/>
            <a:ext cx="2834071" cy="685800"/>
          </a:xfrm>
          <a:prstGeom prst="roundRect">
            <a:avLst/>
          </a:prstGeom>
          <a:blipFill>
            <a:blip r:embed="rId6"/>
            <a:stretch>
              <a:fillRect/>
            </a:stretch>
          </a:blipFill>
          <a:ln w="25400" cap="flat" cmpd="sng" algn="ctr">
            <a:noFill/>
            <a:prstDash val="solid"/>
          </a:ln>
          <a:effectLst>
            <a:softEdge rad="10287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33">
            <a:extLst>
              <a:ext uri="{FF2B5EF4-FFF2-40B4-BE49-F238E27FC236}">
                <a16:creationId xmlns:a16="http://schemas.microsoft.com/office/drawing/2014/main" id="{BF4DD3DB-0232-0DE7-73F1-831E98C3C67A}"/>
              </a:ext>
            </a:extLst>
          </p:cNvPr>
          <p:cNvSpPr/>
          <p:nvPr/>
        </p:nvSpPr>
        <p:spPr>
          <a:xfrm>
            <a:off x="2166505" y="5190041"/>
            <a:ext cx="2758786" cy="670432"/>
          </a:xfrm>
          <a:prstGeom prst="roundRect">
            <a:avLst/>
          </a:prstGeom>
          <a:blipFill>
            <a:blip r:embed="rId7"/>
            <a:stretch>
              <a:fillRect/>
            </a:stretch>
          </a:blipFill>
          <a:ln w="25400" cap="flat" cmpd="sng" algn="ctr">
            <a:noFill/>
            <a:prstDash val="solid"/>
          </a:ln>
          <a:effectLst>
            <a:softEdge rad="100565"/>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C20DA3-FA6E-0F4A-C630-0F3ADC2FFBB7}"/>
              </a:ext>
            </a:extLst>
          </p:cNvPr>
          <p:cNvSpPr txBox="1">
            <a:spLocks/>
          </p:cNvSpPr>
          <p:nvPr/>
        </p:nvSpPr>
        <p:spPr>
          <a:xfrm>
            <a:off x="3855962" y="3379206"/>
            <a:ext cx="433686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5" name="!!Holy">
            <a:extLst>
              <a:ext uri="{FF2B5EF4-FFF2-40B4-BE49-F238E27FC236}">
                <a16:creationId xmlns:a16="http://schemas.microsoft.com/office/drawing/2014/main" id="{0D840A19-84DE-A10E-C04A-827100C5EA36}"/>
              </a:ext>
            </a:extLst>
          </p:cNvPr>
          <p:cNvSpPr txBox="1">
            <a:spLocks noChangeArrowheads="1"/>
          </p:cNvSpPr>
          <p:nvPr/>
        </p:nvSpPr>
        <p:spPr bwMode="auto">
          <a:xfrm>
            <a:off x="3976913" y="3309257"/>
            <a:ext cx="4100971" cy="77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Holy Place inside</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E0E52C42-3A59-2927-A1B5-E6A242717E2A}"/>
              </a:ext>
            </a:extLst>
          </p:cNvPr>
          <p:cNvSpPr txBox="1">
            <a:spLocks noChangeArrowheads="1"/>
          </p:cNvSpPr>
          <p:nvPr/>
        </p:nvSpPr>
        <p:spPr bwMode="auto">
          <a:xfrm>
            <a:off x="1197314" y="4021932"/>
            <a:ext cx="1405393" cy="826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Your</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2403CCBA-1F69-1B6D-2F15-C8C7CB40B3BC}"/>
              </a:ext>
            </a:extLst>
          </p:cNvPr>
          <p:cNvSpPr txBox="1">
            <a:spLocks noChangeArrowheads="1"/>
          </p:cNvSpPr>
          <p:nvPr/>
        </p:nvSpPr>
        <p:spPr bwMode="auto">
          <a:xfrm>
            <a:off x="3429187" y="3352109"/>
            <a:ext cx="1445232" cy="822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Your</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62E1EBAA-E41B-4B57-DA79-6C9B0DDA0468}"/>
              </a:ext>
            </a:extLst>
          </p:cNvPr>
          <p:cNvSpPr txBox="1">
            <a:spLocks noChangeArrowheads="1"/>
          </p:cNvSpPr>
          <p:nvPr/>
        </p:nvSpPr>
        <p:spPr bwMode="auto">
          <a:xfrm>
            <a:off x="7089168" y="2016470"/>
            <a:ext cx="1402370" cy="81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Your</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1523124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par>
                                <p:cTn id="9" presetID="17" presetClass="entr" presetSubtype="10" fill="hold" grpId="2"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40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80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50"/>
                                        <p:tgtEl>
                                          <p:spTgt spid="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25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5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250"/>
                                        <p:tgtEl>
                                          <p:spTgt spid="10"/>
                                        </p:tgtEl>
                                      </p:cBhvr>
                                    </p:animEffect>
                                  </p:childTnLst>
                                </p:cTn>
                              </p:par>
                              <p:par>
                                <p:cTn id="41" presetID="42" presetClass="path" presetSubtype="0" accel="50000" decel="50000" fill="hold" grpId="1" nodeType="withEffect">
                                  <p:stCondLst>
                                    <p:cond delay="0"/>
                                  </p:stCondLst>
                                  <p:childTnLst>
                                    <p:animMotion origin="layout" path="M -2.5E-6 -7.40741E-7 L -0.21319 -0.42801 " pathEditMode="relative" rAng="0" ptsTypes="AA">
                                      <p:cBhvr>
                                        <p:cTn id="42" dur="2000" fill="hold"/>
                                        <p:tgtEl>
                                          <p:spTgt spid="3"/>
                                        </p:tgtEl>
                                        <p:attrNameLst>
                                          <p:attrName>ppt_x</p:attrName>
                                          <p:attrName>ppt_y</p:attrName>
                                        </p:attrNameLst>
                                      </p:cBhvr>
                                      <p:rCtr x="-10660" y="-21412"/>
                                    </p:animMotion>
                                  </p:childTnLst>
                                </p:cTn>
                              </p:par>
                              <p:par>
                                <p:cTn id="43" presetID="42" presetClass="path" presetSubtype="0" accel="50000" decel="50000" fill="hold" grpId="1" nodeType="withEffect">
                                  <p:stCondLst>
                                    <p:cond delay="0"/>
                                  </p:stCondLst>
                                  <p:childTnLst>
                                    <p:animMotion origin="layout" path="M -8.33333E-7 -1.11111E-6 L 0.17014 -0.32893 " pathEditMode="relative" rAng="0" ptsTypes="AA">
                                      <p:cBhvr>
                                        <p:cTn id="44" dur="2000" fill="hold"/>
                                        <p:tgtEl>
                                          <p:spTgt spid="8"/>
                                        </p:tgtEl>
                                        <p:attrNameLst>
                                          <p:attrName>ppt_x</p:attrName>
                                          <p:attrName>ppt_y</p:attrName>
                                        </p:attrNameLst>
                                      </p:cBhvr>
                                      <p:rCtr x="8507" y="-16458"/>
                                    </p:animMotion>
                                  </p:childTnLst>
                                </p:cTn>
                              </p:par>
                              <p:par>
                                <p:cTn id="45" presetID="42" presetClass="path" presetSubtype="0" accel="50000" decel="50000" fill="hold" grpId="1" nodeType="withEffect">
                                  <p:stCondLst>
                                    <p:cond delay="0"/>
                                  </p:stCondLst>
                                  <p:childTnLst>
                                    <p:animMotion origin="layout" path="M 3.88889E-6 -4.44444E-6 L 0.54913 -0.35393 " pathEditMode="relative" rAng="0" ptsTypes="AA">
                                      <p:cBhvr>
                                        <p:cTn id="46" dur="2000" fill="hold"/>
                                        <p:tgtEl>
                                          <p:spTgt spid="10"/>
                                        </p:tgtEl>
                                        <p:attrNameLst>
                                          <p:attrName>ppt_x</p:attrName>
                                          <p:attrName>ppt_y</p:attrName>
                                        </p:attrNameLst>
                                      </p:cBhvr>
                                      <p:rCtr x="27448" y="-17708"/>
                                    </p:animMotion>
                                  </p:childTnLst>
                                </p:cTn>
                              </p:par>
                              <p:par>
                                <p:cTn id="47" presetID="42" presetClass="path" presetSubtype="0" accel="50000" decel="50000" fill="hold" grpId="1" nodeType="withEffect">
                                  <p:stCondLst>
                                    <p:cond delay="0"/>
                                  </p:stCondLst>
                                  <p:childTnLst>
                                    <p:animMotion origin="layout" path="M -1.94444E-6 7.40741E-7 L -0.17725 -0.25695 " pathEditMode="relative" rAng="0" ptsTypes="AA">
                                      <p:cBhvr>
                                        <p:cTn id="48" dur="2000" fill="hold"/>
                                        <p:tgtEl>
                                          <p:spTgt spid="14"/>
                                        </p:tgtEl>
                                        <p:attrNameLst>
                                          <p:attrName>ppt_x</p:attrName>
                                          <p:attrName>ppt_y</p:attrName>
                                        </p:attrNameLst>
                                      </p:cBhvr>
                                      <p:rCtr x="-8872" y="-12847"/>
                                    </p:animMotion>
                                  </p:childTnLst>
                                </p:cTn>
                              </p:par>
                              <p:par>
                                <p:cTn id="49" presetID="10" presetClass="exit" presetSubtype="0" fill="hold" grpId="1" nodeType="withEffect">
                                  <p:stCondLst>
                                    <p:cond delay="0"/>
                                  </p:stCondLst>
                                  <p:childTnLst>
                                    <p:animEffect transition="out" filter="fade">
                                      <p:cBhvr>
                                        <p:cTn id="50" dur="1250"/>
                                        <p:tgtEl>
                                          <p:spTgt spid="4"/>
                                        </p:tgtEl>
                                      </p:cBhvr>
                                    </p:animEffect>
                                    <p:set>
                                      <p:cBhvr>
                                        <p:cTn id="51" dur="1" fill="hold">
                                          <p:stCondLst>
                                            <p:cond delay="1249"/>
                                          </p:stCondLst>
                                        </p:cTn>
                                        <p:tgtEl>
                                          <p:spTgt spid="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20"/>
                                        </p:tgtEl>
                                      </p:cBhvr>
                                    </p:animEffect>
                                    <p:set>
                                      <p:cBhvr>
                                        <p:cTn id="60" dur="1" fill="hold">
                                          <p:stCondLst>
                                            <p:cond delay="499"/>
                                          </p:stCondLst>
                                        </p:cTn>
                                        <p:tgtEl>
                                          <p:spTgt spid="20"/>
                                        </p:tgtEl>
                                        <p:attrNameLst>
                                          <p:attrName>style.visibility</p:attrName>
                                        </p:attrNameLst>
                                      </p:cBhvr>
                                      <p:to>
                                        <p:strVal val="hidden"/>
                                      </p:to>
                                    </p:set>
                                  </p:childTnLst>
                                </p:cTn>
                              </p:par>
                            </p:childTnLst>
                          </p:cTn>
                        </p:par>
                        <p:par>
                          <p:cTn id="61" fill="hold">
                            <p:stCondLst>
                              <p:cond delay="2000"/>
                            </p:stCondLst>
                            <p:childTnLst>
                              <p:par>
                                <p:cTn id="62" presetID="10" presetClass="entr" presetSubtype="0" fill="hold" grpId="0" nodeType="after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10"/>
                                        <p:tgtEl>
                                          <p:spTgt spid="7"/>
                                        </p:tgtEl>
                                      </p:cBhvr>
                                    </p:animEffect>
                                  </p:childTnLst>
                                </p:cTn>
                              </p:par>
                              <p:par>
                                <p:cTn id="65" presetID="10" presetClass="exit" presetSubtype="0" fill="hold" grpId="2" nodeType="withEffect">
                                  <p:stCondLst>
                                    <p:cond delay="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3" presetClass="entr" presetSubtype="16"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 calcmode="lin" valueType="num">
                                      <p:cBhvr>
                                        <p:cTn id="75" dur="500" fill="hold"/>
                                        <p:tgtEl>
                                          <p:spTgt spid="11"/>
                                        </p:tgtEl>
                                        <p:attrNameLst>
                                          <p:attrName>ppt_w</p:attrName>
                                        </p:attrNameLst>
                                      </p:cBhvr>
                                      <p:tavLst>
                                        <p:tav tm="0">
                                          <p:val>
                                            <p:fltVal val="0"/>
                                          </p:val>
                                        </p:tav>
                                        <p:tav tm="100000">
                                          <p:val>
                                            <p:strVal val="#ppt_w"/>
                                          </p:val>
                                        </p:tav>
                                      </p:tavLst>
                                    </p:anim>
                                    <p:anim calcmode="lin" valueType="num">
                                      <p:cBhvr>
                                        <p:cTn id="76" dur="500" fill="hold"/>
                                        <p:tgtEl>
                                          <p:spTgt spid="11"/>
                                        </p:tgtEl>
                                        <p:attrNameLst>
                                          <p:attrName>ppt_h</p:attrName>
                                        </p:attrNameLst>
                                      </p:cBhvr>
                                      <p:tavLst>
                                        <p:tav tm="0">
                                          <p:val>
                                            <p:fltVal val="0"/>
                                          </p:val>
                                        </p:tav>
                                        <p:tav tm="100000">
                                          <p:val>
                                            <p:strVal val="#ppt_h"/>
                                          </p:val>
                                        </p:tav>
                                      </p:tavLst>
                                    </p:anim>
                                  </p:childTnLst>
                                </p:cTn>
                              </p:par>
                            </p:childTnLst>
                          </p:cTn>
                        </p:par>
                        <p:par>
                          <p:cTn id="77" fill="hold">
                            <p:stCondLst>
                              <p:cond delay="500"/>
                            </p:stCondLst>
                            <p:childTnLst>
                              <p:par>
                                <p:cTn id="78" presetID="3" presetClass="emph" presetSubtype="2" fill="hold" grpId="1" nodeType="afterEffect">
                                  <p:stCondLst>
                                    <p:cond delay="0"/>
                                  </p:stCondLst>
                                  <p:childTnLst>
                                    <p:animClr clrSpc="rgb" dir="cw">
                                      <p:cBhvr override="childStyle">
                                        <p:cTn id="79" dur="1000" fill="hold"/>
                                        <p:tgtEl>
                                          <p:spTgt spid="7"/>
                                        </p:tgtEl>
                                        <p:attrNameLst>
                                          <p:attrName>style.color</p:attrName>
                                        </p:attrNameLst>
                                      </p:cBhvr>
                                      <p:to>
                                        <a:schemeClr val="bg1"/>
                                      </p:to>
                                    </p:animClr>
                                  </p:childTnLst>
                                </p:cTn>
                              </p:par>
                              <p:par>
                                <p:cTn id="80" presetID="3" presetClass="emph" presetSubtype="2" fill="hold" grpId="2" nodeType="withEffect">
                                  <p:stCondLst>
                                    <p:cond delay="0"/>
                                  </p:stCondLst>
                                  <p:childTnLst>
                                    <p:animClr clrSpc="rgb" dir="cw">
                                      <p:cBhvr override="childStyle">
                                        <p:cTn id="81" dur="1000" fill="hold"/>
                                        <p:tgtEl>
                                          <p:spTgt spid="3"/>
                                        </p:tgtEl>
                                        <p:attrNameLst>
                                          <p:attrName>style.color</p:attrName>
                                        </p:attrNameLst>
                                      </p:cBhvr>
                                      <p:to>
                                        <a:schemeClr val="bg1"/>
                                      </p:to>
                                    </p:animClr>
                                  </p:childTnLst>
                                </p:cTn>
                              </p:par>
                              <p:par>
                                <p:cTn id="82" presetID="3" presetClass="emph" presetSubtype="2" fill="hold" grpId="2" nodeType="withEffect">
                                  <p:stCondLst>
                                    <p:cond delay="0"/>
                                  </p:stCondLst>
                                  <p:childTnLst>
                                    <p:animClr clrSpc="rgb" dir="cw">
                                      <p:cBhvr override="childStyle">
                                        <p:cTn id="83" dur="1000" fill="hold"/>
                                        <p:tgtEl>
                                          <p:spTgt spid="8"/>
                                        </p:tgtEl>
                                        <p:attrNameLst>
                                          <p:attrName>style.color</p:attrName>
                                        </p:attrNameLst>
                                      </p:cBhvr>
                                      <p:to>
                                        <a:schemeClr val="bg1"/>
                                      </p:to>
                                    </p:animClr>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9"/>
                                        </p:tgtEl>
                                        <p:attrNameLst>
                                          <p:attrName>style.visibility</p:attrName>
                                        </p:attrNameLst>
                                      </p:cBhvr>
                                      <p:to>
                                        <p:strVal val="visible"/>
                                      </p:to>
                                    </p:set>
                                    <p:animEffect transition="in" filter="fade">
                                      <p:cBhvr>
                                        <p:cTn id="88" dur="500"/>
                                        <p:tgtEl>
                                          <p:spTgt spid="9"/>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fade">
                                      <p:cBhvr>
                                        <p:cTn id="91" dur="500"/>
                                        <p:tgtEl>
                                          <p:spTgt spid="1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7"/>
                                        </p:tgtEl>
                                        <p:attrNameLst>
                                          <p:attrName>style.visibility</p:attrName>
                                        </p:attrNameLst>
                                      </p:cBhvr>
                                      <p:to>
                                        <p:strVal val="visible"/>
                                      </p:to>
                                    </p:set>
                                    <p:animEffect transition="in" filter="fade">
                                      <p:cBhvr>
                                        <p:cTn id="94" dur="500"/>
                                        <p:tgtEl>
                                          <p:spTgt spid="1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8"/>
                                        </p:tgtEl>
                                        <p:attrNameLst>
                                          <p:attrName>style.visibility</p:attrName>
                                        </p:attrNameLst>
                                      </p:cBhvr>
                                      <p:to>
                                        <p:strVal val="visible"/>
                                      </p:to>
                                    </p:set>
                                    <p:animEffect transition="in" filter="fade">
                                      <p:cBhvr>
                                        <p:cTn id="97" dur="500"/>
                                        <p:tgtEl>
                                          <p:spTgt spid="18"/>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6"/>
                                        </p:tgtEl>
                                      </p:cBhvr>
                                    </p:animEffect>
                                    <p:set>
                                      <p:cBhvr>
                                        <p:cTn id="105" dur="1" fill="hold">
                                          <p:stCondLst>
                                            <p:cond delay="499"/>
                                          </p:stCondLst>
                                        </p:cTn>
                                        <p:tgtEl>
                                          <p:spTgt spid="16"/>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7"/>
                                        </p:tgtEl>
                                      </p:cBhvr>
                                    </p:animEffect>
                                    <p:set>
                                      <p:cBhvr>
                                        <p:cTn id="108" dur="1" fill="hold">
                                          <p:stCondLst>
                                            <p:cond delay="499"/>
                                          </p:stCondLst>
                                        </p:cTn>
                                        <p:tgtEl>
                                          <p:spTgt spid="17"/>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8"/>
                                        </p:tgtEl>
                                      </p:cBhvr>
                                    </p:animEffect>
                                    <p:set>
                                      <p:cBhvr>
                                        <p:cTn id="111" dur="1" fill="hold">
                                          <p:stCondLst>
                                            <p:cond delay="499"/>
                                          </p:stCondLst>
                                        </p:cTn>
                                        <p:tgtEl>
                                          <p:spTgt spid="18"/>
                                        </p:tgtEl>
                                        <p:attrNameLst>
                                          <p:attrName>style.visibility</p:attrName>
                                        </p:attrNameLst>
                                      </p:cBhvr>
                                      <p:to>
                                        <p:strVal val="hidden"/>
                                      </p:to>
                                    </p:set>
                                  </p:childTnLst>
                                </p:cTn>
                              </p:par>
                              <p:par>
                                <p:cTn id="112" presetID="22" presetClass="entr" presetSubtype="8" fill="hold" grpId="0" nodeType="withEffect">
                                  <p:stCondLst>
                                    <p:cond delay="500"/>
                                  </p:stCondLst>
                                  <p:childTnLst>
                                    <p:set>
                                      <p:cBhvr>
                                        <p:cTn id="113" dur="1" fill="hold">
                                          <p:stCondLst>
                                            <p:cond delay="0"/>
                                          </p:stCondLst>
                                        </p:cTn>
                                        <p:tgtEl>
                                          <p:spTgt spid="12"/>
                                        </p:tgtEl>
                                        <p:attrNameLst>
                                          <p:attrName>style.visibility</p:attrName>
                                        </p:attrNameLst>
                                      </p:cBhvr>
                                      <p:to>
                                        <p:strVal val="visible"/>
                                      </p:to>
                                    </p:set>
                                    <p:animEffect transition="in" filter="wipe(left)">
                                      <p:cBhvr>
                                        <p:cTn id="114" dur="500"/>
                                        <p:tgtEl>
                                          <p:spTgt spid="12"/>
                                        </p:tgtEl>
                                      </p:cBhvr>
                                    </p:animEffect>
                                  </p:childTnLst>
                                </p:cTn>
                              </p:par>
                              <p:par>
                                <p:cTn id="115" presetID="18" presetClass="emph" presetSubtype="0" fill="hold" grpId="1" nodeType="withEffect">
                                  <p:stCondLst>
                                    <p:cond delay="500"/>
                                  </p:stCondLst>
                                  <p:childTnLst>
                                    <p:set>
                                      <p:cBhvr override="childStyle">
                                        <p:cTn id="116" dur="500" fill="hold"/>
                                        <p:tgtEl>
                                          <p:spTgt spid="12"/>
                                        </p:tgtEl>
                                        <p:attrNameLst>
                                          <p:attrName>style.textDecorationUnderline</p:attrName>
                                        </p:attrNameLst>
                                      </p:cBhvr>
                                      <p:to>
                                        <p:strVal val="true"/>
                                      </p:to>
                                    </p:set>
                                  </p:childTnLst>
                                </p:cTn>
                              </p:par>
                              <p:par>
                                <p:cTn id="117" presetID="22" presetClass="entr" presetSubtype="8" fill="hold" grpId="0" nodeType="withEffect">
                                  <p:stCondLst>
                                    <p:cond delay="500"/>
                                  </p:stCondLst>
                                  <p:childTnLst>
                                    <p:set>
                                      <p:cBhvr>
                                        <p:cTn id="118" dur="1" fill="hold">
                                          <p:stCondLst>
                                            <p:cond delay="0"/>
                                          </p:stCondLst>
                                        </p:cTn>
                                        <p:tgtEl>
                                          <p:spTgt spid="13"/>
                                        </p:tgtEl>
                                        <p:attrNameLst>
                                          <p:attrName>style.visibility</p:attrName>
                                        </p:attrNameLst>
                                      </p:cBhvr>
                                      <p:to>
                                        <p:strVal val="visible"/>
                                      </p:to>
                                    </p:set>
                                    <p:animEffect transition="in" filter="wipe(left)">
                                      <p:cBhvr>
                                        <p:cTn id="119" dur="500"/>
                                        <p:tgtEl>
                                          <p:spTgt spid="13"/>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2"/>
                                        </p:tgtEl>
                                        <p:attrNameLst>
                                          <p:attrName>style.visibility</p:attrName>
                                        </p:attrNameLst>
                                      </p:cBhvr>
                                      <p:to>
                                        <p:strVal val="visible"/>
                                      </p:to>
                                    </p:set>
                                    <p:animEffect transition="in" filter="wipe(left)">
                                      <p:cBhvr>
                                        <p:cTn id="124" dur="500"/>
                                        <p:tgtEl>
                                          <p:spTgt spid="2"/>
                                        </p:tgtEl>
                                      </p:cBhvr>
                                    </p:animEffect>
                                  </p:childTnLst>
                                </p:cTn>
                              </p:par>
                              <p:par>
                                <p:cTn id="125" presetID="18" presetClass="emph" presetSubtype="0" fill="hold" grpId="1" nodeType="withEffect">
                                  <p:stCondLst>
                                    <p:cond delay="0"/>
                                  </p:stCondLst>
                                  <p:childTnLst>
                                    <p:set>
                                      <p:cBhvr override="childStyle">
                                        <p:cTn id="126" dur="500" fill="hold"/>
                                        <p:tgtEl>
                                          <p:spTgt spid="2"/>
                                        </p:tgtEl>
                                        <p:attrNameLst>
                                          <p:attrName>style.textDecorationUnderline</p:attrName>
                                        </p:attrNameLst>
                                      </p:cBhvr>
                                      <p:to>
                                        <p:strVal val="true"/>
                                      </p:to>
                                    </p:set>
                                  </p:childTnLst>
                                </p:cTn>
                              </p:par>
                              <p:par>
                                <p:cTn id="127" presetID="22" presetClass="entr" presetSubtype="8" fill="hold" grpId="0" nodeType="withEffect">
                                  <p:stCondLst>
                                    <p:cond delay="0"/>
                                  </p:stCondLst>
                                  <p:childTnLst>
                                    <p:set>
                                      <p:cBhvr>
                                        <p:cTn id="128" dur="1" fill="hold">
                                          <p:stCondLst>
                                            <p:cond delay="0"/>
                                          </p:stCondLst>
                                        </p:cTn>
                                        <p:tgtEl>
                                          <p:spTgt spid="5"/>
                                        </p:tgtEl>
                                        <p:attrNameLst>
                                          <p:attrName>style.visibility</p:attrName>
                                        </p:attrNameLst>
                                      </p:cBhvr>
                                      <p:to>
                                        <p:strVal val="visible"/>
                                      </p:to>
                                    </p:set>
                                    <p:animEffect transition="in" filter="wipe(left)">
                                      <p:cBhvr>
                                        <p:cTn id="1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7" grpId="0"/>
      <p:bldP spid="7" grpId="1"/>
      <p:bldP spid="3" grpId="0"/>
      <p:bldP spid="3" grpId="1"/>
      <p:bldP spid="3" grpId="2"/>
      <p:bldP spid="8" grpId="0"/>
      <p:bldP spid="8" grpId="1"/>
      <p:bldP spid="8" grpId="2"/>
      <p:bldP spid="10" grpId="0"/>
      <p:bldP spid="10" grpId="1"/>
      <p:bldP spid="10" grpId="2"/>
      <p:bldP spid="14" grpId="0"/>
      <p:bldP spid="14" grpId="1"/>
      <p:bldP spid="14" grpId="2"/>
      <p:bldP spid="11" grpId="0"/>
      <p:bldP spid="12" grpId="0"/>
      <p:bldP spid="12" grpId="1"/>
      <p:bldP spid="13" grpId="0"/>
      <p:bldP spid="16" grpId="0" animBg="1"/>
      <p:bldP spid="16" grpId="1" animBg="1"/>
      <p:bldP spid="17" grpId="0" animBg="1"/>
      <p:bldP spid="17" grpId="1" animBg="1"/>
      <p:bldP spid="18" grpId="0" animBg="1"/>
      <p:bldP spid="18" grpId="1" animBg="1"/>
      <p:bldP spid="2" grpId="0"/>
      <p:bldP spid="2" grpId="1"/>
      <p:bldP spid="5" grpId="0"/>
      <p:bldP spid="15" grpId="0"/>
      <p:bldP spid="15" grpId="1"/>
      <p:bldP spid="19" grpId="0"/>
      <p:bldP spid="19" grpId="1"/>
      <p:bldP spid="20" grpId="0"/>
      <p:bldP spid="20"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a:extLst>
              <a:ext uri="{FF2B5EF4-FFF2-40B4-BE49-F238E27FC236}">
                <a16:creationId xmlns:a16="http://schemas.microsoft.com/office/drawing/2014/main" id="{BB9422EC-CDC3-D85A-AC69-E767053C5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378995" y="2108499"/>
            <a:ext cx="8386011" cy="4389119"/>
          </a:xfrm>
        </p:spPr>
        <p:txBody>
          <a:bodyPr>
            <a:normAutofit fontScale="90000"/>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David arose and went with all the people who were with him from </a:t>
            </a:r>
            <a:r>
              <a:rPr lang="en-US" altLang="en-US" b="1"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Baale</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Judah to bring up from there the ark of God, whose name is called by the Name, the LORD of Hosts, who dwells between the cherubim.</a:t>
            </a:r>
            <a:r>
              <a:rPr lang="en-US" altLang="en-US" sz="49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Samuel 6:2 </a:t>
            </a:r>
            <a:endPar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6A8526F0-4834-61BE-7630-51513AC92BC1}"/>
              </a:ext>
            </a:extLst>
          </p:cNvPr>
          <p:cNvSpPr txBox="1">
            <a:spLocks noChangeArrowheads="1"/>
          </p:cNvSpPr>
          <p:nvPr/>
        </p:nvSpPr>
        <p:spPr bwMode="auto">
          <a:xfrm>
            <a:off x="488777" y="1107583"/>
            <a:ext cx="2687153" cy="80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tabernacle</a:t>
            </a:r>
          </a:p>
        </p:txBody>
      </p:sp>
      <p:sp>
        <p:nvSpPr>
          <p:cNvPr id="6" name="Rectangle 2">
            <a:extLst>
              <a:ext uri="{FF2B5EF4-FFF2-40B4-BE49-F238E27FC236}">
                <a16:creationId xmlns:a16="http://schemas.microsoft.com/office/drawing/2014/main" id="{40B706FC-88E3-F1ED-DC72-09456728149B}"/>
              </a:ext>
            </a:extLst>
          </p:cNvPr>
          <p:cNvSpPr txBox="1">
            <a:spLocks noChangeArrowheads="1"/>
          </p:cNvSpPr>
          <p:nvPr/>
        </p:nvSpPr>
        <p:spPr bwMode="auto">
          <a:xfrm>
            <a:off x="6099350" y="1107583"/>
            <a:ext cx="2353640" cy="80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holy hill</a:t>
            </a:r>
          </a:p>
        </p:txBody>
      </p:sp>
      <p:sp>
        <p:nvSpPr>
          <p:cNvPr id="7" name="Rectangle 2">
            <a:extLst>
              <a:ext uri="{FF2B5EF4-FFF2-40B4-BE49-F238E27FC236}">
                <a16:creationId xmlns:a16="http://schemas.microsoft.com/office/drawing/2014/main" id="{4076F775-C3C4-6F79-D792-19A95FAB0A8D}"/>
              </a:ext>
            </a:extLst>
          </p:cNvPr>
          <p:cNvSpPr txBox="1">
            <a:spLocks noChangeArrowheads="1"/>
          </p:cNvSpPr>
          <p:nvPr/>
        </p:nvSpPr>
        <p:spPr bwMode="auto">
          <a:xfrm>
            <a:off x="1924537" y="164713"/>
            <a:ext cx="5294927" cy="99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Your light and truth</a:t>
            </a:r>
          </a:p>
        </p:txBody>
      </p:sp>
      <p:sp>
        <p:nvSpPr>
          <p:cNvPr id="10" name="Rectangle 2">
            <a:extLst>
              <a:ext uri="{FF2B5EF4-FFF2-40B4-BE49-F238E27FC236}">
                <a16:creationId xmlns:a16="http://schemas.microsoft.com/office/drawing/2014/main" id="{618C2A00-77EE-78D5-DB1B-AFEF8DCBB62A}"/>
              </a:ext>
            </a:extLst>
          </p:cNvPr>
          <p:cNvSpPr txBox="1">
            <a:spLocks noChangeArrowheads="1"/>
          </p:cNvSpPr>
          <p:nvPr/>
        </p:nvSpPr>
        <p:spPr bwMode="auto">
          <a:xfrm>
            <a:off x="731520" y="2776811"/>
            <a:ext cx="7680960" cy="2526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 dwells between the cherubim</a:t>
            </a:r>
          </a:p>
          <a:p>
            <a:pPr eaLnBrk="1" hangingPunct="1"/>
            <a:endParaRPr lang="en-US" altLang="en-US" sz="2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 of Hosts</a:t>
            </a:r>
          </a:p>
          <a:p>
            <a:pPr eaLnBrk="1" hangingPunct="1"/>
            <a:endParaRPr lang="en-US" altLang="en-US" sz="2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ark of God</a:t>
            </a:r>
          </a:p>
        </p:txBody>
      </p:sp>
      <p:sp>
        <p:nvSpPr>
          <p:cNvPr id="12" name="Rectangle 2">
            <a:extLst>
              <a:ext uri="{FF2B5EF4-FFF2-40B4-BE49-F238E27FC236}">
                <a16:creationId xmlns:a16="http://schemas.microsoft.com/office/drawing/2014/main" id="{C9DC658D-D542-EAA0-A55F-186EA9316EA9}"/>
              </a:ext>
            </a:extLst>
          </p:cNvPr>
          <p:cNvSpPr txBox="1">
            <a:spLocks noChangeArrowheads="1"/>
          </p:cNvSpPr>
          <p:nvPr/>
        </p:nvSpPr>
        <p:spPr bwMode="auto">
          <a:xfrm>
            <a:off x="6639849" y="3567114"/>
            <a:ext cx="2035046" cy="801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905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ark</a:t>
            </a:r>
          </a:p>
        </p:txBody>
      </p:sp>
      <p:sp>
        <p:nvSpPr>
          <p:cNvPr id="13" name="Rectangle 2">
            <a:extLst>
              <a:ext uri="{FF2B5EF4-FFF2-40B4-BE49-F238E27FC236}">
                <a16:creationId xmlns:a16="http://schemas.microsoft.com/office/drawing/2014/main" id="{CE8C00F6-7080-7D04-3CA1-67F79A43011C}"/>
              </a:ext>
            </a:extLst>
          </p:cNvPr>
          <p:cNvSpPr txBox="1">
            <a:spLocks noChangeArrowheads="1"/>
          </p:cNvSpPr>
          <p:nvPr/>
        </p:nvSpPr>
        <p:spPr bwMode="auto">
          <a:xfrm>
            <a:off x="588169" y="4181095"/>
            <a:ext cx="1785347" cy="79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905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 God</a:t>
            </a:r>
          </a:p>
        </p:txBody>
      </p:sp>
      <p:sp>
        <p:nvSpPr>
          <p:cNvPr id="14" name="Rectangle 2">
            <a:extLst>
              <a:ext uri="{FF2B5EF4-FFF2-40B4-BE49-F238E27FC236}">
                <a16:creationId xmlns:a16="http://schemas.microsoft.com/office/drawing/2014/main" id="{D6672263-ACBD-95E9-F44F-720D49DD4718}"/>
              </a:ext>
            </a:extLst>
          </p:cNvPr>
          <p:cNvSpPr txBox="1">
            <a:spLocks noChangeArrowheads="1"/>
          </p:cNvSpPr>
          <p:nvPr/>
        </p:nvSpPr>
        <p:spPr bwMode="auto">
          <a:xfrm>
            <a:off x="1916906" y="4774406"/>
            <a:ext cx="4169569" cy="822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905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 of Hosts</a:t>
            </a:r>
          </a:p>
        </p:txBody>
      </p:sp>
      <p:sp>
        <p:nvSpPr>
          <p:cNvPr id="15" name="Rectangle 2">
            <a:extLst>
              <a:ext uri="{FF2B5EF4-FFF2-40B4-BE49-F238E27FC236}">
                <a16:creationId xmlns:a16="http://schemas.microsoft.com/office/drawing/2014/main" id="{12FFEC09-B896-6144-576E-D95F22109B8A}"/>
              </a:ext>
            </a:extLst>
          </p:cNvPr>
          <p:cNvSpPr txBox="1">
            <a:spLocks noChangeArrowheads="1"/>
          </p:cNvSpPr>
          <p:nvPr/>
        </p:nvSpPr>
        <p:spPr bwMode="auto">
          <a:xfrm>
            <a:off x="5776914" y="4807418"/>
            <a:ext cx="3145630" cy="752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905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 dwells</a:t>
            </a:r>
          </a:p>
        </p:txBody>
      </p:sp>
      <p:sp>
        <p:nvSpPr>
          <p:cNvPr id="16" name="Rectangle 2">
            <a:extLst>
              <a:ext uri="{FF2B5EF4-FFF2-40B4-BE49-F238E27FC236}">
                <a16:creationId xmlns:a16="http://schemas.microsoft.com/office/drawing/2014/main" id="{6F366D80-08DB-366F-25D0-43E56E94E2DE}"/>
              </a:ext>
            </a:extLst>
          </p:cNvPr>
          <p:cNvSpPr txBox="1">
            <a:spLocks noChangeArrowheads="1"/>
          </p:cNvSpPr>
          <p:nvPr/>
        </p:nvSpPr>
        <p:spPr bwMode="auto">
          <a:xfrm>
            <a:off x="553692" y="5463635"/>
            <a:ext cx="5142258" cy="765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905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between the cherubim</a:t>
            </a:r>
          </a:p>
        </p:txBody>
      </p:sp>
      <p:sp>
        <p:nvSpPr>
          <p:cNvPr id="17" name="16-Point Star 3">
            <a:extLst>
              <a:ext uri="{FF2B5EF4-FFF2-40B4-BE49-F238E27FC236}">
                <a16:creationId xmlns:a16="http://schemas.microsoft.com/office/drawing/2014/main" id="{33B63432-6E86-829B-8422-75C6ACD0F5D9}"/>
              </a:ext>
            </a:extLst>
          </p:cNvPr>
          <p:cNvSpPr/>
          <p:nvPr/>
        </p:nvSpPr>
        <p:spPr>
          <a:xfrm>
            <a:off x="3708234" y="2391067"/>
            <a:ext cx="1554480" cy="141478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4-Point Star 4">
            <a:extLst>
              <a:ext uri="{FF2B5EF4-FFF2-40B4-BE49-F238E27FC236}">
                <a16:creationId xmlns:a16="http://schemas.microsoft.com/office/drawing/2014/main" id="{B07ADB10-D84F-D934-1E04-932B986DBC10}"/>
              </a:ext>
            </a:extLst>
          </p:cNvPr>
          <p:cNvSpPr/>
          <p:nvPr/>
        </p:nvSpPr>
        <p:spPr>
          <a:xfrm>
            <a:off x="3727525" y="2366683"/>
            <a:ext cx="1554480" cy="1498002"/>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Morph">
            <a:extLst>
              <a:ext uri="{FF2B5EF4-FFF2-40B4-BE49-F238E27FC236}">
                <a16:creationId xmlns:a16="http://schemas.microsoft.com/office/drawing/2014/main" id="{B1E4E38E-A88F-7358-99D2-BE0FD7AD7B31}"/>
              </a:ext>
            </a:extLst>
          </p:cNvPr>
          <p:cNvSpPr txBox="1">
            <a:spLocks noChangeArrowheads="1"/>
          </p:cNvSpPr>
          <p:nvPr/>
        </p:nvSpPr>
        <p:spPr>
          <a:xfrm>
            <a:off x="374904" y="2112264"/>
            <a:ext cx="8386011" cy="4389119"/>
          </a:xfrm>
          <a:prstGeom prst="rect">
            <a:avLst/>
          </a:prstGeom>
        </p:spPr>
        <p:txBody>
          <a:bodyPr vert="horz" lIns="91440" tIns="45720" rIns="91440" bIns="45720" rtlCol="0" anchor="ctr">
            <a:normAutofit fontScale="97500"/>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41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Hezekiah prayed before the LORD, and said: "O LORD God of Israel, the One who dwells between the cherubim, You are God, You alone,     of all the kingdoms of the earth.          You have made heaven and earth.                </a:t>
            </a:r>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7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7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7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Kings 19:15</a:t>
            </a:r>
            <a:r>
              <a:rPr lang="en-US" altLang="en-US" sz="41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7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9" name="Rectangle 2">
            <a:extLst>
              <a:ext uri="{FF2B5EF4-FFF2-40B4-BE49-F238E27FC236}">
                <a16:creationId xmlns:a16="http://schemas.microsoft.com/office/drawing/2014/main" id="{B5D59DF9-B3B7-042D-645F-5F1E3C0434E8}"/>
              </a:ext>
            </a:extLst>
          </p:cNvPr>
          <p:cNvSpPr txBox="1">
            <a:spLocks noChangeArrowheads="1"/>
          </p:cNvSpPr>
          <p:nvPr/>
        </p:nvSpPr>
        <p:spPr bwMode="auto">
          <a:xfrm>
            <a:off x="2956559" y="3894927"/>
            <a:ext cx="3039507" cy="824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rPr>
              <a:t>You are God</a:t>
            </a:r>
            <a:endParaRPr kumimoji="0" lang="en-US" altLang="en-US" sz="4000" b="1" i="1" u="none" strike="noStrike" kern="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48B2F913-44FA-B601-E684-94F8E152A5D8}"/>
              </a:ext>
            </a:extLst>
          </p:cNvPr>
          <p:cNvSpPr txBox="1">
            <a:spLocks noChangeArrowheads="1"/>
          </p:cNvSpPr>
          <p:nvPr/>
        </p:nvSpPr>
        <p:spPr bwMode="auto">
          <a:xfrm>
            <a:off x="792481" y="5144608"/>
            <a:ext cx="7422129" cy="766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rPr>
              <a:t>You have made heaven and earth</a:t>
            </a:r>
            <a:endParaRPr kumimoji="0" lang="en-US" altLang="en-US" sz="4000" b="1" i="1" u="none" strike="noStrike" kern="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 name="Rectangle 2">
            <a:extLst>
              <a:ext uri="{FF2B5EF4-FFF2-40B4-BE49-F238E27FC236}">
                <a16:creationId xmlns:a16="http://schemas.microsoft.com/office/drawing/2014/main" id="{6DF21E9F-1130-950E-75AC-16B2380FAF41}"/>
              </a:ext>
            </a:extLst>
          </p:cNvPr>
          <p:cNvSpPr txBox="1">
            <a:spLocks noChangeArrowheads="1"/>
          </p:cNvSpPr>
          <p:nvPr/>
        </p:nvSpPr>
        <p:spPr>
          <a:xfrm>
            <a:off x="378995" y="1979523"/>
            <a:ext cx="8386011" cy="4668819"/>
          </a:xfrm>
          <a:prstGeom prst="rect">
            <a:avLst/>
          </a:prstGeom>
        </p:spPr>
        <p:txBody>
          <a:bodyPr vert="horz" lIns="91440" tIns="45720" rIns="91440" bIns="45720" rtlCol="0" anchor="ctr">
            <a:norm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behind the second veil, the          part of the tabernacle which is called the Holiest of All, which had the golden censer and the ark of the covenant overlaid on all sides with gold, in which were the golden pot that had the manna, Aaron's rod that budded, and the tablets of the covenant;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9:3-4</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 name="!!Ark">
            <a:extLst>
              <a:ext uri="{FF2B5EF4-FFF2-40B4-BE49-F238E27FC236}">
                <a16:creationId xmlns:a16="http://schemas.microsoft.com/office/drawing/2014/main" id="{98BA7B09-1384-81B0-1FC9-2B152F2EABEB}"/>
              </a:ext>
            </a:extLst>
          </p:cNvPr>
          <p:cNvSpPr txBox="1">
            <a:spLocks noChangeArrowheads="1"/>
          </p:cNvSpPr>
          <p:nvPr/>
        </p:nvSpPr>
        <p:spPr bwMode="auto">
          <a:xfrm>
            <a:off x="1214328" y="3667874"/>
            <a:ext cx="1649934" cy="680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w="9525" cmpd="sng">
                  <a:solidFill>
                    <a:srgbClr val="FFFFFF"/>
                  </a:solidFill>
                  <a:prstDash val="solid"/>
                  <a:miter lim="800000"/>
                </a:ln>
                <a:solidFill>
                  <a:srgbClr val="7030A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the ark</a:t>
            </a:r>
            <a:endParaRPr kumimoji="0" lang="en-US" altLang="en-US" sz="3600" b="1" i="1" u="none" strike="noStrike" kern="0" cap="none" spc="0" normalizeH="0" baseline="0" noProof="0" dirty="0">
              <a:ln w="9525" cmpd="sng">
                <a:solidFill>
                  <a:srgbClr val="FFFFFF"/>
                </a:solidFill>
                <a:prstDash val="solid"/>
                <a:miter lim="800000"/>
              </a:ln>
              <a:solidFill>
                <a:srgbClr val="7030A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Holy">
            <a:extLst>
              <a:ext uri="{FF2B5EF4-FFF2-40B4-BE49-F238E27FC236}">
                <a16:creationId xmlns:a16="http://schemas.microsoft.com/office/drawing/2014/main" id="{3D2872BF-706D-FE21-91EC-77F5A8DCC71A}"/>
              </a:ext>
            </a:extLst>
          </p:cNvPr>
          <p:cNvSpPr txBox="1">
            <a:spLocks noChangeArrowheads="1"/>
          </p:cNvSpPr>
          <p:nvPr/>
        </p:nvSpPr>
        <p:spPr bwMode="auto">
          <a:xfrm>
            <a:off x="230554" y="3123344"/>
            <a:ext cx="3014922" cy="670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w="9525" cmpd="sng">
                  <a:solidFill>
                    <a:srgbClr val="FFFFFF"/>
                  </a:solidFill>
                  <a:prstDash val="solid"/>
                  <a:miter lim="800000"/>
                </a:ln>
                <a:solidFill>
                  <a:srgbClr val="7030A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Holiest of All</a:t>
            </a:r>
            <a:endParaRPr kumimoji="0" lang="en-US" altLang="en-US" sz="3600" b="1" i="1" u="none" strike="noStrike" kern="0" cap="none" spc="0" normalizeH="0" baseline="0" noProof="0" dirty="0">
              <a:ln w="9525" cmpd="sng">
                <a:solidFill>
                  <a:srgbClr val="FFFFFF"/>
                </a:solidFill>
                <a:prstDash val="solid"/>
                <a:miter lim="800000"/>
              </a:ln>
              <a:solidFill>
                <a:srgbClr val="7030A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6" name="1">
            <a:extLst>
              <a:ext uri="{FF2B5EF4-FFF2-40B4-BE49-F238E27FC236}">
                <a16:creationId xmlns:a16="http://schemas.microsoft.com/office/drawing/2014/main" id="{1D93D86D-5A7A-D3CA-B587-22B193C1E56D}"/>
              </a:ext>
            </a:extLst>
          </p:cNvPr>
          <p:cNvSpPr txBox="1">
            <a:spLocks noChangeArrowheads="1"/>
          </p:cNvSpPr>
          <p:nvPr/>
        </p:nvSpPr>
        <p:spPr bwMode="auto">
          <a:xfrm>
            <a:off x="6410475" y="4184316"/>
            <a:ext cx="884177"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3175" cmpd="sng">
                  <a:solidFill>
                    <a:srgbClr val="FFFFFF"/>
                  </a:solidFill>
                  <a:prstDash val="solid"/>
                  <a:miter lim="800000"/>
                </a:ln>
                <a:solidFill>
                  <a:srgbClr val="FFC000"/>
                </a:solidFill>
                <a:effectLst>
                  <a:glow rad="127000">
                    <a:srgbClr val="000000"/>
                  </a:glow>
                  <a:outerShdw blurRad="50800" algn="tl" rotWithShape="0">
                    <a:srgbClr val="000000"/>
                  </a:outerShdw>
                </a:effectLst>
                <a:uLnTx/>
                <a:uFillTx/>
                <a:latin typeface="Calibri" panose="020F0502020204030204" pitchFamily="34" charset="0"/>
                <a:ea typeface="+mj-ea"/>
                <a:cs typeface="+mj-cs"/>
              </a:rPr>
              <a:t>①</a:t>
            </a:r>
            <a:endParaRPr kumimoji="0" lang="en-US" altLang="en-US" sz="4000" b="1" i="1" u="none" strike="noStrike" kern="0" cap="none" spc="0" normalizeH="0" baseline="0" noProof="0" dirty="0">
              <a:ln w="3175" cmpd="sng">
                <a:solidFill>
                  <a:srgbClr val="FFFFFF"/>
                </a:solidFill>
                <a:prstDash val="solid"/>
                <a:miter lim="800000"/>
              </a:ln>
              <a:solidFill>
                <a:srgbClr val="FFC000"/>
              </a:solidFill>
              <a:effectLst>
                <a:glow rad="1270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7" name="2">
            <a:extLst>
              <a:ext uri="{FF2B5EF4-FFF2-40B4-BE49-F238E27FC236}">
                <a16:creationId xmlns:a16="http://schemas.microsoft.com/office/drawing/2014/main" id="{ECB839ED-549D-10AE-2599-4EC76189F089}"/>
              </a:ext>
            </a:extLst>
          </p:cNvPr>
          <p:cNvSpPr txBox="1">
            <a:spLocks noChangeArrowheads="1"/>
          </p:cNvSpPr>
          <p:nvPr/>
        </p:nvSpPr>
        <p:spPr bwMode="auto">
          <a:xfrm>
            <a:off x="5114219" y="4727134"/>
            <a:ext cx="884177"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3175" cmpd="sng">
                  <a:solidFill>
                    <a:srgbClr val="FFFFFF"/>
                  </a:solidFill>
                  <a:prstDash val="solid"/>
                  <a:miter lim="800000"/>
                </a:ln>
                <a:solidFill>
                  <a:srgbClr val="00B800"/>
                </a:solidFill>
                <a:effectLst>
                  <a:glow rad="127000">
                    <a:srgbClr val="000000"/>
                  </a:glow>
                  <a:outerShdw blurRad="50800" algn="tl" rotWithShape="0">
                    <a:srgbClr val="000000"/>
                  </a:outerShdw>
                </a:effectLst>
                <a:uLnTx/>
                <a:uFillTx/>
                <a:latin typeface="Calibri" panose="020F0502020204030204" pitchFamily="34" charset="0"/>
                <a:ea typeface="+mj-ea"/>
                <a:cs typeface="+mj-cs"/>
              </a:rPr>
              <a:t>②</a:t>
            </a:r>
            <a:endParaRPr kumimoji="0" lang="en-US" altLang="en-US" sz="4000" b="1" i="1" u="none" strike="noStrike" kern="0" cap="none" spc="0" normalizeH="0" baseline="0" noProof="0" dirty="0">
              <a:ln w="3175" cmpd="sng">
                <a:solidFill>
                  <a:srgbClr val="FFFFFF"/>
                </a:solidFill>
                <a:prstDash val="solid"/>
                <a:miter lim="800000"/>
              </a:ln>
              <a:solidFill>
                <a:srgbClr val="00B800"/>
              </a:solidFill>
              <a:effectLst>
                <a:glow rad="1270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8" name="3">
            <a:extLst>
              <a:ext uri="{FF2B5EF4-FFF2-40B4-BE49-F238E27FC236}">
                <a16:creationId xmlns:a16="http://schemas.microsoft.com/office/drawing/2014/main" id="{06BEBCE4-6E76-D3DC-5D73-9E092C449B50}"/>
              </a:ext>
            </a:extLst>
          </p:cNvPr>
          <p:cNvSpPr txBox="1">
            <a:spLocks noChangeArrowheads="1"/>
          </p:cNvSpPr>
          <p:nvPr/>
        </p:nvSpPr>
        <p:spPr bwMode="auto">
          <a:xfrm>
            <a:off x="3038839" y="5292212"/>
            <a:ext cx="884177"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3175" cmpd="sng">
                  <a:solidFill>
                    <a:srgbClr val="FFFFFF"/>
                  </a:solidFill>
                  <a:prstDash val="solid"/>
                  <a:miter lim="800000"/>
                </a:ln>
                <a:solidFill>
                  <a:srgbClr val="C00000"/>
                </a:solidFill>
                <a:effectLst>
                  <a:glow rad="127000">
                    <a:srgbClr val="000000"/>
                  </a:glow>
                  <a:outerShdw blurRad="50800" algn="tl" rotWithShape="0">
                    <a:srgbClr val="000000"/>
                  </a:outerShdw>
                </a:effectLst>
                <a:uLnTx/>
                <a:uFillTx/>
                <a:latin typeface="Calibri" panose="020F0502020204030204" pitchFamily="34" charset="0"/>
                <a:ea typeface="+mj-ea"/>
                <a:cs typeface="+mj-cs"/>
              </a:rPr>
              <a:t>③</a:t>
            </a:r>
            <a:endParaRPr kumimoji="0" lang="en-US" altLang="en-US" sz="4000" b="1" i="1" u="none" strike="noStrike" kern="0" cap="none" spc="0" normalizeH="0" baseline="0" noProof="0" dirty="0">
              <a:ln w="3175" cmpd="sng">
                <a:solidFill>
                  <a:srgbClr val="FFFFFF"/>
                </a:solidFill>
                <a:prstDash val="solid"/>
                <a:miter lim="800000"/>
              </a:ln>
              <a:solidFill>
                <a:srgbClr val="C00000"/>
              </a:solidFill>
              <a:effectLst>
                <a:glow rad="1270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9" name="Rectangle 2">
            <a:extLst>
              <a:ext uri="{FF2B5EF4-FFF2-40B4-BE49-F238E27FC236}">
                <a16:creationId xmlns:a16="http://schemas.microsoft.com/office/drawing/2014/main" id="{63D22B8E-BED1-43BC-8DD0-B6B6B9A00052}"/>
              </a:ext>
            </a:extLst>
          </p:cNvPr>
          <p:cNvSpPr txBox="1">
            <a:spLocks noChangeArrowheads="1"/>
          </p:cNvSpPr>
          <p:nvPr/>
        </p:nvSpPr>
        <p:spPr>
          <a:xfrm>
            <a:off x="378995" y="4191990"/>
            <a:ext cx="8386011" cy="2608752"/>
          </a:xfrm>
          <a:prstGeom prst="rect">
            <a:avLst/>
          </a:prstGeom>
        </p:spPr>
        <p:txBody>
          <a:bodyPr vert="horz" lIns="91440" tIns="45720" rIns="91440" bIns="45720" rtlCol="0" anchor="ctr">
            <a:norm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above it were the cherubim of glory overshadowing the mercy seat. Of these things we cannot now speak in detail.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9:5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0" name="Title 1">
            <a:extLst>
              <a:ext uri="{FF2B5EF4-FFF2-40B4-BE49-F238E27FC236}">
                <a16:creationId xmlns:a16="http://schemas.microsoft.com/office/drawing/2014/main" id="{96879E0E-647E-860B-6EBC-BB924DDD062E}"/>
              </a:ext>
            </a:extLst>
          </p:cNvPr>
          <p:cNvSpPr txBox="1">
            <a:spLocks/>
          </p:cNvSpPr>
          <p:nvPr/>
        </p:nvSpPr>
        <p:spPr>
          <a:xfrm>
            <a:off x="2684001" y="5423425"/>
            <a:ext cx="562026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6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1" name="Rectangle 2">
            <a:extLst>
              <a:ext uri="{FF2B5EF4-FFF2-40B4-BE49-F238E27FC236}">
                <a16:creationId xmlns:a16="http://schemas.microsoft.com/office/drawing/2014/main" id="{3FA72262-7BAA-014B-8E61-25B5901AB6C6}"/>
              </a:ext>
            </a:extLst>
          </p:cNvPr>
          <p:cNvSpPr txBox="1">
            <a:spLocks noChangeArrowheads="1"/>
          </p:cNvSpPr>
          <p:nvPr/>
        </p:nvSpPr>
        <p:spPr bwMode="auto">
          <a:xfrm>
            <a:off x="2677161" y="5349241"/>
            <a:ext cx="5615986" cy="781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cannot now speak in detail</a:t>
            </a:r>
            <a:endParaRPr kumimoji="0" lang="en-US" altLang="en-US" sz="36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3CC3F8D8-2FB2-19D2-0311-C5E268EB7781}"/>
              </a:ext>
            </a:extLst>
          </p:cNvPr>
          <p:cNvSpPr txBox="1">
            <a:spLocks noChangeArrowheads="1"/>
          </p:cNvSpPr>
          <p:nvPr/>
        </p:nvSpPr>
        <p:spPr bwMode="auto">
          <a:xfrm>
            <a:off x="7002967" y="4155122"/>
            <a:ext cx="170161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golden</a:t>
            </a:r>
            <a:endParaRPr kumimoji="0" lang="en-US" altLang="en-US" sz="3600" b="1" i="1"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5" name="Rectangle 2">
            <a:extLst>
              <a:ext uri="{FF2B5EF4-FFF2-40B4-BE49-F238E27FC236}">
                <a16:creationId xmlns:a16="http://schemas.microsoft.com/office/drawing/2014/main" id="{70076142-C20C-1BF5-AD41-FE8516785457}"/>
              </a:ext>
            </a:extLst>
          </p:cNvPr>
          <p:cNvSpPr txBox="1">
            <a:spLocks noChangeArrowheads="1"/>
          </p:cNvSpPr>
          <p:nvPr/>
        </p:nvSpPr>
        <p:spPr bwMode="auto">
          <a:xfrm>
            <a:off x="444699" y="4701532"/>
            <a:ext cx="108946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pot</a:t>
            </a:r>
            <a:endParaRPr kumimoji="0" lang="en-US" altLang="en-US" sz="3600" b="1" i="1"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72" name="Rectangle 2">
            <a:extLst>
              <a:ext uri="{FF2B5EF4-FFF2-40B4-BE49-F238E27FC236}">
                <a16:creationId xmlns:a16="http://schemas.microsoft.com/office/drawing/2014/main" id="{E32D3DA7-67D5-5EF1-2E01-CF5799A9BAFF}"/>
              </a:ext>
            </a:extLst>
          </p:cNvPr>
          <p:cNvSpPr txBox="1">
            <a:spLocks noChangeArrowheads="1"/>
          </p:cNvSpPr>
          <p:nvPr/>
        </p:nvSpPr>
        <p:spPr bwMode="auto">
          <a:xfrm>
            <a:off x="3646449" y="4704071"/>
            <a:ext cx="176121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manna</a:t>
            </a:r>
            <a:endParaRPr kumimoji="0" lang="en-US" altLang="en-US" sz="3600" b="1" i="1"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73" name="Rectangle 2">
            <a:extLst>
              <a:ext uri="{FF2B5EF4-FFF2-40B4-BE49-F238E27FC236}">
                <a16:creationId xmlns:a16="http://schemas.microsoft.com/office/drawing/2014/main" id="{48F66F10-B8CE-CE97-FE2A-ECCD40E5EBF5}"/>
              </a:ext>
            </a:extLst>
          </p:cNvPr>
          <p:cNvSpPr txBox="1">
            <a:spLocks noChangeArrowheads="1"/>
          </p:cNvSpPr>
          <p:nvPr/>
        </p:nvSpPr>
        <p:spPr bwMode="auto">
          <a:xfrm>
            <a:off x="6735336" y="4691381"/>
            <a:ext cx="1070083" cy="829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w="17780" cmpd="sng">
                  <a:solidFill>
                    <a:srgbClr val="FFFFFF"/>
                  </a:solidFill>
                  <a:prstDash val="solid"/>
                  <a:miter lim="800000"/>
                </a:ln>
                <a:solidFill>
                  <a:srgbClr val="00B8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rod</a:t>
            </a:r>
            <a:endParaRPr kumimoji="0" lang="en-US" altLang="en-US" sz="3600" b="1" i="1" u="none" strike="noStrike" kern="0" cap="none" spc="0" normalizeH="0" baseline="0" noProof="0" dirty="0">
              <a:ln w="17780" cmpd="sng">
                <a:solidFill>
                  <a:srgbClr val="FFFFFF"/>
                </a:solidFill>
                <a:prstDash val="solid"/>
                <a:miter lim="800000"/>
              </a:ln>
              <a:solidFill>
                <a:srgbClr val="00B8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75" name="Rectangle 2">
            <a:extLst>
              <a:ext uri="{FF2B5EF4-FFF2-40B4-BE49-F238E27FC236}">
                <a16:creationId xmlns:a16="http://schemas.microsoft.com/office/drawing/2014/main" id="{2BBB9E06-CAB9-F9D1-D94A-57632C14B379}"/>
              </a:ext>
            </a:extLst>
          </p:cNvPr>
          <p:cNvSpPr txBox="1">
            <a:spLocks noChangeArrowheads="1"/>
          </p:cNvSpPr>
          <p:nvPr/>
        </p:nvSpPr>
        <p:spPr bwMode="auto">
          <a:xfrm>
            <a:off x="3756413" y="5249924"/>
            <a:ext cx="1666488"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w="17780" cmpd="sng">
                  <a:solidFill>
                    <a:srgbClr val="FFFFFF"/>
                  </a:solidFill>
                  <a:prstDash val="solid"/>
                  <a:miter lim="800000"/>
                </a:ln>
                <a:solidFill>
                  <a:srgbClr val="C00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tablets</a:t>
            </a:r>
            <a:endParaRPr kumimoji="0" lang="en-US" altLang="en-US" sz="3600" b="1" i="1" u="none" strike="noStrike" kern="0" cap="none" spc="0" normalizeH="0" baseline="0" noProof="0" dirty="0">
              <a:ln w="17780" cmpd="sng">
                <a:solidFill>
                  <a:srgbClr val="FFFFFF"/>
                </a:solidFill>
                <a:prstDash val="solid"/>
                <a:miter lim="800000"/>
              </a:ln>
              <a:solidFill>
                <a:srgbClr val="C00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Dwells">
            <a:extLst>
              <a:ext uri="{FF2B5EF4-FFF2-40B4-BE49-F238E27FC236}">
                <a16:creationId xmlns:a16="http://schemas.microsoft.com/office/drawing/2014/main" id="{005F091F-8CE4-5D17-C098-DE2382B0B803}"/>
              </a:ext>
            </a:extLst>
          </p:cNvPr>
          <p:cNvSpPr txBox="1">
            <a:spLocks noChangeArrowheads="1"/>
          </p:cNvSpPr>
          <p:nvPr/>
        </p:nvSpPr>
        <p:spPr bwMode="auto">
          <a:xfrm>
            <a:off x="1635875" y="2712558"/>
            <a:ext cx="1991245" cy="823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dwells</a:t>
            </a:r>
          </a:p>
        </p:txBody>
      </p:sp>
      <p:sp>
        <p:nvSpPr>
          <p:cNvPr id="24" name="Rectangle 2">
            <a:extLst>
              <a:ext uri="{FF2B5EF4-FFF2-40B4-BE49-F238E27FC236}">
                <a16:creationId xmlns:a16="http://schemas.microsoft.com/office/drawing/2014/main" id="{47A2FF22-F366-825D-08F0-3FBD4FF3C87F}"/>
              </a:ext>
            </a:extLst>
          </p:cNvPr>
          <p:cNvSpPr txBox="1">
            <a:spLocks noChangeArrowheads="1"/>
          </p:cNvSpPr>
          <p:nvPr/>
        </p:nvSpPr>
        <p:spPr bwMode="auto">
          <a:xfrm>
            <a:off x="3719246" y="4193037"/>
            <a:ext cx="2065434" cy="768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name is</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77" name="Rectangle: Rounded Corners 3076">
            <a:extLst>
              <a:ext uri="{FF2B5EF4-FFF2-40B4-BE49-F238E27FC236}">
                <a16:creationId xmlns:a16="http://schemas.microsoft.com/office/drawing/2014/main" id="{3234B6F4-462E-BD6A-6CC6-3E838CD140A1}"/>
              </a:ext>
            </a:extLst>
          </p:cNvPr>
          <p:cNvSpPr/>
          <p:nvPr/>
        </p:nvSpPr>
        <p:spPr>
          <a:xfrm>
            <a:off x="3838523" y="4282537"/>
            <a:ext cx="1815751" cy="648865"/>
          </a:xfrm>
          <a:prstGeom prst="roundRect">
            <a:avLst/>
          </a:prstGeom>
          <a:noFill/>
          <a:ln w="57150" cap="flat" cmpd="sng" algn="ctr">
            <a:solidFill>
              <a:srgbClr val="FF0000"/>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3078" name="Rectangle 2">
            <a:extLst>
              <a:ext uri="{FF2B5EF4-FFF2-40B4-BE49-F238E27FC236}">
                <a16:creationId xmlns:a16="http://schemas.microsoft.com/office/drawing/2014/main" id="{064F6B75-AE82-B9FB-8B48-0A94C9561C88}"/>
              </a:ext>
            </a:extLst>
          </p:cNvPr>
          <p:cNvSpPr txBox="1">
            <a:spLocks noChangeArrowheads="1"/>
          </p:cNvSpPr>
          <p:nvPr/>
        </p:nvSpPr>
        <p:spPr bwMode="auto">
          <a:xfrm>
            <a:off x="412955" y="5326666"/>
            <a:ext cx="2022020" cy="65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w="17780" cmpd="sng">
                  <a:solidFill>
                    <a:srgbClr val="FFFFFF"/>
                  </a:solidFill>
                  <a:prstDash val="solid"/>
                  <a:miter lim="800000"/>
                </a:ln>
                <a:solidFill>
                  <a:srgbClr val="00B8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budded</a:t>
            </a:r>
            <a:endParaRPr kumimoji="0" lang="en-US" altLang="en-US" sz="3600" b="1" i="1" u="none" strike="noStrike" kern="0" cap="none" spc="0" normalizeH="0" baseline="0" noProof="0" dirty="0">
              <a:ln w="17780" cmpd="sng">
                <a:solidFill>
                  <a:srgbClr val="FFFFFF"/>
                </a:solidFill>
                <a:prstDash val="solid"/>
                <a:miter lim="800000"/>
              </a:ln>
              <a:solidFill>
                <a:srgbClr val="00B8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76" name="Arrow: Right 3075">
            <a:extLst>
              <a:ext uri="{FF2B5EF4-FFF2-40B4-BE49-F238E27FC236}">
                <a16:creationId xmlns:a16="http://schemas.microsoft.com/office/drawing/2014/main" id="{E8A2523A-59A2-34F0-6827-6E88368D1922}"/>
              </a:ext>
            </a:extLst>
          </p:cNvPr>
          <p:cNvSpPr/>
          <p:nvPr/>
        </p:nvSpPr>
        <p:spPr>
          <a:xfrm>
            <a:off x="1706813" y="3847262"/>
            <a:ext cx="700068" cy="414294"/>
          </a:xfrm>
          <a:prstGeom prst="rightArrow">
            <a:avLst>
              <a:gd name="adj1" fmla="val 48872"/>
              <a:gd name="adj2" fmla="val 82319"/>
            </a:avLst>
          </a:prstGeom>
          <a:solidFill>
            <a:schemeClr val="tx2">
              <a:lumMod val="60000"/>
              <a:lumOff val="40000"/>
            </a:schemeClr>
          </a:solidFill>
          <a:ln w="9525">
            <a:solidFill>
              <a:schemeClr val="bg1"/>
            </a:solidFill>
          </a:ln>
          <a:effectLst>
            <a:glow rad="76200">
              <a:schemeClr val="tx1"/>
            </a:glow>
          </a:effectLst>
          <a:scene3d>
            <a:camera prst="orthographicFront"/>
            <a:lightRig rig="glow" dir="t"/>
          </a:scene3d>
          <a:sp3d contourW="12700" prstMaterial="plastic">
            <a:bevelT h="13335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3079" name="Arrow: Right 3078">
            <a:extLst>
              <a:ext uri="{FF2B5EF4-FFF2-40B4-BE49-F238E27FC236}">
                <a16:creationId xmlns:a16="http://schemas.microsoft.com/office/drawing/2014/main" id="{5932EC52-134A-4E18-F861-8C971753A5E0}"/>
              </a:ext>
            </a:extLst>
          </p:cNvPr>
          <p:cNvSpPr/>
          <p:nvPr/>
        </p:nvSpPr>
        <p:spPr>
          <a:xfrm rot="10800000">
            <a:off x="6701797" y="3847262"/>
            <a:ext cx="700068" cy="414294"/>
          </a:xfrm>
          <a:prstGeom prst="rightArrow">
            <a:avLst>
              <a:gd name="adj1" fmla="val 48872"/>
              <a:gd name="adj2" fmla="val 82319"/>
            </a:avLst>
          </a:prstGeom>
          <a:solidFill>
            <a:schemeClr val="tx2">
              <a:lumMod val="60000"/>
              <a:lumOff val="40000"/>
            </a:schemeClr>
          </a:solidFill>
          <a:ln w="9525">
            <a:solidFill>
              <a:schemeClr val="bg1"/>
            </a:solidFill>
          </a:ln>
          <a:effectLst>
            <a:glow rad="76200">
              <a:schemeClr val="tx1"/>
            </a:glow>
          </a:effectLst>
          <a:scene3d>
            <a:camera prst="orthographicFront"/>
            <a:lightRig rig="glow" dir="t"/>
          </a:scene3d>
          <a:sp3d contourW="12700" prstMaterial="plastic">
            <a:bevelT h="133350"/>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3080" name="Rectangle 2">
            <a:extLst>
              <a:ext uri="{FF2B5EF4-FFF2-40B4-BE49-F238E27FC236}">
                <a16:creationId xmlns:a16="http://schemas.microsoft.com/office/drawing/2014/main" id="{1BDFDEB1-0A2D-1BA8-868E-A83F6C972992}"/>
              </a:ext>
            </a:extLst>
          </p:cNvPr>
          <p:cNvSpPr txBox="1">
            <a:spLocks noChangeArrowheads="1"/>
          </p:cNvSpPr>
          <p:nvPr/>
        </p:nvSpPr>
        <p:spPr bwMode="auto">
          <a:xfrm>
            <a:off x="4501564" y="3651783"/>
            <a:ext cx="2780271" cy="776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Hosts</a:t>
            </a:r>
            <a:endParaRPr kumimoji="0" lang="en-US" altLang="en-US" sz="4000" b="1" i="1"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81" name="Rectangle 2">
            <a:extLst>
              <a:ext uri="{FF2B5EF4-FFF2-40B4-BE49-F238E27FC236}">
                <a16:creationId xmlns:a16="http://schemas.microsoft.com/office/drawing/2014/main" id="{9C2E60EC-E1AE-33D9-1F77-8C0ED7D531CD}"/>
              </a:ext>
            </a:extLst>
          </p:cNvPr>
          <p:cNvSpPr txBox="1">
            <a:spLocks noChangeArrowheads="1"/>
          </p:cNvSpPr>
          <p:nvPr/>
        </p:nvSpPr>
        <p:spPr bwMode="auto">
          <a:xfrm>
            <a:off x="4501564" y="3650234"/>
            <a:ext cx="2780271" cy="776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Giver</a:t>
            </a:r>
            <a:endParaRPr kumimoji="0" lang="en-US" altLang="en-US" sz="4000" b="1" i="1"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84" name="Rectangle 2">
            <a:extLst>
              <a:ext uri="{FF2B5EF4-FFF2-40B4-BE49-F238E27FC236}">
                <a16:creationId xmlns:a16="http://schemas.microsoft.com/office/drawing/2014/main" id="{FBC4CCA0-BBA8-EAB5-3B31-10D35C246180}"/>
              </a:ext>
            </a:extLst>
          </p:cNvPr>
          <p:cNvSpPr txBox="1">
            <a:spLocks noChangeArrowheads="1"/>
          </p:cNvSpPr>
          <p:nvPr/>
        </p:nvSpPr>
        <p:spPr bwMode="auto">
          <a:xfrm>
            <a:off x="4450764" y="3651783"/>
            <a:ext cx="2780271" cy="776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Anchor</a:t>
            </a:r>
            <a:endParaRPr kumimoji="0" lang="en-US" altLang="en-US" sz="4000" b="1" i="1"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85" name="Rectangle 2">
            <a:extLst>
              <a:ext uri="{FF2B5EF4-FFF2-40B4-BE49-F238E27FC236}">
                <a16:creationId xmlns:a16="http://schemas.microsoft.com/office/drawing/2014/main" id="{BDC5E754-AEC5-F1A1-E54A-9ED78CC68DB8}"/>
              </a:ext>
            </a:extLst>
          </p:cNvPr>
          <p:cNvSpPr txBox="1">
            <a:spLocks noChangeArrowheads="1"/>
          </p:cNvSpPr>
          <p:nvPr/>
        </p:nvSpPr>
        <p:spPr bwMode="auto">
          <a:xfrm>
            <a:off x="4375139" y="3651783"/>
            <a:ext cx="2780271" cy="776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Presenter</a:t>
            </a:r>
            <a:endParaRPr kumimoji="0" lang="en-US" altLang="en-US" sz="4000" b="1" i="1"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86" name="Rectangle 2">
            <a:extLst>
              <a:ext uri="{FF2B5EF4-FFF2-40B4-BE49-F238E27FC236}">
                <a16:creationId xmlns:a16="http://schemas.microsoft.com/office/drawing/2014/main" id="{91B4522C-30B4-D21A-24CD-75137D539AE8}"/>
              </a:ext>
            </a:extLst>
          </p:cNvPr>
          <p:cNvSpPr txBox="1">
            <a:spLocks noChangeArrowheads="1"/>
          </p:cNvSpPr>
          <p:nvPr/>
        </p:nvSpPr>
        <p:spPr bwMode="auto">
          <a:xfrm>
            <a:off x="4486184" y="3651783"/>
            <a:ext cx="2780271" cy="776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sz="4000" b="1"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latin typeface="Calibri" panose="020F0502020204030204" pitchFamily="34" charset="0"/>
              </a:rPr>
              <a:t>Announcer</a:t>
            </a:r>
          </a:p>
        </p:txBody>
      </p:sp>
      <p:sp>
        <p:nvSpPr>
          <p:cNvPr id="3089" name="Rectangle 2">
            <a:extLst>
              <a:ext uri="{FF2B5EF4-FFF2-40B4-BE49-F238E27FC236}">
                <a16:creationId xmlns:a16="http://schemas.microsoft.com/office/drawing/2014/main" id="{0C573C94-3441-2268-4073-D2AC9C1A49FF}"/>
              </a:ext>
            </a:extLst>
          </p:cNvPr>
          <p:cNvSpPr txBox="1">
            <a:spLocks noChangeArrowheads="1"/>
          </p:cNvSpPr>
          <p:nvPr/>
        </p:nvSpPr>
        <p:spPr bwMode="auto">
          <a:xfrm>
            <a:off x="4545344" y="3651783"/>
            <a:ext cx="2780271" cy="776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Ringmaster</a:t>
            </a:r>
            <a:endParaRPr kumimoji="0" lang="en-US" altLang="en-US" sz="4000" b="1" i="1"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90" name="Rectangle 2">
            <a:extLst>
              <a:ext uri="{FF2B5EF4-FFF2-40B4-BE49-F238E27FC236}">
                <a16:creationId xmlns:a16="http://schemas.microsoft.com/office/drawing/2014/main" id="{7A8DAC2C-2BDB-DA18-75E4-03E2DDA39E8B}"/>
              </a:ext>
            </a:extLst>
          </p:cNvPr>
          <p:cNvSpPr txBox="1">
            <a:spLocks noChangeArrowheads="1"/>
          </p:cNvSpPr>
          <p:nvPr/>
        </p:nvSpPr>
        <p:spPr bwMode="auto">
          <a:xfrm>
            <a:off x="4446085" y="3651783"/>
            <a:ext cx="3052735" cy="776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Commander</a:t>
            </a:r>
            <a:endParaRPr kumimoji="0" lang="en-US" altLang="en-US" sz="4000" b="1" i="1"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Hidden" hidden="1">
            <a:extLst>
              <a:ext uri="{FF2B5EF4-FFF2-40B4-BE49-F238E27FC236}">
                <a16:creationId xmlns:a16="http://schemas.microsoft.com/office/drawing/2014/main" id="{9FF7D2A3-97F1-6E99-1EA3-7EED16EFDB3D}"/>
              </a:ext>
            </a:extLst>
          </p:cNvPr>
          <p:cNvSpPr txBox="1">
            <a:spLocks noChangeArrowheads="1"/>
          </p:cNvSpPr>
          <p:nvPr/>
        </p:nvSpPr>
        <p:spPr bwMode="auto">
          <a:xfrm>
            <a:off x="3578492" y="3300938"/>
            <a:ext cx="2035044" cy="78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dwells</a:t>
            </a:r>
          </a:p>
        </p:txBody>
      </p:sp>
      <p:sp>
        <p:nvSpPr>
          <p:cNvPr id="4" name="Ark" hidden="1">
            <a:extLst>
              <a:ext uri="{FF2B5EF4-FFF2-40B4-BE49-F238E27FC236}">
                <a16:creationId xmlns:a16="http://schemas.microsoft.com/office/drawing/2014/main" id="{F3961864-6234-C532-B892-65E4E50D6127}"/>
              </a:ext>
            </a:extLst>
          </p:cNvPr>
          <p:cNvSpPr txBox="1">
            <a:spLocks noChangeArrowheads="1"/>
          </p:cNvSpPr>
          <p:nvPr/>
        </p:nvSpPr>
        <p:spPr bwMode="auto">
          <a:xfrm>
            <a:off x="6599903" y="3578943"/>
            <a:ext cx="2113213" cy="77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the ark</a:t>
            </a:r>
            <a:endParaRPr kumimoji="0" lang="en-US" altLang="en-US" sz="4000" b="1" i="1"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181463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p:tgtEl>
                                          <p:spTgt spid="2"/>
                                        </p:tgtEl>
                                        <p:attrNameLst>
                                          <p:attrName>ppt_x</p:attrName>
                                        </p:attrNameLst>
                                      </p:cBhvr>
                                      <p:tavLst>
                                        <p:tav tm="0">
                                          <p:val>
                                            <p:strVal val="#ppt_x-#ppt_w*1.125000"/>
                                          </p:val>
                                        </p:tav>
                                        <p:tav tm="100000">
                                          <p:val>
                                            <p:strVal val="#ppt_x"/>
                                          </p:val>
                                        </p:tav>
                                      </p:tavLst>
                                    </p:anim>
                                    <p:animEffect transition="in" filter="wipe(right)">
                                      <p:cBhvr>
                                        <p:cTn id="8" dur="750"/>
                                        <p:tgtEl>
                                          <p:spTgt spid="2"/>
                                        </p:tgtEl>
                                      </p:cBhvr>
                                    </p:animEffect>
                                  </p:childTnLst>
                                </p:cTn>
                              </p:par>
                            </p:childTnLst>
                          </p:cTn>
                        </p:par>
                        <p:par>
                          <p:cTn id="9" fill="hold">
                            <p:stCondLst>
                              <p:cond delay="1000"/>
                            </p:stCondLst>
                            <p:childTnLst>
                              <p:par>
                                <p:cTn id="10" presetID="10" presetClass="exit" presetSubtype="0" fill="hold" grpId="1" nodeType="after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par>
                          <p:cTn id="16" fill="hold">
                            <p:stCondLst>
                              <p:cond delay="1500"/>
                            </p:stCondLst>
                            <p:childTnLst>
                              <p:par>
                                <p:cTn id="17" presetID="3" presetClass="emph" presetSubtype="2" fill="hold" grpId="3" nodeType="afterEffect">
                                  <p:stCondLst>
                                    <p:cond delay="0"/>
                                  </p:stCondLst>
                                  <p:childTnLst>
                                    <p:animClr clrSpc="rgb" dir="cw">
                                      <p:cBhvr override="childStyle">
                                        <p:cTn id="18" dur="10" fill="hold"/>
                                        <p:tgtEl>
                                          <p:spTgt spid="3"/>
                                        </p:tgtEl>
                                        <p:attrNameLst>
                                          <p:attrName>style.color</p:attrName>
                                        </p:attrNameLst>
                                      </p:cBhvr>
                                      <p:to>
                                        <a:srgbClr val="0066FF"/>
                                      </p:to>
                                    </p:animClr>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childTnLst>
                                </p:cTn>
                              </p:par>
                              <p:par>
                                <p:cTn id="25" presetID="22" presetClass="entr" presetSubtype="8" fill="hold" grpId="0" nodeType="withEffect">
                                  <p:stCondLst>
                                    <p:cond delay="25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par>
                                <p:cTn id="28" presetID="22" presetClass="entr" presetSubtype="8" fill="hold" grpId="0" nodeType="withEffect">
                                  <p:stCondLst>
                                    <p:cond delay="50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par>
                                <p:cTn id="31" presetID="22" presetClass="entr" presetSubtype="8" fill="hold" grpId="0" nodeType="withEffect">
                                  <p:stCondLst>
                                    <p:cond delay="750"/>
                                  </p:stCondLst>
                                  <p:childTnLst>
                                    <p:set>
                                      <p:cBhvr>
                                        <p:cTn id="32" dur="1" fill="hold">
                                          <p:stCondLst>
                                            <p:cond delay="0"/>
                                          </p:stCondLst>
                                        </p:cTn>
                                        <p:tgtEl>
                                          <p:spTgt spid="3072"/>
                                        </p:tgtEl>
                                        <p:attrNameLst>
                                          <p:attrName>style.visibility</p:attrName>
                                        </p:attrNameLst>
                                      </p:cBhvr>
                                      <p:to>
                                        <p:strVal val="visible"/>
                                      </p:to>
                                    </p:set>
                                    <p:animEffect transition="in" filter="wipe(left)">
                                      <p:cBhvr>
                                        <p:cTn id="33" dur="500"/>
                                        <p:tgtEl>
                                          <p:spTgt spid="3072"/>
                                        </p:tgtEl>
                                      </p:cBhvr>
                                    </p:animEffect>
                                  </p:childTnLst>
                                </p:cTn>
                              </p:par>
                              <p:par>
                                <p:cTn id="34" presetID="23" presetClass="entr" presetSubtype="16" fill="hold" grpId="0" nodeType="withEffect">
                                  <p:stCondLst>
                                    <p:cond delay="1500"/>
                                  </p:stCondLst>
                                  <p:childTnLst>
                                    <p:set>
                                      <p:cBhvr>
                                        <p:cTn id="35" dur="1" fill="hold">
                                          <p:stCondLst>
                                            <p:cond delay="0"/>
                                          </p:stCondLst>
                                        </p:cTn>
                                        <p:tgtEl>
                                          <p:spTgt spid="27"/>
                                        </p:tgtEl>
                                        <p:attrNameLst>
                                          <p:attrName>style.visibility</p:attrName>
                                        </p:attrNameLst>
                                      </p:cBhvr>
                                      <p:to>
                                        <p:strVal val="visible"/>
                                      </p:to>
                                    </p:set>
                                    <p:anim calcmode="lin" valueType="num">
                                      <p:cBhvr>
                                        <p:cTn id="36" dur="500" fill="hold"/>
                                        <p:tgtEl>
                                          <p:spTgt spid="27"/>
                                        </p:tgtEl>
                                        <p:attrNameLst>
                                          <p:attrName>ppt_w</p:attrName>
                                        </p:attrNameLst>
                                      </p:cBhvr>
                                      <p:tavLst>
                                        <p:tav tm="0">
                                          <p:val>
                                            <p:fltVal val="0"/>
                                          </p:val>
                                        </p:tav>
                                        <p:tav tm="100000">
                                          <p:val>
                                            <p:strVal val="#ppt_w"/>
                                          </p:val>
                                        </p:tav>
                                      </p:tavLst>
                                    </p:anim>
                                    <p:anim calcmode="lin" valueType="num">
                                      <p:cBhvr>
                                        <p:cTn id="37" dur="500" fill="hold"/>
                                        <p:tgtEl>
                                          <p:spTgt spid="27"/>
                                        </p:tgtEl>
                                        <p:attrNameLst>
                                          <p:attrName>ppt_h</p:attrName>
                                        </p:attrNameLst>
                                      </p:cBhvr>
                                      <p:tavLst>
                                        <p:tav tm="0">
                                          <p:val>
                                            <p:fltVal val="0"/>
                                          </p:val>
                                        </p:tav>
                                        <p:tav tm="100000">
                                          <p:val>
                                            <p:strVal val="#ppt_h"/>
                                          </p:val>
                                        </p:tav>
                                      </p:tavLst>
                                    </p:anim>
                                  </p:childTnLst>
                                </p:cTn>
                              </p:par>
                              <p:par>
                                <p:cTn id="38" presetID="22" presetClass="entr" presetSubtype="8" fill="hold" grpId="0" nodeType="withEffect">
                                  <p:stCondLst>
                                    <p:cond delay="1900"/>
                                  </p:stCondLst>
                                  <p:childTnLst>
                                    <p:set>
                                      <p:cBhvr>
                                        <p:cTn id="39" dur="1" fill="hold">
                                          <p:stCondLst>
                                            <p:cond delay="0"/>
                                          </p:stCondLst>
                                        </p:cTn>
                                        <p:tgtEl>
                                          <p:spTgt spid="3073"/>
                                        </p:tgtEl>
                                        <p:attrNameLst>
                                          <p:attrName>style.visibility</p:attrName>
                                        </p:attrNameLst>
                                      </p:cBhvr>
                                      <p:to>
                                        <p:strVal val="visible"/>
                                      </p:to>
                                    </p:set>
                                    <p:animEffect transition="in" filter="wipe(left)">
                                      <p:cBhvr>
                                        <p:cTn id="40" dur="500"/>
                                        <p:tgtEl>
                                          <p:spTgt spid="3073"/>
                                        </p:tgtEl>
                                      </p:cBhvr>
                                    </p:animEffect>
                                  </p:childTnLst>
                                </p:cTn>
                              </p:par>
                              <p:par>
                                <p:cTn id="41" presetID="22" presetClass="entr" presetSubtype="8" fill="hold" grpId="0" nodeType="withEffect">
                                  <p:stCondLst>
                                    <p:cond delay="2250"/>
                                  </p:stCondLst>
                                  <p:childTnLst>
                                    <p:set>
                                      <p:cBhvr>
                                        <p:cTn id="42" dur="1" fill="hold">
                                          <p:stCondLst>
                                            <p:cond delay="0"/>
                                          </p:stCondLst>
                                        </p:cTn>
                                        <p:tgtEl>
                                          <p:spTgt spid="3078"/>
                                        </p:tgtEl>
                                        <p:attrNameLst>
                                          <p:attrName>style.visibility</p:attrName>
                                        </p:attrNameLst>
                                      </p:cBhvr>
                                      <p:to>
                                        <p:strVal val="visible"/>
                                      </p:to>
                                    </p:set>
                                    <p:animEffect transition="in" filter="wipe(left)">
                                      <p:cBhvr>
                                        <p:cTn id="43" dur="500"/>
                                        <p:tgtEl>
                                          <p:spTgt spid="3078"/>
                                        </p:tgtEl>
                                      </p:cBhvr>
                                    </p:animEffect>
                                  </p:childTnLst>
                                </p:cTn>
                              </p:par>
                              <p:par>
                                <p:cTn id="44" presetID="23" presetClass="entr" presetSubtype="16" fill="hold" grpId="0" nodeType="withEffect">
                                  <p:stCondLst>
                                    <p:cond delay="275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childTnLst>
                                </p:cTn>
                              </p:par>
                              <p:par>
                                <p:cTn id="48" presetID="22" presetClass="entr" presetSubtype="8" fill="hold" grpId="0" nodeType="withEffect">
                                  <p:stCondLst>
                                    <p:cond delay="3100"/>
                                  </p:stCondLst>
                                  <p:childTnLst>
                                    <p:set>
                                      <p:cBhvr>
                                        <p:cTn id="49" dur="1" fill="hold">
                                          <p:stCondLst>
                                            <p:cond delay="0"/>
                                          </p:stCondLst>
                                        </p:cTn>
                                        <p:tgtEl>
                                          <p:spTgt spid="3075"/>
                                        </p:tgtEl>
                                        <p:attrNameLst>
                                          <p:attrName>style.visibility</p:attrName>
                                        </p:attrNameLst>
                                      </p:cBhvr>
                                      <p:to>
                                        <p:strVal val="visible"/>
                                      </p:to>
                                    </p:set>
                                    <p:animEffect transition="in" filter="wipe(left)">
                                      <p:cBhvr>
                                        <p:cTn id="50" dur="500"/>
                                        <p:tgtEl>
                                          <p:spTgt spid="307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4"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250"/>
                                        <p:tgtEl>
                                          <p:spTgt spid="3"/>
                                        </p:tgtEl>
                                      </p:cBhvr>
                                    </p:animEffect>
                                  </p:childTnLst>
                                </p:cTn>
                              </p:par>
                              <p:par>
                                <p:cTn id="56" presetID="42" presetClass="path" presetSubtype="0" accel="50000" decel="50000" fill="hold" grpId="2" nodeType="withEffect">
                                  <p:stCondLst>
                                    <p:cond delay="0"/>
                                  </p:stCondLst>
                                  <p:childTnLst>
                                    <p:animMotion origin="layout" path="M 3.33333E-6 7.40741E-7 L 0.61441 -0.00602 " pathEditMode="relative" rAng="0" ptsTypes="AA">
                                      <p:cBhvr>
                                        <p:cTn id="57" dur="2000" fill="hold"/>
                                        <p:tgtEl>
                                          <p:spTgt spid="3"/>
                                        </p:tgtEl>
                                        <p:attrNameLst>
                                          <p:attrName>ppt_x</p:attrName>
                                          <p:attrName>ppt_y</p:attrName>
                                        </p:attrNameLst>
                                      </p:cBhvr>
                                      <p:rCtr x="30712" y="-301"/>
                                    </p:animMotion>
                                  </p:childTnLst>
                                </p:cTn>
                              </p:par>
                              <p:par>
                                <p:cTn id="58" presetID="6" presetClass="emph" presetSubtype="0" fill="hold" grpId="5" nodeType="withEffect">
                                  <p:stCondLst>
                                    <p:cond delay="0"/>
                                  </p:stCondLst>
                                  <p:childTnLst>
                                    <p:animScale>
                                      <p:cBhvr>
                                        <p:cTn id="59" dur="2000" fill="hold"/>
                                        <p:tgtEl>
                                          <p:spTgt spid="3"/>
                                        </p:tgtEl>
                                      </p:cBhvr>
                                      <p:by x="110000" y="110000"/>
                                    </p:animScale>
                                  </p:childTnLst>
                                </p:cTn>
                              </p:par>
                              <p:par>
                                <p:cTn id="60" presetID="10" presetClass="exit" presetSubtype="0" fill="hold" grpId="1" nodeType="withEffect">
                                  <p:stCondLst>
                                    <p:cond delay="0"/>
                                  </p:stCondLst>
                                  <p:childTnLst>
                                    <p:animEffect transition="out" filter="fade">
                                      <p:cBhvr>
                                        <p:cTn id="61" dur="1250"/>
                                        <p:tgtEl>
                                          <p:spTgt spid="2"/>
                                        </p:tgtEl>
                                      </p:cBhvr>
                                    </p:animEffect>
                                    <p:set>
                                      <p:cBhvr>
                                        <p:cTn id="62" dur="1" fill="hold">
                                          <p:stCondLst>
                                            <p:cond delay="1249"/>
                                          </p:stCondLst>
                                        </p:cTn>
                                        <p:tgtEl>
                                          <p:spTgt spid="2"/>
                                        </p:tgtEl>
                                        <p:attrNameLst>
                                          <p:attrName>style.visibility</p:attrName>
                                        </p:attrNameLst>
                                      </p:cBhvr>
                                      <p:to>
                                        <p:strVal val="hidden"/>
                                      </p:to>
                                    </p:set>
                                  </p:childTnLst>
                                </p:cTn>
                              </p:par>
                              <p:par>
                                <p:cTn id="63" presetID="53" presetClass="exit" presetSubtype="32" fill="hold" grpId="1" nodeType="withEffect">
                                  <p:stCondLst>
                                    <p:cond delay="0"/>
                                  </p:stCondLst>
                                  <p:childTnLst>
                                    <p:anim calcmode="lin" valueType="num">
                                      <p:cBhvr>
                                        <p:cTn id="64" dur="500"/>
                                        <p:tgtEl>
                                          <p:spTgt spid="26"/>
                                        </p:tgtEl>
                                        <p:attrNameLst>
                                          <p:attrName>ppt_w</p:attrName>
                                        </p:attrNameLst>
                                      </p:cBhvr>
                                      <p:tavLst>
                                        <p:tav tm="0">
                                          <p:val>
                                            <p:strVal val="ppt_w"/>
                                          </p:val>
                                        </p:tav>
                                        <p:tav tm="100000">
                                          <p:val>
                                            <p:fltVal val="0"/>
                                          </p:val>
                                        </p:tav>
                                      </p:tavLst>
                                    </p:anim>
                                    <p:anim calcmode="lin" valueType="num">
                                      <p:cBhvr>
                                        <p:cTn id="65" dur="500"/>
                                        <p:tgtEl>
                                          <p:spTgt spid="26"/>
                                        </p:tgtEl>
                                        <p:attrNameLst>
                                          <p:attrName>ppt_h</p:attrName>
                                        </p:attrNameLst>
                                      </p:cBhvr>
                                      <p:tavLst>
                                        <p:tav tm="0">
                                          <p:val>
                                            <p:strVal val="ppt_h"/>
                                          </p:val>
                                        </p:tav>
                                        <p:tav tm="100000">
                                          <p:val>
                                            <p:fltVal val="0"/>
                                          </p:val>
                                        </p:tav>
                                      </p:tavLst>
                                    </p:anim>
                                    <p:animEffect transition="out" filter="fade">
                                      <p:cBhvr>
                                        <p:cTn id="66" dur="500"/>
                                        <p:tgtEl>
                                          <p:spTgt spid="26"/>
                                        </p:tgtEl>
                                      </p:cBhvr>
                                    </p:animEffect>
                                    <p:set>
                                      <p:cBhvr>
                                        <p:cTn id="67" dur="1" fill="hold">
                                          <p:stCondLst>
                                            <p:cond delay="499"/>
                                          </p:stCondLst>
                                        </p:cTn>
                                        <p:tgtEl>
                                          <p:spTgt spid="26"/>
                                        </p:tgtEl>
                                        <p:attrNameLst>
                                          <p:attrName>style.visibility</p:attrName>
                                        </p:attrNameLst>
                                      </p:cBhvr>
                                      <p:to>
                                        <p:strVal val="hidden"/>
                                      </p:to>
                                    </p:set>
                                  </p:childTnLst>
                                </p:cTn>
                              </p:par>
                              <p:par>
                                <p:cTn id="68" presetID="53" presetClass="exit" presetSubtype="32" fill="hold" grpId="1" nodeType="withEffect">
                                  <p:stCondLst>
                                    <p:cond delay="0"/>
                                  </p:stCondLst>
                                  <p:childTnLst>
                                    <p:anim calcmode="lin" valueType="num">
                                      <p:cBhvr>
                                        <p:cTn id="69" dur="500"/>
                                        <p:tgtEl>
                                          <p:spTgt spid="27"/>
                                        </p:tgtEl>
                                        <p:attrNameLst>
                                          <p:attrName>ppt_w</p:attrName>
                                        </p:attrNameLst>
                                      </p:cBhvr>
                                      <p:tavLst>
                                        <p:tav tm="0">
                                          <p:val>
                                            <p:strVal val="ppt_w"/>
                                          </p:val>
                                        </p:tav>
                                        <p:tav tm="100000">
                                          <p:val>
                                            <p:fltVal val="0"/>
                                          </p:val>
                                        </p:tav>
                                      </p:tavLst>
                                    </p:anim>
                                    <p:anim calcmode="lin" valueType="num">
                                      <p:cBhvr>
                                        <p:cTn id="70" dur="500"/>
                                        <p:tgtEl>
                                          <p:spTgt spid="27"/>
                                        </p:tgtEl>
                                        <p:attrNameLst>
                                          <p:attrName>ppt_h</p:attrName>
                                        </p:attrNameLst>
                                      </p:cBhvr>
                                      <p:tavLst>
                                        <p:tav tm="0">
                                          <p:val>
                                            <p:strVal val="ppt_h"/>
                                          </p:val>
                                        </p:tav>
                                        <p:tav tm="100000">
                                          <p:val>
                                            <p:fltVal val="0"/>
                                          </p:val>
                                        </p:tav>
                                      </p:tavLst>
                                    </p:anim>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par>
                                <p:cTn id="73" presetID="53" presetClass="exit" presetSubtype="32" fill="hold" grpId="1" nodeType="withEffect">
                                  <p:stCondLst>
                                    <p:cond delay="0"/>
                                  </p:stCondLst>
                                  <p:childTnLst>
                                    <p:anim calcmode="lin" valueType="num">
                                      <p:cBhvr>
                                        <p:cTn id="74" dur="500"/>
                                        <p:tgtEl>
                                          <p:spTgt spid="28"/>
                                        </p:tgtEl>
                                        <p:attrNameLst>
                                          <p:attrName>ppt_w</p:attrName>
                                        </p:attrNameLst>
                                      </p:cBhvr>
                                      <p:tavLst>
                                        <p:tav tm="0">
                                          <p:val>
                                            <p:strVal val="ppt_w"/>
                                          </p:val>
                                        </p:tav>
                                        <p:tav tm="100000">
                                          <p:val>
                                            <p:fltVal val="0"/>
                                          </p:val>
                                        </p:tav>
                                      </p:tavLst>
                                    </p:anim>
                                    <p:anim calcmode="lin" valueType="num">
                                      <p:cBhvr>
                                        <p:cTn id="75" dur="500"/>
                                        <p:tgtEl>
                                          <p:spTgt spid="28"/>
                                        </p:tgtEl>
                                        <p:attrNameLst>
                                          <p:attrName>ppt_h</p:attrName>
                                        </p:attrNameLst>
                                      </p:cBhvr>
                                      <p:tavLst>
                                        <p:tav tm="0">
                                          <p:val>
                                            <p:strVal val="ppt_h"/>
                                          </p:val>
                                        </p:tav>
                                        <p:tav tm="100000">
                                          <p:val>
                                            <p:fltVal val="0"/>
                                          </p:val>
                                        </p:tav>
                                      </p:tavLst>
                                    </p:anim>
                                    <p:animEffect transition="out" filter="fade">
                                      <p:cBhvr>
                                        <p:cTn id="76" dur="500"/>
                                        <p:tgtEl>
                                          <p:spTgt spid="28"/>
                                        </p:tgtEl>
                                      </p:cBhvr>
                                    </p:animEffect>
                                    <p:set>
                                      <p:cBhvr>
                                        <p:cTn id="77" dur="1" fill="hold">
                                          <p:stCondLst>
                                            <p:cond delay="499"/>
                                          </p:stCondLst>
                                        </p:cTn>
                                        <p:tgtEl>
                                          <p:spTgt spid="28"/>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25"/>
                                        </p:tgtEl>
                                      </p:cBhvr>
                                    </p:animEffect>
                                    <p:set>
                                      <p:cBhvr>
                                        <p:cTn id="83" dur="1" fill="hold">
                                          <p:stCondLst>
                                            <p:cond delay="499"/>
                                          </p:stCondLst>
                                        </p:cTn>
                                        <p:tgtEl>
                                          <p:spTgt spid="25"/>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3072"/>
                                        </p:tgtEl>
                                      </p:cBhvr>
                                    </p:animEffect>
                                    <p:set>
                                      <p:cBhvr>
                                        <p:cTn id="86" dur="1" fill="hold">
                                          <p:stCondLst>
                                            <p:cond delay="499"/>
                                          </p:stCondLst>
                                        </p:cTn>
                                        <p:tgtEl>
                                          <p:spTgt spid="3072"/>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3073"/>
                                        </p:tgtEl>
                                      </p:cBhvr>
                                    </p:animEffect>
                                    <p:set>
                                      <p:cBhvr>
                                        <p:cTn id="89" dur="1" fill="hold">
                                          <p:stCondLst>
                                            <p:cond delay="499"/>
                                          </p:stCondLst>
                                        </p:cTn>
                                        <p:tgtEl>
                                          <p:spTgt spid="3073"/>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3075"/>
                                        </p:tgtEl>
                                      </p:cBhvr>
                                    </p:animEffect>
                                    <p:set>
                                      <p:cBhvr>
                                        <p:cTn id="92" dur="1" fill="hold">
                                          <p:stCondLst>
                                            <p:cond delay="499"/>
                                          </p:stCondLst>
                                        </p:cTn>
                                        <p:tgtEl>
                                          <p:spTgt spid="3075"/>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3078"/>
                                        </p:tgtEl>
                                      </p:cBhvr>
                                    </p:animEffect>
                                    <p:set>
                                      <p:cBhvr>
                                        <p:cTn id="95" dur="1" fill="hold">
                                          <p:stCondLst>
                                            <p:cond delay="499"/>
                                          </p:stCondLst>
                                        </p:cTn>
                                        <p:tgtEl>
                                          <p:spTgt spid="3078"/>
                                        </p:tgtEl>
                                        <p:attrNameLst>
                                          <p:attrName>style.visibility</p:attrName>
                                        </p:attrNameLst>
                                      </p:cBhvr>
                                      <p:to>
                                        <p:strVal val="hidden"/>
                                      </p:to>
                                    </p:set>
                                  </p:childTnLst>
                                </p:cTn>
                              </p:par>
                              <p:par>
                                <p:cTn id="96" presetID="37" presetClass="entr" presetSubtype="0" fill="hold" grpId="0" nodeType="withEffect">
                                  <p:stCondLst>
                                    <p:cond delay="750"/>
                                  </p:stCondLst>
                                  <p:childTnLst>
                                    <p:set>
                                      <p:cBhvr>
                                        <p:cTn id="97" dur="1" fill="hold">
                                          <p:stCondLst>
                                            <p:cond delay="0"/>
                                          </p:stCondLst>
                                        </p:cTn>
                                        <p:tgtEl>
                                          <p:spTgt spid="29"/>
                                        </p:tgtEl>
                                        <p:attrNameLst>
                                          <p:attrName>style.visibility</p:attrName>
                                        </p:attrNameLst>
                                      </p:cBhvr>
                                      <p:to>
                                        <p:strVal val="visible"/>
                                      </p:to>
                                    </p:set>
                                    <p:animEffect transition="in" filter="fade">
                                      <p:cBhvr>
                                        <p:cTn id="98" dur="1000"/>
                                        <p:tgtEl>
                                          <p:spTgt spid="29"/>
                                        </p:tgtEl>
                                      </p:cBhvr>
                                    </p:animEffect>
                                    <p:anim calcmode="lin" valueType="num">
                                      <p:cBhvr>
                                        <p:cTn id="99" dur="1000" fill="hold"/>
                                        <p:tgtEl>
                                          <p:spTgt spid="29"/>
                                        </p:tgtEl>
                                        <p:attrNameLst>
                                          <p:attrName>ppt_x</p:attrName>
                                        </p:attrNameLst>
                                      </p:cBhvr>
                                      <p:tavLst>
                                        <p:tav tm="0">
                                          <p:val>
                                            <p:strVal val="#ppt_x"/>
                                          </p:val>
                                        </p:tav>
                                        <p:tav tm="100000">
                                          <p:val>
                                            <p:strVal val="#ppt_x"/>
                                          </p:val>
                                        </p:tav>
                                      </p:tavLst>
                                    </p:anim>
                                    <p:anim calcmode="lin" valueType="num">
                                      <p:cBhvr>
                                        <p:cTn id="100" dur="900" decel="100000" fill="hold"/>
                                        <p:tgtEl>
                                          <p:spTgt spid="29"/>
                                        </p:tgtEl>
                                        <p:attrNameLst>
                                          <p:attrName>ppt_y</p:attrName>
                                        </p:attrNameLst>
                                      </p:cBhvr>
                                      <p:tavLst>
                                        <p:tav tm="0">
                                          <p:val>
                                            <p:strVal val="#ppt_y+1"/>
                                          </p:val>
                                        </p:tav>
                                        <p:tav tm="100000">
                                          <p:val>
                                            <p:strVal val="#ppt_y-.03"/>
                                          </p:val>
                                        </p:tav>
                                      </p:tavLst>
                                    </p:anim>
                                    <p:anim calcmode="lin" valueType="num">
                                      <p:cBhvr>
                                        <p:cTn id="101"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30"/>
                                        </p:tgtEl>
                                        <p:attrNameLst>
                                          <p:attrName>style.visibility</p:attrName>
                                        </p:attrNameLst>
                                      </p:cBhvr>
                                      <p:to>
                                        <p:strVal val="visible"/>
                                      </p:to>
                                    </p:set>
                                    <p:animEffect transition="in" filter="wipe(left)">
                                      <p:cBhvr>
                                        <p:cTn id="106" dur="500"/>
                                        <p:tgtEl>
                                          <p:spTgt spid="30"/>
                                        </p:tgtEl>
                                      </p:cBhvr>
                                    </p:animEffect>
                                  </p:childTnLst>
                                </p:cTn>
                              </p:par>
                              <p:par>
                                <p:cTn id="107" presetID="18" presetClass="emph" presetSubtype="0" fill="hold" grpId="1" nodeType="withEffect">
                                  <p:stCondLst>
                                    <p:cond delay="0"/>
                                  </p:stCondLst>
                                  <p:childTnLst>
                                    <p:set>
                                      <p:cBhvr override="childStyle">
                                        <p:cTn id="108" dur="500" fill="hold"/>
                                        <p:tgtEl>
                                          <p:spTgt spid="30"/>
                                        </p:tgtEl>
                                        <p:attrNameLst>
                                          <p:attrName>style.textDecorationUnderline</p:attrName>
                                        </p:attrNameLst>
                                      </p:cBhvr>
                                      <p:to>
                                        <p:strVal val="true"/>
                                      </p:to>
                                    </p:set>
                                  </p:childTnLst>
                                </p:cTn>
                              </p:par>
                              <p:par>
                                <p:cTn id="109" presetID="22" presetClass="entr" presetSubtype="8" fill="hold" grpId="0" nodeType="withEffect">
                                  <p:stCondLst>
                                    <p:cond delay="0"/>
                                  </p:stCondLst>
                                  <p:childTnLst>
                                    <p:set>
                                      <p:cBhvr>
                                        <p:cTn id="110" dur="1" fill="hold">
                                          <p:stCondLst>
                                            <p:cond delay="0"/>
                                          </p:stCondLst>
                                        </p:cTn>
                                        <p:tgtEl>
                                          <p:spTgt spid="31"/>
                                        </p:tgtEl>
                                        <p:attrNameLst>
                                          <p:attrName>style.visibility</p:attrName>
                                        </p:attrNameLst>
                                      </p:cBhvr>
                                      <p:to>
                                        <p:strVal val="visible"/>
                                      </p:to>
                                    </p:set>
                                    <p:animEffect transition="in" filter="wipe(left)">
                                      <p:cBhvr>
                                        <p:cTn id="111" dur="500"/>
                                        <p:tgtEl>
                                          <p:spTgt spid="31"/>
                                        </p:tgtEl>
                                      </p:cBhvr>
                                    </p:animEffect>
                                  </p:childTnLst>
                                </p:cTn>
                              </p:par>
                            </p:childTnLst>
                          </p:cTn>
                        </p:par>
                      </p:childTnLst>
                    </p:cTn>
                  </p:par>
                  <p:par>
                    <p:cTn id="112" fill="hold">
                      <p:stCondLst>
                        <p:cond delay="indefinite"/>
                      </p:stCondLst>
                      <p:childTnLst>
                        <p:par>
                          <p:cTn id="113" fill="hold">
                            <p:stCondLst>
                              <p:cond delay="0"/>
                            </p:stCondLst>
                            <p:childTnLst>
                              <p:par>
                                <p:cTn id="114" presetID="37" presetClass="entr" presetSubtype="0" fill="hold" grpId="0" nodeType="clickEffect">
                                  <p:stCondLst>
                                    <p:cond delay="500"/>
                                  </p:stCondLst>
                                  <p:childTnLst>
                                    <p:set>
                                      <p:cBhvr>
                                        <p:cTn id="115" dur="1" fill="hold">
                                          <p:stCondLst>
                                            <p:cond delay="0"/>
                                          </p:stCondLst>
                                        </p:cTn>
                                        <p:tgtEl>
                                          <p:spTgt spid="3074"/>
                                        </p:tgtEl>
                                        <p:attrNameLst>
                                          <p:attrName>style.visibility</p:attrName>
                                        </p:attrNameLst>
                                      </p:cBhvr>
                                      <p:to>
                                        <p:strVal val="visible"/>
                                      </p:to>
                                    </p:set>
                                    <p:animEffect transition="in" filter="fade">
                                      <p:cBhvr>
                                        <p:cTn id="116" dur="1000"/>
                                        <p:tgtEl>
                                          <p:spTgt spid="3074"/>
                                        </p:tgtEl>
                                      </p:cBhvr>
                                    </p:animEffect>
                                    <p:anim calcmode="lin" valueType="num">
                                      <p:cBhvr>
                                        <p:cTn id="117" dur="1000" fill="hold"/>
                                        <p:tgtEl>
                                          <p:spTgt spid="3074"/>
                                        </p:tgtEl>
                                        <p:attrNameLst>
                                          <p:attrName>ppt_x</p:attrName>
                                        </p:attrNameLst>
                                      </p:cBhvr>
                                      <p:tavLst>
                                        <p:tav tm="0">
                                          <p:val>
                                            <p:strVal val="#ppt_x"/>
                                          </p:val>
                                        </p:tav>
                                        <p:tav tm="100000">
                                          <p:val>
                                            <p:strVal val="#ppt_x"/>
                                          </p:val>
                                        </p:tav>
                                      </p:tavLst>
                                    </p:anim>
                                    <p:anim calcmode="lin" valueType="num">
                                      <p:cBhvr>
                                        <p:cTn id="118" dur="900" decel="100000" fill="hold"/>
                                        <p:tgtEl>
                                          <p:spTgt spid="3074"/>
                                        </p:tgtEl>
                                        <p:attrNameLst>
                                          <p:attrName>ppt_y</p:attrName>
                                        </p:attrNameLst>
                                      </p:cBhvr>
                                      <p:tavLst>
                                        <p:tav tm="0">
                                          <p:val>
                                            <p:strVal val="#ppt_y+1"/>
                                          </p:val>
                                        </p:tav>
                                        <p:tav tm="100000">
                                          <p:val>
                                            <p:strVal val="#ppt_y-.03"/>
                                          </p:val>
                                        </p:tav>
                                      </p:tavLst>
                                    </p:anim>
                                    <p:anim calcmode="lin" valueType="num">
                                      <p:cBhvr>
                                        <p:cTn id="119"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par>
                                <p:cTn id="120" presetID="42" presetClass="exit" presetSubtype="0" fill="hold" grpId="1" nodeType="withEffect">
                                  <p:stCondLst>
                                    <p:cond delay="0"/>
                                  </p:stCondLst>
                                  <p:childTnLst>
                                    <p:animEffect transition="out" filter="fade">
                                      <p:cBhvr>
                                        <p:cTn id="121" dur="1000"/>
                                        <p:tgtEl>
                                          <p:spTgt spid="29"/>
                                        </p:tgtEl>
                                      </p:cBhvr>
                                    </p:animEffect>
                                    <p:anim calcmode="lin" valueType="num">
                                      <p:cBhvr>
                                        <p:cTn id="122" dur="1000"/>
                                        <p:tgtEl>
                                          <p:spTgt spid="29"/>
                                        </p:tgtEl>
                                        <p:attrNameLst>
                                          <p:attrName>ppt_x</p:attrName>
                                        </p:attrNameLst>
                                      </p:cBhvr>
                                      <p:tavLst>
                                        <p:tav tm="0">
                                          <p:val>
                                            <p:strVal val="ppt_x"/>
                                          </p:val>
                                        </p:tav>
                                        <p:tav tm="100000">
                                          <p:val>
                                            <p:strVal val="ppt_x"/>
                                          </p:val>
                                        </p:tav>
                                      </p:tavLst>
                                    </p:anim>
                                    <p:anim calcmode="lin" valueType="num">
                                      <p:cBhvr>
                                        <p:cTn id="123" dur="1000"/>
                                        <p:tgtEl>
                                          <p:spTgt spid="29"/>
                                        </p:tgtEl>
                                        <p:attrNameLst>
                                          <p:attrName>ppt_y</p:attrName>
                                        </p:attrNameLst>
                                      </p:cBhvr>
                                      <p:tavLst>
                                        <p:tav tm="0">
                                          <p:val>
                                            <p:strVal val="ppt_y"/>
                                          </p:val>
                                        </p:tav>
                                        <p:tav tm="100000">
                                          <p:val>
                                            <p:strVal val="ppt_y+.1"/>
                                          </p:val>
                                        </p:tav>
                                      </p:tavLst>
                                    </p:anim>
                                    <p:set>
                                      <p:cBhvr>
                                        <p:cTn id="124" dur="1" fill="hold">
                                          <p:stCondLst>
                                            <p:cond delay="999"/>
                                          </p:stCondLst>
                                        </p:cTn>
                                        <p:tgtEl>
                                          <p:spTgt spid="29"/>
                                        </p:tgtEl>
                                        <p:attrNameLst>
                                          <p:attrName>style.visibility</p:attrName>
                                        </p:attrNameLst>
                                      </p:cBhvr>
                                      <p:to>
                                        <p:strVal val="hidden"/>
                                      </p:to>
                                    </p:set>
                                  </p:childTnLst>
                                </p:cTn>
                              </p:par>
                              <p:par>
                                <p:cTn id="125" presetID="42" presetClass="exit" presetSubtype="0" fill="hold" grpId="2" nodeType="withEffect">
                                  <p:stCondLst>
                                    <p:cond delay="0"/>
                                  </p:stCondLst>
                                  <p:childTnLst>
                                    <p:animEffect transition="out" filter="fade">
                                      <p:cBhvr>
                                        <p:cTn id="126" dur="1000"/>
                                        <p:tgtEl>
                                          <p:spTgt spid="30"/>
                                        </p:tgtEl>
                                      </p:cBhvr>
                                    </p:animEffect>
                                    <p:anim calcmode="lin" valueType="num">
                                      <p:cBhvr>
                                        <p:cTn id="127" dur="1000"/>
                                        <p:tgtEl>
                                          <p:spTgt spid="30"/>
                                        </p:tgtEl>
                                        <p:attrNameLst>
                                          <p:attrName>ppt_x</p:attrName>
                                        </p:attrNameLst>
                                      </p:cBhvr>
                                      <p:tavLst>
                                        <p:tav tm="0">
                                          <p:val>
                                            <p:strVal val="ppt_x"/>
                                          </p:val>
                                        </p:tav>
                                        <p:tav tm="100000">
                                          <p:val>
                                            <p:strVal val="ppt_x"/>
                                          </p:val>
                                        </p:tav>
                                      </p:tavLst>
                                    </p:anim>
                                    <p:anim calcmode="lin" valueType="num">
                                      <p:cBhvr>
                                        <p:cTn id="128" dur="1000"/>
                                        <p:tgtEl>
                                          <p:spTgt spid="30"/>
                                        </p:tgtEl>
                                        <p:attrNameLst>
                                          <p:attrName>ppt_y</p:attrName>
                                        </p:attrNameLst>
                                      </p:cBhvr>
                                      <p:tavLst>
                                        <p:tav tm="0">
                                          <p:val>
                                            <p:strVal val="ppt_y"/>
                                          </p:val>
                                        </p:tav>
                                        <p:tav tm="100000">
                                          <p:val>
                                            <p:strVal val="ppt_y+.1"/>
                                          </p:val>
                                        </p:tav>
                                      </p:tavLst>
                                    </p:anim>
                                    <p:set>
                                      <p:cBhvr>
                                        <p:cTn id="129" dur="1" fill="hold">
                                          <p:stCondLst>
                                            <p:cond delay="999"/>
                                          </p:stCondLst>
                                        </p:cTn>
                                        <p:tgtEl>
                                          <p:spTgt spid="30"/>
                                        </p:tgtEl>
                                        <p:attrNameLst>
                                          <p:attrName>style.visibility</p:attrName>
                                        </p:attrNameLst>
                                      </p:cBhvr>
                                      <p:to>
                                        <p:strVal val="hidden"/>
                                      </p:to>
                                    </p:set>
                                  </p:childTnLst>
                                </p:cTn>
                              </p:par>
                              <p:par>
                                <p:cTn id="130" presetID="42" presetClass="exit" presetSubtype="0" fill="hold" grpId="1" nodeType="withEffect">
                                  <p:stCondLst>
                                    <p:cond delay="0"/>
                                  </p:stCondLst>
                                  <p:childTnLst>
                                    <p:animEffect transition="out" filter="fade">
                                      <p:cBhvr>
                                        <p:cTn id="131" dur="1000"/>
                                        <p:tgtEl>
                                          <p:spTgt spid="31"/>
                                        </p:tgtEl>
                                      </p:cBhvr>
                                    </p:animEffect>
                                    <p:anim calcmode="lin" valueType="num">
                                      <p:cBhvr>
                                        <p:cTn id="132" dur="1000"/>
                                        <p:tgtEl>
                                          <p:spTgt spid="31"/>
                                        </p:tgtEl>
                                        <p:attrNameLst>
                                          <p:attrName>ppt_x</p:attrName>
                                        </p:attrNameLst>
                                      </p:cBhvr>
                                      <p:tavLst>
                                        <p:tav tm="0">
                                          <p:val>
                                            <p:strVal val="ppt_x"/>
                                          </p:val>
                                        </p:tav>
                                        <p:tav tm="100000">
                                          <p:val>
                                            <p:strVal val="ppt_x"/>
                                          </p:val>
                                        </p:tav>
                                      </p:tavLst>
                                    </p:anim>
                                    <p:anim calcmode="lin" valueType="num">
                                      <p:cBhvr>
                                        <p:cTn id="133" dur="1000"/>
                                        <p:tgtEl>
                                          <p:spTgt spid="31"/>
                                        </p:tgtEl>
                                        <p:attrNameLst>
                                          <p:attrName>ppt_y</p:attrName>
                                        </p:attrNameLst>
                                      </p:cBhvr>
                                      <p:tavLst>
                                        <p:tav tm="0">
                                          <p:val>
                                            <p:strVal val="ppt_y"/>
                                          </p:val>
                                        </p:tav>
                                        <p:tav tm="100000">
                                          <p:val>
                                            <p:strVal val="ppt_y+.1"/>
                                          </p:val>
                                        </p:tav>
                                      </p:tavLst>
                                    </p:anim>
                                    <p:set>
                                      <p:cBhvr>
                                        <p:cTn id="134" dur="1" fill="hold">
                                          <p:stCondLst>
                                            <p:cond delay="999"/>
                                          </p:stCondLst>
                                        </p:cTn>
                                        <p:tgtEl>
                                          <p:spTgt spid="31"/>
                                        </p:tgtEl>
                                        <p:attrNameLst>
                                          <p:attrName>style.visibility</p:attrName>
                                        </p:attrNameLst>
                                      </p:cBhvr>
                                      <p:to>
                                        <p:strVal val="hidden"/>
                                      </p:to>
                                    </p:set>
                                  </p:childTnLst>
                                </p:cTn>
                              </p:par>
                            </p:childTnLst>
                          </p:cTn>
                        </p:par>
                        <p:par>
                          <p:cTn id="135" fill="hold">
                            <p:stCondLst>
                              <p:cond delay="1500"/>
                            </p:stCondLst>
                            <p:childTnLst>
                              <p:par>
                                <p:cTn id="136" presetID="10" presetClass="exit" presetSubtype="0" fill="hold" grpId="6" nodeType="afterEffect">
                                  <p:stCondLst>
                                    <p:cond delay="0"/>
                                  </p:stCondLst>
                                  <p:childTnLst>
                                    <p:animEffect transition="out" filter="fade">
                                      <p:cBhvr>
                                        <p:cTn id="137" dur="250"/>
                                        <p:tgtEl>
                                          <p:spTgt spid="3"/>
                                        </p:tgtEl>
                                      </p:cBhvr>
                                    </p:animEffect>
                                    <p:set>
                                      <p:cBhvr>
                                        <p:cTn id="138" dur="1" fill="hold">
                                          <p:stCondLst>
                                            <p:cond delay="249"/>
                                          </p:stCondLst>
                                        </p:cTn>
                                        <p:tgtEl>
                                          <p:spTgt spid="3"/>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35" presetClass="entr" presetSubtype="0" fill="hold" grpId="0" nodeType="clickEffect">
                                  <p:stCondLst>
                                    <p:cond delay="0"/>
                                  </p:stCondLst>
                                  <p:childTnLst>
                                    <p:set>
                                      <p:cBhvr>
                                        <p:cTn id="142" dur="1" fill="hold">
                                          <p:stCondLst>
                                            <p:cond delay="0"/>
                                          </p:stCondLst>
                                        </p:cTn>
                                        <p:tgtEl>
                                          <p:spTgt spid="24"/>
                                        </p:tgtEl>
                                        <p:attrNameLst>
                                          <p:attrName>style.visibility</p:attrName>
                                        </p:attrNameLst>
                                      </p:cBhvr>
                                      <p:to>
                                        <p:strVal val="visible"/>
                                      </p:to>
                                    </p:set>
                                    <p:animEffect transition="in" filter="fade">
                                      <p:cBhvr>
                                        <p:cTn id="143" dur="1000"/>
                                        <p:tgtEl>
                                          <p:spTgt spid="24"/>
                                        </p:tgtEl>
                                      </p:cBhvr>
                                    </p:animEffect>
                                    <p:anim calcmode="lin" valueType="num">
                                      <p:cBhvr>
                                        <p:cTn id="144" dur="1000" fill="hold"/>
                                        <p:tgtEl>
                                          <p:spTgt spid="24"/>
                                        </p:tgtEl>
                                        <p:attrNameLst>
                                          <p:attrName>style.rotation</p:attrName>
                                        </p:attrNameLst>
                                      </p:cBhvr>
                                      <p:tavLst>
                                        <p:tav tm="0">
                                          <p:val>
                                            <p:fltVal val="720"/>
                                          </p:val>
                                        </p:tav>
                                        <p:tav tm="100000">
                                          <p:val>
                                            <p:fltVal val="0"/>
                                          </p:val>
                                        </p:tav>
                                      </p:tavLst>
                                    </p:anim>
                                    <p:anim calcmode="lin" valueType="num">
                                      <p:cBhvr>
                                        <p:cTn id="145" dur="1000" fill="hold"/>
                                        <p:tgtEl>
                                          <p:spTgt spid="24"/>
                                        </p:tgtEl>
                                        <p:attrNameLst>
                                          <p:attrName>ppt_h</p:attrName>
                                        </p:attrNameLst>
                                      </p:cBhvr>
                                      <p:tavLst>
                                        <p:tav tm="0">
                                          <p:val>
                                            <p:fltVal val="0"/>
                                          </p:val>
                                        </p:tav>
                                        <p:tav tm="100000">
                                          <p:val>
                                            <p:strVal val="#ppt_h"/>
                                          </p:val>
                                        </p:tav>
                                      </p:tavLst>
                                    </p:anim>
                                    <p:anim calcmode="lin" valueType="num">
                                      <p:cBhvr>
                                        <p:cTn id="146" dur="1000" fill="hold"/>
                                        <p:tgtEl>
                                          <p:spTgt spid="24"/>
                                        </p:tgtEl>
                                        <p:attrNameLst>
                                          <p:attrName>ppt_w</p:attrName>
                                        </p:attrNameLst>
                                      </p:cBhvr>
                                      <p:tavLst>
                                        <p:tav tm="0">
                                          <p:val>
                                            <p:fltVal val="0"/>
                                          </p:val>
                                        </p:tav>
                                        <p:tav tm="100000">
                                          <p:val>
                                            <p:strVal val="#ppt_w"/>
                                          </p:val>
                                        </p:tav>
                                      </p:tavLst>
                                    </p:anim>
                                  </p:childTnLst>
                                </p:cTn>
                              </p:par>
                              <p:par>
                                <p:cTn id="147" presetID="0" presetClass="entr" presetSubtype="0" fill="hold" grpId="0" nodeType="withEffect">
                                  <p:stCondLst>
                                    <p:cond delay="750"/>
                                  </p:stCondLst>
                                  <p:childTnLst>
                                    <p:set>
                                      <p:cBhvr>
                                        <p:cTn id="148" dur="1" fill="hold">
                                          <p:stCondLst>
                                            <p:cond delay="0"/>
                                          </p:stCondLst>
                                        </p:cTn>
                                        <p:tgtEl>
                                          <p:spTgt spid="3077"/>
                                        </p:tgtEl>
                                        <p:attrNameLst>
                                          <p:attrName>style.visibility</p:attrName>
                                        </p:attrNameLst>
                                      </p:cBhvr>
                                      <p:to>
                                        <p:strVal val="visible"/>
                                      </p:to>
                                    </p:set>
                                    <p:animEffect transition="in" filter="dissolve">
                                      <p:cBhvr>
                                        <p:cTn id="149" dur="500">
                                          <p:stCondLst>
                                            <p:cond delay="0"/>
                                          </p:stCondLst>
                                        </p:cTn>
                                        <p:tgtEl>
                                          <p:spTgt spid="3077"/>
                                        </p:tgtEl>
                                      </p:cBhvr>
                                    </p:animEffect>
                                    <p:anim to="" calcmode="lin" valueType="num">
                                      <p:cBhvr>
                                        <p:cTn id="150" dur="500" fill="hold">
                                          <p:stCondLst>
                                            <p:cond delay="0"/>
                                          </p:stCondLst>
                                        </p:cTn>
                                        <p:tgtEl>
                                          <p:spTgt spid="3077"/>
                                        </p:tgtEl>
                                        <p:attrNameLst>
                                          <p:attrName>ppt_w</p:attrName>
                                        </p:attrNameLst>
                                      </p:cBhvr>
                                      <p:tavLst>
                                        <p:tav tm="0">
                                          <p:val>
                                            <p:strVal val="#ppt_w*4"/>
                                          </p:val>
                                        </p:tav>
                                        <p:tav tm="100000">
                                          <p:val>
                                            <p:strVal val="#ppt_w"/>
                                          </p:val>
                                        </p:tav>
                                      </p:tavLst>
                                    </p:anim>
                                    <p:anim to="" calcmode="lin" valueType="num">
                                      <p:cBhvr>
                                        <p:cTn id="151" dur="500" fill="hold">
                                          <p:stCondLst>
                                            <p:cond delay="0"/>
                                          </p:stCondLst>
                                        </p:cTn>
                                        <p:tgtEl>
                                          <p:spTgt spid="3077"/>
                                        </p:tgtEl>
                                        <p:attrNameLst>
                                          <p:attrName>ppt_h</p:attrName>
                                        </p:attrNameLst>
                                      </p:cBhvr>
                                      <p:tavLst>
                                        <p:tav tm="0">
                                          <p:val>
                                            <p:strVal val="#ppt_h*4"/>
                                          </p:val>
                                        </p:tav>
                                        <p:tav tm="100000">
                                          <p:val>
                                            <p:strVal val="#ppt_h"/>
                                          </p:val>
                                        </p:tav>
                                      </p:tavLst>
                                    </p:anim>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12"/>
                                        </p:tgtEl>
                                        <p:attrNameLst>
                                          <p:attrName>style.visibility</p:attrName>
                                        </p:attrNameLst>
                                      </p:cBhvr>
                                      <p:to>
                                        <p:strVal val="visible"/>
                                      </p:to>
                                    </p:set>
                                    <p:animEffect transition="in" filter="fade">
                                      <p:cBhvr>
                                        <p:cTn id="156" dur="250"/>
                                        <p:tgtEl>
                                          <p:spTgt spid="12"/>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13"/>
                                        </p:tgtEl>
                                        <p:attrNameLst>
                                          <p:attrName>style.visibility</p:attrName>
                                        </p:attrNameLst>
                                      </p:cBhvr>
                                      <p:to>
                                        <p:strVal val="visible"/>
                                      </p:to>
                                    </p:set>
                                    <p:animEffect transition="in" filter="fade">
                                      <p:cBhvr>
                                        <p:cTn id="159" dur="250"/>
                                        <p:tgtEl>
                                          <p:spTgt spid="13"/>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14"/>
                                        </p:tgtEl>
                                        <p:attrNameLst>
                                          <p:attrName>style.visibility</p:attrName>
                                        </p:attrNameLst>
                                      </p:cBhvr>
                                      <p:to>
                                        <p:strVal val="visible"/>
                                      </p:to>
                                    </p:set>
                                    <p:animEffect transition="in" filter="fade">
                                      <p:cBhvr>
                                        <p:cTn id="162" dur="250"/>
                                        <p:tgtEl>
                                          <p:spTgt spid="14"/>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15"/>
                                        </p:tgtEl>
                                        <p:attrNameLst>
                                          <p:attrName>style.visibility</p:attrName>
                                        </p:attrNameLst>
                                      </p:cBhvr>
                                      <p:to>
                                        <p:strVal val="visible"/>
                                      </p:to>
                                    </p:set>
                                    <p:animEffect transition="in" filter="fade">
                                      <p:cBhvr>
                                        <p:cTn id="165" dur="250"/>
                                        <p:tgtEl>
                                          <p:spTgt spid="15"/>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16"/>
                                        </p:tgtEl>
                                        <p:attrNameLst>
                                          <p:attrName>style.visibility</p:attrName>
                                        </p:attrNameLst>
                                      </p:cBhvr>
                                      <p:to>
                                        <p:strVal val="visible"/>
                                      </p:to>
                                    </p:set>
                                    <p:animEffect transition="in" filter="fade">
                                      <p:cBhvr>
                                        <p:cTn id="168" dur="250"/>
                                        <p:tgtEl>
                                          <p:spTgt spid="16"/>
                                        </p:tgtEl>
                                      </p:cBhvr>
                                    </p:animEffect>
                                  </p:childTnLst>
                                </p:cTn>
                              </p:par>
                              <p:par>
                                <p:cTn id="169" presetID="42" presetClass="path" presetSubtype="0" accel="50000" decel="50000" fill="hold" grpId="2" nodeType="withEffect">
                                  <p:stCondLst>
                                    <p:cond delay="0"/>
                                  </p:stCondLst>
                                  <p:childTnLst>
                                    <p:animMotion origin="layout" path="M 0 -2.22222E-6 L -0.42118 0.14398 " pathEditMode="relative" rAng="0" ptsTypes="AA">
                                      <p:cBhvr>
                                        <p:cTn id="170" dur="2000" fill="hold"/>
                                        <p:tgtEl>
                                          <p:spTgt spid="12"/>
                                        </p:tgtEl>
                                        <p:attrNameLst>
                                          <p:attrName>ppt_x</p:attrName>
                                          <p:attrName>ppt_y</p:attrName>
                                        </p:attrNameLst>
                                      </p:cBhvr>
                                      <p:rCtr x="-21059" y="7199"/>
                                    </p:animMotion>
                                  </p:childTnLst>
                                </p:cTn>
                              </p:par>
                              <p:par>
                                <p:cTn id="171" presetID="42" presetClass="path" presetSubtype="0" accel="50000" decel="50000" fill="hold" grpId="2" nodeType="withEffect">
                                  <p:stCondLst>
                                    <p:cond delay="0"/>
                                  </p:stCondLst>
                                  <p:childTnLst>
                                    <p:animMotion origin="layout" path="M 8.33333E-7 -2.59259E-6 L 0.42726 0.05648 " pathEditMode="relative" rAng="0" ptsTypes="AA">
                                      <p:cBhvr>
                                        <p:cTn id="172" dur="2000" fill="hold"/>
                                        <p:tgtEl>
                                          <p:spTgt spid="13"/>
                                        </p:tgtEl>
                                        <p:attrNameLst>
                                          <p:attrName>ppt_x</p:attrName>
                                          <p:attrName>ppt_y</p:attrName>
                                        </p:attrNameLst>
                                      </p:cBhvr>
                                      <p:rCtr x="21354" y="2824"/>
                                    </p:animMotion>
                                  </p:childTnLst>
                                </p:cTn>
                              </p:par>
                              <p:par>
                                <p:cTn id="173" presetID="42" presetClass="path" presetSubtype="0" accel="50000" decel="50000" fill="hold" grpId="2" nodeType="withEffect">
                                  <p:stCondLst>
                                    <p:cond delay="0"/>
                                  </p:stCondLst>
                                  <p:childTnLst>
                                    <p:animMotion origin="layout" path="M 5.55112E-17 1.48148E-6 L 0.0625 -0.1669 " pathEditMode="relative" rAng="0" ptsTypes="AA">
                                      <p:cBhvr>
                                        <p:cTn id="174" dur="2000" fill="hold"/>
                                        <p:tgtEl>
                                          <p:spTgt spid="14"/>
                                        </p:tgtEl>
                                        <p:attrNameLst>
                                          <p:attrName>ppt_x</p:attrName>
                                          <p:attrName>ppt_y</p:attrName>
                                        </p:attrNameLst>
                                      </p:cBhvr>
                                      <p:rCtr x="3125" y="-8356"/>
                                    </p:animMotion>
                                  </p:childTnLst>
                                </p:cTn>
                              </p:par>
                              <p:par>
                                <p:cTn id="175" presetID="42" presetClass="path" presetSubtype="0" accel="50000" decel="50000" fill="hold" grpId="2" nodeType="withEffect">
                                  <p:stCondLst>
                                    <p:cond delay="0"/>
                                  </p:stCondLst>
                                  <p:childTnLst>
                                    <p:animMotion origin="layout" path="M 5.55556E-7 2.96296E-6 L -0.5724 -0.3 " pathEditMode="relative" rAng="0" ptsTypes="AA">
                                      <p:cBhvr>
                                        <p:cTn id="176" dur="2000" fill="hold"/>
                                        <p:tgtEl>
                                          <p:spTgt spid="15"/>
                                        </p:tgtEl>
                                        <p:attrNameLst>
                                          <p:attrName>ppt_x</p:attrName>
                                          <p:attrName>ppt_y</p:attrName>
                                        </p:attrNameLst>
                                      </p:cBhvr>
                                      <p:rCtr x="-28628" y="-15000"/>
                                    </p:animMotion>
                                  </p:childTnLst>
                                </p:cTn>
                              </p:par>
                              <p:par>
                                <p:cTn id="177" presetID="42" presetClass="path" presetSubtype="0" accel="50000" decel="50000" fill="hold" grpId="2" nodeType="withEffect">
                                  <p:stCondLst>
                                    <p:cond delay="0"/>
                                  </p:stCondLst>
                                  <p:childTnLst>
                                    <p:animMotion origin="layout" path="M 3.33333E-6 3.7037E-6 L 0.29496 -0.39607 " pathEditMode="relative" rAng="0" ptsTypes="AA">
                                      <p:cBhvr>
                                        <p:cTn id="178" dur="2000" fill="hold"/>
                                        <p:tgtEl>
                                          <p:spTgt spid="16"/>
                                        </p:tgtEl>
                                        <p:attrNameLst>
                                          <p:attrName>ppt_x</p:attrName>
                                          <p:attrName>ppt_y</p:attrName>
                                        </p:attrNameLst>
                                      </p:cBhvr>
                                      <p:rCtr x="14740" y="-19815"/>
                                    </p:animMotion>
                                  </p:childTnLst>
                                </p:cTn>
                              </p:par>
                              <p:par>
                                <p:cTn id="179" presetID="10" presetClass="exit" presetSubtype="0" fill="hold" grpId="1" nodeType="withEffect">
                                  <p:stCondLst>
                                    <p:cond delay="0"/>
                                  </p:stCondLst>
                                  <p:childTnLst>
                                    <p:animEffect transition="out" filter="fade">
                                      <p:cBhvr>
                                        <p:cTn id="180" dur="1250"/>
                                        <p:tgtEl>
                                          <p:spTgt spid="3074"/>
                                        </p:tgtEl>
                                      </p:cBhvr>
                                    </p:animEffect>
                                    <p:set>
                                      <p:cBhvr>
                                        <p:cTn id="181" dur="1" fill="hold">
                                          <p:stCondLst>
                                            <p:cond delay="1249"/>
                                          </p:stCondLst>
                                        </p:cTn>
                                        <p:tgtEl>
                                          <p:spTgt spid="3074"/>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3077"/>
                                        </p:tgtEl>
                                      </p:cBhvr>
                                    </p:animEffect>
                                    <p:set>
                                      <p:cBhvr>
                                        <p:cTn id="184" dur="1" fill="hold">
                                          <p:stCondLst>
                                            <p:cond delay="499"/>
                                          </p:stCondLst>
                                        </p:cTn>
                                        <p:tgtEl>
                                          <p:spTgt spid="3077"/>
                                        </p:tgtEl>
                                        <p:attrNameLst>
                                          <p:attrName>style.visibility</p:attrName>
                                        </p:attrNameLst>
                                      </p:cBhvr>
                                      <p:to>
                                        <p:strVal val="hidden"/>
                                      </p:to>
                                    </p:set>
                                  </p:childTnLst>
                                </p:cTn>
                              </p:par>
                              <p:par>
                                <p:cTn id="185" presetID="42" presetClass="path" presetSubtype="0" accel="50000" decel="50000" fill="hold" grpId="2" nodeType="withEffect">
                                  <p:stCondLst>
                                    <p:cond delay="0"/>
                                  </p:stCondLst>
                                  <p:childTnLst>
                                    <p:animMotion origin="layout" path="M 1.94444E-6 -1.11111E-6 L -0.0099 -0.07778 " pathEditMode="relative" rAng="0" ptsTypes="AA">
                                      <p:cBhvr>
                                        <p:cTn id="186" dur="1000" fill="hold"/>
                                        <p:tgtEl>
                                          <p:spTgt spid="24"/>
                                        </p:tgtEl>
                                        <p:attrNameLst>
                                          <p:attrName>ppt_x</p:attrName>
                                          <p:attrName>ppt_y</p:attrName>
                                        </p:attrNameLst>
                                      </p:cBhvr>
                                      <p:rCtr x="-503" y="-3889"/>
                                    </p:animMotion>
                                  </p:childTnLst>
                                </p:cTn>
                              </p:par>
                            </p:childTnLst>
                          </p:cTn>
                        </p:par>
                        <p:par>
                          <p:cTn id="187" fill="hold">
                            <p:stCondLst>
                              <p:cond delay="2000"/>
                            </p:stCondLst>
                            <p:childTnLst>
                              <p:par>
                                <p:cTn id="188" presetID="10" presetClass="entr" presetSubtype="0" fill="hold" grpId="0" nodeType="afterEffect">
                                  <p:stCondLst>
                                    <p:cond delay="0"/>
                                  </p:stCondLst>
                                  <p:childTnLst>
                                    <p:set>
                                      <p:cBhvr>
                                        <p:cTn id="189" dur="1" fill="hold">
                                          <p:stCondLst>
                                            <p:cond delay="0"/>
                                          </p:stCondLst>
                                        </p:cTn>
                                        <p:tgtEl>
                                          <p:spTgt spid="10"/>
                                        </p:tgtEl>
                                        <p:attrNameLst>
                                          <p:attrName>style.visibility</p:attrName>
                                        </p:attrNameLst>
                                      </p:cBhvr>
                                      <p:to>
                                        <p:strVal val="visible"/>
                                      </p:to>
                                    </p:set>
                                    <p:animEffect transition="in" filter="fade">
                                      <p:cBhvr>
                                        <p:cTn id="190" dur="10"/>
                                        <p:tgtEl>
                                          <p:spTgt spid="10"/>
                                        </p:tgtEl>
                                      </p:cBhvr>
                                    </p:animEffect>
                                  </p:childTnLst>
                                </p:cTn>
                              </p:par>
                              <p:par>
                                <p:cTn id="191" presetID="10" presetClass="exit" presetSubtype="0" fill="hold" grpId="1" nodeType="withEffect">
                                  <p:stCondLst>
                                    <p:cond delay="0"/>
                                  </p:stCondLst>
                                  <p:childTnLst>
                                    <p:animEffect transition="out" filter="fade">
                                      <p:cBhvr>
                                        <p:cTn id="192" dur="500"/>
                                        <p:tgtEl>
                                          <p:spTgt spid="12"/>
                                        </p:tgtEl>
                                      </p:cBhvr>
                                    </p:animEffect>
                                    <p:set>
                                      <p:cBhvr>
                                        <p:cTn id="193" dur="1" fill="hold">
                                          <p:stCondLst>
                                            <p:cond delay="499"/>
                                          </p:stCondLst>
                                        </p:cTn>
                                        <p:tgtEl>
                                          <p:spTgt spid="12"/>
                                        </p:tgtEl>
                                        <p:attrNameLst>
                                          <p:attrName>style.visibility</p:attrName>
                                        </p:attrNameLst>
                                      </p:cBhvr>
                                      <p:to>
                                        <p:strVal val="hidden"/>
                                      </p:to>
                                    </p:set>
                                  </p:childTnLst>
                                </p:cTn>
                              </p:par>
                              <p:par>
                                <p:cTn id="194" presetID="10" presetClass="exit" presetSubtype="0" fill="hold" grpId="1" nodeType="withEffect">
                                  <p:stCondLst>
                                    <p:cond delay="0"/>
                                  </p:stCondLst>
                                  <p:childTnLst>
                                    <p:animEffect transition="out" filter="fade">
                                      <p:cBhvr>
                                        <p:cTn id="195" dur="500"/>
                                        <p:tgtEl>
                                          <p:spTgt spid="13"/>
                                        </p:tgtEl>
                                      </p:cBhvr>
                                    </p:animEffect>
                                    <p:set>
                                      <p:cBhvr>
                                        <p:cTn id="196" dur="1" fill="hold">
                                          <p:stCondLst>
                                            <p:cond delay="499"/>
                                          </p:stCondLst>
                                        </p:cTn>
                                        <p:tgtEl>
                                          <p:spTgt spid="13"/>
                                        </p:tgtEl>
                                        <p:attrNameLst>
                                          <p:attrName>style.visibility</p:attrName>
                                        </p:attrNameLst>
                                      </p:cBhvr>
                                      <p:to>
                                        <p:strVal val="hidden"/>
                                      </p:to>
                                    </p:set>
                                  </p:childTnLst>
                                </p:cTn>
                              </p:par>
                              <p:par>
                                <p:cTn id="197" presetID="10" presetClass="exit" presetSubtype="0" fill="hold" grpId="1" nodeType="withEffect">
                                  <p:stCondLst>
                                    <p:cond delay="0"/>
                                  </p:stCondLst>
                                  <p:childTnLst>
                                    <p:animEffect transition="out" filter="fade">
                                      <p:cBhvr>
                                        <p:cTn id="198" dur="500"/>
                                        <p:tgtEl>
                                          <p:spTgt spid="14"/>
                                        </p:tgtEl>
                                      </p:cBhvr>
                                    </p:animEffect>
                                    <p:set>
                                      <p:cBhvr>
                                        <p:cTn id="199" dur="1" fill="hold">
                                          <p:stCondLst>
                                            <p:cond delay="499"/>
                                          </p:stCondLst>
                                        </p:cTn>
                                        <p:tgtEl>
                                          <p:spTgt spid="14"/>
                                        </p:tgtEl>
                                        <p:attrNameLst>
                                          <p:attrName>style.visibility</p:attrName>
                                        </p:attrNameLst>
                                      </p:cBhvr>
                                      <p:to>
                                        <p:strVal val="hidden"/>
                                      </p:to>
                                    </p:set>
                                  </p:childTnLst>
                                </p:cTn>
                              </p:par>
                              <p:par>
                                <p:cTn id="200" presetID="10" presetClass="exit" presetSubtype="0" fill="hold" grpId="1" nodeType="withEffect">
                                  <p:stCondLst>
                                    <p:cond delay="0"/>
                                  </p:stCondLst>
                                  <p:childTnLst>
                                    <p:animEffect transition="out" filter="fade">
                                      <p:cBhvr>
                                        <p:cTn id="201" dur="500"/>
                                        <p:tgtEl>
                                          <p:spTgt spid="15"/>
                                        </p:tgtEl>
                                      </p:cBhvr>
                                    </p:animEffect>
                                    <p:set>
                                      <p:cBhvr>
                                        <p:cTn id="202" dur="1" fill="hold">
                                          <p:stCondLst>
                                            <p:cond delay="499"/>
                                          </p:stCondLst>
                                        </p:cTn>
                                        <p:tgtEl>
                                          <p:spTgt spid="15"/>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500"/>
                                        <p:tgtEl>
                                          <p:spTgt spid="16"/>
                                        </p:tgtEl>
                                      </p:cBhvr>
                                    </p:animEffect>
                                    <p:set>
                                      <p:cBhvr>
                                        <p:cTn id="205" dur="1" fill="hold">
                                          <p:stCondLst>
                                            <p:cond delay="499"/>
                                          </p:stCondLst>
                                        </p:cTn>
                                        <p:tgtEl>
                                          <p:spTgt spid="16"/>
                                        </p:tgtEl>
                                        <p:attrNameLst>
                                          <p:attrName>style.visibility</p:attrName>
                                        </p:attrNameLst>
                                      </p:cBhvr>
                                      <p:to>
                                        <p:strVal val="hidden"/>
                                      </p:to>
                                    </p:set>
                                  </p:childTnLst>
                                </p:cTn>
                              </p:par>
                              <p:par>
                                <p:cTn id="206" presetID="50" presetClass="exit" presetSubtype="0" accel="100000" fill="hold" grpId="1" nodeType="withEffect">
                                  <p:stCondLst>
                                    <p:cond delay="0"/>
                                  </p:stCondLst>
                                  <p:childTnLst>
                                    <p:anim calcmode="lin" valueType="num">
                                      <p:cBhvr>
                                        <p:cTn id="207" dur="1000"/>
                                        <p:tgtEl>
                                          <p:spTgt spid="24"/>
                                        </p:tgtEl>
                                        <p:attrNameLst>
                                          <p:attrName>ppt_w</p:attrName>
                                        </p:attrNameLst>
                                      </p:cBhvr>
                                      <p:tavLst>
                                        <p:tav tm="0">
                                          <p:val>
                                            <p:strVal val="ppt_w"/>
                                          </p:val>
                                        </p:tav>
                                        <p:tav tm="100000">
                                          <p:val>
                                            <p:strVal val="ppt_w+.3"/>
                                          </p:val>
                                        </p:tav>
                                      </p:tavLst>
                                    </p:anim>
                                    <p:anim calcmode="lin" valueType="num">
                                      <p:cBhvr>
                                        <p:cTn id="208" dur="1000"/>
                                        <p:tgtEl>
                                          <p:spTgt spid="24"/>
                                        </p:tgtEl>
                                        <p:attrNameLst>
                                          <p:attrName>ppt_h</p:attrName>
                                        </p:attrNameLst>
                                      </p:cBhvr>
                                      <p:tavLst>
                                        <p:tav tm="0">
                                          <p:val>
                                            <p:strVal val="ppt_h"/>
                                          </p:val>
                                        </p:tav>
                                        <p:tav tm="100000">
                                          <p:val>
                                            <p:strVal val="ppt_h"/>
                                          </p:val>
                                        </p:tav>
                                      </p:tavLst>
                                    </p:anim>
                                    <p:animEffect transition="out" filter="fade">
                                      <p:cBhvr>
                                        <p:cTn id="209" dur="1000"/>
                                        <p:tgtEl>
                                          <p:spTgt spid="24"/>
                                        </p:tgtEl>
                                      </p:cBhvr>
                                    </p:animEffect>
                                    <p:set>
                                      <p:cBhvr>
                                        <p:cTn id="210" dur="1" fill="hold">
                                          <p:stCondLst>
                                            <p:cond delay="999"/>
                                          </p:stCondLst>
                                        </p:cTn>
                                        <p:tgtEl>
                                          <p:spTgt spid="24"/>
                                        </p:tgtEl>
                                        <p:attrNameLst>
                                          <p:attrName>style.visibility</p:attrName>
                                        </p:attrNameLst>
                                      </p:cBhvr>
                                      <p:to>
                                        <p:strVal val="hidden"/>
                                      </p:to>
                                    </p:set>
                                  </p:childTnLst>
                                </p:cTn>
                              </p:par>
                              <p:par>
                                <p:cTn id="211" presetID="2" presetClass="entr" presetSubtype="8" fill="hold" grpId="0" nodeType="withEffect">
                                  <p:stCondLst>
                                    <p:cond delay="0"/>
                                  </p:stCondLst>
                                  <p:childTnLst>
                                    <p:set>
                                      <p:cBhvr>
                                        <p:cTn id="212" dur="1" fill="hold">
                                          <p:stCondLst>
                                            <p:cond delay="0"/>
                                          </p:stCondLst>
                                        </p:cTn>
                                        <p:tgtEl>
                                          <p:spTgt spid="3076"/>
                                        </p:tgtEl>
                                        <p:attrNameLst>
                                          <p:attrName>style.visibility</p:attrName>
                                        </p:attrNameLst>
                                      </p:cBhvr>
                                      <p:to>
                                        <p:strVal val="visible"/>
                                      </p:to>
                                    </p:set>
                                    <p:anim calcmode="lin" valueType="num">
                                      <p:cBhvr additive="base">
                                        <p:cTn id="213" dur="500" fill="hold"/>
                                        <p:tgtEl>
                                          <p:spTgt spid="3076"/>
                                        </p:tgtEl>
                                        <p:attrNameLst>
                                          <p:attrName>ppt_x</p:attrName>
                                        </p:attrNameLst>
                                      </p:cBhvr>
                                      <p:tavLst>
                                        <p:tav tm="0">
                                          <p:val>
                                            <p:strVal val="0-#ppt_w/2"/>
                                          </p:val>
                                        </p:tav>
                                        <p:tav tm="100000">
                                          <p:val>
                                            <p:strVal val="#ppt_x"/>
                                          </p:val>
                                        </p:tav>
                                      </p:tavLst>
                                    </p:anim>
                                    <p:anim calcmode="lin" valueType="num">
                                      <p:cBhvr additive="base">
                                        <p:cTn id="214" dur="500" fill="hold"/>
                                        <p:tgtEl>
                                          <p:spTgt spid="3076"/>
                                        </p:tgtEl>
                                        <p:attrNameLst>
                                          <p:attrName>ppt_y</p:attrName>
                                        </p:attrNameLst>
                                      </p:cBhvr>
                                      <p:tavLst>
                                        <p:tav tm="0">
                                          <p:val>
                                            <p:strVal val="#ppt_y"/>
                                          </p:val>
                                        </p:tav>
                                        <p:tav tm="100000">
                                          <p:val>
                                            <p:strVal val="#ppt_y"/>
                                          </p:val>
                                        </p:tav>
                                      </p:tavLst>
                                    </p:anim>
                                  </p:childTnLst>
                                </p:cTn>
                              </p:par>
                              <p:par>
                                <p:cTn id="215" presetID="2" presetClass="entr" presetSubtype="2" fill="hold" grpId="0" nodeType="withEffect">
                                  <p:stCondLst>
                                    <p:cond delay="0"/>
                                  </p:stCondLst>
                                  <p:childTnLst>
                                    <p:set>
                                      <p:cBhvr>
                                        <p:cTn id="216" dur="1" fill="hold">
                                          <p:stCondLst>
                                            <p:cond delay="0"/>
                                          </p:stCondLst>
                                        </p:cTn>
                                        <p:tgtEl>
                                          <p:spTgt spid="3079"/>
                                        </p:tgtEl>
                                        <p:attrNameLst>
                                          <p:attrName>style.visibility</p:attrName>
                                        </p:attrNameLst>
                                      </p:cBhvr>
                                      <p:to>
                                        <p:strVal val="visible"/>
                                      </p:to>
                                    </p:set>
                                    <p:anim calcmode="lin" valueType="num">
                                      <p:cBhvr additive="base">
                                        <p:cTn id="217" dur="500" fill="hold"/>
                                        <p:tgtEl>
                                          <p:spTgt spid="3079"/>
                                        </p:tgtEl>
                                        <p:attrNameLst>
                                          <p:attrName>ppt_x</p:attrName>
                                        </p:attrNameLst>
                                      </p:cBhvr>
                                      <p:tavLst>
                                        <p:tav tm="0">
                                          <p:val>
                                            <p:strVal val="1+#ppt_w/2"/>
                                          </p:val>
                                        </p:tav>
                                        <p:tav tm="100000">
                                          <p:val>
                                            <p:strVal val="#ppt_x"/>
                                          </p:val>
                                        </p:tav>
                                      </p:tavLst>
                                    </p:anim>
                                    <p:anim calcmode="lin" valueType="num">
                                      <p:cBhvr additive="base">
                                        <p:cTn id="218" dur="500" fill="hold"/>
                                        <p:tgtEl>
                                          <p:spTgt spid="3079"/>
                                        </p:tgtEl>
                                        <p:attrNameLst>
                                          <p:attrName>ppt_y</p:attrName>
                                        </p:attrNameLst>
                                      </p:cBhvr>
                                      <p:tavLst>
                                        <p:tav tm="0">
                                          <p:val>
                                            <p:strVal val="#ppt_y"/>
                                          </p:val>
                                        </p:tav>
                                        <p:tav tm="100000">
                                          <p:val>
                                            <p:strVal val="#ppt_y"/>
                                          </p:val>
                                        </p:tav>
                                      </p:tavLst>
                                    </p:anim>
                                  </p:childTnLst>
                                </p:cTn>
                              </p:par>
                            </p:childTnLst>
                          </p:cTn>
                        </p:par>
                      </p:childTnLst>
                    </p:cTn>
                  </p:par>
                  <p:par>
                    <p:cTn id="219" fill="hold">
                      <p:stCondLst>
                        <p:cond delay="indefinite"/>
                      </p:stCondLst>
                      <p:childTnLst>
                        <p:par>
                          <p:cTn id="220" fill="hold">
                            <p:stCondLst>
                              <p:cond delay="0"/>
                            </p:stCondLst>
                            <p:childTnLst>
                              <p:par>
                                <p:cTn id="221" presetID="23" presetClass="entr" presetSubtype="16" fill="hold" grpId="0" nodeType="clickEffect">
                                  <p:stCondLst>
                                    <p:cond delay="0"/>
                                  </p:stCondLst>
                                  <p:childTnLst>
                                    <p:set>
                                      <p:cBhvr>
                                        <p:cTn id="222" dur="1" fill="hold">
                                          <p:stCondLst>
                                            <p:cond delay="0"/>
                                          </p:stCondLst>
                                        </p:cTn>
                                        <p:tgtEl>
                                          <p:spTgt spid="3080"/>
                                        </p:tgtEl>
                                        <p:attrNameLst>
                                          <p:attrName>style.visibility</p:attrName>
                                        </p:attrNameLst>
                                      </p:cBhvr>
                                      <p:to>
                                        <p:strVal val="visible"/>
                                      </p:to>
                                    </p:set>
                                    <p:anim calcmode="lin" valueType="num">
                                      <p:cBhvr>
                                        <p:cTn id="223" dur="500" fill="hold"/>
                                        <p:tgtEl>
                                          <p:spTgt spid="3080"/>
                                        </p:tgtEl>
                                        <p:attrNameLst>
                                          <p:attrName>ppt_w</p:attrName>
                                        </p:attrNameLst>
                                      </p:cBhvr>
                                      <p:tavLst>
                                        <p:tav tm="0">
                                          <p:val>
                                            <p:fltVal val="0"/>
                                          </p:val>
                                        </p:tav>
                                        <p:tav tm="100000">
                                          <p:val>
                                            <p:strVal val="#ppt_w"/>
                                          </p:val>
                                        </p:tav>
                                      </p:tavLst>
                                    </p:anim>
                                    <p:anim calcmode="lin" valueType="num">
                                      <p:cBhvr>
                                        <p:cTn id="224" dur="500" fill="hold"/>
                                        <p:tgtEl>
                                          <p:spTgt spid="3080"/>
                                        </p:tgtEl>
                                        <p:attrNameLst>
                                          <p:attrName>ppt_h</p:attrName>
                                        </p:attrNameLst>
                                      </p:cBhvr>
                                      <p:tavLst>
                                        <p:tav tm="0">
                                          <p:val>
                                            <p:fltVal val="0"/>
                                          </p:val>
                                        </p:tav>
                                        <p:tav tm="100000">
                                          <p:val>
                                            <p:strVal val="#ppt_h"/>
                                          </p:val>
                                        </p:tav>
                                      </p:tavLst>
                                    </p:anim>
                                  </p:childTnLst>
                                </p:cTn>
                              </p:par>
                            </p:childTnLst>
                          </p:cTn>
                        </p:par>
                      </p:childTnLst>
                    </p:cTn>
                  </p:par>
                  <p:par>
                    <p:cTn id="225" fill="hold">
                      <p:stCondLst>
                        <p:cond delay="indefinite"/>
                      </p:stCondLst>
                      <p:childTnLst>
                        <p:par>
                          <p:cTn id="226" fill="hold">
                            <p:stCondLst>
                              <p:cond delay="0"/>
                            </p:stCondLst>
                            <p:childTnLst>
                              <p:par>
                                <p:cTn id="227" presetID="23" presetClass="entr" presetSubtype="16" fill="hold" grpId="0" nodeType="clickEffect">
                                  <p:stCondLst>
                                    <p:cond delay="250"/>
                                  </p:stCondLst>
                                  <p:childTnLst>
                                    <p:set>
                                      <p:cBhvr>
                                        <p:cTn id="228" dur="1" fill="hold">
                                          <p:stCondLst>
                                            <p:cond delay="0"/>
                                          </p:stCondLst>
                                        </p:cTn>
                                        <p:tgtEl>
                                          <p:spTgt spid="3081"/>
                                        </p:tgtEl>
                                        <p:attrNameLst>
                                          <p:attrName>style.visibility</p:attrName>
                                        </p:attrNameLst>
                                      </p:cBhvr>
                                      <p:to>
                                        <p:strVal val="visible"/>
                                      </p:to>
                                    </p:set>
                                    <p:anim calcmode="lin" valueType="num">
                                      <p:cBhvr>
                                        <p:cTn id="229" dur="500" fill="hold"/>
                                        <p:tgtEl>
                                          <p:spTgt spid="3081"/>
                                        </p:tgtEl>
                                        <p:attrNameLst>
                                          <p:attrName>ppt_w</p:attrName>
                                        </p:attrNameLst>
                                      </p:cBhvr>
                                      <p:tavLst>
                                        <p:tav tm="0">
                                          <p:val>
                                            <p:fltVal val="0"/>
                                          </p:val>
                                        </p:tav>
                                        <p:tav tm="100000">
                                          <p:val>
                                            <p:strVal val="#ppt_w"/>
                                          </p:val>
                                        </p:tav>
                                      </p:tavLst>
                                    </p:anim>
                                    <p:anim calcmode="lin" valueType="num">
                                      <p:cBhvr>
                                        <p:cTn id="230" dur="500" fill="hold"/>
                                        <p:tgtEl>
                                          <p:spTgt spid="3081"/>
                                        </p:tgtEl>
                                        <p:attrNameLst>
                                          <p:attrName>ppt_h</p:attrName>
                                        </p:attrNameLst>
                                      </p:cBhvr>
                                      <p:tavLst>
                                        <p:tav tm="0">
                                          <p:val>
                                            <p:fltVal val="0"/>
                                          </p:val>
                                        </p:tav>
                                        <p:tav tm="100000">
                                          <p:val>
                                            <p:strVal val="#ppt_h"/>
                                          </p:val>
                                        </p:tav>
                                      </p:tavLst>
                                    </p:anim>
                                  </p:childTnLst>
                                </p:cTn>
                              </p:par>
                              <p:par>
                                <p:cTn id="231" presetID="23" presetClass="exit" presetSubtype="32" fill="hold" grpId="1" nodeType="withEffect">
                                  <p:stCondLst>
                                    <p:cond delay="0"/>
                                  </p:stCondLst>
                                  <p:childTnLst>
                                    <p:anim calcmode="lin" valueType="num">
                                      <p:cBhvr>
                                        <p:cTn id="232" dur="500"/>
                                        <p:tgtEl>
                                          <p:spTgt spid="3080"/>
                                        </p:tgtEl>
                                        <p:attrNameLst>
                                          <p:attrName>ppt_w</p:attrName>
                                        </p:attrNameLst>
                                      </p:cBhvr>
                                      <p:tavLst>
                                        <p:tav tm="0">
                                          <p:val>
                                            <p:strVal val="ppt_w"/>
                                          </p:val>
                                        </p:tav>
                                        <p:tav tm="100000">
                                          <p:val>
                                            <p:fltVal val="0"/>
                                          </p:val>
                                        </p:tav>
                                      </p:tavLst>
                                    </p:anim>
                                    <p:anim calcmode="lin" valueType="num">
                                      <p:cBhvr>
                                        <p:cTn id="233" dur="500"/>
                                        <p:tgtEl>
                                          <p:spTgt spid="3080"/>
                                        </p:tgtEl>
                                        <p:attrNameLst>
                                          <p:attrName>ppt_h</p:attrName>
                                        </p:attrNameLst>
                                      </p:cBhvr>
                                      <p:tavLst>
                                        <p:tav tm="0">
                                          <p:val>
                                            <p:strVal val="ppt_h"/>
                                          </p:val>
                                        </p:tav>
                                        <p:tav tm="100000">
                                          <p:val>
                                            <p:fltVal val="0"/>
                                          </p:val>
                                        </p:tav>
                                      </p:tavLst>
                                    </p:anim>
                                    <p:set>
                                      <p:cBhvr>
                                        <p:cTn id="234" dur="1" fill="hold">
                                          <p:stCondLst>
                                            <p:cond delay="499"/>
                                          </p:stCondLst>
                                        </p:cTn>
                                        <p:tgtEl>
                                          <p:spTgt spid="3080"/>
                                        </p:tgtEl>
                                        <p:attrNameLst>
                                          <p:attrName>style.visibility</p:attrName>
                                        </p:attrNameLst>
                                      </p:cBhvr>
                                      <p:to>
                                        <p:strVal val="hidden"/>
                                      </p:to>
                                    </p:set>
                                  </p:childTnLst>
                                </p:cTn>
                              </p:par>
                            </p:childTnLst>
                          </p:cTn>
                        </p:par>
                      </p:childTnLst>
                    </p:cTn>
                  </p:par>
                  <p:par>
                    <p:cTn id="235" fill="hold">
                      <p:stCondLst>
                        <p:cond delay="indefinite"/>
                      </p:stCondLst>
                      <p:childTnLst>
                        <p:par>
                          <p:cTn id="236" fill="hold">
                            <p:stCondLst>
                              <p:cond delay="0"/>
                            </p:stCondLst>
                            <p:childTnLst>
                              <p:par>
                                <p:cTn id="237" presetID="23" presetClass="entr" presetSubtype="16" fill="hold" grpId="0" nodeType="clickEffect">
                                  <p:stCondLst>
                                    <p:cond delay="250"/>
                                  </p:stCondLst>
                                  <p:childTnLst>
                                    <p:set>
                                      <p:cBhvr>
                                        <p:cTn id="238" dur="1" fill="hold">
                                          <p:stCondLst>
                                            <p:cond delay="0"/>
                                          </p:stCondLst>
                                        </p:cTn>
                                        <p:tgtEl>
                                          <p:spTgt spid="3084"/>
                                        </p:tgtEl>
                                        <p:attrNameLst>
                                          <p:attrName>style.visibility</p:attrName>
                                        </p:attrNameLst>
                                      </p:cBhvr>
                                      <p:to>
                                        <p:strVal val="visible"/>
                                      </p:to>
                                    </p:set>
                                    <p:anim calcmode="lin" valueType="num">
                                      <p:cBhvr>
                                        <p:cTn id="239" dur="500" fill="hold"/>
                                        <p:tgtEl>
                                          <p:spTgt spid="3084"/>
                                        </p:tgtEl>
                                        <p:attrNameLst>
                                          <p:attrName>ppt_w</p:attrName>
                                        </p:attrNameLst>
                                      </p:cBhvr>
                                      <p:tavLst>
                                        <p:tav tm="0">
                                          <p:val>
                                            <p:fltVal val="0"/>
                                          </p:val>
                                        </p:tav>
                                        <p:tav tm="100000">
                                          <p:val>
                                            <p:strVal val="#ppt_w"/>
                                          </p:val>
                                        </p:tav>
                                      </p:tavLst>
                                    </p:anim>
                                    <p:anim calcmode="lin" valueType="num">
                                      <p:cBhvr>
                                        <p:cTn id="240" dur="500" fill="hold"/>
                                        <p:tgtEl>
                                          <p:spTgt spid="3084"/>
                                        </p:tgtEl>
                                        <p:attrNameLst>
                                          <p:attrName>ppt_h</p:attrName>
                                        </p:attrNameLst>
                                      </p:cBhvr>
                                      <p:tavLst>
                                        <p:tav tm="0">
                                          <p:val>
                                            <p:fltVal val="0"/>
                                          </p:val>
                                        </p:tav>
                                        <p:tav tm="100000">
                                          <p:val>
                                            <p:strVal val="#ppt_h"/>
                                          </p:val>
                                        </p:tav>
                                      </p:tavLst>
                                    </p:anim>
                                  </p:childTnLst>
                                </p:cTn>
                              </p:par>
                              <p:par>
                                <p:cTn id="241" presetID="23" presetClass="exit" presetSubtype="32" fill="hold" grpId="1" nodeType="withEffect">
                                  <p:stCondLst>
                                    <p:cond delay="0"/>
                                  </p:stCondLst>
                                  <p:childTnLst>
                                    <p:anim calcmode="lin" valueType="num">
                                      <p:cBhvr>
                                        <p:cTn id="242" dur="500"/>
                                        <p:tgtEl>
                                          <p:spTgt spid="3081"/>
                                        </p:tgtEl>
                                        <p:attrNameLst>
                                          <p:attrName>ppt_w</p:attrName>
                                        </p:attrNameLst>
                                      </p:cBhvr>
                                      <p:tavLst>
                                        <p:tav tm="0">
                                          <p:val>
                                            <p:strVal val="ppt_w"/>
                                          </p:val>
                                        </p:tav>
                                        <p:tav tm="100000">
                                          <p:val>
                                            <p:fltVal val="0"/>
                                          </p:val>
                                        </p:tav>
                                      </p:tavLst>
                                    </p:anim>
                                    <p:anim calcmode="lin" valueType="num">
                                      <p:cBhvr>
                                        <p:cTn id="243" dur="500"/>
                                        <p:tgtEl>
                                          <p:spTgt spid="3081"/>
                                        </p:tgtEl>
                                        <p:attrNameLst>
                                          <p:attrName>ppt_h</p:attrName>
                                        </p:attrNameLst>
                                      </p:cBhvr>
                                      <p:tavLst>
                                        <p:tav tm="0">
                                          <p:val>
                                            <p:strVal val="ppt_h"/>
                                          </p:val>
                                        </p:tav>
                                        <p:tav tm="100000">
                                          <p:val>
                                            <p:fltVal val="0"/>
                                          </p:val>
                                        </p:tav>
                                      </p:tavLst>
                                    </p:anim>
                                    <p:set>
                                      <p:cBhvr>
                                        <p:cTn id="244" dur="1" fill="hold">
                                          <p:stCondLst>
                                            <p:cond delay="499"/>
                                          </p:stCondLst>
                                        </p:cTn>
                                        <p:tgtEl>
                                          <p:spTgt spid="3081"/>
                                        </p:tgtEl>
                                        <p:attrNameLst>
                                          <p:attrName>style.visibility</p:attrName>
                                        </p:attrNameLst>
                                      </p:cBhvr>
                                      <p:to>
                                        <p:strVal val="hidden"/>
                                      </p:to>
                                    </p:set>
                                  </p:childTnLst>
                                </p:cTn>
                              </p:par>
                            </p:childTnLst>
                          </p:cTn>
                        </p:par>
                      </p:childTnLst>
                    </p:cTn>
                  </p:par>
                  <p:par>
                    <p:cTn id="245" fill="hold">
                      <p:stCondLst>
                        <p:cond delay="indefinite"/>
                      </p:stCondLst>
                      <p:childTnLst>
                        <p:par>
                          <p:cTn id="246" fill="hold">
                            <p:stCondLst>
                              <p:cond delay="0"/>
                            </p:stCondLst>
                            <p:childTnLst>
                              <p:par>
                                <p:cTn id="247" presetID="23" presetClass="entr" presetSubtype="16" fill="hold" grpId="0" nodeType="clickEffect">
                                  <p:stCondLst>
                                    <p:cond delay="250"/>
                                  </p:stCondLst>
                                  <p:childTnLst>
                                    <p:set>
                                      <p:cBhvr>
                                        <p:cTn id="248" dur="1" fill="hold">
                                          <p:stCondLst>
                                            <p:cond delay="0"/>
                                          </p:stCondLst>
                                        </p:cTn>
                                        <p:tgtEl>
                                          <p:spTgt spid="3085"/>
                                        </p:tgtEl>
                                        <p:attrNameLst>
                                          <p:attrName>style.visibility</p:attrName>
                                        </p:attrNameLst>
                                      </p:cBhvr>
                                      <p:to>
                                        <p:strVal val="visible"/>
                                      </p:to>
                                    </p:set>
                                    <p:anim calcmode="lin" valueType="num">
                                      <p:cBhvr>
                                        <p:cTn id="249" dur="500" fill="hold"/>
                                        <p:tgtEl>
                                          <p:spTgt spid="3085"/>
                                        </p:tgtEl>
                                        <p:attrNameLst>
                                          <p:attrName>ppt_w</p:attrName>
                                        </p:attrNameLst>
                                      </p:cBhvr>
                                      <p:tavLst>
                                        <p:tav tm="0">
                                          <p:val>
                                            <p:fltVal val="0"/>
                                          </p:val>
                                        </p:tav>
                                        <p:tav tm="100000">
                                          <p:val>
                                            <p:strVal val="#ppt_w"/>
                                          </p:val>
                                        </p:tav>
                                      </p:tavLst>
                                    </p:anim>
                                    <p:anim calcmode="lin" valueType="num">
                                      <p:cBhvr>
                                        <p:cTn id="250" dur="500" fill="hold"/>
                                        <p:tgtEl>
                                          <p:spTgt spid="3085"/>
                                        </p:tgtEl>
                                        <p:attrNameLst>
                                          <p:attrName>ppt_h</p:attrName>
                                        </p:attrNameLst>
                                      </p:cBhvr>
                                      <p:tavLst>
                                        <p:tav tm="0">
                                          <p:val>
                                            <p:fltVal val="0"/>
                                          </p:val>
                                        </p:tav>
                                        <p:tav tm="100000">
                                          <p:val>
                                            <p:strVal val="#ppt_h"/>
                                          </p:val>
                                        </p:tav>
                                      </p:tavLst>
                                    </p:anim>
                                  </p:childTnLst>
                                </p:cTn>
                              </p:par>
                              <p:par>
                                <p:cTn id="251" presetID="23" presetClass="exit" presetSubtype="32" fill="hold" grpId="1" nodeType="withEffect">
                                  <p:stCondLst>
                                    <p:cond delay="0"/>
                                  </p:stCondLst>
                                  <p:childTnLst>
                                    <p:anim calcmode="lin" valueType="num">
                                      <p:cBhvr>
                                        <p:cTn id="252" dur="500"/>
                                        <p:tgtEl>
                                          <p:spTgt spid="3084"/>
                                        </p:tgtEl>
                                        <p:attrNameLst>
                                          <p:attrName>ppt_w</p:attrName>
                                        </p:attrNameLst>
                                      </p:cBhvr>
                                      <p:tavLst>
                                        <p:tav tm="0">
                                          <p:val>
                                            <p:strVal val="ppt_w"/>
                                          </p:val>
                                        </p:tav>
                                        <p:tav tm="100000">
                                          <p:val>
                                            <p:fltVal val="0"/>
                                          </p:val>
                                        </p:tav>
                                      </p:tavLst>
                                    </p:anim>
                                    <p:anim calcmode="lin" valueType="num">
                                      <p:cBhvr>
                                        <p:cTn id="253" dur="500"/>
                                        <p:tgtEl>
                                          <p:spTgt spid="3084"/>
                                        </p:tgtEl>
                                        <p:attrNameLst>
                                          <p:attrName>ppt_h</p:attrName>
                                        </p:attrNameLst>
                                      </p:cBhvr>
                                      <p:tavLst>
                                        <p:tav tm="0">
                                          <p:val>
                                            <p:strVal val="ppt_h"/>
                                          </p:val>
                                        </p:tav>
                                        <p:tav tm="100000">
                                          <p:val>
                                            <p:fltVal val="0"/>
                                          </p:val>
                                        </p:tav>
                                      </p:tavLst>
                                    </p:anim>
                                    <p:set>
                                      <p:cBhvr>
                                        <p:cTn id="254" dur="1" fill="hold">
                                          <p:stCondLst>
                                            <p:cond delay="499"/>
                                          </p:stCondLst>
                                        </p:cTn>
                                        <p:tgtEl>
                                          <p:spTgt spid="3084"/>
                                        </p:tgtEl>
                                        <p:attrNameLst>
                                          <p:attrName>style.visibility</p:attrName>
                                        </p:attrNameLst>
                                      </p:cBhvr>
                                      <p:to>
                                        <p:strVal val="hidden"/>
                                      </p:to>
                                    </p:set>
                                  </p:childTnLst>
                                </p:cTn>
                              </p:par>
                              <p:par>
                                <p:cTn id="255" presetID="42" presetClass="path" presetSubtype="0" accel="50000" decel="50000" fill="hold" grpId="1" nodeType="withEffect">
                                  <p:stCondLst>
                                    <p:cond delay="250"/>
                                  </p:stCondLst>
                                  <p:childTnLst>
                                    <p:animMotion origin="layout" path="M -5.55556E-7 -2.22222E-6 L 0.06615 -0.00092 " pathEditMode="relative" rAng="0" ptsTypes="AA">
                                      <p:cBhvr>
                                        <p:cTn id="256" dur="500" fill="hold"/>
                                        <p:tgtEl>
                                          <p:spTgt spid="3079"/>
                                        </p:tgtEl>
                                        <p:attrNameLst>
                                          <p:attrName>ppt_x</p:attrName>
                                          <p:attrName>ppt_y</p:attrName>
                                        </p:attrNameLst>
                                      </p:cBhvr>
                                      <p:rCtr x="3299" y="-46"/>
                                    </p:animMotion>
                                  </p:childTnLst>
                                </p:cTn>
                              </p:par>
                            </p:childTnLst>
                          </p:cTn>
                        </p:par>
                      </p:childTnLst>
                    </p:cTn>
                  </p:par>
                  <p:par>
                    <p:cTn id="257" fill="hold">
                      <p:stCondLst>
                        <p:cond delay="indefinite"/>
                      </p:stCondLst>
                      <p:childTnLst>
                        <p:par>
                          <p:cTn id="258" fill="hold">
                            <p:stCondLst>
                              <p:cond delay="0"/>
                            </p:stCondLst>
                            <p:childTnLst>
                              <p:par>
                                <p:cTn id="259" presetID="23" presetClass="entr" presetSubtype="16" fill="hold" grpId="0" nodeType="clickEffect">
                                  <p:stCondLst>
                                    <p:cond delay="250"/>
                                  </p:stCondLst>
                                  <p:childTnLst>
                                    <p:set>
                                      <p:cBhvr>
                                        <p:cTn id="260" dur="1" fill="hold">
                                          <p:stCondLst>
                                            <p:cond delay="0"/>
                                          </p:stCondLst>
                                        </p:cTn>
                                        <p:tgtEl>
                                          <p:spTgt spid="3086"/>
                                        </p:tgtEl>
                                        <p:attrNameLst>
                                          <p:attrName>style.visibility</p:attrName>
                                        </p:attrNameLst>
                                      </p:cBhvr>
                                      <p:to>
                                        <p:strVal val="visible"/>
                                      </p:to>
                                    </p:set>
                                    <p:anim calcmode="lin" valueType="num">
                                      <p:cBhvr>
                                        <p:cTn id="261" dur="500" fill="hold"/>
                                        <p:tgtEl>
                                          <p:spTgt spid="3086"/>
                                        </p:tgtEl>
                                        <p:attrNameLst>
                                          <p:attrName>ppt_w</p:attrName>
                                        </p:attrNameLst>
                                      </p:cBhvr>
                                      <p:tavLst>
                                        <p:tav tm="0">
                                          <p:val>
                                            <p:fltVal val="0"/>
                                          </p:val>
                                        </p:tav>
                                        <p:tav tm="100000">
                                          <p:val>
                                            <p:strVal val="#ppt_w"/>
                                          </p:val>
                                        </p:tav>
                                      </p:tavLst>
                                    </p:anim>
                                    <p:anim calcmode="lin" valueType="num">
                                      <p:cBhvr>
                                        <p:cTn id="262" dur="500" fill="hold"/>
                                        <p:tgtEl>
                                          <p:spTgt spid="3086"/>
                                        </p:tgtEl>
                                        <p:attrNameLst>
                                          <p:attrName>ppt_h</p:attrName>
                                        </p:attrNameLst>
                                      </p:cBhvr>
                                      <p:tavLst>
                                        <p:tav tm="0">
                                          <p:val>
                                            <p:fltVal val="0"/>
                                          </p:val>
                                        </p:tav>
                                        <p:tav tm="100000">
                                          <p:val>
                                            <p:strVal val="#ppt_h"/>
                                          </p:val>
                                        </p:tav>
                                      </p:tavLst>
                                    </p:anim>
                                  </p:childTnLst>
                                </p:cTn>
                              </p:par>
                              <p:par>
                                <p:cTn id="263" presetID="23" presetClass="exit" presetSubtype="32" fill="hold" grpId="1" nodeType="withEffect">
                                  <p:stCondLst>
                                    <p:cond delay="0"/>
                                  </p:stCondLst>
                                  <p:childTnLst>
                                    <p:anim calcmode="lin" valueType="num">
                                      <p:cBhvr>
                                        <p:cTn id="264" dur="500"/>
                                        <p:tgtEl>
                                          <p:spTgt spid="3085"/>
                                        </p:tgtEl>
                                        <p:attrNameLst>
                                          <p:attrName>ppt_w</p:attrName>
                                        </p:attrNameLst>
                                      </p:cBhvr>
                                      <p:tavLst>
                                        <p:tav tm="0">
                                          <p:val>
                                            <p:strVal val="ppt_w"/>
                                          </p:val>
                                        </p:tav>
                                        <p:tav tm="100000">
                                          <p:val>
                                            <p:fltVal val="0"/>
                                          </p:val>
                                        </p:tav>
                                      </p:tavLst>
                                    </p:anim>
                                    <p:anim calcmode="lin" valueType="num">
                                      <p:cBhvr>
                                        <p:cTn id="265" dur="500"/>
                                        <p:tgtEl>
                                          <p:spTgt spid="3085"/>
                                        </p:tgtEl>
                                        <p:attrNameLst>
                                          <p:attrName>ppt_h</p:attrName>
                                        </p:attrNameLst>
                                      </p:cBhvr>
                                      <p:tavLst>
                                        <p:tav tm="0">
                                          <p:val>
                                            <p:strVal val="ppt_h"/>
                                          </p:val>
                                        </p:tav>
                                        <p:tav tm="100000">
                                          <p:val>
                                            <p:fltVal val="0"/>
                                          </p:val>
                                        </p:tav>
                                      </p:tavLst>
                                    </p:anim>
                                    <p:set>
                                      <p:cBhvr>
                                        <p:cTn id="266" dur="1" fill="hold">
                                          <p:stCondLst>
                                            <p:cond delay="499"/>
                                          </p:stCondLst>
                                        </p:cTn>
                                        <p:tgtEl>
                                          <p:spTgt spid="3085"/>
                                        </p:tgtEl>
                                        <p:attrNameLst>
                                          <p:attrName>style.visibility</p:attrName>
                                        </p:attrNameLst>
                                      </p:cBhvr>
                                      <p:to>
                                        <p:strVal val="hidden"/>
                                      </p:to>
                                    </p:set>
                                  </p:childTnLst>
                                </p:cTn>
                              </p:par>
                            </p:childTnLst>
                          </p:cTn>
                        </p:par>
                      </p:childTnLst>
                    </p:cTn>
                  </p:par>
                  <p:par>
                    <p:cTn id="267" fill="hold">
                      <p:stCondLst>
                        <p:cond delay="indefinite"/>
                      </p:stCondLst>
                      <p:childTnLst>
                        <p:par>
                          <p:cTn id="268" fill="hold">
                            <p:stCondLst>
                              <p:cond delay="0"/>
                            </p:stCondLst>
                            <p:childTnLst>
                              <p:par>
                                <p:cTn id="269" presetID="23" presetClass="entr" presetSubtype="16" fill="hold" grpId="0" nodeType="clickEffect">
                                  <p:stCondLst>
                                    <p:cond delay="250"/>
                                  </p:stCondLst>
                                  <p:childTnLst>
                                    <p:set>
                                      <p:cBhvr>
                                        <p:cTn id="270" dur="1" fill="hold">
                                          <p:stCondLst>
                                            <p:cond delay="0"/>
                                          </p:stCondLst>
                                        </p:cTn>
                                        <p:tgtEl>
                                          <p:spTgt spid="3089"/>
                                        </p:tgtEl>
                                        <p:attrNameLst>
                                          <p:attrName>style.visibility</p:attrName>
                                        </p:attrNameLst>
                                      </p:cBhvr>
                                      <p:to>
                                        <p:strVal val="visible"/>
                                      </p:to>
                                    </p:set>
                                    <p:anim calcmode="lin" valueType="num">
                                      <p:cBhvr>
                                        <p:cTn id="271" dur="500" fill="hold"/>
                                        <p:tgtEl>
                                          <p:spTgt spid="3089"/>
                                        </p:tgtEl>
                                        <p:attrNameLst>
                                          <p:attrName>ppt_w</p:attrName>
                                        </p:attrNameLst>
                                      </p:cBhvr>
                                      <p:tavLst>
                                        <p:tav tm="0">
                                          <p:val>
                                            <p:fltVal val="0"/>
                                          </p:val>
                                        </p:tav>
                                        <p:tav tm="100000">
                                          <p:val>
                                            <p:strVal val="#ppt_w"/>
                                          </p:val>
                                        </p:tav>
                                      </p:tavLst>
                                    </p:anim>
                                    <p:anim calcmode="lin" valueType="num">
                                      <p:cBhvr>
                                        <p:cTn id="272" dur="500" fill="hold"/>
                                        <p:tgtEl>
                                          <p:spTgt spid="3089"/>
                                        </p:tgtEl>
                                        <p:attrNameLst>
                                          <p:attrName>ppt_h</p:attrName>
                                        </p:attrNameLst>
                                      </p:cBhvr>
                                      <p:tavLst>
                                        <p:tav tm="0">
                                          <p:val>
                                            <p:fltVal val="0"/>
                                          </p:val>
                                        </p:tav>
                                        <p:tav tm="100000">
                                          <p:val>
                                            <p:strVal val="#ppt_h"/>
                                          </p:val>
                                        </p:tav>
                                      </p:tavLst>
                                    </p:anim>
                                  </p:childTnLst>
                                </p:cTn>
                              </p:par>
                              <p:par>
                                <p:cTn id="273" presetID="23" presetClass="exit" presetSubtype="32" fill="hold" grpId="1" nodeType="withEffect">
                                  <p:stCondLst>
                                    <p:cond delay="0"/>
                                  </p:stCondLst>
                                  <p:childTnLst>
                                    <p:anim calcmode="lin" valueType="num">
                                      <p:cBhvr>
                                        <p:cTn id="274" dur="500"/>
                                        <p:tgtEl>
                                          <p:spTgt spid="3086"/>
                                        </p:tgtEl>
                                        <p:attrNameLst>
                                          <p:attrName>ppt_w</p:attrName>
                                        </p:attrNameLst>
                                      </p:cBhvr>
                                      <p:tavLst>
                                        <p:tav tm="0">
                                          <p:val>
                                            <p:strVal val="ppt_w"/>
                                          </p:val>
                                        </p:tav>
                                        <p:tav tm="100000">
                                          <p:val>
                                            <p:fltVal val="0"/>
                                          </p:val>
                                        </p:tav>
                                      </p:tavLst>
                                    </p:anim>
                                    <p:anim calcmode="lin" valueType="num">
                                      <p:cBhvr>
                                        <p:cTn id="275" dur="500"/>
                                        <p:tgtEl>
                                          <p:spTgt spid="3086"/>
                                        </p:tgtEl>
                                        <p:attrNameLst>
                                          <p:attrName>ppt_h</p:attrName>
                                        </p:attrNameLst>
                                      </p:cBhvr>
                                      <p:tavLst>
                                        <p:tav tm="0">
                                          <p:val>
                                            <p:strVal val="ppt_h"/>
                                          </p:val>
                                        </p:tav>
                                        <p:tav tm="100000">
                                          <p:val>
                                            <p:fltVal val="0"/>
                                          </p:val>
                                        </p:tav>
                                      </p:tavLst>
                                    </p:anim>
                                    <p:set>
                                      <p:cBhvr>
                                        <p:cTn id="276" dur="1" fill="hold">
                                          <p:stCondLst>
                                            <p:cond delay="499"/>
                                          </p:stCondLst>
                                        </p:cTn>
                                        <p:tgtEl>
                                          <p:spTgt spid="3086"/>
                                        </p:tgtEl>
                                        <p:attrNameLst>
                                          <p:attrName>style.visibility</p:attrName>
                                        </p:attrNameLst>
                                      </p:cBhvr>
                                      <p:to>
                                        <p:strVal val="hidden"/>
                                      </p:to>
                                    </p:set>
                                  </p:childTnLst>
                                </p:cTn>
                              </p:par>
                            </p:childTnLst>
                          </p:cTn>
                        </p:par>
                      </p:childTnLst>
                    </p:cTn>
                  </p:par>
                  <p:par>
                    <p:cTn id="277" fill="hold">
                      <p:stCondLst>
                        <p:cond delay="indefinite"/>
                      </p:stCondLst>
                      <p:childTnLst>
                        <p:par>
                          <p:cTn id="278" fill="hold">
                            <p:stCondLst>
                              <p:cond delay="0"/>
                            </p:stCondLst>
                            <p:childTnLst>
                              <p:par>
                                <p:cTn id="279" presetID="23" presetClass="entr" presetSubtype="16" fill="hold" grpId="0" nodeType="clickEffect">
                                  <p:stCondLst>
                                    <p:cond delay="250"/>
                                  </p:stCondLst>
                                  <p:childTnLst>
                                    <p:set>
                                      <p:cBhvr>
                                        <p:cTn id="280" dur="1" fill="hold">
                                          <p:stCondLst>
                                            <p:cond delay="0"/>
                                          </p:stCondLst>
                                        </p:cTn>
                                        <p:tgtEl>
                                          <p:spTgt spid="3090"/>
                                        </p:tgtEl>
                                        <p:attrNameLst>
                                          <p:attrName>style.visibility</p:attrName>
                                        </p:attrNameLst>
                                      </p:cBhvr>
                                      <p:to>
                                        <p:strVal val="visible"/>
                                      </p:to>
                                    </p:set>
                                    <p:anim calcmode="lin" valueType="num">
                                      <p:cBhvr>
                                        <p:cTn id="281" dur="500" fill="hold"/>
                                        <p:tgtEl>
                                          <p:spTgt spid="3090"/>
                                        </p:tgtEl>
                                        <p:attrNameLst>
                                          <p:attrName>ppt_w</p:attrName>
                                        </p:attrNameLst>
                                      </p:cBhvr>
                                      <p:tavLst>
                                        <p:tav tm="0">
                                          <p:val>
                                            <p:fltVal val="0"/>
                                          </p:val>
                                        </p:tav>
                                        <p:tav tm="100000">
                                          <p:val>
                                            <p:strVal val="#ppt_w"/>
                                          </p:val>
                                        </p:tav>
                                      </p:tavLst>
                                    </p:anim>
                                    <p:anim calcmode="lin" valueType="num">
                                      <p:cBhvr>
                                        <p:cTn id="282" dur="500" fill="hold"/>
                                        <p:tgtEl>
                                          <p:spTgt spid="3090"/>
                                        </p:tgtEl>
                                        <p:attrNameLst>
                                          <p:attrName>ppt_h</p:attrName>
                                        </p:attrNameLst>
                                      </p:cBhvr>
                                      <p:tavLst>
                                        <p:tav tm="0">
                                          <p:val>
                                            <p:fltVal val="0"/>
                                          </p:val>
                                        </p:tav>
                                        <p:tav tm="100000">
                                          <p:val>
                                            <p:strVal val="#ppt_h"/>
                                          </p:val>
                                        </p:tav>
                                      </p:tavLst>
                                    </p:anim>
                                  </p:childTnLst>
                                </p:cTn>
                              </p:par>
                              <p:par>
                                <p:cTn id="283" presetID="23" presetClass="exit" presetSubtype="32" fill="hold" grpId="1" nodeType="withEffect">
                                  <p:stCondLst>
                                    <p:cond delay="0"/>
                                  </p:stCondLst>
                                  <p:childTnLst>
                                    <p:anim calcmode="lin" valueType="num">
                                      <p:cBhvr>
                                        <p:cTn id="284" dur="500"/>
                                        <p:tgtEl>
                                          <p:spTgt spid="3089"/>
                                        </p:tgtEl>
                                        <p:attrNameLst>
                                          <p:attrName>ppt_w</p:attrName>
                                        </p:attrNameLst>
                                      </p:cBhvr>
                                      <p:tavLst>
                                        <p:tav tm="0">
                                          <p:val>
                                            <p:strVal val="ppt_w"/>
                                          </p:val>
                                        </p:tav>
                                        <p:tav tm="100000">
                                          <p:val>
                                            <p:fltVal val="0"/>
                                          </p:val>
                                        </p:tav>
                                      </p:tavLst>
                                    </p:anim>
                                    <p:anim calcmode="lin" valueType="num">
                                      <p:cBhvr>
                                        <p:cTn id="285" dur="500"/>
                                        <p:tgtEl>
                                          <p:spTgt spid="3089"/>
                                        </p:tgtEl>
                                        <p:attrNameLst>
                                          <p:attrName>ppt_h</p:attrName>
                                        </p:attrNameLst>
                                      </p:cBhvr>
                                      <p:tavLst>
                                        <p:tav tm="0">
                                          <p:val>
                                            <p:strVal val="ppt_h"/>
                                          </p:val>
                                        </p:tav>
                                        <p:tav tm="100000">
                                          <p:val>
                                            <p:fltVal val="0"/>
                                          </p:val>
                                        </p:tav>
                                      </p:tavLst>
                                    </p:anim>
                                    <p:set>
                                      <p:cBhvr>
                                        <p:cTn id="286" dur="1" fill="hold">
                                          <p:stCondLst>
                                            <p:cond delay="499"/>
                                          </p:stCondLst>
                                        </p:cTn>
                                        <p:tgtEl>
                                          <p:spTgt spid="3089"/>
                                        </p:tgtEl>
                                        <p:attrNameLst>
                                          <p:attrName>style.visibility</p:attrName>
                                        </p:attrNameLst>
                                      </p:cBhvr>
                                      <p:to>
                                        <p:strVal val="hidden"/>
                                      </p:to>
                                    </p:set>
                                  </p:childTnLst>
                                </p:cTn>
                              </p:par>
                            </p:childTnLst>
                          </p:cTn>
                        </p:par>
                      </p:childTnLst>
                    </p:cTn>
                  </p:par>
                  <p:par>
                    <p:cTn id="287" fill="hold">
                      <p:stCondLst>
                        <p:cond delay="indefinite"/>
                      </p:stCondLst>
                      <p:childTnLst>
                        <p:par>
                          <p:cTn id="288" fill="hold">
                            <p:stCondLst>
                              <p:cond delay="0"/>
                            </p:stCondLst>
                            <p:childTnLst>
                              <p:par>
                                <p:cTn id="289" presetID="23" presetClass="entr" presetSubtype="16" fill="hold" grpId="1" nodeType="clickEffect">
                                  <p:stCondLst>
                                    <p:cond delay="0"/>
                                  </p:stCondLst>
                                  <p:childTnLst>
                                    <p:set>
                                      <p:cBhvr>
                                        <p:cTn id="290" dur="1" fill="hold">
                                          <p:stCondLst>
                                            <p:cond delay="0"/>
                                          </p:stCondLst>
                                        </p:cTn>
                                        <p:tgtEl>
                                          <p:spTgt spid="17"/>
                                        </p:tgtEl>
                                        <p:attrNameLst>
                                          <p:attrName>style.visibility</p:attrName>
                                        </p:attrNameLst>
                                      </p:cBhvr>
                                      <p:to>
                                        <p:strVal val="visible"/>
                                      </p:to>
                                    </p:set>
                                    <p:anim calcmode="lin" valueType="num">
                                      <p:cBhvr>
                                        <p:cTn id="291" dur="500" fill="hold"/>
                                        <p:tgtEl>
                                          <p:spTgt spid="17"/>
                                        </p:tgtEl>
                                        <p:attrNameLst>
                                          <p:attrName>ppt_w</p:attrName>
                                        </p:attrNameLst>
                                      </p:cBhvr>
                                      <p:tavLst>
                                        <p:tav tm="0">
                                          <p:val>
                                            <p:fltVal val="0"/>
                                          </p:val>
                                        </p:tav>
                                        <p:tav tm="100000">
                                          <p:val>
                                            <p:strVal val="#ppt_w"/>
                                          </p:val>
                                        </p:tav>
                                      </p:tavLst>
                                    </p:anim>
                                    <p:anim calcmode="lin" valueType="num">
                                      <p:cBhvr>
                                        <p:cTn id="292" dur="500" fill="hold"/>
                                        <p:tgtEl>
                                          <p:spTgt spid="17"/>
                                        </p:tgtEl>
                                        <p:attrNameLst>
                                          <p:attrName>ppt_h</p:attrName>
                                        </p:attrNameLst>
                                      </p:cBhvr>
                                      <p:tavLst>
                                        <p:tav tm="0">
                                          <p:val>
                                            <p:fltVal val="0"/>
                                          </p:val>
                                        </p:tav>
                                        <p:tav tm="100000">
                                          <p:val>
                                            <p:strVal val="#ppt_h"/>
                                          </p:val>
                                        </p:tav>
                                      </p:tavLst>
                                    </p:anim>
                                  </p:childTnLst>
                                </p:cTn>
                              </p:par>
                              <p:par>
                                <p:cTn id="293" presetID="23" presetClass="entr" presetSubtype="16" fill="hold" grpId="1" nodeType="withEffect">
                                  <p:stCondLst>
                                    <p:cond delay="0"/>
                                  </p:stCondLst>
                                  <p:childTnLst>
                                    <p:set>
                                      <p:cBhvr>
                                        <p:cTn id="294" dur="1" fill="hold">
                                          <p:stCondLst>
                                            <p:cond delay="0"/>
                                          </p:stCondLst>
                                        </p:cTn>
                                        <p:tgtEl>
                                          <p:spTgt spid="18"/>
                                        </p:tgtEl>
                                        <p:attrNameLst>
                                          <p:attrName>style.visibility</p:attrName>
                                        </p:attrNameLst>
                                      </p:cBhvr>
                                      <p:to>
                                        <p:strVal val="visible"/>
                                      </p:to>
                                    </p:set>
                                    <p:anim calcmode="lin" valueType="num">
                                      <p:cBhvr>
                                        <p:cTn id="295" dur="500" fill="hold"/>
                                        <p:tgtEl>
                                          <p:spTgt spid="18"/>
                                        </p:tgtEl>
                                        <p:attrNameLst>
                                          <p:attrName>ppt_w</p:attrName>
                                        </p:attrNameLst>
                                      </p:cBhvr>
                                      <p:tavLst>
                                        <p:tav tm="0">
                                          <p:val>
                                            <p:fltVal val="0"/>
                                          </p:val>
                                        </p:tav>
                                        <p:tav tm="100000">
                                          <p:val>
                                            <p:strVal val="#ppt_w"/>
                                          </p:val>
                                        </p:tav>
                                      </p:tavLst>
                                    </p:anim>
                                    <p:anim calcmode="lin" valueType="num">
                                      <p:cBhvr>
                                        <p:cTn id="296" dur="500" fill="hold"/>
                                        <p:tgtEl>
                                          <p:spTgt spid="18"/>
                                        </p:tgtEl>
                                        <p:attrNameLst>
                                          <p:attrName>ppt_h</p:attrName>
                                        </p:attrNameLst>
                                      </p:cBhvr>
                                      <p:tavLst>
                                        <p:tav tm="0">
                                          <p:val>
                                            <p:fltVal val="0"/>
                                          </p:val>
                                        </p:tav>
                                        <p:tav tm="100000">
                                          <p:val>
                                            <p:strVal val="#ppt_h"/>
                                          </p:val>
                                        </p:tav>
                                      </p:tavLst>
                                    </p:anim>
                                  </p:childTnLst>
                                </p:cTn>
                              </p:par>
                              <p:par>
                                <p:cTn id="297" presetID="8" presetClass="emph" presetSubtype="0" repeatCount="indefinite" fill="hold" grpId="0" nodeType="withEffect">
                                  <p:stCondLst>
                                    <p:cond delay="0"/>
                                  </p:stCondLst>
                                  <p:childTnLst>
                                    <p:animRot by="-21600000">
                                      <p:cBhvr>
                                        <p:cTn id="298" dur="1000" fill="hold"/>
                                        <p:tgtEl>
                                          <p:spTgt spid="17"/>
                                        </p:tgtEl>
                                        <p:attrNameLst>
                                          <p:attrName>r</p:attrName>
                                        </p:attrNameLst>
                                      </p:cBhvr>
                                    </p:animRot>
                                  </p:childTnLst>
                                </p:cTn>
                              </p:par>
                              <p:par>
                                <p:cTn id="299" presetID="8" presetClass="emph" presetSubtype="0" repeatCount="indefinite" fill="hold" grpId="0" nodeType="withEffect">
                                  <p:stCondLst>
                                    <p:cond delay="0"/>
                                  </p:stCondLst>
                                  <p:childTnLst>
                                    <p:animRot by="21600000">
                                      <p:cBhvr>
                                        <p:cTn id="300" dur="500" fill="hold"/>
                                        <p:tgtEl>
                                          <p:spTgt spid="18"/>
                                        </p:tgtEl>
                                        <p:attrNameLst>
                                          <p:attrName>r</p:attrName>
                                        </p:attrNameLst>
                                      </p:cBhvr>
                                    </p:animRot>
                                  </p:childTnLst>
                                </p:cTn>
                              </p:par>
                              <p:par>
                                <p:cTn id="301" presetID="10" presetClass="exit" presetSubtype="0" fill="hold" grpId="2" nodeType="withEffect">
                                  <p:stCondLst>
                                    <p:cond delay="0"/>
                                  </p:stCondLst>
                                  <p:childTnLst>
                                    <p:animEffect transition="out" filter="fade">
                                      <p:cBhvr>
                                        <p:cTn id="302" dur="500"/>
                                        <p:tgtEl>
                                          <p:spTgt spid="3079"/>
                                        </p:tgtEl>
                                      </p:cBhvr>
                                    </p:animEffect>
                                    <p:set>
                                      <p:cBhvr>
                                        <p:cTn id="303" dur="1" fill="hold">
                                          <p:stCondLst>
                                            <p:cond delay="499"/>
                                          </p:stCondLst>
                                        </p:cTn>
                                        <p:tgtEl>
                                          <p:spTgt spid="3079"/>
                                        </p:tgtEl>
                                        <p:attrNameLst>
                                          <p:attrName>style.visibility</p:attrName>
                                        </p:attrNameLst>
                                      </p:cBhvr>
                                      <p:to>
                                        <p:strVal val="hidden"/>
                                      </p:to>
                                    </p:set>
                                  </p:childTnLst>
                                </p:cTn>
                              </p:par>
                              <p:par>
                                <p:cTn id="304" presetID="23" presetClass="exit" presetSubtype="32" fill="hold" grpId="1" nodeType="withEffect">
                                  <p:stCondLst>
                                    <p:cond delay="0"/>
                                  </p:stCondLst>
                                  <p:childTnLst>
                                    <p:anim calcmode="lin" valueType="num">
                                      <p:cBhvr>
                                        <p:cTn id="305" dur="500"/>
                                        <p:tgtEl>
                                          <p:spTgt spid="3090"/>
                                        </p:tgtEl>
                                        <p:attrNameLst>
                                          <p:attrName>ppt_w</p:attrName>
                                        </p:attrNameLst>
                                      </p:cBhvr>
                                      <p:tavLst>
                                        <p:tav tm="0">
                                          <p:val>
                                            <p:strVal val="ppt_w"/>
                                          </p:val>
                                        </p:tav>
                                        <p:tav tm="100000">
                                          <p:val>
                                            <p:fltVal val="0"/>
                                          </p:val>
                                        </p:tav>
                                      </p:tavLst>
                                    </p:anim>
                                    <p:anim calcmode="lin" valueType="num">
                                      <p:cBhvr>
                                        <p:cTn id="306" dur="500"/>
                                        <p:tgtEl>
                                          <p:spTgt spid="3090"/>
                                        </p:tgtEl>
                                        <p:attrNameLst>
                                          <p:attrName>ppt_h</p:attrName>
                                        </p:attrNameLst>
                                      </p:cBhvr>
                                      <p:tavLst>
                                        <p:tav tm="0">
                                          <p:val>
                                            <p:strVal val="ppt_h"/>
                                          </p:val>
                                        </p:tav>
                                        <p:tav tm="100000">
                                          <p:val>
                                            <p:fltVal val="0"/>
                                          </p:val>
                                        </p:tav>
                                      </p:tavLst>
                                    </p:anim>
                                    <p:set>
                                      <p:cBhvr>
                                        <p:cTn id="307" dur="1" fill="hold">
                                          <p:stCondLst>
                                            <p:cond delay="499"/>
                                          </p:stCondLst>
                                        </p:cTn>
                                        <p:tgtEl>
                                          <p:spTgt spid="3090"/>
                                        </p:tgtEl>
                                        <p:attrNameLst>
                                          <p:attrName>style.visibility</p:attrName>
                                        </p:attrNameLst>
                                      </p:cBhvr>
                                      <p:to>
                                        <p:strVal val="hidden"/>
                                      </p:to>
                                    </p:set>
                                  </p:childTnLst>
                                </p:cTn>
                              </p:par>
                              <p:par>
                                <p:cTn id="308" presetID="10" presetClass="exit" presetSubtype="0" fill="hold" grpId="1" nodeType="withEffect">
                                  <p:stCondLst>
                                    <p:cond delay="0"/>
                                  </p:stCondLst>
                                  <p:childTnLst>
                                    <p:animEffect transition="out" filter="fade">
                                      <p:cBhvr>
                                        <p:cTn id="309" dur="500"/>
                                        <p:tgtEl>
                                          <p:spTgt spid="3076"/>
                                        </p:tgtEl>
                                      </p:cBhvr>
                                    </p:animEffect>
                                    <p:set>
                                      <p:cBhvr>
                                        <p:cTn id="310" dur="1" fill="hold">
                                          <p:stCondLst>
                                            <p:cond delay="499"/>
                                          </p:stCondLst>
                                        </p:cTn>
                                        <p:tgtEl>
                                          <p:spTgt spid="3076"/>
                                        </p:tgtEl>
                                        <p:attrNameLst>
                                          <p:attrName>style.visibility</p:attrName>
                                        </p:attrNameLst>
                                      </p:cBhvr>
                                      <p:to>
                                        <p:strVal val="hidden"/>
                                      </p:to>
                                    </p:set>
                                  </p:childTnLst>
                                </p:cTn>
                              </p:par>
                            </p:childTnLst>
                          </p:cTn>
                        </p:par>
                      </p:childTnLst>
                    </p:cTn>
                  </p:par>
                  <p:par>
                    <p:cTn id="311" fill="hold">
                      <p:stCondLst>
                        <p:cond delay="indefinite"/>
                      </p:stCondLst>
                      <p:childTnLst>
                        <p:par>
                          <p:cTn id="312" fill="hold">
                            <p:stCondLst>
                              <p:cond delay="0"/>
                            </p:stCondLst>
                            <p:childTnLst>
                              <p:par>
                                <p:cTn id="313" presetID="10" presetClass="entr" presetSubtype="0" fill="hold" grpId="0" nodeType="clickEffect">
                                  <p:stCondLst>
                                    <p:cond delay="0"/>
                                  </p:stCondLst>
                                  <p:childTnLst>
                                    <p:set>
                                      <p:cBhvr>
                                        <p:cTn id="314" dur="1" fill="hold">
                                          <p:stCondLst>
                                            <p:cond delay="0"/>
                                          </p:stCondLst>
                                        </p:cTn>
                                        <p:tgtEl>
                                          <p:spTgt spid="20"/>
                                        </p:tgtEl>
                                        <p:attrNameLst>
                                          <p:attrName>style.visibility</p:attrName>
                                        </p:attrNameLst>
                                      </p:cBhvr>
                                      <p:to>
                                        <p:strVal val="visible"/>
                                      </p:to>
                                    </p:set>
                                    <p:animEffect transition="in" filter="fade">
                                      <p:cBhvr>
                                        <p:cTn id="315" dur="250"/>
                                        <p:tgtEl>
                                          <p:spTgt spid="20"/>
                                        </p:tgtEl>
                                      </p:cBhvr>
                                    </p:animEffect>
                                  </p:childTnLst>
                                </p:cTn>
                              </p:par>
                              <p:par>
                                <p:cTn id="316" presetID="42" presetClass="path" presetSubtype="0" accel="50000" decel="50000" fill="hold" grpId="2" nodeType="withEffect">
                                  <p:stCondLst>
                                    <p:cond delay="0"/>
                                  </p:stCondLst>
                                  <p:childTnLst>
                                    <p:animMotion origin="layout" path="M -3.61111E-6 4.44444E-6 L 0.21476 0.08333 " pathEditMode="relative" rAng="0" ptsTypes="AA">
                                      <p:cBhvr>
                                        <p:cTn id="317" dur="1750" fill="hold"/>
                                        <p:tgtEl>
                                          <p:spTgt spid="20"/>
                                        </p:tgtEl>
                                        <p:attrNameLst>
                                          <p:attrName>ppt_x</p:attrName>
                                          <p:attrName>ppt_y</p:attrName>
                                        </p:attrNameLst>
                                      </p:cBhvr>
                                      <p:rCtr x="10729" y="4167"/>
                                    </p:animMotion>
                                  </p:childTnLst>
                                </p:cTn>
                              </p:par>
                              <p:par>
                                <p:cTn id="318" presetID="50" presetClass="exit" presetSubtype="0" accel="100000" fill="hold" grpId="1" nodeType="withEffect">
                                  <p:stCondLst>
                                    <p:cond delay="0"/>
                                  </p:stCondLst>
                                  <p:childTnLst>
                                    <p:anim calcmode="lin" valueType="num">
                                      <p:cBhvr>
                                        <p:cTn id="319" dur="1000"/>
                                        <p:tgtEl>
                                          <p:spTgt spid="10"/>
                                        </p:tgtEl>
                                        <p:attrNameLst>
                                          <p:attrName>ppt_w</p:attrName>
                                        </p:attrNameLst>
                                      </p:cBhvr>
                                      <p:tavLst>
                                        <p:tav tm="0">
                                          <p:val>
                                            <p:strVal val="ppt_w"/>
                                          </p:val>
                                        </p:tav>
                                        <p:tav tm="100000">
                                          <p:val>
                                            <p:strVal val="ppt_w+.3"/>
                                          </p:val>
                                        </p:tav>
                                      </p:tavLst>
                                    </p:anim>
                                    <p:anim calcmode="lin" valueType="num">
                                      <p:cBhvr>
                                        <p:cTn id="320" dur="1000"/>
                                        <p:tgtEl>
                                          <p:spTgt spid="10"/>
                                        </p:tgtEl>
                                        <p:attrNameLst>
                                          <p:attrName>ppt_h</p:attrName>
                                        </p:attrNameLst>
                                      </p:cBhvr>
                                      <p:tavLst>
                                        <p:tav tm="0">
                                          <p:val>
                                            <p:strVal val="ppt_h"/>
                                          </p:val>
                                        </p:tav>
                                        <p:tav tm="100000">
                                          <p:val>
                                            <p:strVal val="ppt_h"/>
                                          </p:val>
                                        </p:tav>
                                      </p:tavLst>
                                    </p:anim>
                                    <p:animEffect transition="out" filter="fade">
                                      <p:cBhvr>
                                        <p:cTn id="321" dur="1000"/>
                                        <p:tgtEl>
                                          <p:spTgt spid="10"/>
                                        </p:tgtEl>
                                      </p:cBhvr>
                                    </p:animEffect>
                                    <p:set>
                                      <p:cBhvr>
                                        <p:cTn id="322" dur="1" fill="hold">
                                          <p:stCondLst>
                                            <p:cond delay="999"/>
                                          </p:stCondLst>
                                        </p:cTn>
                                        <p:tgtEl>
                                          <p:spTgt spid="10"/>
                                        </p:tgtEl>
                                        <p:attrNameLst>
                                          <p:attrName>style.visibility</p:attrName>
                                        </p:attrNameLst>
                                      </p:cBhvr>
                                      <p:to>
                                        <p:strVal val="hidden"/>
                                      </p:to>
                                    </p:set>
                                  </p:childTnLst>
                                </p:cTn>
                              </p:par>
                            </p:childTnLst>
                          </p:cTn>
                        </p:par>
                      </p:childTnLst>
                    </p:cTn>
                  </p:par>
                  <p:par>
                    <p:cTn id="323" fill="hold">
                      <p:stCondLst>
                        <p:cond delay="indefinite"/>
                      </p:stCondLst>
                      <p:childTnLst>
                        <p:par>
                          <p:cTn id="324" fill="hold">
                            <p:stCondLst>
                              <p:cond delay="0"/>
                            </p:stCondLst>
                            <p:childTnLst>
                              <p:par>
                                <p:cTn id="325" presetID="50" presetClass="entr" presetSubtype="0" decel="100000" fill="hold" grpId="0" nodeType="clickEffect">
                                  <p:stCondLst>
                                    <p:cond delay="0"/>
                                  </p:stCondLst>
                                  <p:childTnLst>
                                    <p:set>
                                      <p:cBhvr>
                                        <p:cTn id="326" dur="1" fill="hold">
                                          <p:stCondLst>
                                            <p:cond delay="0"/>
                                          </p:stCondLst>
                                        </p:cTn>
                                        <p:tgtEl>
                                          <p:spTgt spid="23"/>
                                        </p:tgtEl>
                                        <p:attrNameLst>
                                          <p:attrName>style.visibility</p:attrName>
                                        </p:attrNameLst>
                                      </p:cBhvr>
                                      <p:to>
                                        <p:strVal val="visible"/>
                                      </p:to>
                                    </p:set>
                                    <p:anim calcmode="lin" valueType="num">
                                      <p:cBhvr>
                                        <p:cTn id="327" dur="1000" fill="hold"/>
                                        <p:tgtEl>
                                          <p:spTgt spid="23"/>
                                        </p:tgtEl>
                                        <p:attrNameLst>
                                          <p:attrName>ppt_w</p:attrName>
                                        </p:attrNameLst>
                                      </p:cBhvr>
                                      <p:tavLst>
                                        <p:tav tm="0">
                                          <p:val>
                                            <p:strVal val="#ppt_w+.3"/>
                                          </p:val>
                                        </p:tav>
                                        <p:tav tm="100000">
                                          <p:val>
                                            <p:strVal val="#ppt_w"/>
                                          </p:val>
                                        </p:tav>
                                      </p:tavLst>
                                    </p:anim>
                                    <p:anim calcmode="lin" valueType="num">
                                      <p:cBhvr>
                                        <p:cTn id="328" dur="1000" fill="hold"/>
                                        <p:tgtEl>
                                          <p:spTgt spid="23"/>
                                        </p:tgtEl>
                                        <p:attrNameLst>
                                          <p:attrName>ppt_h</p:attrName>
                                        </p:attrNameLst>
                                      </p:cBhvr>
                                      <p:tavLst>
                                        <p:tav tm="0">
                                          <p:val>
                                            <p:strVal val="#ppt_h"/>
                                          </p:val>
                                        </p:tav>
                                        <p:tav tm="100000">
                                          <p:val>
                                            <p:strVal val="#ppt_h"/>
                                          </p:val>
                                        </p:tav>
                                      </p:tavLst>
                                    </p:anim>
                                    <p:animEffect transition="in" filter="fade">
                                      <p:cBhvr>
                                        <p:cTn id="329" dur="1000"/>
                                        <p:tgtEl>
                                          <p:spTgt spid="23"/>
                                        </p:tgtEl>
                                      </p:cBhvr>
                                    </p:animEffect>
                                  </p:childTnLst>
                                </p:cTn>
                              </p:par>
                            </p:childTnLst>
                          </p:cTn>
                        </p:par>
                      </p:childTnLst>
                    </p:cTn>
                  </p:par>
                  <p:par>
                    <p:cTn id="330" fill="hold">
                      <p:stCondLst>
                        <p:cond delay="indefinite"/>
                      </p:stCondLst>
                      <p:childTnLst>
                        <p:par>
                          <p:cTn id="331" fill="hold">
                            <p:stCondLst>
                              <p:cond delay="0"/>
                            </p:stCondLst>
                            <p:childTnLst>
                              <p:par>
                                <p:cTn id="332" presetID="23" presetClass="entr" presetSubtype="16" fill="hold" grpId="0" nodeType="clickEffect">
                                  <p:stCondLst>
                                    <p:cond delay="0"/>
                                  </p:stCondLst>
                                  <p:childTnLst>
                                    <p:set>
                                      <p:cBhvr>
                                        <p:cTn id="333" dur="1" fill="hold">
                                          <p:stCondLst>
                                            <p:cond delay="0"/>
                                          </p:stCondLst>
                                        </p:cTn>
                                        <p:tgtEl>
                                          <p:spTgt spid="9"/>
                                        </p:tgtEl>
                                        <p:attrNameLst>
                                          <p:attrName>style.visibility</p:attrName>
                                        </p:attrNameLst>
                                      </p:cBhvr>
                                      <p:to>
                                        <p:strVal val="visible"/>
                                      </p:to>
                                    </p:set>
                                    <p:anim calcmode="lin" valueType="num">
                                      <p:cBhvr>
                                        <p:cTn id="334" dur="500" fill="hold"/>
                                        <p:tgtEl>
                                          <p:spTgt spid="9"/>
                                        </p:tgtEl>
                                        <p:attrNameLst>
                                          <p:attrName>ppt_w</p:attrName>
                                        </p:attrNameLst>
                                      </p:cBhvr>
                                      <p:tavLst>
                                        <p:tav tm="0">
                                          <p:val>
                                            <p:fltVal val="0"/>
                                          </p:val>
                                        </p:tav>
                                        <p:tav tm="100000">
                                          <p:val>
                                            <p:strVal val="#ppt_w"/>
                                          </p:val>
                                        </p:tav>
                                      </p:tavLst>
                                    </p:anim>
                                    <p:anim calcmode="lin" valueType="num">
                                      <p:cBhvr>
                                        <p:cTn id="335" dur="500" fill="hold"/>
                                        <p:tgtEl>
                                          <p:spTgt spid="9"/>
                                        </p:tgtEl>
                                        <p:attrNameLst>
                                          <p:attrName>ppt_h</p:attrName>
                                        </p:attrNameLst>
                                      </p:cBhvr>
                                      <p:tavLst>
                                        <p:tav tm="0">
                                          <p:val>
                                            <p:fltVal val="0"/>
                                          </p:val>
                                        </p:tav>
                                        <p:tav tm="100000">
                                          <p:val>
                                            <p:strVal val="#ppt_h"/>
                                          </p:val>
                                        </p:tav>
                                      </p:tavLst>
                                    </p:anim>
                                  </p:childTnLst>
                                </p:cTn>
                              </p:par>
                            </p:childTnLst>
                          </p:cTn>
                        </p:par>
                        <p:par>
                          <p:cTn id="336" fill="hold">
                            <p:stCondLst>
                              <p:cond delay="500"/>
                            </p:stCondLst>
                            <p:childTnLst>
                              <p:par>
                                <p:cTn id="337" presetID="55" presetClass="entr" presetSubtype="0" fill="hold" grpId="0" nodeType="afterEffect">
                                  <p:stCondLst>
                                    <p:cond delay="0"/>
                                  </p:stCondLst>
                                  <p:childTnLst>
                                    <p:set>
                                      <p:cBhvr>
                                        <p:cTn id="338" dur="1" fill="hold">
                                          <p:stCondLst>
                                            <p:cond delay="0"/>
                                          </p:stCondLst>
                                        </p:cTn>
                                        <p:tgtEl>
                                          <p:spTgt spid="11"/>
                                        </p:tgtEl>
                                        <p:attrNameLst>
                                          <p:attrName>style.visibility</p:attrName>
                                        </p:attrNameLst>
                                      </p:cBhvr>
                                      <p:to>
                                        <p:strVal val="visible"/>
                                      </p:to>
                                    </p:set>
                                    <p:anim calcmode="lin" valueType="num">
                                      <p:cBhvr>
                                        <p:cTn id="339" dur="1000" fill="hold"/>
                                        <p:tgtEl>
                                          <p:spTgt spid="11"/>
                                        </p:tgtEl>
                                        <p:attrNameLst>
                                          <p:attrName>ppt_w</p:attrName>
                                        </p:attrNameLst>
                                      </p:cBhvr>
                                      <p:tavLst>
                                        <p:tav tm="0">
                                          <p:val>
                                            <p:strVal val="#ppt_w*0.70"/>
                                          </p:val>
                                        </p:tav>
                                        <p:tav tm="100000">
                                          <p:val>
                                            <p:strVal val="#ppt_w"/>
                                          </p:val>
                                        </p:tav>
                                      </p:tavLst>
                                    </p:anim>
                                    <p:anim calcmode="lin" valueType="num">
                                      <p:cBhvr>
                                        <p:cTn id="340" dur="1000" fill="hold"/>
                                        <p:tgtEl>
                                          <p:spTgt spid="11"/>
                                        </p:tgtEl>
                                        <p:attrNameLst>
                                          <p:attrName>ppt_h</p:attrName>
                                        </p:attrNameLst>
                                      </p:cBhvr>
                                      <p:tavLst>
                                        <p:tav tm="0">
                                          <p:val>
                                            <p:strVal val="#ppt_h"/>
                                          </p:val>
                                        </p:tav>
                                        <p:tav tm="100000">
                                          <p:val>
                                            <p:strVal val="#ppt_h"/>
                                          </p:val>
                                        </p:tav>
                                      </p:tavLst>
                                    </p:anim>
                                    <p:animEffect transition="in" filter="fade">
                                      <p:cBhvr>
                                        <p:cTn id="341" dur="1000"/>
                                        <p:tgtEl>
                                          <p:spTgt spid="11"/>
                                        </p:tgtEl>
                                      </p:cBhvr>
                                    </p:animEffect>
                                  </p:childTnLst>
                                </p:cTn>
                              </p:par>
                              <p:par>
                                <p:cTn id="342" presetID="3" presetClass="emph" presetSubtype="2" fill="hold" grpId="4" nodeType="withEffect">
                                  <p:stCondLst>
                                    <p:cond delay="1250"/>
                                  </p:stCondLst>
                                  <p:childTnLst>
                                    <p:animClr clrSpc="rgb" dir="cw">
                                      <p:cBhvr override="childStyle">
                                        <p:cTn id="343" dur="10" fill="hold"/>
                                        <p:tgtEl>
                                          <p:spTgt spid="20"/>
                                        </p:tgtEl>
                                        <p:attrNameLst>
                                          <p:attrName>style.color</p:attrName>
                                        </p:attrNameLst>
                                      </p:cBhvr>
                                      <p:to>
                                        <a:schemeClr val="bg1"/>
                                      </p:to>
                                    </p:animClr>
                                  </p:childTnLst>
                                </p:cTn>
                              </p:par>
                              <p:par>
                                <p:cTn id="344" presetID="10" presetClass="exit" presetSubtype="0" fill="hold" grpId="1" nodeType="withEffect">
                                  <p:stCondLst>
                                    <p:cond delay="1250"/>
                                  </p:stCondLst>
                                  <p:childTnLst>
                                    <p:animEffect transition="out" filter="fade">
                                      <p:cBhvr>
                                        <p:cTn id="345" dur="500"/>
                                        <p:tgtEl>
                                          <p:spTgt spid="20"/>
                                        </p:tgtEl>
                                      </p:cBhvr>
                                    </p:animEffect>
                                    <p:set>
                                      <p:cBhvr>
                                        <p:cTn id="346" dur="1" fill="hold">
                                          <p:stCondLst>
                                            <p:cond delay="499"/>
                                          </p:stCondLst>
                                        </p:cTn>
                                        <p:tgtEl>
                                          <p:spTgt spid="20"/>
                                        </p:tgtEl>
                                        <p:attrNameLst>
                                          <p:attrName>style.visibility</p:attrName>
                                        </p:attrNameLst>
                                      </p:cBhvr>
                                      <p:to>
                                        <p:strVal val="hidden"/>
                                      </p:to>
                                    </p:set>
                                  </p:childTnLst>
                                </p:cTn>
                              </p:par>
                              <p:par>
                                <p:cTn id="347" presetID="23" presetClass="exit" presetSubtype="16" fill="hold" grpId="3" nodeType="withEffect">
                                  <p:stCondLst>
                                    <p:cond delay="1250"/>
                                  </p:stCondLst>
                                  <p:childTnLst>
                                    <p:anim calcmode="lin" valueType="num">
                                      <p:cBhvr>
                                        <p:cTn id="348" dur="500"/>
                                        <p:tgtEl>
                                          <p:spTgt spid="20"/>
                                        </p:tgtEl>
                                        <p:attrNameLst>
                                          <p:attrName>ppt_w</p:attrName>
                                        </p:attrNameLst>
                                      </p:cBhvr>
                                      <p:tavLst>
                                        <p:tav tm="0">
                                          <p:val>
                                            <p:strVal val="ppt_w"/>
                                          </p:val>
                                        </p:tav>
                                        <p:tav tm="100000">
                                          <p:val>
                                            <p:strVal val="4*ppt_w"/>
                                          </p:val>
                                        </p:tav>
                                      </p:tavLst>
                                    </p:anim>
                                    <p:anim calcmode="lin" valueType="num">
                                      <p:cBhvr>
                                        <p:cTn id="349" dur="500"/>
                                        <p:tgtEl>
                                          <p:spTgt spid="20"/>
                                        </p:tgtEl>
                                        <p:attrNameLst>
                                          <p:attrName>ppt_h</p:attrName>
                                        </p:attrNameLst>
                                      </p:cBhvr>
                                      <p:tavLst>
                                        <p:tav tm="0">
                                          <p:val>
                                            <p:strVal val="ppt_h"/>
                                          </p:val>
                                        </p:tav>
                                        <p:tav tm="100000">
                                          <p:val>
                                            <p:strVal val="4*ppt_h"/>
                                          </p:val>
                                        </p:tav>
                                      </p:tavLst>
                                    </p:anim>
                                    <p:set>
                                      <p:cBhvr>
                                        <p:cTn id="350" dur="1" fill="hold">
                                          <p:stCondLst>
                                            <p:cond delay="499"/>
                                          </p:stCondLst>
                                        </p:cTn>
                                        <p:tgtEl>
                                          <p:spTgt spid="20"/>
                                        </p:tgtEl>
                                        <p:attrNameLst>
                                          <p:attrName>style.visibility</p:attrName>
                                        </p:attrNameLst>
                                      </p:cBhvr>
                                      <p:to>
                                        <p:strVal val="hidden"/>
                                      </p:to>
                                    </p:set>
                                  </p:childTnLst>
                                </p:cTn>
                              </p:par>
                              <p:par>
                                <p:cTn id="351" presetID="23" presetClass="exit" presetSubtype="16" fill="hold" grpId="2" nodeType="withEffect">
                                  <p:stCondLst>
                                    <p:cond delay="1650"/>
                                  </p:stCondLst>
                                  <p:childTnLst>
                                    <p:anim calcmode="lin" valueType="num">
                                      <p:cBhvr>
                                        <p:cTn id="352" dur="500"/>
                                        <p:tgtEl>
                                          <p:spTgt spid="17"/>
                                        </p:tgtEl>
                                        <p:attrNameLst>
                                          <p:attrName>ppt_w</p:attrName>
                                        </p:attrNameLst>
                                      </p:cBhvr>
                                      <p:tavLst>
                                        <p:tav tm="0">
                                          <p:val>
                                            <p:strVal val="ppt_w"/>
                                          </p:val>
                                        </p:tav>
                                        <p:tav tm="100000">
                                          <p:val>
                                            <p:strVal val="4*ppt_w"/>
                                          </p:val>
                                        </p:tav>
                                      </p:tavLst>
                                    </p:anim>
                                    <p:anim calcmode="lin" valueType="num">
                                      <p:cBhvr>
                                        <p:cTn id="353" dur="500"/>
                                        <p:tgtEl>
                                          <p:spTgt spid="17"/>
                                        </p:tgtEl>
                                        <p:attrNameLst>
                                          <p:attrName>ppt_h</p:attrName>
                                        </p:attrNameLst>
                                      </p:cBhvr>
                                      <p:tavLst>
                                        <p:tav tm="0">
                                          <p:val>
                                            <p:strVal val="ppt_h"/>
                                          </p:val>
                                        </p:tav>
                                        <p:tav tm="100000">
                                          <p:val>
                                            <p:strVal val="4*ppt_h"/>
                                          </p:val>
                                        </p:tav>
                                      </p:tavLst>
                                    </p:anim>
                                    <p:set>
                                      <p:cBhvr>
                                        <p:cTn id="354" dur="1" fill="hold">
                                          <p:stCondLst>
                                            <p:cond delay="499"/>
                                          </p:stCondLst>
                                        </p:cTn>
                                        <p:tgtEl>
                                          <p:spTgt spid="17"/>
                                        </p:tgtEl>
                                        <p:attrNameLst>
                                          <p:attrName>style.visibility</p:attrName>
                                        </p:attrNameLst>
                                      </p:cBhvr>
                                      <p:to>
                                        <p:strVal val="hidden"/>
                                      </p:to>
                                    </p:set>
                                  </p:childTnLst>
                                </p:cTn>
                              </p:par>
                              <p:par>
                                <p:cTn id="355" presetID="23" presetClass="exit" presetSubtype="16" fill="hold" grpId="2" nodeType="withEffect">
                                  <p:stCondLst>
                                    <p:cond delay="1650"/>
                                  </p:stCondLst>
                                  <p:childTnLst>
                                    <p:anim calcmode="lin" valueType="num">
                                      <p:cBhvr>
                                        <p:cTn id="356" dur="500"/>
                                        <p:tgtEl>
                                          <p:spTgt spid="18"/>
                                        </p:tgtEl>
                                        <p:attrNameLst>
                                          <p:attrName>ppt_w</p:attrName>
                                        </p:attrNameLst>
                                      </p:cBhvr>
                                      <p:tavLst>
                                        <p:tav tm="0">
                                          <p:val>
                                            <p:strVal val="ppt_w"/>
                                          </p:val>
                                        </p:tav>
                                        <p:tav tm="100000">
                                          <p:val>
                                            <p:strVal val="4*ppt_w"/>
                                          </p:val>
                                        </p:tav>
                                      </p:tavLst>
                                    </p:anim>
                                    <p:anim calcmode="lin" valueType="num">
                                      <p:cBhvr>
                                        <p:cTn id="357" dur="500"/>
                                        <p:tgtEl>
                                          <p:spTgt spid="18"/>
                                        </p:tgtEl>
                                        <p:attrNameLst>
                                          <p:attrName>ppt_h</p:attrName>
                                        </p:attrNameLst>
                                      </p:cBhvr>
                                      <p:tavLst>
                                        <p:tav tm="0">
                                          <p:val>
                                            <p:strVal val="ppt_h"/>
                                          </p:val>
                                        </p:tav>
                                        <p:tav tm="100000">
                                          <p:val>
                                            <p:strVal val="4*ppt_h"/>
                                          </p:val>
                                        </p:tav>
                                      </p:tavLst>
                                    </p:anim>
                                    <p:set>
                                      <p:cBhvr>
                                        <p:cTn id="358" dur="1" fill="hold">
                                          <p:stCondLst>
                                            <p:cond delay="499"/>
                                          </p:stCondLst>
                                        </p:cTn>
                                        <p:tgtEl>
                                          <p:spTgt spid="18"/>
                                        </p:tgtEl>
                                        <p:attrNameLst>
                                          <p:attrName>style.visibility</p:attrName>
                                        </p:attrNameLst>
                                      </p:cBhvr>
                                      <p:to>
                                        <p:strVal val="hidden"/>
                                      </p:to>
                                    </p:set>
                                  </p:childTnLst>
                                </p:cTn>
                              </p:par>
                              <p:par>
                                <p:cTn id="359" presetID="10" presetClass="exit" presetSubtype="0" fill="hold" grpId="3" nodeType="withEffect">
                                  <p:stCondLst>
                                    <p:cond delay="1650"/>
                                  </p:stCondLst>
                                  <p:childTnLst>
                                    <p:animEffect transition="out" filter="fade">
                                      <p:cBhvr>
                                        <p:cTn id="360" dur="500"/>
                                        <p:tgtEl>
                                          <p:spTgt spid="17"/>
                                        </p:tgtEl>
                                      </p:cBhvr>
                                    </p:animEffect>
                                    <p:set>
                                      <p:cBhvr>
                                        <p:cTn id="361" dur="1" fill="hold">
                                          <p:stCondLst>
                                            <p:cond delay="499"/>
                                          </p:stCondLst>
                                        </p:cTn>
                                        <p:tgtEl>
                                          <p:spTgt spid="17"/>
                                        </p:tgtEl>
                                        <p:attrNameLst>
                                          <p:attrName>style.visibility</p:attrName>
                                        </p:attrNameLst>
                                      </p:cBhvr>
                                      <p:to>
                                        <p:strVal val="hidden"/>
                                      </p:to>
                                    </p:set>
                                  </p:childTnLst>
                                </p:cTn>
                              </p:par>
                              <p:par>
                                <p:cTn id="362" presetID="10" presetClass="exit" presetSubtype="0" fill="hold" grpId="3" nodeType="withEffect">
                                  <p:stCondLst>
                                    <p:cond delay="1650"/>
                                  </p:stCondLst>
                                  <p:childTnLst>
                                    <p:animEffect transition="out" filter="fade">
                                      <p:cBhvr>
                                        <p:cTn id="363" dur="500"/>
                                        <p:tgtEl>
                                          <p:spTgt spid="18"/>
                                        </p:tgtEl>
                                      </p:cBhvr>
                                    </p:animEffect>
                                    <p:set>
                                      <p:cBhvr>
                                        <p:cTn id="36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10" grpId="0"/>
      <p:bldP spid="10" grpId="1"/>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animBg="1"/>
      <p:bldP spid="17" grpId="1" animBg="1"/>
      <p:bldP spid="17" grpId="2" animBg="1"/>
      <p:bldP spid="17" grpId="3" animBg="1"/>
      <p:bldP spid="18" grpId="0" animBg="1"/>
      <p:bldP spid="18" grpId="1" animBg="1"/>
      <p:bldP spid="18" grpId="2" animBg="1"/>
      <p:bldP spid="18" grpId="3" animBg="1"/>
      <p:bldP spid="23" grpId="0"/>
      <p:bldP spid="9" grpId="0"/>
      <p:bldP spid="11" grpId="0"/>
      <p:bldP spid="2" grpId="0"/>
      <p:bldP spid="2" grpId="1"/>
      <p:bldP spid="3" grpId="1"/>
      <p:bldP spid="3" grpId="2"/>
      <p:bldP spid="3" grpId="3"/>
      <p:bldP spid="3" grpId="4"/>
      <p:bldP spid="3" grpId="5"/>
      <p:bldP spid="3" grpId="6"/>
      <p:bldP spid="21" grpId="1"/>
      <p:bldP spid="26" grpId="0"/>
      <p:bldP spid="26" grpId="1"/>
      <p:bldP spid="27" grpId="0"/>
      <p:bldP spid="27" grpId="1"/>
      <p:bldP spid="28" grpId="0"/>
      <p:bldP spid="28" grpId="1"/>
      <p:bldP spid="29" grpId="0"/>
      <p:bldP spid="29" grpId="1"/>
      <p:bldP spid="30" grpId="0"/>
      <p:bldP spid="30" grpId="1"/>
      <p:bldP spid="30" grpId="2"/>
      <p:bldP spid="31" grpId="0"/>
      <p:bldP spid="31" grpId="1"/>
      <p:bldP spid="22" grpId="0"/>
      <p:bldP spid="22" grpId="1"/>
      <p:bldP spid="25" grpId="0"/>
      <p:bldP spid="25" grpId="1"/>
      <p:bldP spid="3072" grpId="0"/>
      <p:bldP spid="3072" grpId="1"/>
      <p:bldP spid="3073" grpId="0"/>
      <p:bldP spid="3073" grpId="1"/>
      <p:bldP spid="3075" grpId="0"/>
      <p:bldP spid="3075" grpId="1"/>
      <p:bldP spid="20" grpId="0"/>
      <p:bldP spid="20" grpId="1"/>
      <p:bldP spid="20" grpId="2"/>
      <p:bldP spid="20" grpId="3"/>
      <p:bldP spid="20" grpId="4"/>
      <p:bldP spid="24" grpId="0"/>
      <p:bldP spid="24" grpId="1"/>
      <p:bldP spid="24" grpId="2"/>
      <p:bldP spid="3077" grpId="0" animBg="1"/>
      <p:bldP spid="3077" grpId="1" animBg="1"/>
      <p:bldP spid="3078" grpId="0"/>
      <p:bldP spid="3078" grpId="1"/>
      <p:bldP spid="3076" grpId="0" animBg="1"/>
      <p:bldP spid="3076" grpId="1" animBg="1"/>
      <p:bldP spid="3079" grpId="0" animBg="1"/>
      <p:bldP spid="3079" grpId="1" animBg="1"/>
      <p:bldP spid="3079" grpId="2" animBg="1"/>
      <p:bldP spid="3080" grpId="0"/>
      <p:bldP spid="3080" grpId="1"/>
      <p:bldP spid="3081" grpId="0"/>
      <p:bldP spid="3081" grpId="1"/>
      <p:bldP spid="3084" grpId="0"/>
      <p:bldP spid="3084" grpId="1"/>
      <p:bldP spid="3085" grpId="0"/>
      <p:bldP spid="3085" grpId="1"/>
      <p:bldP spid="3086" grpId="0"/>
      <p:bldP spid="3086" grpId="1"/>
      <p:bldP spid="3089" grpId="0"/>
      <p:bldP spid="3089" grpId="1"/>
      <p:bldP spid="3090" grpId="0"/>
      <p:bldP spid="309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a:extLst>
              <a:ext uri="{FF2B5EF4-FFF2-40B4-BE49-F238E27FC236}">
                <a16:creationId xmlns:a16="http://schemas.microsoft.com/office/drawing/2014/main" id="{BC055E3B-DD77-C2DC-F3A3-969F45255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3074" name="!!Morph"/>
          <p:cNvSpPr>
            <a:spLocks noGrp="1" noChangeArrowheads="1"/>
          </p:cNvSpPr>
          <p:nvPr>
            <p:ph type="title"/>
          </p:nvPr>
        </p:nvSpPr>
        <p:spPr>
          <a:xfrm>
            <a:off x="378995" y="2542242"/>
            <a:ext cx="8386011" cy="3684080"/>
          </a:xfrm>
        </p:spPr>
        <p:txBody>
          <a:bodyPr>
            <a:normAutofit fontScale="90000"/>
            <a:scene3d>
              <a:camera prst="orthographicFront"/>
              <a:lightRig rig="flat" dir="t"/>
            </a:scene3d>
            <a:sp3d extrusionH="57150" prstMaterial="plastic">
              <a:bevelT w="38100" h="38100"/>
            </a:sp3d>
          </a:bodyPr>
          <a:lstStyle/>
          <a:p>
            <a:r>
              <a:rPr lang="en-US" altLang="en-US" sz="49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Here am I and the children whom the LORD has given me! We are for signs and wonders in Israel From the LORD of hosts, Who dwells       in Mount Zion.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Isaiah 8:18 </a:t>
            </a:r>
          </a:p>
        </p:txBody>
      </p:sp>
      <p:sp>
        <p:nvSpPr>
          <p:cNvPr id="10" name="!!Morph2">
            <a:extLst>
              <a:ext uri="{FF2B5EF4-FFF2-40B4-BE49-F238E27FC236}">
                <a16:creationId xmlns:a16="http://schemas.microsoft.com/office/drawing/2014/main" id="{876AB07A-81E6-AD54-BA06-6F348BC51A62}"/>
              </a:ext>
            </a:extLst>
          </p:cNvPr>
          <p:cNvSpPr txBox="1">
            <a:spLocks noChangeArrowheads="1"/>
          </p:cNvSpPr>
          <p:nvPr/>
        </p:nvSpPr>
        <p:spPr bwMode="auto">
          <a:xfrm>
            <a:off x="1296365" y="4014758"/>
            <a:ext cx="6551270" cy="1888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 of hosts</a:t>
            </a:r>
          </a:p>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 dwells in Mount Zion</a:t>
            </a:r>
          </a:p>
        </p:txBody>
      </p:sp>
      <p:sp>
        <p:nvSpPr>
          <p:cNvPr id="5" name="Rectangle 2">
            <a:extLst>
              <a:ext uri="{FF2B5EF4-FFF2-40B4-BE49-F238E27FC236}">
                <a16:creationId xmlns:a16="http://schemas.microsoft.com/office/drawing/2014/main" id="{9072D2C0-E197-15D7-8F2E-FE5B26371182}"/>
              </a:ext>
            </a:extLst>
          </p:cNvPr>
          <p:cNvSpPr txBox="1">
            <a:spLocks noChangeArrowheads="1"/>
          </p:cNvSpPr>
          <p:nvPr/>
        </p:nvSpPr>
        <p:spPr bwMode="auto">
          <a:xfrm>
            <a:off x="488777" y="1107583"/>
            <a:ext cx="2687153" cy="80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tabernacle</a:t>
            </a:r>
          </a:p>
        </p:txBody>
      </p:sp>
      <p:sp>
        <p:nvSpPr>
          <p:cNvPr id="6" name="Rectangle 2">
            <a:extLst>
              <a:ext uri="{FF2B5EF4-FFF2-40B4-BE49-F238E27FC236}">
                <a16:creationId xmlns:a16="http://schemas.microsoft.com/office/drawing/2014/main" id="{CF0B7E16-5A87-DFEE-4E2A-035632CC4230}"/>
              </a:ext>
            </a:extLst>
          </p:cNvPr>
          <p:cNvSpPr txBox="1">
            <a:spLocks noChangeArrowheads="1"/>
          </p:cNvSpPr>
          <p:nvPr/>
        </p:nvSpPr>
        <p:spPr bwMode="auto">
          <a:xfrm>
            <a:off x="6099350" y="1107583"/>
            <a:ext cx="2353640" cy="80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holy hill</a:t>
            </a:r>
          </a:p>
        </p:txBody>
      </p:sp>
      <p:sp>
        <p:nvSpPr>
          <p:cNvPr id="7" name="Rectangle 2">
            <a:extLst>
              <a:ext uri="{FF2B5EF4-FFF2-40B4-BE49-F238E27FC236}">
                <a16:creationId xmlns:a16="http://schemas.microsoft.com/office/drawing/2014/main" id="{1457D092-560C-BB9F-B5EC-C9E1FB429738}"/>
              </a:ext>
            </a:extLst>
          </p:cNvPr>
          <p:cNvSpPr txBox="1">
            <a:spLocks noChangeArrowheads="1"/>
          </p:cNvSpPr>
          <p:nvPr/>
        </p:nvSpPr>
        <p:spPr bwMode="auto">
          <a:xfrm>
            <a:off x="1924537" y="164713"/>
            <a:ext cx="5294927" cy="99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Your light and truth</a:t>
            </a:r>
          </a:p>
        </p:txBody>
      </p:sp>
      <p:sp>
        <p:nvSpPr>
          <p:cNvPr id="11" name="Rectangle 2">
            <a:extLst>
              <a:ext uri="{FF2B5EF4-FFF2-40B4-BE49-F238E27FC236}">
                <a16:creationId xmlns:a16="http://schemas.microsoft.com/office/drawing/2014/main" id="{FFD47F2F-A6B7-B9D1-BC9B-E5835202EAE5}"/>
              </a:ext>
            </a:extLst>
          </p:cNvPr>
          <p:cNvSpPr txBox="1">
            <a:spLocks noChangeArrowheads="1"/>
          </p:cNvSpPr>
          <p:nvPr/>
        </p:nvSpPr>
        <p:spPr bwMode="auto">
          <a:xfrm>
            <a:off x="1619927" y="4643886"/>
            <a:ext cx="3802180" cy="818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 of hosts</a:t>
            </a:r>
          </a:p>
        </p:txBody>
      </p:sp>
      <p:sp>
        <p:nvSpPr>
          <p:cNvPr id="12" name="Rectangle 2">
            <a:extLst>
              <a:ext uri="{FF2B5EF4-FFF2-40B4-BE49-F238E27FC236}">
                <a16:creationId xmlns:a16="http://schemas.microsoft.com/office/drawing/2014/main" id="{BA9699D6-5341-B36E-EF97-380F07B8D1A1}"/>
              </a:ext>
            </a:extLst>
          </p:cNvPr>
          <p:cNvSpPr txBox="1">
            <a:spLocks noChangeArrowheads="1"/>
          </p:cNvSpPr>
          <p:nvPr/>
        </p:nvSpPr>
        <p:spPr bwMode="auto">
          <a:xfrm>
            <a:off x="5153026" y="4657842"/>
            <a:ext cx="3248117" cy="795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 dwells</a:t>
            </a:r>
          </a:p>
        </p:txBody>
      </p:sp>
      <p:sp>
        <p:nvSpPr>
          <p:cNvPr id="13" name="Rectangle 2">
            <a:extLst>
              <a:ext uri="{FF2B5EF4-FFF2-40B4-BE49-F238E27FC236}">
                <a16:creationId xmlns:a16="http://schemas.microsoft.com/office/drawing/2014/main" id="{B6234A72-6F0D-5EF8-DAE9-11D3144ED29D}"/>
              </a:ext>
            </a:extLst>
          </p:cNvPr>
          <p:cNvSpPr txBox="1">
            <a:spLocks noChangeArrowheads="1"/>
          </p:cNvSpPr>
          <p:nvPr/>
        </p:nvSpPr>
        <p:spPr bwMode="auto">
          <a:xfrm>
            <a:off x="1345406" y="5326856"/>
            <a:ext cx="3695700" cy="80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Mount Zion</a:t>
            </a:r>
          </a:p>
        </p:txBody>
      </p:sp>
      <p:sp>
        <p:nvSpPr>
          <p:cNvPr id="15" name="Title 1">
            <a:extLst>
              <a:ext uri="{FF2B5EF4-FFF2-40B4-BE49-F238E27FC236}">
                <a16:creationId xmlns:a16="http://schemas.microsoft.com/office/drawing/2014/main" id="{D909508D-D1AA-C58B-27EE-899F4EE2BFA0}"/>
              </a:ext>
            </a:extLst>
          </p:cNvPr>
          <p:cNvSpPr txBox="1">
            <a:spLocks/>
          </p:cNvSpPr>
          <p:nvPr/>
        </p:nvSpPr>
        <p:spPr>
          <a:xfrm>
            <a:off x="4125770" y="4984069"/>
            <a:ext cx="375019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24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6" name="Rectangle 2">
            <a:extLst>
              <a:ext uri="{FF2B5EF4-FFF2-40B4-BE49-F238E27FC236}">
                <a16:creationId xmlns:a16="http://schemas.microsoft.com/office/drawing/2014/main" id="{96CD5C88-A6AB-60E7-8A98-0863F272F3C0}"/>
              </a:ext>
            </a:extLst>
          </p:cNvPr>
          <p:cNvSpPr txBox="1">
            <a:spLocks noChangeArrowheads="1"/>
          </p:cNvSpPr>
          <p:nvPr/>
        </p:nvSpPr>
        <p:spPr bwMode="auto">
          <a:xfrm>
            <a:off x="4075923" y="4908928"/>
            <a:ext cx="3859588" cy="772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Mount Zion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6">
            <a:extLst>
              <a:ext uri="{FF2B5EF4-FFF2-40B4-BE49-F238E27FC236}">
                <a16:creationId xmlns:a16="http://schemas.microsoft.com/office/drawing/2014/main" id="{6A61411F-43C3-8EB0-FF3D-B7F9DF752834}"/>
              </a:ext>
            </a:extLst>
          </p:cNvPr>
          <p:cNvSpPr>
            <a:spLocks noChangeArrowheads="1"/>
          </p:cNvSpPr>
          <p:nvPr/>
        </p:nvSpPr>
        <p:spPr bwMode="auto">
          <a:xfrm>
            <a:off x="4191127" y="4933460"/>
            <a:ext cx="786326"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1043943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5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50"/>
                                        <p:tgtEl>
                                          <p:spTgt spid="13"/>
                                        </p:tgtEl>
                                      </p:cBhvr>
                                    </p:animEffect>
                                  </p:childTnLst>
                                </p:cTn>
                              </p:par>
                              <p:par>
                                <p:cTn id="14" presetID="42" presetClass="path" presetSubtype="0" accel="50000" decel="50000" fill="hold" grpId="2" nodeType="withEffect">
                                  <p:stCondLst>
                                    <p:cond delay="0"/>
                                  </p:stCondLst>
                                  <p:childTnLst>
                                    <p:animMotion origin="layout" path="M 5.55556E-7 4.44444E-6 L 0.11441 -0.06297 " pathEditMode="relative" rAng="0" ptsTypes="AA">
                                      <p:cBhvr>
                                        <p:cTn id="15" dur="2000" fill="hold"/>
                                        <p:tgtEl>
                                          <p:spTgt spid="11"/>
                                        </p:tgtEl>
                                        <p:attrNameLst>
                                          <p:attrName>ppt_x</p:attrName>
                                          <p:attrName>ppt_y</p:attrName>
                                        </p:attrNameLst>
                                      </p:cBhvr>
                                      <p:rCtr x="5712" y="-3148"/>
                                    </p:animMotion>
                                  </p:childTnLst>
                                </p:cTn>
                              </p:par>
                              <p:par>
                                <p:cTn id="16" presetID="42" presetClass="path" presetSubtype="0" accel="50000" decel="50000" fill="hold" grpId="2" nodeType="withEffect">
                                  <p:stCondLst>
                                    <p:cond delay="0"/>
                                  </p:stCondLst>
                                  <p:childTnLst>
                                    <p:animMotion origin="layout" path="M 4.16667E-6 2.96296E-6 L -0.42691 0.03495 " pathEditMode="relative" rAng="0" ptsTypes="AA">
                                      <p:cBhvr>
                                        <p:cTn id="17" dur="2000" fill="hold"/>
                                        <p:tgtEl>
                                          <p:spTgt spid="12"/>
                                        </p:tgtEl>
                                        <p:attrNameLst>
                                          <p:attrName>ppt_x</p:attrName>
                                          <p:attrName>ppt_y</p:attrName>
                                        </p:attrNameLst>
                                      </p:cBhvr>
                                      <p:rCtr x="-21354" y="1736"/>
                                    </p:animMotion>
                                  </p:childTnLst>
                                </p:cTn>
                              </p:par>
                              <p:par>
                                <p:cTn id="18" presetID="42" presetClass="path" presetSubtype="0" accel="50000" decel="50000" fill="hold" grpId="2" nodeType="withEffect">
                                  <p:stCondLst>
                                    <p:cond delay="0"/>
                                  </p:stCondLst>
                                  <p:childTnLst>
                                    <p:animMotion origin="layout" path="M -1.94444E-6 4.81481E-6 L 0.30625 -0.06343 " pathEditMode="relative" rAng="0" ptsTypes="AA">
                                      <p:cBhvr>
                                        <p:cTn id="19" dur="2000" fill="hold"/>
                                        <p:tgtEl>
                                          <p:spTgt spid="13"/>
                                        </p:tgtEl>
                                        <p:attrNameLst>
                                          <p:attrName>ppt_x</p:attrName>
                                          <p:attrName>ppt_y</p:attrName>
                                        </p:attrNameLst>
                                      </p:cBhvr>
                                      <p:rCtr x="15313" y="-3171"/>
                                    </p:animMotion>
                                  </p:childTnLst>
                                </p:cTn>
                              </p:par>
                              <p:par>
                                <p:cTn id="20" presetID="10" presetClass="exit" presetSubtype="0" fill="hold" grpId="0" nodeType="withEffect">
                                  <p:stCondLst>
                                    <p:cond delay="0"/>
                                  </p:stCondLst>
                                  <p:childTnLst>
                                    <p:animEffect transition="out" filter="fade">
                                      <p:cBhvr>
                                        <p:cTn id="21" dur="1250"/>
                                        <p:tgtEl>
                                          <p:spTgt spid="3074"/>
                                        </p:tgtEl>
                                      </p:cBhvr>
                                    </p:animEffect>
                                    <p:set>
                                      <p:cBhvr>
                                        <p:cTn id="22" dur="1" fill="hold">
                                          <p:stCondLst>
                                            <p:cond delay="1249"/>
                                          </p:stCondLst>
                                        </p:cTn>
                                        <p:tgtEl>
                                          <p:spTgt spid="3074"/>
                                        </p:tgtEl>
                                        <p:attrNameLst>
                                          <p:attrName>style.visibility</p:attrName>
                                        </p:attrNameLst>
                                      </p:cBhvr>
                                      <p:to>
                                        <p:strVal val="hidden"/>
                                      </p:to>
                                    </p:se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50"/>
                                        <p:tgtEl>
                                          <p:spTgt spid="10"/>
                                        </p:tgtEl>
                                      </p:cBhvr>
                                    </p:animEffect>
                                  </p:childTnLst>
                                </p:cTn>
                              </p:par>
                              <p:par>
                                <p:cTn id="27" presetID="10" presetClass="exit" presetSubtype="0" fill="hold" grpId="1" nodeType="with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par>
                                <p:cTn id="41" presetID="18" presetClass="emph" presetSubtype="0" fill="hold" grpId="1" nodeType="withEffect">
                                  <p:stCondLst>
                                    <p:cond delay="0"/>
                                  </p:stCondLst>
                                  <p:childTnLst>
                                    <p:set>
                                      <p:cBhvr override="childStyle">
                                        <p:cTn id="42" dur="500" fill="hold"/>
                                        <p:tgtEl>
                                          <p:spTgt spid="15"/>
                                        </p:tgtEl>
                                        <p:attrNameLst>
                                          <p:attrName>style.textDecorationUnderline</p:attrName>
                                        </p:attrNameLst>
                                      </p:cBhvr>
                                      <p:to>
                                        <p:strVal val="true"/>
                                      </p:to>
                                    </p:set>
                                  </p:childTnLst>
                                </p:cTn>
                              </p:par>
                              <p:par>
                                <p:cTn id="43" presetID="22" presetClass="entr" presetSubtype="8"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par>
                                <p:cTn id="46" presetID="0" presetClass="entr" presetSubtype="0" fill="hold" grpId="0" nodeType="withEffect">
                                  <p:stCondLst>
                                    <p:cond delay="400"/>
                                  </p:stCondLst>
                                  <p:childTnLst>
                                    <p:set>
                                      <p:cBhvr>
                                        <p:cTn id="47" dur="1" fill="hold">
                                          <p:stCondLst>
                                            <p:cond delay="0"/>
                                          </p:stCondLst>
                                        </p:cTn>
                                        <p:tgtEl>
                                          <p:spTgt spid="14"/>
                                        </p:tgtEl>
                                        <p:attrNameLst>
                                          <p:attrName>style.visibility</p:attrName>
                                        </p:attrNameLst>
                                      </p:cBhvr>
                                      <p:to>
                                        <p:strVal val="visible"/>
                                      </p:to>
                                    </p:set>
                                    <p:animEffect transition="in" filter="dissolve">
                                      <p:cBhvr>
                                        <p:cTn id="48" dur="500">
                                          <p:stCondLst>
                                            <p:cond delay="0"/>
                                          </p:stCondLst>
                                        </p:cTn>
                                        <p:tgtEl>
                                          <p:spTgt spid="14"/>
                                        </p:tgtEl>
                                      </p:cBhvr>
                                    </p:animEffect>
                                    <p:anim to="" calcmode="lin" valueType="num">
                                      <p:cBhvr>
                                        <p:cTn id="49"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50"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10" grpId="0"/>
      <p:bldP spid="11" grpId="0"/>
      <p:bldP spid="11" grpId="1"/>
      <p:bldP spid="11" grpId="2"/>
      <p:bldP spid="12" grpId="0"/>
      <p:bldP spid="12" grpId="1"/>
      <p:bldP spid="12" grpId="2"/>
      <p:bldP spid="13" grpId="0"/>
      <p:bldP spid="13" grpId="1"/>
      <p:bldP spid="13" grpId="2"/>
      <p:bldP spid="15" grpId="0"/>
      <p:bldP spid="15" grpId="1"/>
      <p:bldP spid="16"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EC790EAF-16F7-3202-AC27-4A7C3CB9E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3074" name="!!Morph2"/>
          <p:cNvSpPr>
            <a:spLocks noGrp="1" noChangeArrowheads="1"/>
          </p:cNvSpPr>
          <p:nvPr>
            <p:ph type="title"/>
          </p:nvPr>
        </p:nvSpPr>
        <p:spPr>
          <a:xfrm>
            <a:off x="378995" y="2108500"/>
            <a:ext cx="8386011" cy="4432978"/>
          </a:xfrm>
        </p:spPr>
        <p:txBody>
          <a:bodyPr>
            <a:normAutofit fontScale="90000"/>
            <a:scene3d>
              <a:camera prst="orthographicFront"/>
              <a:lightRig rig="flat" dir="t"/>
            </a:scene3d>
            <a:sp3d extrusionH="57150" prstMaterial="plastic">
              <a:bevelT w="38100" h="38100"/>
            </a:sp3d>
          </a:bodyPr>
          <a:lstStyle/>
          <a:p>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Many people shall come and say, "Come, and let us go up to the mountain of the LORD, To the house of the God of Jacob; He will teach us His ways, And we shall walk in His paths." For out of Zion shall go forth the law, And the word of the LORD from Jerusalem.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Isaiah 2:3 </a:t>
            </a:r>
          </a:p>
        </p:txBody>
      </p:sp>
      <p:sp>
        <p:nvSpPr>
          <p:cNvPr id="4" name="Rectangle 2">
            <a:extLst>
              <a:ext uri="{FF2B5EF4-FFF2-40B4-BE49-F238E27FC236}">
                <a16:creationId xmlns:a16="http://schemas.microsoft.com/office/drawing/2014/main" id="{F7113B69-5296-EDE8-DB2B-E68108C80C93}"/>
              </a:ext>
            </a:extLst>
          </p:cNvPr>
          <p:cNvSpPr txBox="1">
            <a:spLocks noChangeArrowheads="1"/>
          </p:cNvSpPr>
          <p:nvPr/>
        </p:nvSpPr>
        <p:spPr bwMode="auto">
          <a:xfrm>
            <a:off x="1064872" y="3657603"/>
            <a:ext cx="7014257" cy="259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mountain of the LORD</a:t>
            </a:r>
          </a:p>
          <a:p>
            <a:pPr eaLnBrk="1" hangingPunct="1"/>
            <a:endParaRPr lang="en-US" altLang="en-US" sz="2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house of the God of Jacob</a:t>
            </a:r>
          </a:p>
          <a:p>
            <a:pPr eaLnBrk="1" hangingPunct="1"/>
            <a:endParaRPr lang="en-US" altLang="en-US" sz="2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out of Zion from Jerusalem</a:t>
            </a:r>
          </a:p>
        </p:txBody>
      </p:sp>
      <p:sp>
        <p:nvSpPr>
          <p:cNvPr id="6" name="Rectangle 2">
            <a:extLst>
              <a:ext uri="{FF2B5EF4-FFF2-40B4-BE49-F238E27FC236}">
                <a16:creationId xmlns:a16="http://schemas.microsoft.com/office/drawing/2014/main" id="{4020DA93-ADB5-F33E-BBDB-6B884A43F363}"/>
              </a:ext>
            </a:extLst>
          </p:cNvPr>
          <p:cNvSpPr txBox="1">
            <a:spLocks noChangeArrowheads="1"/>
          </p:cNvSpPr>
          <p:nvPr/>
        </p:nvSpPr>
        <p:spPr bwMode="auto">
          <a:xfrm>
            <a:off x="488777" y="1107583"/>
            <a:ext cx="2687153" cy="80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tabernacle</a:t>
            </a:r>
          </a:p>
        </p:txBody>
      </p:sp>
      <p:sp>
        <p:nvSpPr>
          <p:cNvPr id="7" name="Rectangle 2">
            <a:extLst>
              <a:ext uri="{FF2B5EF4-FFF2-40B4-BE49-F238E27FC236}">
                <a16:creationId xmlns:a16="http://schemas.microsoft.com/office/drawing/2014/main" id="{FCA4E79D-6594-EA02-8B74-03206A2865D0}"/>
              </a:ext>
            </a:extLst>
          </p:cNvPr>
          <p:cNvSpPr txBox="1">
            <a:spLocks noChangeArrowheads="1"/>
          </p:cNvSpPr>
          <p:nvPr/>
        </p:nvSpPr>
        <p:spPr bwMode="auto">
          <a:xfrm>
            <a:off x="6099350" y="1107583"/>
            <a:ext cx="2353640" cy="80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holy hill</a:t>
            </a:r>
          </a:p>
        </p:txBody>
      </p:sp>
      <p:sp>
        <p:nvSpPr>
          <p:cNvPr id="8" name="Rectangle 2">
            <a:extLst>
              <a:ext uri="{FF2B5EF4-FFF2-40B4-BE49-F238E27FC236}">
                <a16:creationId xmlns:a16="http://schemas.microsoft.com/office/drawing/2014/main" id="{D8503225-A43A-0AD1-C036-96FBAAAE19E6}"/>
              </a:ext>
            </a:extLst>
          </p:cNvPr>
          <p:cNvSpPr txBox="1">
            <a:spLocks noChangeArrowheads="1"/>
          </p:cNvSpPr>
          <p:nvPr/>
        </p:nvSpPr>
        <p:spPr bwMode="auto">
          <a:xfrm>
            <a:off x="1924537" y="164713"/>
            <a:ext cx="5294927" cy="99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Your light and truth</a:t>
            </a:r>
          </a:p>
        </p:txBody>
      </p:sp>
      <p:sp>
        <p:nvSpPr>
          <p:cNvPr id="9" name="Rectangle 2">
            <a:extLst>
              <a:ext uri="{FF2B5EF4-FFF2-40B4-BE49-F238E27FC236}">
                <a16:creationId xmlns:a16="http://schemas.microsoft.com/office/drawing/2014/main" id="{4B50FBC8-C76F-5810-54CD-7F2FC561EBE0}"/>
              </a:ext>
            </a:extLst>
          </p:cNvPr>
          <p:cNvSpPr txBox="1">
            <a:spLocks noChangeArrowheads="1"/>
          </p:cNvSpPr>
          <p:nvPr/>
        </p:nvSpPr>
        <p:spPr bwMode="auto">
          <a:xfrm>
            <a:off x="4981575" y="2766123"/>
            <a:ext cx="3776662" cy="796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mountain of the</a:t>
            </a:r>
          </a:p>
        </p:txBody>
      </p:sp>
      <p:sp>
        <p:nvSpPr>
          <p:cNvPr id="10" name="Rectangle 2">
            <a:extLst>
              <a:ext uri="{FF2B5EF4-FFF2-40B4-BE49-F238E27FC236}">
                <a16:creationId xmlns:a16="http://schemas.microsoft.com/office/drawing/2014/main" id="{9401FBAE-2DF9-7CB9-3667-4B0CEB6E4B73}"/>
              </a:ext>
            </a:extLst>
          </p:cNvPr>
          <p:cNvSpPr txBox="1">
            <a:spLocks noChangeArrowheads="1"/>
          </p:cNvSpPr>
          <p:nvPr/>
        </p:nvSpPr>
        <p:spPr bwMode="auto">
          <a:xfrm>
            <a:off x="340520" y="3347238"/>
            <a:ext cx="1569302" cy="798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p>
        </p:txBody>
      </p:sp>
      <p:sp>
        <p:nvSpPr>
          <p:cNvPr id="11" name="Rectangle 2">
            <a:extLst>
              <a:ext uri="{FF2B5EF4-FFF2-40B4-BE49-F238E27FC236}">
                <a16:creationId xmlns:a16="http://schemas.microsoft.com/office/drawing/2014/main" id="{1CCCEB18-A353-FA5B-25F7-5F33D99E9B7E}"/>
              </a:ext>
            </a:extLst>
          </p:cNvPr>
          <p:cNvSpPr txBox="1">
            <a:spLocks noChangeArrowheads="1"/>
          </p:cNvSpPr>
          <p:nvPr/>
        </p:nvSpPr>
        <p:spPr bwMode="auto">
          <a:xfrm>
            <a:off x="2121694" y="3347238"/>
            <a:ext cx="6663490" cy="79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house of the God of Jacob</a:t>
            </a:r>
          </a:p>
        </p:txBody>
      </p:sp>
      <p:sp>
        <p:nvSpPr>
          <p:cNvPr id="13" name="Rectangle 2">
            <a:extLst>
              <a:ext uri="{FF2B5EF4-FFF2-40B4-BE49-F238E27FC236}">
                <a16:creationId xmlns:a16="http://schemas.microsoft.com/office/drawing/2014/main" id="{2DE38CFA-BAC7-E281-BC85-5BE6DB73EEEA}"/>
              </a:ext>
            </a:extLst>
          </p:cNvPr>
          <p:cNvSpPr txBox="1">
            <a:spLocks noChangeArrowheads="1"/>
          </p:cNvSpPr>
          <p:nvPr/>
        </p:nvSpPr>
        <p:spPr bwMode="auto">
          <a:xfrm>
            <a:off x="5000263" y="4499191"/>
            <a:ext cx="2688563" cy="802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out of Zion</a:t>
            </a:r>
          </a:p>
        </p:txBody>
      </p:sp>
      <p:sp>
        <p:nvSpPr>
          <p:cNvPr id="14" name="Rectangle 2">
            <a:extLst>
              <a:ext uri="{FF2B5EF4-FFF2-40B4-BE49-F238E27FC236}">
                <a16:creationId xmlns:a16="http://schemas.microsoft.com/office/drawing/2014/main" id="{82853231-8236-9D61-65B9-349BE47C37F0}"/>
              </a:ext>
            </a:extLst>
          </p:cNvPr>
          <p:cNvSpPr txBox="1">
            <a:spLocks noChangeArrowheads="1"/>
          </p:cNvSpPr>
          <p:nvPr/>
        </p:nvSpPr>
        <p:spPr bwMode="auto">
          <a:xfrm>
            <a:off x="2057039" y="5678129"/>
            <a:ext cx="3748909" cy="76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from Jerusalem</a:t>
            </a:r>
          </a:p>
        </p:txBody>
      </p:sp>
      <p:sp>
        <p:nvSpPr>
          <p:cNvPr id="2" name="Title 1">
            <a:extLst>
              <a:ext uri="{FF2B5EF4-FFF2-40B4-BE49-F238E27FC236}">
                <a16:creationId xmlns:a16="http://schemas.microsoft.com/office/drawing/2014/main" id="{5F4CEFA5-76B4-DE17-8238-CFCE29E57D82}"/>
              </a:ext>
            </a:extLst>
          </p:cNvPr>
          <p:cNvSpPr txBox="1">
            <a:spLocks/>
          </p:cNvSpPr>
          <p:nvPr/>
        </p:nvSpPr>
        <p:spPr>
          <a:xfrm>
            <a:off x="1326990" y="4639936"/>
            <a:ext cx="302542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 name="Rectangle 2">
            <a:extLst>
              <a:ext uri="{FF2B5EF4-FFF2-40B4-BE49-F238E27FC236}">
                <a16:creationId xmlns:a16="http://schemas.microsoft.com/office/drawing/2014/main" id="{03F64868-56C0-6A22-EDD9-AEEDEA3936A3}"/>
              </a:ext>
            </a:extLst>
          </p:cNvPr>
          <p:cNvSpPr txBox="1">
            <a:spLocks noChangeArrowheads="1"/>
          </p:cNvSpPr>
          <p:nvPr/>
        </p:nvSpPr>
        <p:spPr bwMode="auto">
          <a:xfrm>
            <a:off x="1303020" y="4571458"/>
            <a:ext cx="307979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house of</a:t>
            </a:r>
            <a:endParaRPr kumimoji="0" lang="en-US" altLang="en-US" sz="38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16-Point Star 3">
            <a:extLst>
              <a:ext uri="{FF2B5EF4-FFF2-40B4-BE49-F238E27FC236}">
                <a16:creationId xmlns:a16="http://schemas.microsoft.com/office/drawing/2014/main" id="{B433D6B7-85C7-A701-A53F-21A12D5B8EC3}"/>
              </a:ext>
            </a:extLst>
          </p:cNvPr>
          <p:cNvSpPr/>
          <p:nvPr/>
        </p:nvSpPr>
        <p:spPr>
          <a:xfrm>
            <a:off x="3708234" y="2391067"/>
            <a:ext cx="1554480" cy="141478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4-Point Star 4">
            <a:extLst>
              <a:ext uri="{FF2B5EF4-FFF2-40B4-BE49-F238E27FC236}">
                <a16:creationId xmlns:a16="http://schemas.microsoft.com/office/drawing/2014/main" id="{955856EB-C559-5B24-4C53-DABC6CFF836B}"/>
              </a:ext>
            </a:extLst>
          </p:cNvPr>
          <p:cNvSpPr/>
          <p:nvPr/>
        </p:nvSpPr>
        <p:spPr>
          <a:xfrm>
            <a:off x="3727525" y="2366683"/>
            <a:ext cx="1554480" cy="1498002"/>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2">
            <a:extLst>
              <a:ext uri="{FF2B5EF4-FFF2-40B4-BE49-F238E27FC236}">
                <a16:creationId xmlns:a16="http://schemas.microsoft.com/office/drawing/2014/main" id="{F94B370B-4F58-0E43-68AD-F1E15ADC9759}"/>
              </a:ext>
            </a:extLst>
          </p:cNvPr>
          <p:cNvSpPr txBox="1">
            <a:spLocks noChangeArrowheads="1"/>
          </p:cNvSpPr>
          <p:nvPr/>
        </p:nvSpPr>
        <p:spPr>
          <a:xfrm>
            <a:off x="378995" y="2761643"/>
            <a:ext cx="8386011" cy="3247272"/>
          </a:xfrm>
          <a:prstGeom prst="rect">
            <a:avLst/>
          </a:prstGeom>
        </p:spPr>
        <p:txBody>
          <a:bodyPr vert="horz" lIns="91440" tIns="45720" rIns="91440" bIns="45720" rtlCol="0" anchor="ctr">
            <a:norm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Blessed be the LORD out of Zion, Who dwells in Jerusalem!         Praise the LORD!</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49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135:21</a:t>
            </a:r>
            <a:endPar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D0ED2114-33FE-EC17-EFA4-FB9A02DCA55E}"/>
              </a:ext>
            </a:extLst>
          </p:cNvPr>
          <p:cNvSpPr txBox="1">
            <a:spLocks noChangeArrowheads="1"/>
          </p:cNvSpPr>
          <p:nvPr/>
        </p:nvSpPr>
        <p:spPr bwMode="auto">
          <a:xfrm>
            <a:off x="3101233" y="5094809"/>
            <a:ext cx="1189502" cy="780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law</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C9505818-20B0-C331-A8FC-B41293CF8715}"/>
              </a:ext>
            </a:extLst>
          </p:cNvPr>
          <p:cNvSpPr txBox="1">
            <a:spLocks noChangeArrowheads="1"/>
          </p:cNvSpPr>
          <p:nvPr/>
        </p:nvSpPr>
        <p:spPr bwMode="auto">
          <a:xfrm>
            <a:off x="5643522" y="5094809"/>
            <a:ext cx="1648496" cy="785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word</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88726570-2425-72E5-A837-E3207CD4A74B}"/>
              </a:ext>
            </a:extLst>
          </p:cNvPr>
          <p:cNvSpPr txBox="1">
            <a:spLocks noChangeArrowheads="1"/>
          </p:cNvSpPr>
          <p:nvPr/>
        </p:nvSpPr>
        <p:spPr bwMode="auto">
          <a:xfrm>
            <a:off x="3812146" y="5983451"/>
            <a:ext cx="170208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Truth</a:t>
            </a:r>
            <a:endParaRPr kumimoji="0" lang="en-US" altLang="en-US" sz="3800" b="1" i="1" u="none" strike="noStrike" kern="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hidden="1">
            <a:extLst>
              <a:ext uri="{FF2B5EF4-FFF2-40B4-BE49-F238E27FC236}">
                <a16:creationId xmlns:a16="http://schemas.microsoft.com/office/drawing/2014/main" id="{515DCFA7-C2E6-91D3-FFF3-DD0BD568FE32}"/>
              </a:ext>
            </a:extLst>
          </p:cNvPr>
          <p:cNvSpPr txBox="1">
            <a:spLocks noChangeArrowheads="1"/>
          </p:cNvSpPr>
          <p:nvPr/>
        </p:nvSpPr>
        <p:spPr bwMode="auto">
          <a:xfrm>
            <a:off x="3278520" y="5977011"/>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FF0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law    word</a:t>
            </a:r>
            <a:endParaRPr kumimoji="0" lang="en-US" altLang="en-US" sz="3800" b="1" i="1" u="none" strike="noStrike" kern="0" cap="none" spc="0" normalizeH="0" baseline="0" noProof="0" dirty="0">
              <a:ln w="17780" cmpd="sng">
                <a:solidFill>
                  <a:srgbClr val="FFFFFF"/>
                </a:solidFill>
                <a:prstDash val="solid"/>
                <a:miter lim="800000"/>
              </a:ln>
              <a:solidFill>
                <a:srgbClr val="FF0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9845829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5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5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5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5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5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250"/>
                                        <p:tgtEl>
                                          <p:spTgt spid="18"/>
                                        </p:tgtEl>
                                      </p:cBhvr>
                                    </p:animEffect>
                                  </p:childTnLst>
                                </p:cTn>
                              </p:par>
                              <p:par>
                                <p:cTn id="26" presetID="42" presetClass="path" presetSubtype="0" accel="50000" decel="50000" fill="hold" grpId="2" nodeType="withEffect">
                                  <p:stCondLst>
                                    <p:cond delay="0"/>
                                  </p:stCondLst>
                                  <p:childTnLst>
                                    <p:animMotion origin="layout" path="M 4.72222E-6 -2.59259E-6 L -0.31823 0.13102 " pathEditMode="relative" rAng="0" ptsTypes="AA">
                                      <p:cBhvr>
                                        <p:cTn id="27" dur="2000" fill="hold"/>
                                        <p:tgtEl>
                                          <p:spTgt spid="9"/>
                                        </p:tgtEl>
                                        <p:attrNameLst>
                                          <p:attrName>ppt_x</p:attrName>
                                          <p:attrName>ppt_y</p:attrName>
                                        </p:attrNameLst>
                                      </p:cBhvr>
                                      <p:rCtr x="-15920" y="6551"/>
                                    </p:animMotion>
                                  </p:childTnLst>
                                </p:cTn>
                              </p:par>
                              <p:par>
                                <p:cTn id="28" presetID="42" presetClass="path" presetSubtype="0" accel="50000" decel="50000" fill="hold" grpId="2" nodeType="withEffect">
                                  <p:stCondLst>
                                    <p:cond delay="0"/>
                                  </p:stCondLst>
                                  <p:childTnLst>
                                    <p:animMotion origin="layout" path="M -2.77778E-7 -4.81481E-6 L 0.56007 0.04838 " pathEditMode="relative" rAng="0" ptsTypes="AA">
                                      <p:cBhvr>
                                        <p:cTn id="29" dur="2000" fill="hold"/>
                                        <p:tgtEl>
                                          <p:spTgt spid="10"/>
                                        </p:tgtEl>
                                        <p:attrNameLst>
                                          <p:attrName>ppt_x</p:attrName>
                                          <p:attrName>ppt_y</p:attrName>
                                        </p:attrNameLst>
                                      </p:cBhvr>
                                      <p:rCtr x="28003" y="2407"/>
                                    </p:animMotion>
                                  </p:childTnLst>
                                </p:cTn>
                              </p:par>
                              <p:par>
                                <p:cTn id="30" presetID="42" presetClass="path" presetSubtype="0" accel="50000" decel="50000" fill="hold" grpId="2" nodeType="withEffect">
                                  <p:stCondLst>
                                    <p:cond delay="0"/>
                                  </p:stCondLst>
                                  <p:childTnLst>
                                    <p:animMotion origin="layout" path="M -4.16667E-6 -4.81481E-6 L -0.09635 0.17615 " pathEditMode="relative" rAng="0" ptsTypes="AA">
                                      <p:cBhvr>
                                        <p:cTn id="31" dur="2000" fill="hold"/>
                                        <p:tgtEl>
                                          <p:spTgt spid="11"/>
                                        </p:tgtEl>
                                        <p:attrNameLst>
                                          <p:attrName>ppt_x</p:attrName>
                                          <p:attrName>ppt_y</p:attrName>
                                        </p:attrNameLst>
                                      </p:cBhvr>
                                      <p:rCtr x="-4757" y="8819"/>
                                    </p:animMotion>
                                  </p:childTnLst>
                                </p:cTn>
                              </p:par>
                              <p:par>
                                <p:cTn id="32" presetID="42" presetClass="path" presetSubtype="0" accel="50000" decel="50000" fill="hold" grpId="2" nodeType="withEffect">
                                  <p:stCondLst>
                                    <p:cond delay="0"/>
                                  </p:stCondLst>
                                  <p:childTnLst>
                                    <p:animMotion origin="layout" path="M 2.22045E-16 -3.33333E-6 L -0.36944 0.13704 " pathEditMode="relative" rAng="0" ptsTypes="AA">
                                      <p:cBhvr>
                                        <p:cTn id="33" dur="2000" fill="hold"/>
                                        <p:tgtEl>
                                          <p:spTgt spid="13"/>
                                        </p:tgtEl>
                                        <p:attrNameLst>
                                          <p:attrName>ppt_x</p:attrName>
                                          <p:attrName>ppt_y</p:attrName>
                                        </p:attrNameLst>
                                      </p:cBhvr>
                                      <p:rCtr x="-18472" y="6852"/>
                                    </p:animMotion>
                                  </p:childTnLst>
                                </p:cTn>
                              </p:par>
                              <p:par>
                                <p:cTn id="34" presetID="42" presetClass="path" presetSubtype="0" accel="50000" decel="50000" fill="hold" grpId="2" nodeType="withEffect">
                                  <p:stCondLst>
                                    <p:cond delay="0"/>
                                  </p:stCondLst>
                                  <p:childTnLst>
                                    <p:animMotion origin="layout" path="M -1.11111E-6 3.7037E-6 L 0.19479 -0.03241 " pathEditMode="relative" rAng="0" ptsTypes="AA">
                                      <p:cBhvr>
                                        <p:cTn id="35" dur="2000" fill="hold"/>
                                        <p:tgtEl>
                                          <p:spTgt spid="14"/>
                                        </p:tgtEl>
                                        <p:attrNameLst>
                                          <p:attrName>ppt_x</p:attrName>
                                          <p:attrName>ppt_y</p:attrName>
                                        </p:attrNameLst>
                                      </p:cBhvr>
                                      <p:rCtr x="9740" y="-1620"/>
                                    </p:animMotion>
                                  </p:childTnLst>
                                </p:cTn>
                              </p:par>
                              <p:par>
                                <p:cTn id="36" presetID="42" presetClass="path" presetSubtype="0" accel="50000" decel="50000" fill="hold" grpId="2" nodeType="withEffect">
                                  <p:stCondLst>
                                    <p:cond delay="0"/>
                                  </p:stCondLst>
                                  <p:childTnLst>
                                    <p:animMotion origin="layout" path="M 3.33333E-6 1.48148E-6 L 0.03923 0.12893 " pathEditMode="relative" rAng="0" ptsTypes="AA">
                                      <p:cBhvr>
                                        <p:cTn id="37" dur="2000" fill="hold"/>
                                        <p:tgtEl>
                                          <p:spTgt spid="17"/>
                                        </p:tgtEl>
                                        <p:attrNameLst>
                                          <p:attrName>ppt_x</p:attrName>
                                          <p:attrName>ppt_y</p:attrName>
                                        </p:attrNameLst>
                                      </p:cBhvr>
                                      <p:rCtr x="1962" y="6435"/>
                                    </p:animMotion>
                                  </p:childTnLst>
                                </p:cTn>
                              </p:par>
                              <p:par>
                                <p:cTn id="38" presetID="42" presetClass="path" presetSubtype="0" accel="50000" decel="50000" fill="hold" grpId="2" nodeType="withEffect">
                                  <p:stCondLst>
                                    <p:cond delay="0"/>
                                  </p:stCondLst>
                                  <p:childTnLst>
                                    <p:animMotion origin="layout" path="M -1.66667E-6 0 L -0.11771 0.12894 " pathEditMode="relative" rAng="0" ptsTypes="AA">
                                      <p:cBhvr>
                                        <p:cTn id="39" dur="2000" fill="hold"/>
                                        <p:tgtEl>
                                          <p:spTgt spid="18"/>
                                        </p:tgtEl>
                                        <p:attrNameLst>
                                          <p:attrName>ppt_x</p:attrName>
                                          <p:attrName>ppt_y</p:attrName>
                                        </p:attrNameLst>
                                      </p:cBhvr>
                                      <p:rCtr x="-5885" y="6435"/>
                                    </p:animMotion>
                                  </p:childTnLst>
                                </p:cTn>
                              </p:par>
                              <p:par>
                                <p:cTn id="40" presetID="3" presetClass="emph" presetSubtype="2" fill="hold" grpId="3" nodeType="withEffect">
                                  <p:stCondLst>
                                    <p:cond delay="0"/>
                                  </p:stCondLst>
                                  <p:childTnLst>
                                    <p:animClr clrSpc="rgb" dir="cw">
                                      <p:cBhvr override="childStyle">
                                        <p:cTn id="41" dur="2000" fill="hold"/>
                                        <p:tgtEl>
                                          <p:spTgt spid="18"/>
                                        </p:tgtEl>
                                        <p:attrNameLst>
                                          <p:attrName>style.color</p:attrName>
                                        </p:attrNameLst>
                                      </p:cBhvr>
                                      <p:to>
                                        <a:schemeClr val="bg1"/>
                                      </p:to>
                                    </p:animClr>
                                  </p:childTnLst>
                                </p:cTn>
                              </p:par>
                              <p:par>
                                <p:cTn id="42" presetID="3" presetClass="emph" presetSubtype="2" fill="hold" grpId="3" nodeType="withEffect">
                                  <p:stCondLst>
                                    <p:cond delay="0"/>
                                  </p:stCondLst>
                                  <p:childTnLst>
                                    <p:animClr clrSpc="rgb" dir="cw">
                                      <p:cBhvr override="childStyle">
                                        <p:cTn id="43" dur="2000" fill="hold"/>
                                        <p:tgtEl>
                                          <p:spTgt spid="17"/>
                                        </p:tgtEl>
                                        <p:attrNameLst>
                                          <p:attrName>style.color</p:attrName>
                                        </p:attrNameLst>
                                      </p:cBhvr>
                                      <p:to>
                                        <a:schemeClr val="bg1"/>
                                      </p:to>
                                    </p:animClr>
                                  </p:childTnLst>
                                </p:cTn>
                              </p:par>
                              <p:par>
                                <p:cTn id="44" presetID="10" presetClass="exit" presetSubtype="0" fill="hold" grpId="0" nodeType="withEffect">
                                  <p:stCondLst>
                                    <p:cond delay="0"/>
                                  </p:stCondLst>
                                  <p:childTnLst>
                                    <p:animEffect transition="out" filter="fade">
                                      <p:cBhvr>
                                        <p:cTn id="45" dur="1250"/>
                                        <p:tgtEl>
                                          <p:spTgt spid="3074"/>
                                        </p:tgtEl>
                                      </p:cBhvr>
                                    </p:animEffect>
                                    <p:set>
                                      <p:cBhvr>
                                        <p:cTn id="46" dur="1" fill="hold">
                                          <p:stCondLst>
                                            <p:cond delay="1249"/>
                                          </p:stCondLst>
                                        </p:cTn>
                                        <p:tgtEl>
                                          <p:spTgt spid="3074"/>
                                        </p:tgtEl>
                                        <p:attrNameLst>
                                          <p:attrName>style.visibility</p:attrName>
                                        </p:attrNameLst>
                                      </p:cBhvr>
                                      <p:to>
                                        <p:strVal val="hidden"/>
                                      </p:to>
                                    </p:se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250"/>
                                        <p:tgtEl>
                                          <p:spTgt spid="4"/>
                                        </p:tgtEl>
                                      </p:cBhvr>
                                    </p:animEffect>
                                  </p:childTnLst>
                                </p:cTn>
                              </p:par>
                              <p:par>
                                <p:cTn id="51" presetID="10" presetClass="exit" presetSubtype="0" fill="hold" grpId="1" nodeType="with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4"/>
                                        </p:tgtEl>
                                      </p:cBhvr>
                                    </p:animEffect>
                                    <p:set>
                                      <p:cBhvr>
                                        <p:cTn id="65" dur="1" fill="hold">
                                          <p:stCondLst>
                                            <p:cond delay="499"/>
                                          </p:stCondLst>
                                        </p:cTn>
                                        <p:tgtEl>
                                          <p:spTgt spid="1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50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par>
                                <p:cTn id="71" presetID="18" presetClass="emph" presetSubtype="0" fill="hold" grpId="1" nodeType="withEffect">
                                  <p:stCondLst>
                                    <p:cond delay="500"/>
                                  </p:stCondLst>
                                  <p:childTnLst>
                                    <p:set>
                                      <p:cBhvr override="childStyle">
                                        <p:cTn id="72" dur="500" fill="hold"/>
                                        <p:tgtEl>
                                          <p:spTgt spid="2"/>
                                        </p:tgtEl>
                                        <p:attrNameLst>
                                          <p:attrName>style.textDecorationUnderline</p:attrName>
                                        </p:attrNameLst>
                                      </p:cBhvr>
                                      <p:to>
                                        <p:strVal val="true"/>
                                      </p:to>
                                    </p:set>
                                  </p:childTnLst>
                                </p:cTn>
                              </p:par>
                              <p:par>
                                <p:cTn id="73" presetID="22" presetClass="entr" presetSubtype="8" fill="hold" grpId="0" nodeType="withEffect">
                                  <p:stCondLst>
                                    <p:cond delay="500"/>
                                  </p:stCondLst>
                                  <p:childTnLst>
                                    <p:set>
                                      <p:cBhvr>
                                        <p:cTn id="74" dur="1" fill="hold">
                                          <p:stCondLst>
                                            <p:cond delay="0"/>
                                          </p:stCondLst>
                                        </p:cTn>
                                        <p:tgtEl>
                                          <p:spTgt spid="3"/>
                                        </p:tgtEl>
                                        <p:attrNameLst>
                                          <p:attrName>style.visibility</p:attrName>
                                        </p:attrNameLst>
                                      </p:cBhvr>
                                      <p:to>
                                        <p:strVal val="visible"/>
                                      </p:to>
                                    </p:set>
                                    <p:animEffect transition="in" filter="wipe(left)">
                                      <p:cBhvr>
                                        <p:cTn id="75" dur="500"/>
                                        <p:tgtEl>
                                          <p:spTgt spid="3"/>
                                        </p:tgtEl>
                                      </p:cBhvr>
                                    </p:animEffect>
                                  </p:childTnLst>
                                </p:cTn>
                              </p:par>
                              <p:par>
                                <p:cTn id="76" presetID="17" presetClass="entr" presetSubtype="10" fill="hold" grpId="0" nodeType="withEffect">
                                  <p:stCondLst>
                                    <p:cond delay="750"/>
                                  </p:stCondLst>
                                  <p:childTnLst>
                                    <p:set>
                                      <p:cBhvr>
                                        <p:cTn id="77" dur="1" fill="hold">
                                          <p:stCondLst>
                                            <p:cond delay="0"/>
                                          </p:stCondLst>
                                        </p:cTn>
                                        <p:tgtEl>
                                          <p:spTgt spid="20"/>
                                        </p:tgtEl>
                                        <p:attrNameLst>
                                          <p:attrName>style.visibility</p:attrName>
                                        </p:attrNameLst>
                                      </p:cBhvr>
                                      <p:to>
                                        <p:strVal val="visible"/>
                                      </p:to>
                                    </p:set>
                                    <p:anim calcmode="lin" valueType="num">
                                      <p:cBhvr>
                                        <p:cTn id="78" dur="500" fill="hold"/>
                                        <p:tgtEl>
                                          <p:spTgt spid="20"/>
                                        </p:tgtEl>
                                        <p:attrNameLst>
                                          <p:attrName>ppt_w</p:attrName>
                                        </p:attrNameLst>
                                      </p:cBhvr>
                                      <p:tavLst>
                                        <p:tav tm="0">
                                          <p:val>
                                            <p:fltVal val="0"/>
                                          </p:val>
                                        </p:tav>
                                        <p:tav tm="100000">
                                          <p:val>
                                            <p:strVal val="#ppt_w"/>
                                          </p:val>
                                        </p:tav>
                                      </p:tavLst>
                                    </p:anim>
                                    <p:anim calcmode="lin" valueType="num">
                                      <p:cBhvr>
                                        <p:cTn id="79" dur="500" fill="hold"/>
                                        <p:tgtEl>
                                          <p:spTgt spid="20"/>
                                        </p:tgtEl>
                                        <p:attrNameLst>
                                          <p:attrName>ppt_h</p:attrName>
                                        </p:attrNameLst>
                                      </p:cBhvr>
                                      <p:tavLst>
                                        <p:tav tm="0">
                                          <p:val>
                                            <p:strVal val="#ppt_h"/>
                                          </p:val>
                                        </p:tav>
                                        <p:tav tm="100000">
                                          <p:val>
                                            <p:strVal val="#ppt_h"/>
                                          </p:val>
                                        </p:tav>
                                      </p:tavLst>
                                    </p:anim>
                                  </p:childTnLst>
                                </p:cTn>
                              </p:par>
                              <p:par>
                                <p:cTn id="80" presetID="50" presetClass="exit" presetSubtype="0" accel="100000" fill="hold" grpId="1" nodeType="withEffect">
                                  <p:stCondLst>
                                    <p:cond delay="0"/>
                                  </p:stCondLst>
                                  <p:childTnLst>
                                    <p:anim calcmode="lin" valueType="num">
                                      <p:cBhvr>
                                        <p:cTn id="81" dur="1000"/>
                                        <p:tgtEl>
                                          <p:spTgt spid="17"/>
                                        </p:tgtEl>
                                        <p:attrNameLst>
                                          <p:attrName>ppt_w</p:attrName>
                                        </p:attrNameLst>
                                      </p:cBhvr>
                                      <p:tavLst>
                                        <p:tav tm="0">
                                          <p:val>
                                            <p:strVal val="ppt_w"/>
                                          </p:val>
                                        </p:tav>
                                        <p:tav tm="100000">
                                          <p:val>
                                            <p:strVal val="ppt_w+.3"/>
                                          </p:val>
                                        </p:tav>
                                      </p:tavLst>
                                    </p:anim>
                                    <p:anim calcmode="lin" valueType="num">
                                      <p:cBhvr>
                                        <p:cTn id="82" dur="1000"/>
                                        <p:tgtEl>
                                          <p:spTgt spid="17"/>
                                        </p:tgtEl>
                                        <p:attrNameLst>
                                          <p:attrName>ppt_h</p:attrName>
                                        </p:attrNameLst>
                                      </p:cBhvr>
                                      <p:tavLst>
                                        <p:tav tm="0">
                                          <p:val>
                                            <p:strVal val="ppt_h"/>
                                          </p:val>
                                        </p:tav>
                                        <p:tav tm="100000">
                                          <p:val>
                                            <p:strVal val="ppt_h"/>
                                          </p:val>
                                        </p:tav>
                                      </p:tavLst>
                                    </p:anim>
                                    <p:animEffect transition="out" filter="fade">
                                      <p:cBhvr>
                                        <p:cTn id="83" dur="1000"/>
                                        <p:tgtEl>
                                          <p:spTgt spid="17"/>
                                        </p:tgtEl>
                                      </p:cBhvr>
                                    </p:animEffect>
                                    <p:set>
                                      <p:cBhvr>
                                        <p:cTn id="84" dur="1" fill="hold">
                                          <p:stCondLst>
                                            <p:cond delay="999"/>
                                          </p:stCondLst>
                                        </p:cTn>
                                        <p:tgtEl>
                                          <p:spTgt spid="17"/>
                                        </p:tgtEl>
                                        <p:attrNameLst>
                                          <p:attrName>style.visibility</p:attrName>
                                        </p:attrNameLst>
                                      </p:cBhvr>
                                      <p:to>
                                        <p:strVal val="hidden"/>
                                      </p:to>
                                    </p:set>
                                  </p:childTnLst>
                                </p:cTn>
                              </p:par>
                              <p:par>
                                <p:cTn id="85" presetID="50" presetClass="exit" presetSubtype="0" accel="100000" fill="hold" grpId="1" nodeType="withEffect">
                                  <p:stCondLst>
                                    <p:cond delay="0"/>
                                  </p:stCondLst>
                                  <p:childTnLst>
                                    <p:anim calcmode="lin" valueType="num">
                                      <p:cBhvr>
                                        <p:cTn id="86" dur="1000"/>
                                        <p:tgtEl>
                                          <p:spTgt spid="18"/>
                                        </p:tgtEl>
                                        <p:attrNameLst>
                                          <p:attrName>ppt_w</p:attrName>
                                        </p:attrNameLst>
                                      </p:cBhvr>
                                      <p:tavLst>
                                        <p:tav tm="0">
                                          <p:val>
                                            <p:strVal val="ppt_w"/>
                                          </p:val>
                                        </p:tav>
                                        <p:tav tm="100000">
                                          <p:val>
                                            <p:strVal val="ppt_w+.3"/>
                                          </p:val>
                                        </p:tav>
                                      </p:tavLst>
                                    </p:anim>
                                    <p:anim calcmode="lin" valueType="num">
                                      <p:cBhvr>
                                        <p:cTn id="87" dur="1000"/>
                                        <p:tgtEl>
                                          <p:spTgt spid="18"/>
                                        </p:tgtEl>
                                        <p:attrNameLst>
                                          <p:attrName>ppt_h</p:attrName>
                                        </p:attrNameLst>
                                      </p:cBhvr>
                                      <p:tavLst>
                                        <p:tav tm="0">
                                          <p:val>
                                            <p:strVal val="ppt_h"/>
                                          </p:val>
                                        </p:tav>
                                        <p:tav tm="100000">
                                          <p:val>
                                            <p:strVal val="ppt_h"/>
                                          </p:val>
                                        </p:tav>
                                      </p:tavLst>
                                    </p:anim>
                                    <p:animEffect transition="out" filter="fade">
                                      <p:cBhvr>
                                        <p:cTn id="88" dur="1000"/>
                                        <p:tgtEl>
                                          <p:spTgt spid="18"/>
                                        </p:tgtEl>
                                      </p:cBhvr>
                                    </p:animEffect>
                                    <p:set>
                                      <p:cBhvr>
                                        <p:cTn id="89" dur="1" fill="hold">
                                          <p:stCondLst>
                                            <p:cond delay="999"/>
                                          </p:stCondLst>
                                        </p:cTn>
                                        <p:tgtEl>
                                          <p:spTgt spid="18"/>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31" presetClass="exit" presetSubtype="0" fill="hold" grpId="1" nodeType="clickEffect">
                                  <p:stCondLst>
                                    <p:cond delay="0"/>
                                  </p:stCondLst>
                                  <p:childTnLst>
                                    <p:anim calcmode="lin" valueType="num">
                                      <p:cBhvr>
                                        <p:cTn id="93" dur="1000"/>
                                        <p:tgtEl>
                                          <p:spTgt spid="4"/>
                                        </p:tgtEl>
                                        <p:attrNameLst>
                                          <p:attrName>ppt_w</p:attrName>
                                        </p:attrNameLst>
                                      </p:cBhvr>
                                      <p:tavLst>
                                        <p:tav tm="0">
                                          <p:val>
                                            <p:strVal val="ppt_w"/>
                                          </p:val>
                                        </p:tav>
                                        <p:tav tm="100000">
                                          <p:val>
                                            <p:fltVal val="0"/>
                                          </p:val>
                                        </p:tav>
                                      </p:tavLst>
                                    </p:anim>
                                    <p:anim calcmode="lin" valueType="num">
                                      <p:cBhvr>
                                        <p:cTn id="94" dur="1000"/>
                                        <p:tgtEl>
                                          <p:spTgt spid="4"/>
                                        </p:tgtEl>
                                        <p:attrNameLst>
                                          <p:attrName>ppt_h</p:attrName>
                                        </p:attrNameLst>
                                      </p:cBhvr>
                                      <p:tavLst>
                                        <p:tav tm="0">
                                          <p:val>
                                            <p:strVal val="ppt_h"/>
                                          </p:val>
                                        </p:tav>
                                        <p:tav tm="100000">
                                          <p:val>
                                            <p:fltVal val="0"/>
                                          </p:val>
                                        </p:tav>
                                      </p:tavLst>
                                    </p:anim>
                                    <p:anim calcmode="lin" valueType="num">
                                      <p:cBhvr>
                                        <p:cTn id="95" dur="1000"/>
                                        <p:tgtEl>
                                          <p:spTgt spid="4"/>
                                        </p:tgtEl>
                                        <p:attrNameLst>
                                          <p:attrName>style.rotation</p:attrName>
                                        </p:attrNameLst>
                                      </p:cBhvr>
                                      <p:tavLst>
                                        <p:tav tm="0">
                                          <p:val>
                                            <p:fltVal val="0"/>
                                          </p:val>
                                        </p:tav>
                                        <p:tav tm="100000">
                                          <p:val>
                                            <p:fltVal val="90"/>
                                          </p:val>
                                        </p:tav>
                                      </p:tavLst>
                                    </p:anim>
                                    <p:animEffect transition="out" filter="fade">
                                      <p:cBhvr>
                                        <p:cTn id="96" dur="1000"/>
                                        <p:tgtEl>
                                          <p:spTgt spid="4"/>
                                        </p:tgtEl>
                                      </p:cBhvr>
                                    </p:animEffect>
                                    <p:set>
                                      <p:cBhvr>
                                        <p:cTn id="97" dur="1" fill="hold">
                                          <p:stCondLst>
                                            <p:cond delay="999"/>
                                          </p:stCondLst>
                                        </p:cTn>
                                        <p:tgtEl>
                                          <p:spTgt spid="4"/>
                                        </p:tgtEl>
                                        <p:attrNameLst>
                                          <p:attrName>style.visibility</p:attrName>
                                        </p:attrNameLst>
                                      </p:cBhvr>
                                      <p:to>
                                        <p:strVal val="hidden"/>
                                      </p:to>
                                    </p:set>
                                  </p:childTnLst>
                                </p:cTn>
                              </p:par>
                              <p:par>
                                <p:cTn id="98" presetID="42" presetClass="path" presetSubtype="0" accel="50000" decel="50000" fill="hold" grpId="2" nodeType="withEffect">
                                  <p:stCondLst>
                                    <p:cond delay="0"/>
                                  </p:stCondLst>
                                  <p:childTnLst>
                                    <p:animMotion origin="layout" path="M 0 -2.22222E-6 L 0 -0.18565 " pathEditMode="relative" rAng="0" ptsTypes="AA">
                                      <p:cBhvr>
                                        <p:cTn id="99" dur="1000" fill="hold"/>
                                        <p:tgtEl>
                                          <p:spTgt spid="4"/>
                                        </p:tgtEl>
                                        <p:attrNameLst>
                                          <p:attrName>ppt_x</p:attrName>
                                          <p:attrName>ppt_y</p:attrName>
                                        </p:attrNameLst>
                                      </p:cBhvr>
                                      <p:rCtr x="0" y="-9282"/>
                                    </p:animMotion>
                                  </p:childTnLst>
                                </p:cTn>
                              </p:par>
                              <p:par>
                                <p:cTn id="100" presetID="52" presetClass="entr" presetSubtype="0" fill="hold" grpId="0" nodeType="withEffect">
                                  <p:stCondLst>
                                    <p:cond delay="250"/>
                                  </p:stCondLst>
                                  <p:childTnLst>
                                    <p:set>
                                      <p:cBhvr>
                                        <p:cTn id="101" dur="1" fill="hold">
                                          <p:stCondLst>
                                            <p:cond delay="0"/>
                                          </p:stCondLst>
                                        </p:cTn>
                                        <p:tgtEl>
                                          <p:spTgt spid="12"/>
                                        </p:tgtEl>
                                        <p:attrNameLst>
                                          <p:attrName>style.visibility</p:attrName>
                                        </p:attrNameLst>
                                      </p:cBhvr>
                                      <p:to>
                                        <p:strVal val="visible"/>
                                      </p:to>
                                    </p:set>
                                    <p:animScale>
                                      <p:cBhvr>
                                        <p:cTn id="102"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3" dur="1000" decel="50000" fill="hold">
                                          <p:stCondLst>
                                            <p:cond delay="0"/>
                                          </p:stCondLst>
                                        </p:cTn>
                                        <p:tgtEl>
                                          <p:spTgt spid="12"/>
                                        </p:tgtEl>
                                        <p:attrNameLst>
                                          <p:attrName>ppt_x</p:attrName>
                                          <p:attrName>ppt_y</p:attrName>
                                        </p:attrNameLst>
                                      </p:cBhvr>
                                    </p:animMotion>
                                    <p:animEffect transition="in" filter="fade">
                                      <p:cBhvr>
                                        <p:cTn id="104" dur="1000"/>
                                        <p:tgtEl>
                                          <p:spTgt spid="12"/>
                                        </p:tgtEl>
                                      </p:cBhvr>
                                    </p:animEffect>
                                  </p:childTnLst>
                                </p:cTn>
                              </p:par>
                              <p:par>
                                <p:cTn id="105" presetID="10" presetClass="exit" presetSubtype="0" fill="hold" grpId="1" nodeType="withEffect">
                                  <p:stCondLst>
                                    <p:cond delay="0"/>
                                  </p:stCondLst>
                                  <p:childTnLst>
                                    <p:animEffect transition="out" filter="fade">
                                      <p:cBhvr>
                                        <p:cTn id="106" dur="250"/>
                                        <p:tgtEl>
                                          <p:spTgt spid="3"/>
                                        </p:tgtEl>
                                      </p:cBhvr>
                                    </p:animEffect>
                                    <p:set>
                                      <p:cBhvr>
                                        <p:cTn id="107" dur="1" fill="hold">
                                          <p:stCondLst>
                                            <p:cond delay="249"/>
                                          </p:stCondLst>
                                        </p:cTn>
                                        <p:tgtEl>
                                          <p:spTgt spid="3"/>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250"/>
                                        <p:tgtEl>
                                          <p:spTgt spid="2"/>
                                        </p:tgtEl>
                                      </p:cBhvr>
                                    </p:animEffect>
                                    <p:set>
                                      <p:cBhvr>
                                        <p:cTn id="110" dur="1" fill="hold">
                                          <p:stCondLst>
                                            <p:cond delay="249"/>
                                          </p:stCondLst>
                                        </p:cTn>
                                        <p:tgtEl>
                                          <p:spTgt spid="2"/>
                                        </p:tgtEl>
                                        <p:attrNameLst>
                                          <p:attrName>style.visibility</p:attrName>
                                        </p:attrNameLst>
                                      </p:cBhvr>
                                      <p:to>
                                        <p:strVal val="hidden"/>
                                      </p:to>
                                    </p:set>
                                  </p:childTnLst>
                                </p:cTn>
                              </p:par>
                              <p:par>
                                <p:cTn id="111" presetID="23" presetClass="exit" presetSubtype="16" fill="hold" grpId="1" nodeType="withEffect">
                                  <p:stCondLst>
                                    <p:cond delay="0"/>
                                  </p:stCondLst>
                                  <p:childTnLst>
                                    <p:anim calcmode="lin" valueType="num">
                                      <p:cBhvr>
                                        <p:cTn id="112" dur="750"/>
                                        <p:tgtEl>
                                          <p:spTgt spid="20"/>
                                        </p:tgtEl>
                                        <p:attrNameLst>
                                          <p:attrName>ppt_w</p:attrName>
                                        </p:attrNameLst>
                                      </p:cBhvr>
                                      <p:tavLst>
                                        <p:tav tm="0">
                                          <p:val>
                                            <p:strVal val="ppt_w"/>
                                          </p:val>
                                        </p:tav>
                                        <p:tav tm="100000">
                                          <p:val>
                                            <p:strVal val="4*ppt_w"/>
                                          </p:val>
                                        </p:tav>
                                      </p:tavLst>
                                    </p:anim>
                                    <p:anim calcmode="lin" valueType="num">
                                      <p:cBhvr>
                                        <p:cTn id="113" dur="750"/>
                                        <p:tgtEl>
                                          <p:spTgt spid="20"/>
                                        </p:tgtEl>
                                        <p:attrNameLst>
                                          <p:attrName>ppt_h</p:attrName>
                                        </p:attrNameLst>
                                      </p:cBhvr>
                                      <p:tavLst>
                                        <p:tav tm="0">
                                          <p:val>
                                            <p:strVal val="ppt_h"/>
                                          </p:val>
                                        </p:tav>
                                        <p:tav tm="100000">
                                          <p:val>
                                            <p:strVal val="4*ppt_h"/>
                                          </p:val>
                                        </p:tav>
                                      </p:tavLst>
                                    </p:anim>
                                    <p:set>
                                      <p:cBhvr>
                                        <p:cTn id="114" dur="1" fill="hold">
                                          <p:stCondLst>
                                            <p:cond delay="749"/>
                                          </p:stCondLst>
                                        </p:cTn>
                                        <p:tgtEl>
                                          <p:spTgt spid="20"/>
                                        </p:tgtEl>
                                        <p:attrNameLst>
                                          <p:attrName>style.visibility</p:attrName>
                                        </p:attrNameLst>
                                      </p:cBhvr>
                                      <p:to>
                                        <p:strVal val="hidden"/>
                                      </p:to>
                                    </p:set>
                                  </p:childTnLst>
                                </p:cTn>
                              </p:par>
                              <p:par>
                                <p:cTn id="115" presetID="10" presetClass="exit" presetSubtype="0" fill="hold" grpId="2" nodeType="withEffect">
                                  <p:stCondLst>
                                    <p:cond delay="0"/>
                                  </p:stCondLst>
                                  <p:childTnLst>
                                    <p:animEffect transition="out" filter="fade">
                                      <p:cBhvr>
                                        <p:cTn id="116" dur="750"/>
                                        <p:tgtEl>
                                          <p:spTgt spid="20"/>
                                        </p:tgtEl>
                                      </p:cBhvr>
                                    </p:animEffect>
                                    <p:set>
                                      <p:cBhvr>
                                        <p:cTn id="117" dur="1" fill="hold">
                                          <p:stCondLst>
                                            <p:cond delay="749"/>
                                          </p:stCondLst>
                                        </p:cTn>
                                        <p:tgtEl>
                                          <p:spTgt spid="20"/>
                                        </p:tgtEl>
                                        <p:attrNameLst>
                                          <p:attrName>style.visibility</p:attrName>
                                        </p:attrNameLst>
                                      </p:cBhvr>
                                      <p:to>
                                        <p:strVal val="hidden"/>
                                      </p:to>
                                    </p:set>
                                  </p:childTnLst>
                                </p:cTn>
                              </p:par>
                              <p:par>
                                <p:cTn id="118" presetID="42" presetClass="path" presetSubtype="0" accel="50000" decel="50000" fill="hold" grpId="3" nodeType="withEffect">
                                  <p:stCondLst>
                                    <p:cond delay="0"/>
                                  </p:stCondLst>
                                  <p:childTnLst>
                                    <p:animMotion origin="layout" path="M 4.16667E-6 0 L -0.02118 -0.34722 " pathEditMode="relative" rAng="0" ptsTypes="AA">
                                      <p:cBhvr>
                                        <p:cTn id="119" dur="750" fill="hold"/>
                                        <p:tgtEl>
                                          <p:spTgt spid="20"/>
                                        </p:tgtEl>
                                        <p:attrNameLst>
                                          <p:attrName>ppt_x</p:attrName>
                                          <p:attrName>ppt_y</p:attrName>
                                        </p:attrNameLst>
                                      </p:cBhvr>
                                      <p:rCtr x="-1059" y="-17361"/>
                                    </p:animMotion>
                                  </p:childTnLst>
                                </p:cTn>
                              </p:par>
                              <p:par>
                                <p:cTn id="120" presetID="23" presetClass="entr" presetSubtype="16" fill="hold" grpId="1" nodeType="withEffect">
                                  <p:stCondLst>
                                    <p:cond delay="1000"/>
                                  </p:stCondLst>
                                  <p:childTnLst>
                                    <p:set>
                                      <p:cBhvr>
                                        <p:cTn id="121" dur="1" fill="hold">
                                          <p:stCondLst>
                                            <p:cond delay="0"/>
                                          </p:stCondLst>
                                        </p:cTn>
                                        <p:tgtEl>
                                          <p:spTgt spid="15"/>
                                        </p:tgtEl>
                                        <p:attrNameLst>
                                          <p:attrName>style.visibility</p:attrName>
                                        </p:attrNameLst>
                                      </p:cBhvr>
                                      <p:to>
                                        <p:strVal val="visible"/>
                                      </p:to>
                                    </p:set>
                                    <p:anim calcmode="lin" valueType="num">
                                      <p:cBhvr>
                                        <p:cTn id="122" dur="500" fill="hold"/>
                                        <p:tgtEl>
                                          <p:spTgt spid="15"/>
                                        </p:tgtEl>
                                        <p:attrNameLst>
                                          <p:attrName>ppt_w</p:attrName>
                                        </p:attrNameLst>
                                      </p:cBhvr>
                                      <p:tavLst>
                                        <p:tav tm="0">
                                          <p:val>
                                            <p:fltVal val="0"/>
                                          </p:val>
                                        </p:tav>
                                        <p:tav tm="100000">
                                          <p:val>
                                            <p:strVal val="#ppt_w"/>
                                          </p:val>
                                        </p:tav>
                                      </p:tavLst>
                                    </p:anim>
                                    <p:anim calcmode="lin" valueType="num">
                                      <p:cBhvr>
                                        <p:cTn id="123" dur="500" fill="hold"/>
                                        <p:tgtEl>
                                          <p:spTgt spid="15"/>
                                        </p:tgtEl>
                                        <p:attrNameLst>
                                          <p:attrName>ppt_h</p:attrName>
                                        </p:attrNameLst>
                                      </p:cBhvr>
                                      <p:tavLst>
                                        <p:tav tm="0">
                                          <p:val>
                                            <p:fltVal val="0"/>
                                          </p:val>
                                        </p:tav>
                                        <p:tav tm="100000">
                                          <p:val>
                                            <p:strVal val="#ppt_h"/>
                                          </p:val>
                                        </p:tav>
                                      </p:tavLst>
                                    </p:anim>
                                  </p:childTnLst>
                                </p:cTn>
                              </p:par>
                              <p:par>
                                <p:cTn id="124" presetID="23" presetClass="entr" presetSubtype="16" fill="hold" grpId="1" nodeType="withEffect">
                                  <p:stCondLst>
                                    <p:cond delay="1000"/>
                                  </p:stCondLst>
                                  <p:childTnLst>
                                    <p:set>
                                      <p:cBhvr>
                                        <p:cTn id="125" dur="1" fill="hold">
                                          <p:stCondLst>
                                            <p:cond delay="0"/>
                                          </p:stCondLst>
                                        </p:cTn>
                                        <p:tgtEl>
                                          <p:spTgt spid="16"/>
                                        </p:tgtEl>
                                        <p:attrNameLst>
                                          <p:attrName>style.visibility</p:attrName>
                                        </p:attrNameLst>
                                      </p:cBhvr>
                                      <p:to>
                                        <p:strVal val="visible"/>
                                      </p:to>
                                    </p:set>
                                    <p:anim calcmode="lin" valueType="num">
                                      <p:cBhvr>
                                        <p:cTn id="126" dur="500" fill="hold"/>
                                        <p:tgtEl>
                                          <p:spTgt spid="16"/>
                                        </p:tgtEl>
                                        <p:attrNameLst>
                                          <p:attrName>ppt_w</p:attrName>
                                        </p:attrNameLst>
                                      </p:cBhvr>
                                      <p:tavLst>
                                        <p:tav tm="0">
                                          <p:val>
                                            <p:fltVal val="0"/>
                                          </p:val>
                                        </p:tav>
                                        <p:tav tm="100000">
                                          <p:val>
                                            <p:strVal val="#ppt_w"/>
                                          </p:val>
                                        </p:tav>
                                      </p:tavLst>
                                    </p:anim>
                                    <p:anim calcmode="lin" valueType="num">
                                      <p:cBhvr>
                                        <p:cTn id="127" dur="500" fill="hold"/>
                                        <p:tgtEl>
                                          <p:spTgt spid="16"/>
                                        </p:tgtEl>
                                        <p:attrNameLst>
                                          <p:attrName>ppt_h</p:attrName>
                                        </p:attrNameLst>
                                      </p:cBhvr>
                                      <p:tavLst>
                                        <p:tav tm="0">
                                          <p:val>
                                            <p:fltVal val="0"/>
                                          </p:val>
                                        </p:tav>
                                        <p:tav tm="100000">
                                          <p:val>
                                            <p:strVal val="#ppt_h"/>
                                          </p:val>
                                        </p:tav>
                                      </p:tavLst>
                                    </p:anim>
                                  </p:childTnLst>
                                </p:cTn>
                              </p:par>
                              <p:par>
                                <p:cTn id="128" presetID="8" presetClass="emph" presetSubtype="0" repeatCount="indefinite" fill="hold" grpId="0" nodeType="withEffect">
                                  <p:stCondLst>
                                    <p:cond delay="1000"/>
                                  </p:stCondLst>
                                  <p:childTnLst>
                                    <p:animRot by="-21600000">
                                      <p:cBhvr>
                                        <p:cTn id="129" dur="1000" fill="hold"/>
                                        <p:tgtEl>
                                          <p:spTgt spid="15"/>
                                        </p:tgtEl>
                                        <p:attrNameLst>
                                          <p:attrName>r</p:attrName>
                                        </p:attrNameLst>
                                      </p:cBhvr>
                                    </p:animRot>
                                  </p:childTnLst>
                                </p:cTn>
                              </p:par>
                              <p:par>
                                <p:cTn id="130" presetID="8" presetClass="emph" presetSubtype="0" repeatCount="indefinite" fill="hold" grpId="0" nodeType="withEffect">
                                  <p:stCondLst>
                                    <p:cond delay="1000"/>
                                  </p:stCondLst>
                                  <p:childTnLst>
                                    <p:animRot by="21600000">
                                      <p:cBhvr>
                                        <p:cTn id="131"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P spid="4" grpId="1"/>
      <p:bldP spid="4" grpId="2"/>
      <p:bldP spid="9" grpId="0"/>
      <p:bldP spid="9" grpId="1"/>
      <p:bldP spid="9" grpId="2"/>
      <p:bldP spid="10" grpId="0"/>
      <p:bldP spid="10" grpId="1"/>
      <p:bldP spid="10" grpId="2"/>
      <p:bldP spid="11" grpId="0"/>
      <p:bldP spid="11" grpId="1"/>
      <p:bldP spid="11" grpId="2"/>
      <p:bldP spid="13" grpId="0"/>
      <p:bldP spid="13" grpId="1"/>
      <p:bldP spid="13" grpId="2"/>
      <p:bldP spid="14" grpId="0"/>
      <p:bldP spid="14" grpId="1"/>
      <p:bldP spid="14" grpId="2"/>
      <p:bldP spid="2" grpId="0"/>
      <p:bldP spid="2" grpId="1"/>
      <p:bldP spid="2" grpId="2"/>
      <p:bldP spid="3" grpId="0"/>
      <p:bldP spid="3" grpId="1"/>
      <p:bldP spid="15" grpId="0" animBg="1"/>
      <p:bldP spid="15" grpId="1" animBg="1"/>
      <p:bldP spid="16" grpId="0" animBg="1"/>
      <p:bldP spid="16" grpId="1" animBg="1"/>
      <p:bldP spid="12" grpId="0"/>
      <p:bldP spid="17" grpId="0"/>
      <p:bldP spid="17" grpId="1"/>
      <p:bldP spid="17" grpId="2"/>
      <p:bldP spid="17" grpId="3"/>
      <p:bldP spid="18" grpId="0"/>
      <p:bldP spid="18" grpId="1"/>
      <p:bldP spid="18" grpId="2"/>
      <p:bldP spid="18" grpId="3"/>
      <p:bldP spid="20" grpId="0"/>
      <p:bldP spid="20" grpId="1"/>
      <p:bldP spid="20" grpId="2"/>
      <p:bldP spid="20" grpId="3"/>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A49C70-E448-B951-E117-D0A4220CF4C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911"/>
          <a:stretch/>
        </p:blipFill>
        <p:spPr>
          <a:xfrm>
            <a:off x="0" y="0"/>
            <a:ext cx="9144000" cy="6858000"/>
          </a:xfrm>
          <a:prstGeom prst="rect">
            <a:avLst/>
          </a:prstGeom>
        </p:spPr>
      </p:pic>
      <p:sp>
        <p:nvSpPr>
          <p:cNvPr id="23" name="!!LORD2">
            <a:extLst>
              <a:ext uri="{FF2B5EF4-FFF2-40B4-BE49-F238E27FC236}">
                <a16:creationId xmlns:a16="http://schemas.microsoft.com/office/drawing/2014/main" id="{90ABE5E5-4EF4-457B-B4A2-1D3A8B2703EE}"/>
              </a:ext>
            </a:extLst>
          </p:cNvPr>
          <p:cNvSpPr txBox="1">
            <a:spLocks noChangeArrowheads="1"/>
          </p:cNvSpPr>
          <p:nvPr/>
        </p:nvSpPr>
        <p:spPr bwMode="auto">
          <a:xfrm>
            <a:off x="7552545" y="3550170"/>
            <a:ext cx="1152010" cy="737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500" b="1"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latin typeface="Calibri" panose="020F0502020204030204" pitchFamily="34" charset="0"/>
              </a:rPr>
              <a:t>God</a:t>
            </a:r>
            <a:endParaRPr kumimoji="0" lang="en-US" altLang="en-US" sz="3500" b="1" i="1" u="none" strike="noStrike" kern="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ndParaRPr>
          </a:p>
        </p:txBody>
      </p:sp>
      <p:sp>
        <p:nvSpPr>
          <p:cNvPr id="3" name="Final">
            <a:extLst>
              <a:ext uri="{FF2B5EF4-FFF2-40B4-BE49-F238E27FC236}">
                <a16:creationId xmlns:a16="http://schemas.microsoft.com/office/drawing/2014/main" id="{4B0BB02A-DED9-2561-E31F-62EE041653F8}"/>
              </a:ext>
            </a:extLst>
          </p:cNvPr>
          <p:cNvSpPr txBox="1">
            <a:spLocks noChangeArrowheads="1"/>
          </p:cNvSpPr>
          <p:nvPr/>
        </p:nvSpPr>
        <p:spPr>
          <a:xfrm>
            <a:off x="355295" y="2272601"/>
            <a:ext cx="8433410" cy="4360985"/>
          </a:xfrm>
          <a:prstGeom prst="rect">
            <a:avLst/>
          </a:prstGeom>
        </p:spPr>
        <p:txBody>
          <a:bodyPr vert="horz" lIns="91440" tIns="45720" rIns="91440" bIns="45720" rtlCol="0" anchor="ctr">
            <a:no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35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will God dwell with men on the earth?</a:t>
            </a:r>
          </a:p>
          <a:p>
            <a:pPr fontAlgn="auto">
              <a:spcAft>
                <a:spcPts val="0"/>
              </a:spcAft>
            </a:pPr>
            <a:endParaRPr lang="en-US" altLang="en-US" sz="35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r>
              <a:rPr lang="en-US" altLang="en-US" sz="35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heaven of heavens cannot contain God</a:t>
            </a:r>
          </a:p>
          <a:p>
            <a:pPr fontAlgn="auto">
              <a:spcAft>
                <a:spcPts val="0"/>
              </a:spcAft>
            </a:pPr>
            <a:r>
              <a:rPr lang="en-US" altLang="en-US" sz="35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How much less this temple I have built! </a:t>
            </a:r>
          </a:p>
          <a:p>
            <a:pPr fontAlgn="auto">
              <a:spcAft>
                <a:spcPts val="0"/>
              </a:spcAft>
            </a:pPr>
            <a:endParaRPr lang="en-US" altLang="en-US" sz="35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r>
              <a:rPr lang="en-US" altLang="en-US" sz="3500" b="1"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Yet regard the prayer of Your servant </a:t>
            </a:r>
          </a:p>
          <a:p>
            <a:pPr fontAlgn="auto">
              <a:spcAft>
                <a:spcPts val="0"/>
              </a:spcAft>
            </a:pPr>
            <a:r>
              <a:rPr lang="en-US" altLang="en-US" sz="3500" b="1"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listen to the cry and the prayer before You</a:t>
            </a:r>
            <a:endParaRPr lang="en-US" altLang="en-US" sz="3500" b="1" i="1"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endParaRPr>
          </a:p>
        </p:txBody>
      </p:sp>
      <p:sp>
        <p:nvSpPr>
          <p:cNvPr id="22" name="!!LORD1">
            <a:extLst>
              <a:ext uri="{FF2B5EF4-FFF2-40B4-BE49-F238E27FC236}">
                <a16:creationId xmlns:a16="http://schemas.microsoft.com/office/drawing/2014/main" id="{672C5AAD-0086-DCC8-0AA8-CDCF82D5F906}"/>
              </a:ext>
            </a:extLst>
          </p:cNvPr>
          <p:cNvSpPr txBox="1">
            <a:spLocks noChangeArrowheads="1"/>
          </p:cNvSpPr>
          <p:nvPr/>
        </p:nvSpPr>
        <p:spPr bwMode="auto">
          <a:xfrm>
            <a:off x="1563974" y="2490200"/>
            <a:ext cx="1216602" cy="725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5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God</a:t>
            </a:r>
          </a:p>
        </p:txBody>
      </p:sp>
      <p:sp>
        <p:nvSpPr>
          <p:cNvPr id="4" name="Main">
            <a:extLst>
              <a:ext uri="{FF2B5EF4-FFF2-40B4-BE49-F238E27FC236}">
                <a16:creationId xmlns:a16="http://schemas.microsoft.com/office/drawing/2014/main" id="{BADF4B68-F993-1E53-669E-E52BF6EE2C86}"/>
              </a:ext>
            </a:extLst>
          </p:cNvPr>
          <p:cNvSpPr>
            <a:spLocks noGrp="1" noChangeArrowheads="1"/>
          </p:cNvSpPr>
          <p:nvPr>
            <p:ph type="title"/>
          </p:nvPr>
        </p:nvSpPr>
        <p:spPr>
          <a:xfrm>
            <a:off x="355295" y="2120201"/>
            <a:ext cx="8433410" cy="4360985"/>
          </a:xfrm>
        </p:spPr>
        <p:txBody>
          <a:bodyPr>
            <a:normAutofit/>
            <a:scene3d>
              <a:camera prst="orthographicFront"/>
              <a:lightRig rig="flat" dir="t"/>
            </a:scene3d>
            <a:sp3d extrusionH="57150" prstMaterial="plastic">
              <a:bevelT w="38100" h="38100"/>
            </a:sp3d>
          </a:bodyPr>
          <a:lstStyle/>
          <a:p>
            <a:r>
              <a:rPr lang="en-US" altLang="en-US" sz="35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will God indeed dwell with men on    the earth? Behold, heaven and the heaven of heavens cannot contain You. How much less this temple which I have built! Yet regard the prayer of Your servant and his supplication, O LORD my God, and listen to the cry and the prayer which Your servant is praying before You:"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Chronicles 6:18-19</a:t>
            </a:r>
          </a:p>
        </p:txBody>
      </p:sp>
      <p:sp>
        <p:nvSpPr>
          <p:cNvPr id="5" name="Rectangle 2">
            <a:extLst>
              <a:ext uri="{FF2B5EF4-FFF2-40B4-BE49-F238E27FC236}">
                <a16:creationId xmlns:a16="http://schemas.microsoft.com/office/drawing/2014/main" id="{BEE56FCF-971D-615C-DEBC-1671C3105D8B}"/>
              </a:ext>
            </a:extLst>
          </p:cNvPr>
          <p:cNvSpPr txBox="1">
            <a:spLocks noChangeArrowheads="1"/>
          </p:cNvSpPr>
          <p:nvPr/>
        </p:nvSpPr>
        <p:spPr bwMode="auto">
          <a:xfrm>
            <a:off x="488777" y="1107583"/>
            <a:ext cx="2687153" cy="80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tabernacle</a:t>
            </a:r>
          </a:p>
        </p:txBody>
      </p:sp>
      <p:sp>
        <p:nvSpPr>
          <p:cNvPr id="6" name="Rectangle 2">
            <a:extLst>
              <a:ext uri="{FF2B5EF4-FFF2-40B4-BE49-F238E27FC236}">
                <a16:creationId xmlns:a16="http://schemas.microsoft.com/office/drawing/2014/main" id="{0AC81C4F-5D24-2EB7-E480-2A206AAFD54B}"/>
              </a:ext>
            </a:extLst>
          </p:cNvPr>
          <p:cNvSpPr txBox="1">
            <a:spLocks noChangeArrowheads="1"/>
          </p:cNvSpPr>
          <p:nvPr/>
        </p:nvSpPr>
        <p:spPr bwMode="auto">
          <a:xfrm>
            <a:off x="1924537" y="164713"/>
            <a:ext cx="5294927" cy="99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Your light and truth</a:t>
            </a:r>
          </a:p>
        </p:txBody>
      </p:sp>
      <p:sp>
        <p:nvSpPr>
          <p:cNvPr id="7" name="Rectangle 2">
            <a:extLst>
              <a:ext uri="{FF2B5EF4-FFF2-40B4-BE49-F238E27FC236}">
                <a16:creationId xmlns:a16="http://schemas.microsoft.com/office/drawing/2014/main" id="{3EA24A7B-C6F5-0520-432B-B76160C6D34A}"/>
              </a:ext>
            </a:extLst>
          </p:cNvPr>
          <p:cNvSpPr txBox="1">
            <a:spLocks noChangeArrowheads="1"/>
          </p:cNvSpPr>
          <p:nvPr/>
        </p:nvSpPr>
        <p:spPr bwMode="auto">
          <a:xfrm>
            <a:off x="6099350" y="1107583"/>
            <a:ext cx="2353640" cy="80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holy hill</a:t>
            </a:r>
          </a:p>
        </p:txBody>
      </p:sp>
      <p:sp>
        <p:nvSpPr>
          <p:cNvPr id="2" name="Rectangle 2">
            <a:extLst>
              <a:ext uri="{FF2B5EF4-FFF2-40B4-BE49-F238E27FC236}">
                <a16:creationId xmlns:a16="http://schemas.microsoft.com/office/drawing/2014/main" id="{A8D4E3F7-87E8-9B1E-3E6F-18547A9F306A}"/>
              </a:ext>
            </a:extLst>
          </p:cNvPr>
          <p:cNvSpPr txBox="1">
            <a:spLocks noChangeArrowheads="1"/>
          </p:cNvSpPr>
          <p:nvPr/>
        </p:nvSpPr>
        <p:spPr bwMode="auto">
          <a:xfrm>
            <a:off x="1574006" y="2057213"/>
            <a:ext cx="2014974" cy="74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will God</a:t>
            </a:r>
            <a:endParaRPr kumimoji="0" lang="en-US" altLang="en-US" sz="35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3A1EC8A1-EAC5-7B76-F803-61B075C477CF}"/>
              </a:ext>
            </a:extLst>
          </p:cNvPr>
          <p:cNvSpPr txBox="1">
            <a:spLocks noChangeArrowheads="1"/>
          </p:cNvSpPr>
          <p:nvPr/>
        </p:nvSpPr>
        <p:spPr bwMode="auto">
          <a:xfrm>
            <a:off x="4576763" y="2045494"/>
            <a:ext cx="3919964" cy="771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dwell with men on</a:t>
            </a:r>
            <a:endParaRPr kumimoji="0" lang="en-US" altLang="en-US" sz="35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A0C79A02-C5F3-E45D-8553-BCF2E130A167}"/>
              </a:ext>
            </a:extLst>
          </p:cNvPr>
          <p:cNvSpPr txBox="1">
            <a:spLocks noChangeArrowheads="1"/>
          </p:cNvSpPr>
          <p:nvPr/>
        </p:nvSpPr>
        <p:spPr bwMode="auto">
          <a:xfrm>
            <a:off x="441789" y="2589088"/>
            <a:ext cx="2342508" cy="763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the earth?</a:t>
            </a:r>
            <a:endParaRPr kumimoji="0" lang="en-US" altLang="en-US" sz="35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4B30BDCD-60F5-0431-B9A4-02B94749274F}"/>
              </a:ext>
            </a:extLst>
          </p:cNvPr>
          <p:cNvSpPr txBox="1">
            <a:spLocks noChangeArrowheads="1"/>
          </p:cNvSpPr>
          <p:nvPr/>
        </p:nvSpPr>
        <p:spPr bwMode="auto">
          <a:xfrm>
            <a:off x="6155531" y="2602706"/>
            <a:ext cx="2605088" cy="726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the heaven</a:t>
            </a:r>
            <a:endParaRPr kumimoji="0" lang="en-US" altLang="en-US" sz="35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4B9F4967-717B-E2EA-3C18-4CAC5CE72074}"/>
              </a:ext>
            </a:extLst>
          </p:cNvPr>
          <p:cNvSpPr txBox="1">
            <a:spLocks noChangeArrowheads="1"/>
          </p:cNvSpPr>
          <p:nvPr/>
        </p:nvSpPr>
        <p:spPr bwMode="auto">
          <a:xfrm>
            <a:off x="431515" y="3133618"/>
            <a:ext cx="5309680" cy="73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of heavens cannot contain</a:t>
            </a:r>
            <a:endParaRPr kumimoji="0" lang="en-US" altLang="en-US" sz="35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2476FC33-38B0-8146-DCDF-D9F18C4E4028}"/>
              </a:ext>
            </a:extLst>
          </p:cNvPr>
          <p:cNvSpPr txBox="1">
            <a:spLocks noChangeArrowheads="1"/>
          </p:cNvSpPr>
          <p:nvPr/>
        </p:nvSpPr>
        <p:spPr bwMode="auto">
          <a:xfrm>
            <a:off x="5029200" y="4732373"/>
            <a:ext cx="1227897" cy="73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God</a:t>
            </a:r>
            <a:endParaRPr kumimoji="0" lang="en-US" altLang="en-US" sz="35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35E77D06-DE6B-F5E0-650B-3DAC76898E1D}"/>
              </a:ext>
            </a:extLst>
          </p:cNvPr>
          <p:cNvSpPr txBox="1">
            <a:spLocks noChangeArrowheads="1"/>
          </p:cNvSpPr>
          <p:nvPr/>
        </p:nvSpPr>
        <p:spPr bwMode="auto">
          <a:xfrm>
            <a:off x="6308332" y="3089872"/>
            <a:ext cx="2364182" cy="82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How much</a:t>
            </a:r>
            <a:endParaRPr kumimoji="0" lang="en-US" altLang="en-US" sz="35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D52B1435-37D5-00D5-D8AC-BC95036DBA89}"/>
              </a:ext>
            </a:extLst>
          </p:cNvPr>
          <p:cNvSpPr txBox="1">
            <a:spLocks noChangeArrowheads="1"/>
          </p:cNvSpPr>
          <p:nvPr/>
        </p:nvSpPr>
        <p:spPr bwMode="auto">
          <a:xfrm>
            <a:off x="748763" y="3667874"/>
            <a:ext cx="3473916" cy="73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less this temple</a:t>
            </a:r>
            <a:endParaRPr kumimoji="0" lang="en-US" altLang="en-US" sz="35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89CA51C8-4CD2-B871-485B-6C4B72838D1D}"/>
              </a:ext>
            </a:extLst>
          </p:cNvPr>
          <p:cNvSpPr txBox="1">
            <a:spLocks noChangeArrowheads="1"/>
          </p:cNvSpPr>
          <p:nvPr/>
        </p:nvSpPr>
        <p:spPr bwMode="auto">
          <a:xfrm>
            <a:off x="5012531" y="3624128"/>
            <a:ext cx="2631282" cy="814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I have built!</a:t>
            </a:r>
            <a:endParaRPr kumimoji="0" lang="en-US" altLang="en-US" sz="35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EB57CECF-0C29-B507-C636-30F46FF382A6}"/>
              </a:ext>
            </a:extLst>
          </p:cNvPr>
          <p:cNvSpPr txBox="1">
            <a:spLocks noChangeArrowheads="1"/>
          </p:cNvSpPr>
          <p:nvPr/>
        </p:nvSpPr>
        <p:spPr bwMode="auto">
          <a:xfrm>
            <a:off x="7304926" y="3688422"/>
            <a:ext cx="999893" cy="692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Yet</a:t>
            </a:r>
            <a:endParaRPr kumimoji="0" lang="en-US" altLang="en-US" sz="35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8A554272-5370-8C68-D267-79DA0770951B}"/>
              </a:ext>
            </a:extLst>
          </p:cNvPr>
          <p:cNvSpPr txBox="1">
            <a:spLocks noChangeArrowheads="1"/>
          </p:cNvSpPr>
          <p:nvPr/>
        </p:nvSpPr>
        <p:spPr bwMode="auto">
          <a:xfrm>
            <a:off x="500063" y="4174330"/>
            <a:ext cx="6722669" cy="791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regard the prayer of Your servant</a:t>
            </a:r>
            <a:endParaRPr kumimoji="0" lang="en-US" altLang="en-US" sz="35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5E7A2726-A90D-B14C-3C2F-3A822665B2C9}"/>
              </a:ext>
            </a:extLst>
          </p:cNvPr>
          <p:cNvSpPr txBox="1">
            <a:spLocks noChangeArrowheads="1"/>
          </p:cNvSpPr>
          <p:nvPr/>
        </p:nvSpPr>
        <p:spPr bwMode="auto">
          <a:xfrm>
            <a:off x="6770670" y="4698206"/>
            <a:ext cx="2013762" cy="804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listen to</a:t>
            </a:r>
            <a:endParaRPr kumimoji="0" lang="en-US" altLang="en-US" sz="35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FB3C10BC-297A-A53E-5C3E-EC23CF0CD416}"/>
              </a:ext>
            </a:extLst>
          </p:cNvPr>
          <p:cNvSpPr txBox="1">
            <a:spLocks noChangeArrowheads="1"/>
          </p:cNvSpPr>
          <p:nvPr/>
        </p:nvSpPr>
        <p:spPr bwMode="auto">
          <a:xfrm>
            <a:off x="266700" y="5283298"/>
            <a:ext cx="4611144" cy="703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the cry and the prayer</a:t>
            </a:r>
            <a:endParaRPr kumimoji="0" lang="en-US" altLang="en-US" sz="35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AB8620ED-0C5F-FAF0-99F7-0F600F6D7357}"/>
              </a:ext>
            </a:extLst>
          </p:cNvPr>
          <p:cNvSpPr txBox="1">
            <a:spLocks noChangeArrowheads="1"/>
          </p:cNvSpPr>
          <p:nvPr/>
        </p:nvSpPr>
        <p:spPr bwMode="auto">
          <a:xfrm>
            <a:off x="1766888" y="5817555"/>
            <a:ext cx="2531010" cy="707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before You</a:t>
            </a:r>
            <a:endParaRPr kumimoji="0" lang="en-US" altLang="en-US" sz="35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24" name="Picture 13">
            <a:extLst>
              <a:ext uri="{FF2B5EF4-FFF2-40B4-BE49-F238E27FC236}">
                <a16:creationId xmlns:a16="http://schemas.microsoft.com/office/drawing/2014/main" id="{E2967693-D3BC-E03B-8E19-E61AFA774DE0}"/>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5" name="Rounded Rectangle 27">
            <a:extLst>
              <a:ext uri="{FF2B5EF4-FFF2-40B4-BE49-F238E27FC236}">
                <a16:creationId xmlns:a16="http://schemas.microsoft.com/office/drawing/2014/main" id="{FF16DFA1-A94E-29A4-132F-391609F5B53D}"/>
              </a:ext>
            </a:extLst>
          </p:cNvPr>
          <p:cNvSpPr/>
          <p:nvPr/>
        </p:nvSpPr>
        <p:spPr>
          <a:xfrm>
            <a:off x="452176" y="3597310"/>
            <a:ext cx="8219551" cy="622998"/>
          </a:xfrm>
          <a:prstGeom prst="roundRect">
            <a:avLst/>
          </a:prstGeom>
          <a:blipFill>
            <a:blip r:embed="rId6"/>
            <a:stretch>
              <a:fillRect/>
            </a:stretch>
          </a:blipFill>
          <a:ln w="25400" cap="flat" cmpd="sng" algn="ctr">
            <a:noFill/>
            <a:prstDash val="solid"/>
          </a:ln>
          <a:effectLst>
            <a:softEdge rad="9345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63350115"/>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5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5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5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25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5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5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25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25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25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25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250"/>
                                        <p:tgtEl>
                                          <p:spTgt spid="1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250"/>
                                        <p:tgtEl>
                                          <p:spTgt spid="1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250"/>
                                        <p:tgtEl>
                                          <p:spTgt spid="2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250"/>
                                        <p:tgtEl>
                                          <p:spTgt spid="21"/>
                                        </p:tgtEl>
                                      </p:cBhvr>
                                    </p:animEffect>
                                  </p:childTnLst>
                                </p:cTn>
                              </p:par>
                              <p:par>
                                <p:cTn id="57" presetID="42" presetClass="path" presetSubtype="0" accel="50000" decel="50000" fill="hold" grpId="2" nodeType="withEffect">
                                  <p:stCondLst>
                                    <p:cond delay="0"/>
                                  </p:stCondLst>
                                  <p:childTnLst>
                                    <p:animMotion origin="layout" path="M -1.66667E-6 3.33333E-6 L -0.08628 0.06088 " pathEditMode="relative" rAng="0" ptsTypes="AA">
                                      <p:cBhvr>
                                        <p:cTn id="58" dur="2000" fill="hold"/>
                                        <p:tgtEl>
                                          <p:spTgt spid="2"/>
                                        </p:tgtEl>
                                        <p:attrNameLst>
                                          <p:attrName>ppt_x</p:attrName>
                                          <p:attrName>ppt_y</p:attrName>
                                        </p:attrNameLst>
                                      </p:cBhvr>
                                      <p:rCtr x="-4323" y="3032"/>
                                    </p:animMotion>
                                  </p:childTnLst>
                                </p:cTn>
                              </p:par>
                              <p:par>
                                <p:cTn id="59" presetID="42" presetClass="path" presetSubtype="0" accel="50000" decel="50000" fill="hold" grpId="2" nodeType="withEffect">
                                  <p:stCondLst>
                                    <p:cond delay="0"/>
                                  </p:stCondLst>
                                  <p:childTnLst>
                                    <p:animMotion origin="layout" path="M 3.05556E-6 3.7037E-7 L -0.23594 0.06088 " pathEditMode="relative" rAng="0" ptsTypes="AA">
                                      <p:cBhvr>
                                        <p:cTn id="60" dur="2000" fill="hold"/>
                                        <p:tgtEl>
                                          <p:spTgt spid="8"/>
                                        </p:tgtEl>
                                        <p:attrNameLst>
                                          <p:attrName>ppt_x</p:attrName>
                                          <p:attrName>ppt_y</p:attrName>
                                        </p:attrNameLst>
                                      </p:cBhvr>
                                      <p:rCtr x="-11806" y="3032"/>
                                    </p:animMotion>
                                  </p:childTnLst>
                                </p:cTn>
                              </p:par>
                              <p:par>
                                <p:cTn id="61" presetID="42" presetClass="path" presetSubtype="0" accel="50000" decel="50000" fill="hold" grpId="2" nodeType="withEffect">
                                  <p:stCondLst>
                                    <p:cond delay="0"/>
                                  </p:stCondLst>
                                  <p:childTnLst>
                                    <p:animMotion origin="layout" path="M 1.11111E-6 -1.85185E-6 L 0.6059 -0.01759 " pathEditMode="relative" rAng="0" ptsTypes="AA">
                                      <p:cBhvr>
                                        <p:cTn id="62" dur="2000" fill="hold"/>
                                        <p:tgtEl>
                                          <p:spTgt spid="10"/>
                                        </p:tgtEl>
                                        <p:attrNameLst>
                                          <p:attrName>ppt_x</p:attrName>
                                          <p:attrName>ppt_y</p:attrName>
                                        </p:attrNameLst>
                                      </p:cBhvr>
                                      <p:rCtr x="30295" y="-880"/>
                                    </p:animMotion>
                                  </p:childTnLst>
                                </p:cTn>
                              </p:par>
                              <p:par>
                                <p:cTn id="63" presetID="42" presetClass="path" presetSubtype="0" accel="50000" decel="50000" fill="hold" grpId="2" nodeType="withEffect">
                                  <p:stCondLst>
                                    <p:cond delay="0"/>
                                  </p:stCondLst>
                                  <p:childTnLst>
                                    <p:animMotion origin="layout" path="M 5E-6 2.59259E-6 L -0.63334 0.13889 " pathEditMode="relative" rAng="0" ptsTypes="AA">
                                      <p:cBhvr>
                                        <p:cTn id="64" dur="2000" fill="hold"/>
                                        <p:tgtEl>
                                          <p:spTgt spid="11"/>
                                        </p:tgtEl>
                                        <p:attrNameLst>
                                          <p:attrName>ppt_x</p:attrName>
                                          <p:attrName>ppt_y</p:attrName>
                                        </p:attrNameLst>
                                      </p:cBhvr>
                                      <p:rCtr x="-31667" y="6944"/>
                                    </p:animMotion>
                                  </p:childTnLst>
                                </p:cTn>
                              </p:par>
                              <p:par>
                                <p:cTn id="65" presetID="42" presetClass="path" presetSubtype="0" accel="50000" decel="50000" fill="hold" grpId="2" nodeType="withEffect">
                                  <p:stCondLst>
                                    <p:cond delay="0"/>
                                  </p:stCondLst>
                                  <p:childTnLst>
                                    <p:animMotion origin="layout" path="M 5.55112E-17 3.33333E-6 L 0.23385 0.06041 " pathEditMode="relative" rAng="0" ptsTypes="AA">
                                      <p:cBhvr>
                                        <p:cTn id="66" dur="2000" fill="hold"/>
                                        <p:tgtEl>
                                          <p:spTgt spid="12"/>
                                        </p:tgtEl>
                                        <p:attrNameLst>
                                          <p:attrName>ppt_x</p:attrName>
                                          <p:attrName>ppt_y</p:attrName>
                                        </p:attrNameLst>
                                      </p:cBhvr>
                                      <p:rCtr x="11684" y="3009"/>
                                    </p:animMotion>
                                  </p:childTnLst>
                                </p:cTn>
                              </p:par>
                              <p:par>
                                <p:cTn id="67" presetID="42" presetClass="path" presetSubtype="0" accel="50000" decel="50000" fill="hold" grpId="2" nodeType="withEffect">
                                  <p:stCondLst>
                                    <p:cond delay="0"/>
                                  </p:stCondLst>
                                  <p:childTnLst>
                                    <p:animMotion origin="layout" path="M -3.88889E-6 1.48148E-6 L 0.27136 -0.17199 " pathEditMode="relative" rAng="0" ptsTypes="AA">
                                      <p:cBhvr>
                                        <p:cTn id="68" dur="2000" fill="hold"/>
                                        <p:tgtEl>
                                          <p:spTgt spid="13"/>
                                        </p:tgtEl>
                                        <p:attrNameLst>
                                          <p:attrName>ppt_x</p:attrName>
                                          <p:attrName>ppt_y</p:attrName>
                                        </p:attrNameLst>
                                      </p:cBhvr>
                                      <p:rCtr x="13559" y="-8611"/>
                                    </p:animMotion>
                                  </p:childTnLst>
                                </p:cTn>
                              </p:par>
                              <p:par>
                                <p:cTn id="69" presetID="42" presetClass="path" presetSubtype="0" accel="50000" decel="50000" fill="hold" grpId="2" nodeType="withEffect">
                                  <p:stCondLst>
                                    <p:cond delay="0"/>
                                  </p:stCondLst>
                                  <p:childTnLst>
                                    <p:animMotion origin="layout" path="M 2.77778E-6 4.81481E-6 L -0.60695 0.13865 " pathEditMode="relative" rAng="0" ptsTypes="AA">
                                      <p:cBhvr>
                                        <p:cTn id="70" dur="2000" fill="hold"/>
                                        <p:tgtEl>
                                          <p:spTgt spid="14"/>
                                        </p:tgtEl>
                                        <p:attrNameLst>
                                          <p:attrName>ppt_x</p:attrName>
                                          <p:attrName>ppt_y</p:attrName>
                                        </p:attrNameLst>
                                      </p:cBhvr>
                                      <p:rCtr x="-30347" y="6921"/>
                                    </p:animMotion>
                                  </p:childTnLst>
                                </p:cTn>
                              </p:par>
                              <p:par>
                                <p:cTn id="71" presetID="42" presetClass="path" presetSubtype="0" accel="50000" decel="50000" fill="hold" grpId="2" nodeType="withEffect">
                                  <p:stCondLst>
                                    <p:cond delay="0"/>
                                  </p:stCondLst>
                                  <p:childTnLst>
                                    <p:animMotion origin="layout" path="M 5E-6 -4.44444E-6 L 0.21685 0.06042 " pathEditMode="relative" rAng="0" ptsTypes="AA">
                                      <p:cBhvr>
                                        <p:cTn id="72" dur="2000" fill="hold"/>
                                        <p:tgtEl>
                                          <p:spTgt spid="15"/>
                                        </p:tgtEl>
                                        <p:attrNameLst>
                                          <p:attrName>ppt_x</p:attrName>
                                          <p:attrName>ppt_y</p:attrName>
                                        </p:attrNameLst>
                                      </p:cBhvr>
                                      <p:rCtr x="10833" y="3009"/>
                                    </p:animMotion>
                                  </p:childTnLst>
                                </p:cTn>
                              </p:par>
                              <p:par>
                                <p:cTn id="73" presetID="42" presetClass="path" presetSubtype="0" accel="50000" decel="50000" fill="hold" grpId="2" nodeType="withEffect">
                                  <p:stCondLst>
                                    <p:cond delay="0"/>
                                  </p:stCondLst>
                                  <p:childTnLst>
                                    <p:animMotion origin="layout" path="M -3.88889E-6 -1.48148E-6 L 0.08421 0.06111 " pathEditMode="relative" rAng="0" ptsTypes="AA">
                                      <p:cBhvr>
                                        <p:cTn id="74" dur="2000" fill="hold"/>
                                        <p:tgtEl>
                                          <p:spTgt spid="16"/>
                                        </p:tgtEl>
                                        <p:attrNameLst>
                                          <p:attrName>ppt_x</p:attrName>
                                          <p:attrName>ppt_y</p:attrName>
                                        </p:attrNameLst>
                                      </p:cBhvr>
                                      <p:rCtr x="4201" y="3056"/>
                                    </p:animMotion>
                                  </p:childTnLst>
                                </p:cTn>
                              </p:par>
                              <p:par>
                                <p:cTn id="75" presetID="42" presetClass="path" presetSubtype="0" accel="50000" decel="50000" fill="hold" grpId="2" nodeType="withEffect">
                                  <p:stCondLst>
                                    <p:cond delay="0"/>
                                  </p:stCondLst>
                                  <p:childTnLst>
                                    <p:animMotion origin="layout" path="M -2.22222E-6 -4.44444E-6 L -0.69149 0.21644 " pathEditMode="relative" rAng="0" ptsTypes="AA">
                                      <p:cBhvr>
                                        <p:cTn id="76" dur="2000" fill="hold"/>
                                        <p:tgtEl>
                                          <p:spTgt spid="17"/>
                                        </p:tgtEl>
                                        <p:attrNameLst>
                                          <p:attrName>ppt_x</p:attrName>
                                          <p:attrName>ppt_y</p:attrName>
                                        </p:attrNameLst>
                                      </p:cBhvr>
                                      <p:rCtr x="-34583" y="10810"/>
                                    </p:animMotion>
                                  </p:childTnLst>
                                </p:cTn>
                              </p:par>
                              <p:par>
                                <p:cTn id="77" presetID="42" presetClass="path" presetSubtype="0" accel="50000" decel="50000" fill="hold" grpId="2" nodeType="withEffect">
                                  <p:stCondLst>
                                    <p:cond delay="0"/>
                                  </p:stCondLst>
                                  <p:childTnLst>
                                    <p:animMotion origin="layout" path="M -2.22222E-6 -3.7037E-6 L 0.11441 0.13866 " pathEditMode="relative" rAng="0" ptsTypes="AA">
                                      <p:cBhvr>
                                        <p:cTn id="78" dur="2000" fill="hold"/>
                                        <p:tgtEl>
                                          <p:spTgt spid="18"/>
                                        </p:tgtEl>
                                        <p:attrNameLst>
                                          <p:attrName>ppt_x</p:attrName>
                                          <p:attrName>ppt_y</p:attrName>
                                        </p:attrNameLst>
                                      </p:cBhvr>
                                      <p:rCtr x="5712" y="6921"/>
                                    </p:animMotion>
                                  </p:childTnLst>
                                </p:cTn>
                              </p:par>
                              <p:par>
                                <p:cTn id="79" presetID="42" presetClass="path" presetSubtype="0" accel="50000" decel="50000" fill="hold" grpId="2" nodeType="withEffect">
                                  <p:stCondLst>
                                    <p:cond delay="0"/>
                                  </p:stCondLst>
                                  <p:childTnLst>
                                    <p:animMotion origin="layout" path="M -8.33333E-7 1.48148E-6 L -0.69219 0.13912 " pathEditMode="relative" rAng="0" ptsTypes="AA">
                                      <p:cBhvr>
                                        <p:cTn id="80" dur="2000" fill="hold"/>
                                        <p:tgtEl>
                                          <p:spTgt spid="19"/>
                                        </p:tgtEl>
                                        <p:attrNameLst>
                                          <p:attrName>ppt_x</p:attrName>
                                          <p:attrName>ppt_y</p:attrName>
                                        </p:attrNameLst>
                                      </p:cBhvr>
                                      <p:rCtr x="-34618" y="6944"/>
                                    </p:animMotion>
                                  </p:childTnLst>
                                </p:cTn>
                              </p:par>
                              <p:par>
                                <p:cTn id="81" presetID="42" presetClass="path" presetSubtype="0" accel="50000" decel="50000" fill="hold" grpId="2" nodeType="withEffect">
                                  <p:stCondLst>
                                    <p:cond delay="0"/>
                                  </p:stCondLst>
                                  <p:childTnLst>
                                    <p:animMotion origin="layout" path="M 0 2.22222E-6 L 0.19167 0.06041 " pathEditMode="relative" rAng="0" ptsTypes="AA">
                                      <p:cBhvr>
                                        <p:cTn id="82" dur="2000" fill="hold"/>
                                        <p:tgtEl>
                                          <p:spTgt spid="20"/>
                                        </p:tgtEl>
                                        <p:attrNameLst>
                                          <p:attrName>ppt_x</p:attrName>
                                          <p:attrName>ppt_y</p:attrName>
                                        </p:attrNameLst>
                                      </p:cBhvr>
                                      <p:rCtr x="9583" y="3009"/>
                                    </p:animMotion>
                                  </p:childTnLst>
                                </p:cTn>
                              </p:par>
                              <p:par>
                                <p:cTn id="83" presetID="42" presetClass="path" presetSubtype="0" accel="50000" decel="50000" fill="hold" grpId="2" nodeType="withEffect">
                                  <p:stCondLst>
                                    <p:cond delay="0"/>
                                  </p:stCondLst>
                                  <p:childTnLst>
                                    <p:animMotion origin="layout" path="M 2.77778E-6 1.48148E-6 L 0.4835 -0.01736 " pathEditMode="relative" rAng="0" ptsTypes="AA">
                                      <p:cBhvr>
                                        <p:cTn id="84" dur="2000" fill="hold"/>
                                        <p:tgtEl>
                                          <p:spTgt spid="21"/>
                                        </p:tgtEl>
                                        <p:attrNameLst>
                                          <p:attrName>ppt_x</p:attrName>
                                          <p:attrName>ppt_y</p:attrName>
                                        </p:attrNameLst>
                                      </p:cBhvr>
                                      <p:rCtr x="24167" y="-880"/>
                                    </p:animMotion>
                                  </p:childTnLst>
                                </p:cTn>
                              </p:par>
                              <p:par>
                                <p:cTn id="85" presetID="10" presetClass="exit" presetSubtype="0" fill="hold" grpId="0" nodeType="withEffect">
                                  <p:stCondLst>
                                    <p:cond delay="0"/>
                                  </p:stCondLst>
                                  <p:childTnLst>
                                    <p:animEffect transition="out" filter="fade">
                                      <p:cBhvr>
                                        <p:cTn id="86" dur="1250"/>
                                        <p:tgtEl>
                                          <p:spTgt spid="4"/>
                                        </p:tgtEl>
                                      </p:cBhvr>
                                    </p:animEffect>
                                    <p:set>
                                      <p:cBhvr>
                                        <p:cTn id="87" dur="1" fill="hold">
                                          <p:stCondLst>
                                            <p:cond delay="1249"/>
                                          </p:stCondLst>
                                        </p:cTn>
                                        <p:tgtEl>
                                          <p:spTgt spid="4"/>
                                        </p:tgtEl>
                                        <p:attrNameLst>
                                          <p:attrName>style.visibility</p:attrName>
                                        </p:attrNameLst>
                                      </p:cBhvr>
                                      <p:to>
                                        <p:strVal val="hidden"/>
                                      </p:to>
                                    </p:set>
                                  </p:childTnLst>
                                </p:cTn>
                              </p:par>
                            </p:childTnLst>
                          </p:cTn>
                        </p:par>
                        <p:par>
                          <p:cTn id="88" fill="hold">
                            <p:stCondLst>
                              <p:cond delay="2000"/>
                            </p:stCondLst>
                            <p:childTnLst>
                              <p:par>
                                <p:cTn id="89" presetID="10" presetClass="entr" presetSubtype="0" fill="hold" grpId="1" nodeType="after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fade">
                                      <p:cBhvr>
                                        <p:cTn id="91" dur="250"/>
                                        <p:tgtEl>
                                          <p:spTgt spid="3"/>
                                        </p:tgtEl>
                                      </p:cBhvr>
                                    </p:animEffect>
                                  </p:childTnLst>
                                </p:cTn>
                              </p:par>
                              <p:par>
                                <p:cTn id="92" presetID="10" presetClass="exit" presetSubtype="0" fill="hold" grpId="1" nodeType="withEffect">
                                  <p:stCondLst>
                                    <p:cond delay="0"/>
                                  </p:stCondLst>
                                  <p:childTnLst>
                                    <p:animEffect transition="out" filter="fade">
                                      <p:cBhvr>
                                        <p:cTn id="93" dur="500"/>
                                        <p:tgtEl>
                                          <p:spTgt spid="2"/>
                                        </p:tgtEl>
                                      </p:cBhvr>
                                    </p:animEffect>
                                    <p:set>
                                      <p:cBhvr>
                                        <p:cTn id="94" dur="1" fill="hold">
                                          <p:stCondLst>
                                            <p:cond delay="499"/>
                                          </p:stCondLst>
                                        </p:cTn>
                                        <p:tgtEl>
                                          <p:spTgt spid="2"/>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8"/>
                                        </p:tgtEl>
                                      </p:cBhvr>
                                    </p:animEffect>
                                    <p:set>
                                      <p:cBhvr>
                                        <p:cTn id="97" dur="1" fill="hold">
                                          <p:stCondLst>
                                            <p:cond delay="499"/>
                                          </p:stCondLst>
                                        </p:cTn>
                                        <p:tgtEl>
                                          <p:spTgt spid="8"/>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0"/>
                                        </p:tgtEl>
                                      </p:cBhvr>
                                    </p:animEffect>
                                    <p:set>
                                      <p:cBhvr>
                                        <p:cTn id="100" dur="1" fill="hold">
                                          <p:stCondLst>
                                            <p:cond delay="499"/>
                                          </p:stCondLst>
                                        </p:cTn>
                                        <p:tgtEl>
                                          <p:spTgt spid="10"/>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1"/>
                                        </p:tgtEl>
                                      </p:cBhvr>
                                    </p:animEffect>
                                    <p:set>
                                      <p:cBhvr>
                                        <p:cTn id="103" dur="1" fill="hold">
                                          <p:stCondLst>
                                            <p:cond delay="499"/>
                                          </p:stCondLst>
                                        </p:cTn>
                                        <p:tgtEl>
                                          <p:spTgt spid="11"/>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2"/>
                                        </p:tgtEl>
                                      </p:cBhvr>
                                    </p:animEffect>
                                    <p:set>
                                      <p:cBhvr>
                                        <p:cTn id="106" dur="1" fill="hold">
                                          <p:stCondLst>
                                            <p:cond delay="499"/>
                                          </p:stCondLst>
                                        </p:cTn>
                                        <p:tgtEl>
                                          <p:spTgt spid="12"/>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3"/>
                                        </p:tgtEl>
                                      </p:cBhvr>
                                    </p:animEffect>
                                    <p:set>
                                      <p:cBhvr>
                                        <p:cTn id="109" dur="1" fill="hold">
                                          <p:stCondLst>
                                            <p:cond delay="499"/>
                                          </p:stCondLst>
                                        </p:cTn>
                                        <p:tgtEl>
                                          <p:spTgt spid="13"/>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4"/>
                                        </p:tgtEl>
                                      </p:cBhvr>
                                    </p:animEffect>
                                    <p:set>
                                      <p:cBhvr>
                                        <p:cTn id="112" dur="1" fill="hold">
                                          <p:stCondLst>
                                            <p:cond delay="499"/>
                                          </p:stCondLst>
                                        </p:cTn>
                                        <p:tgtEl>
                                          <p:spTgt spid="14"/>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5"/>
                                        </p:tgtEl>
                                      </p:cBhvr>
                                    </p:animEffect>
                                    <p:set>
                                      <p:cBhvr>
                                        <p:cTn id="115" dur="1" fill="hold">
                                          <p:stCondLst>
                                            <p:cond delay="499"/>
                                          </p:stCondLst>
                                        </p:cTn>
                                        <p:tgtEl>
                                          <p:spTgt spid="15"/>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6"/>
                                        </p:tgtEl>
                                      </p:cBhvr>
                                    </p:animEffect>
                                    <p:set>
                                      <p:cBhvr>
                                        <p:cTn id="118" dur="1" fill="hold">
                                          <p:stCondLst>
                                            <p:cond delay="499"/>
                                          </p:stCondLst>
                                        </p:cTn>
                                        <p:tgtEl>
                                          <p:spTgt spid="16"/>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7"/>
                                        </p:tgtEl>
                                      </p:cBhvr>
                                    </p:animEffect>
                                    <p:set>
                                      <p:cBhvr>
                                        <p:cTn id="121" dur="1" fill="hold">
                                          <p:stCondLst>
                                            <p:cond delay="499"/>
                                          </p:stCondLst>
                                        </p:cTn>
                                        <p:tgtEl>
                                          <p:spTgt spid="17"/>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8"/>
                                        </p:tgtEl>
                                      </p:cBhvr>
                                    </p:animEffect>
                                    <p:set>
                                      <p:cBhvr>
                                        <p:cTn id="124" dur="1" fill="hold">
                                          <p:stCondLst>
                                            <p:cond delay="499"/>
                                          </p:stCondLst>
                                        </p:cTn>
                                        <p:tgtEl>
                                          <p:spTgt spid="18"/>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19"/>
                                        </p:tgtEl>
                                      </p:cBhvr>
                                    </p:animEffect>
                                    <p:set>
                                      <p:cBhvr>
                                        <p:cTn id="127" dur="1" fill="hold">
                                          <p:stCondLst>
                                            <p:cond delay="499"/>
                                          </p:stCondLst>
                                        </p:cTn>
                                        <p:tgtEl>
                                          <p:spTgt spid="19"/>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20"/>
                                        </p:tgtEl>
                                      </p:cBhvr>
                                    </p:animEffect>
                                    <p:set>
                                      <p:cBhvr>
                                        <p:cTn id="130" dur="1" fill="hold">
                                          <p:stCondLst>
                                            <p:cond delay="499"/>
                                          </p:stCondLst>
                                        </p:cTn>
                                        <p:tgtEl>
                                          <p:spTgt spid="20"/>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21"/>
                                        </p:tgtEl>
                                      </p:cBhvr>
                                    </p:animEffect>
                                    <p:set>
                                      <p:cBhvr>
                                        <p:cTn id="133" dur="1" fill="hold">
                                          <p:stCondLst>
                                            <p:cond delay="499"/>
                                          </p:stCondLst>
                                        </p:cTn>
                                        <p:tgtEl>
                                          <p:spTgt spid="21"/>
                                        </p:tgtEl>
                                        <p:attrNameLst>
                                          <p:attrName>style.visibility</p:attrName>
                                        </p:attrNameLst>
                                      </p:cBhvr>
                                      <p:to>
                                        <p:strVal val="hidden"/>
                                      </p:to>
                                    </p:set>
                                  </p:childTnLst>
                                </p:cTn>
                              </p:par>
                              <p:par>
                                <p:cTn id="134" presetID="10" presetClass="entr" presetSubtype="0" fill="hold" grpId="0" nodeType="withEffect">
                                  <p:stCondLst>
                                    <p:cond delay="0"/>
                                  </p:stCondLst>
                                  <p:childTnLst>
                                    <p:set>
                                      <p:cBhvr>
                                        <p:cTn id="135" dur="1" fill="hold">
                                          <p:stCondLst>
                                            <p:cond delay="0"/>
                                          </p:stCondLst>
                                        </p:cTn>
                                        <p:tgtEl>
                                          <p:spTgt spid="22"/>
                                        </p:tgtEl>
                                        <p:attrNameLst>
                                          <p:attrName>style.visibility</p:attrName>
                                        </p:attrNameLst>
                                      </p:cBhvr>
                                      <p:to>
                                        <p:strVal val="visible"/>
                                      </p:to>
                                    </p:set>
                                    <p:animEffect transition="in" filter="fade">
                                      <p:cBhvr>
                                        <p:cTn id="136" dur="250"/>
                                        <p:tgtEl>
                                          <p:spTgt spid="22"/>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23"/>
                                        </p:tgtEl>
                                        <p:attrNameLst>
                                          <p:attrName>style.visibility</p:attrName>
                                        </p:attrNameLst>
                                      </p:cBhvr>
                                      <p:to>
                                        <p:strVal val="visible"/>
                                      </p:to>
                                    </p:set>
                                    <p:animEffect transition="in" filter="fade">
                                      <p:cBhvr>
                                        <p:cTn id="139" dur="250"/>
                                        <p:tgtEl>
                                          <p:spTgt spid="23"/>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nodeType="clickEffect">
                                  <p:stCondLst>
                                    <p:cond delay="0"/>
                                  </p:stCondLst>
                                  <p:childTnLst>
                                    <p:set>
                                      <p:cBhvr>
                                        <p:cTn id="143" dur="1" fill="hold">
                                          <p:stCondLst>
                                            <p:cond delay="0"/>
                                          </p:stCondLst>
                                        </p:cTn>
                                        <p:tgtEl>
                                          <p:spTgt spid="24"/>
                                        </p:tgtEl>
                                        <p:attrNameLst>
                                          <p:attrName>style.visibility</p:attrName>
                                        </p:attrNameLst>
                                      </p:cBhvr>
                                      <p:to>
                                        <p:strVal val="visible"/>
                                      </p:to>
                                    </p:set>
                                    <p:animEffect transition="in" filter="fade">
                                      <p:cBhvr>
                                        <p:cTn id="144" dur="500"/>
                                        <p:tgtEl>
                                          <p:spTgt spid="24"/>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25"/>
                                        </p:tgtEl>
                                        <p:attrNameLst>
                                          <p:attrName>style.visibility</p:attrName>
                                        </p:attrNameLst>
                                      </p:cBhvr>
                                      <p:to>
                                        <p:strVal val="visible"/>
                                      </p:to>
                                    </p:set>
                                    <p:animEffect transition="in" filter="fade">
                                      <p:cBhvr>
                                        <p:cTn id="1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 grpId="1"/>
      <p:bldP spid="22" grpId="0"/>
      <p:bldP spid="4" grpId="0"/>
      <p:bldP spid="4" grpId="1"/>
      <p:bldP spid="2" grpId="0"/>
      <p:bldP spid="2" grpId="1"/>
      <p:bldP spid="2" grpId="2"/>
      <p:bldP spid="8" grpId="0"/>
      <p:bldP spid="8" grpId="1"/>
      <p:bldP spid="8"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747"/>
          <a:stretch/>
        </p:blipFill>
        <p:spPr>
          <a:xfrm>
            <a:off x="-1" y="1"/>
            <a:ext cx="9144001" cy="6881149"/>
          </a:xfrm>
          <a:prstGeom prst="rect">
            <a:avLst/>
          </a:prstGeom>
        </p:spPr>
      </p:pic>
      <p:sp>
        <p:nvSpPr>
          <p:cNvPr id="2" name="MainBlackBehind"/>
          <p:cNvSpPr>
            <a:spLocks noGrp="1"/>
          </p:cNvSpPr>
          <p:nvPr>
            <p:ph type="ctrTitle"/>
          </p:nvPr>
        </p:nvSpPr>
        <p:spPr>
          <a:xfrm>
            <a:off x="381000" y="381000"/>
            <a:ext cx="8458200" cy="6096000"/>
          </a:xfrm>
        </p:spPr>
        <p:txBody>
          <a:bodyPr>
            <a:normAutofit/>
          </a:bodyPr>
          <a:lstStyle/>
          <a:p>
            <a:r>
              <a:rPr lang="en-US" sz="3600" b="1" dirty="0"/>
              <a:t>But God, who is rich in mercy, because of His great love with which He loved us, even when we were dead in trespasses, made us alive together with Christ (by grace you have been saved), and raised us up together, and made us sit together in the heavenly places in Christ Jesus, that in the ages to come He might show the exceeding riches of His grace in His kindness toward us in Christ Jesus. </a:t>
            </a:r>
            <a:r>
              <a:rPr lang="en-US" sz="3200" b="1" i="1" dirty="0"/>
              <a:t>– Ephesians 2:4-7</a:t>
            </a:r>
          </a:p>
        </p:txBody>
      </p:sp>
      <p:sp>
        <p:nvSpPr>
          <p:cNvPr id="6" name="Main"/>
          <p:cNvSpPr txBox="1">
            <a:spLocks/>
          </p:cNvSpPr>
          <p:nvPr/>
        </p:nvSpPr>
        <p:spPr>
          <a:xfrm>
            <a:off x="304800" y="381000"/>
            <a:ext cx="8534400" cy="6096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solidFill>
                    <a:sysClr val="windowText" lastClr="000000"/>
                  </a:solidFill>
                </a:ln>
                <a:solidFill>
                  <a:prstClr val="white"/>
                </a:solidFill>
                <a:effectLst/>
                <a:uLnTx/>
                <a:uFillTx/>
                <a:latin typeface="Calibri"/>
                <a:ea typeface="+mj-ea"/>
                <a:cs typeface="+mj-cs"/>
              </a:rPr>
              <a:t>But God, who is rich in mercy, because of His great love with which He loved us, even when we were dead in trespasses, made us alive together with Christ (by grace you have been saved), and raised us up together, and made us sit together in the heavenly places in Christ Jesus, that in the ages to come He might show the exceeding riches of His grace in His kindness toward  us in Christ Jesus. </a:t>
            </a:r>
            <a:r>
              <a:rPr kumimoji="0" lang="en-US" sz="3200" b="1" i="1" u="none" strike="noStrike" kern="1200" cap="none" spc="0" normalizeH="0" baseline="0" noProof="0" dirty="0">
                <a:ln>
                  <a:solidFill>
                    <a:sysClr val="windowText" lastClr="000000"/>
                  </a:solidFill>
                </a:ln>
                <a:solidFill>
                  <a:prstClr val="white"/>
                </a:solidFill>
                <a:effectLst/>
                <a:uLnTx/>
                <a:uFillTx/>
                <a:latin typeface="Calibri"/>
                <a:ea typeface="+mj-ea"/>
                <a:cs typeface="+mj-cs"/>
              </a:rPr>
              <a:t>– Ephesians 2:4-7</a:t>
            </a:r>
          </a:p>
        </p:txBody>
      </p:sp>
      <p:sp>
        <p:nvSpPr>
          <p:cNvPr id="7" name="Title 1"/>
          <p:cNvSpPr txBox="1">
            <a:spLocks/>
          </p:cNvSpPr>
          <p:nvPr/>
        </p:nvSpPr>
        <p:spPr>
          <a:xfrm>
            <a:off x="-1142999" y="457200"/>
            <a:ext cx="5793356"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j-ea"/>
                <a:cs typeface="+mj-cs"/>
              </a:rPr>
              <a:t> </a:t>
            </a:r>
            <a:r>
              <a:rPr kumimoji="0" lang="en-US" sz="3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j-ea"/>
                <a:cs typeface="+mj-cs"/>
              </a:rPr>
              <a:t> </a:t>
            </a:r>
            <a:r>
              <a:rPr kumimoji="0" lang="en-US" sz="3600" b="1" i="0" u="none" strike="noStrike" kern="1200" cap="none" spc="0" normalizeH="0" baseline="0" noProof="0" dirty="0">
                <a:ln w="11430"/>
                <a:gradFill>
                  <a:gsLst>
                    <a:gs pos="0">
                      <a:srgbClr val="9933FF"/>
                    </a:gs>
                    <a:gs pos="75000">
                      <a:srgbClr val="C0504D">
                        <a:tint val="90000"/>
                        <a:shade val="60000"/>
                        <a:satMod val="240000"/>
                      </a:srgbClr>
                    </a:gs>
                    <a:gs pos="100000">
                      <a:srgbClr val="7030A0"/>
                    </a:gs>
                  </a:gsLst>
                  <a:lin ang="5400000"/>
                </a:gradFill>
                <a:effectLst>
                  <a:outerShdw blurRad="50800" dist="39000" dir="5460000" algn="tl">
                    <a:srgbClr val="000000">
                      <a:alpha val="38000"/>
                    </a:srgbClr>
                  </a:outerShdw>
                </a:effectLst>
                <a:uLnTx/>
                <a:uFillTx/>
                <a:latin typeface="Calibri"/>
                <a:ea typeface="+mj-ea"/>
                <a:cs typeface="+mj-cs"/>
              </a:rPr>
              <a:t>God</a:t>
            </a:r>
            <a:endParaRPr kumimoji="0" lang="en-US" sz="3600" b="1" i="1" u="none" strike="noStrike" kern="1200" cap="none" spc="0" normalizeH="0" baseline="0" noProof="0" dirty="0">
              <a:ln w="11430"/>
              <a:gradFill>
                <a:gsLst>
                  <a:gs pos="0">
                    <a:srgbClr val="9933FF"/>
                  </a:gs>
                  <a:gs pos="75000">
                    <a:srgbClr val="C0504D">
                      <a:tint val="90000"/>
                      <a:shade val="60000"/>
                      <a:satMod val="240000"/>
                    </a:srgbClr>
                  </a:gs>
                  <a:gs pos="100000">
                    <a:srgbClr val="7030A0"/>
                  </a:gs>
                </a:gsLst>
                <a:lin ang="5400000"/>
              </a:gradFill>
              <a:effectLst>
                <a:outerShdw blurRad="50800" dist="39000" dir="5460000" algn="tl">
                  <a:srgbClr val="000000">
                    <a:alpha val="38000"/>
                  </a:srgbClr>
                </a:outerShdw>
              </a:effectLst>
              <a:uLnTx/>
              <a:uFillTx/>
              <a:latin typeface="Calibri"/>
              <a:ea typeface="+mj-ea"/>
              <a:cs typeface="+mj-cs"/>
            </a:endParaRPr>
          </a:p>
        </p:txBody>
      </p:sp>
      <p:sp>
        <p:nvSpPr>
          <p:cNvPr id="8" name="Title 1"/>
          <p:cNvSpPr txBox="1">
            <a:spLocks/>
          </p:cNvSpPr>
          <p:nvPr/>
        </p:nvSpPr>
        <p:spPr>
          <a:xfrm>
            <a:off x="-1295400" y="990600"/>
            <a:ext cx="58674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j-ea"/>
                <a:cs typeface="+mj-cs"/>
              </a:rPr>
              <a:t> </a:t>
            </a:r>
            <a:r>
              <a:rPr kumimoji="0" lang="en-US" sz="41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j-ea"/>
                <a:cs typeface="+mj-cs"/>
              </a:rPr>
              <a:t> </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j-ea"/>
                <a:cs typeface="+mj-cs"/>
              </a:rPr>
              <a:t>His great love</a:t>
            </a:r>
            <a:endParaRPr kumimoji="0" lang="en-US" sz="3600" b="1" i="1"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j-ea"/>
              <a:cs typeface="+mj-cs"/>
            </a:endParaRPr>
          </a:p>
        </p:txBody>
      </p:sp>
      <p:sp>
        <p:nvSpPr>
          <p:cNvPr id="25" name="Rectangle 24">
            <a:extLst>
              <a:ext uri="{FF2B5EF4-FFF2-40B4-BE49-F238E27FC236}">
                <a16:creationId xmlns:a16="http://schemas.microsoft.com/office/drawing/2014/main" id="{38F45848-EB92-349A-62C0-989B0AACC767}"/>
              </a:ext>
            </a:extLst>
          </p:cNvPr>
          <p:cNvSpPr/>
          <p:nvPr/>
        </p:nvSpPr>
        <p:spPr>
          <a:xfrm>
            <a:off x="1907540" y="3426460"/>
            <a:ext cx="139700" cy="167640"/>
          </a:xfrm>
          <a:prstGeom prst="rect">
            <a:avLst/>
          </a:prstGeom>
          <a:solidFill>
            <a:srgbClr val="FFC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ife3"/>
          <p:cNvSpPr txBox="1">
            <a:spLocks/>
          </p:cNvSpPr>
          <p:nvPr/>
        </p:nvSpPr>
        <p:spPr>
          <a:xfrm>
            <a:off x="-1600200" y="2971800"/>
            <a:ext cx="5867400" cy="9144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j-ea"/>
                <a:cs typeface="+mj-cs"/>
              </a:rPr>
              <a:t> </a:t>
            </a:r>
            <a:r>
              <a:rPr kumimoji="0" lang="en-US" sz="43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j-ea"/>
                <a:cs typeface="+mj-cs"/>
              </a:rPr>
              <a:t> </a:t>
            </a:r>
            <a:r>
              <a:rPr kumimoji="0" lang="en-US" sz="3600" b="1" i="0" u="none" strike="noStrike" kern="1200" cap="none" spc="0" normalizeH="0" baseline="0" noProof="0" dirty="0">
                <a:ln w="11430"/>
                <a:solidFill>
                  <a:prstClr val="white"/>
                </a:solidFill>
                <a:effectLst>
                  <a:outerShdw blurRad="50800" dist="39000" dir="5460000" algn="tl">
                    <a:srgbClr val="000000">
                      <a:alpha val="38000"/>
                    </a:srgbClr>
                  </a:outerShdw>
                </a:effectLst>
                <a:uLnTx/>
                <a:uFillTx/>
                <a:latin typeface="Calibri"/>
                <a:ea typeface="+mj-ea"/>
                <a:cs typeface="+mj-cs"/>
              </a:rPr>
              <a:t>Christ</a:t>
            </a:r>
            <a:endParaRPr kumimoji="0" lang="en-US" sz="3600" b="1" i="1" u="none" strike="noStrike" kern="1200" cap="none" spc="0" normalizeH="0" baseline="0" noProof="0" dirty="0">
              <a:ln w="11430"/>
              <a:solidFill>
                <a:prstClr val="white"/>
              </a:solidFill>
              <a:effectLst>
                <a:outerShdw blurRad="50800" dist="39000" dir="5460000" algn="tl">
                  <a:srgbClr val="000000">
                    <a:alpha val="38000"/>
                  </a:srgbClr>
                </a:outerShdw>
              </a:effectLst>
              <a:uLnTx/>
              <a:uFillTx/>
              <a:latin typeface="Calibri"/>
              <a:ea typeface="+mj-ea"/>
              <a:cs typeface="+mj-cs"/>
            </a:endParaRPr>
          </a:p>
        </p:txBody>
      </p:sp>
      <p:sp>
        <p:nvSpPr>
          <p:cNvPr id="12" name="Title 1"/>
          <p:cNvSpPr txBox="1">
            <a:spLocks/>
          </p:cNvSpPr>
          <p:nvPr/>
        </p:nvSpPr>
        <p:spPr>
          <a:xfrm>
            <a:off x="3276600" y="2209800"/>
            <a:ext cx="34290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FF00"/>
                </a:solidFill>
                <a:effectLst/>
                <a:uLnTx/>
                <a:uFillTx/>
                <a:latin typeface="Calibri"/>
                <a:ea typeface="+mj-ea"/>
                <a:cs typeface="+mj-cs"/>
              </a:rPr>
              <a:t>  </a:t>
            </a:r>
            <a:r>
              <a:rPr kumimoji="0" lang="en-US" sz="3600" b="1" i="0" u="none" strike="noStrike" kern="1200" cap="none" spc="0" normalizeH="0" baseline="0" noProof="0" dirty="0">
                <a:ln>
                  <a:noFill/>
                </a:ln>
                <a:solidFill>
                  <a:prstClr val="white"/>
                </a:solidFill>
                <a:effectLst/>
                <a:uLnTx/>
                <a:uFillTx/>
                <a:latin typeface="Calibri"/>
                <a:ea typeface="+mj-ea"/>
                <a:cs typeface="+mj-cs"/>
              </a:rPr>
              <a:t>Christ</a:t>
            </a:r>
            <a:endParaRPr kumimoji="0" lang="en-US" sz="3600" b="1" i="1" u="none" strike="noStrike" kern="1200" cap="none" spc="0" normalizeH="0" baseline="0" noProof="0" dirty="0">
              <a:ln>
                <a:noFill/>
              </a:ln>
              <a:solidFill>
                <a:prstClr val="white"/>
              </a:solidFill>
              <a:effectLst/>
              <a:uLnTx/>
              <a:uFillTx/>
              <a:latin typeface="Calibri"/>
              <a:ea typeface="+mj-ea"/>
              <a:cs typeface="+mj-cs"/>
            </a:endParaRPr>
          </a:p>
        </p:txBody>
      </p:sp>
      <p:sp>
        <p:nvSpPr>
          <p:cNvPr id="14" name="Title 1"/>
          <p:cNvSpPr txBox="1">
            <a:spLocks/>
          </p:cNvSpPr>
          <p:nvPr/>
        </p:nvSpPr>
        <p:spPr>
          <a:xfrm>
            <a:off x="990600" y="5410200"/>
            <a:ext cx="37338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300" b="1" i="0" u="none" strike="noStrike" kern="1200" cap="none" spc="0" normalizeH="0" baseline="0" noProof="0" dirty="0">
                <a:ln>
                  <a:noFill/>
                </a:ln>
                <a:solidFill>
                  <a:srgbClr val="00FF00"/>
                </a:solidFill>
                <a:effectLst/>
                <a:uLnTx/>
                <a:uFillTx/>
                <a:latin typeface="Calibri"/>
                <a:ea typeface="+mj-ea"/>
                <a:cs typeface="+mj-cs"/>
              </a:rPr>
              <a:t> </a:t>
            </a:r>
            <a:r>
              <a:rPr kumimoji="0" lang="en-US" sz="4300" b="1" i="0" u="none" strike="noStrike" kern="1200" cap="none" spc="0" normalizeH="0" baseline="0" noProof="0" dirty="0">
                <a:ln>
                  <a:noFill/>
                </a:ln>
                <a:solidFill>
                  <a:srgbClr val="00FF00"/>
                </a:solidFill>
                <a:effectLst/>
                <a:uLnTx/>
                <a:uFillTx/>
                <a:latin typeface="Calibri"/>
                <a:ea typeface="+mj-ea"/>
                <a:cs typeface="+mj-cs"/>
              </a:rPr>
              <a:t> </a:t>
            </a:r>
            <a:r>
              <a:rPr kumimoji="0" lang="en-US" sz="3600" b="1" i="0" u="none" strike="noStrike" kern="1200" cap="none" spc="0" normalizeH="0" baseline="0" noProof="0" dirty="0">
                <a:ln>
                  <a:noFill/>
                </a:ln>
                <a:solidFill>
                  <a:prstClr val="white"/>
                </a:solidFill>
                <a:effectLst/>
                <a:uLnTx/>
                <a:uFillTx/>
                <a:latin typeface="Calibri"/>
                <a:ea typeface="+mj-ea"/>
                <a:cs typeface="+mj-cs"/>
              </a:rPr>
              <a:t>Christ</a:t>
            </a:r>
            <a:endParaRPr kumimoji="0" lang="en-US" sz="3600" b="1" i="1" u="none" strike="noStrike" kern="1200" cap="none" spc="0" normalizeH="0" baseline="0" noProof="0" dirty="0">
              <a:ln>
                <a:noFill/>
              </a:ln>
              <a:solidFill>
                <a:prstClr val="white"/>
              </a:solidFill>
              <a:effectLst/>
              <a:uLnTx/>
              <a:uFillTx/>
              <a:latin typeface="Calibri"/>
              <a:ea typeface="+mj-ea"/>
              <a:cs typeface="+mj-cs"/>
            </a:endParaRPr>
          </a:p>
        </p:txBody>
      </p:sp>
      <p:sp>
        <p:nvSpPr>
          <p:cNvPr id="15" name="Title 1"/>
          <p:cNvSpPr txBox="1">
            <a:spLocks/>
          </p:cNvSpPr>
          <p:nvPr/>
        </p:nvSpPr>
        <p:spPr>
          <a:xfrm>
            <a:off x="2743200" y="3733800"/>
            <a:ext cx="37338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FF00"/>
                </a:solidFill>
                <a:effectLst/>
                <a:uLnTx/>
                <a:uFillTx/>
                <a:latin typeface="Calibri"/>
                <a:ea typeface="+mj-ea"/>
                <a:cs typeface="+mj-cs"/>
              </a:rPr>
              <a:t> </a:t>
            </a:r>
            <a:r>
              <a:rPr kumimoji="0" lang="en-US" sz="4100" b="1" i="0" u="none" strike="noStrike" kern="1200" cap="none" spc="0" normalizeH="0" baseline="0" noProof="0" dirty="0">
                <a:ln>
                  <a:noFill/>
                </a:ln>
                <a:solidFill>
                  <a:srgbClr val="00FF00"/>
                </a:solidFill>
                <a:effectLst/>
                <a:uLnTx/>
                <a:uFillTx/>
                <a:latin typeface="Calibri"/>
                <a:ea typeface="+mj-ea"/>
                <a:cs typeface="+mj-cs"/>
              </a:rPr>
              <a:t> </a:t>
            </a:r>
            <a:r>
              <a:rPr kumimoji="0" lang="en-US" sz="3600" b="1" i="0" u="none" strike="noStrike" kern="1200" cap="none" spc="0" normalizeH="0" baseline="0" noProof="0" dirty="0">
                <a:ln>
                  <a:noFill/>
                </a:ln>
                <a:solidFill>
                  <a:prstClr val="white"/>
                </a:solidFill>
                <a:effectLst/>
                <a:uLnTx/>
                <a:uFillTx/>
                <a:latin typeface="Calibri"/>
                <a:ea typeface="+mj-ea"/>
                <a:cs typeface="+mj-cs"/>
              </a:rPr>
              <a:t>Christ</a:t>
            </a:r>
            <a:endParaRPr kumimoji="0" lang="en-US" sz="3600" b="1" i="1" u="none" strike="noStrike" kern="1200" cap="none" spc="0" normalizeH="0" baseline="0" noProof="0" dirty="0">
              <a:ln>
                <a:noFill/>
              </a:ln>
              <a:solidFill>
                <a:prstClr val="white"/>
              </a:solidFill>
              <a:effectLst/>
              <a:uLnTx/>
              <a:uFillTx/>
              <a:latin typeface="Calibri"/>
              <a:ea typeface="+mj-ea"/>
              <a:cs typeface="+mj-cs"/>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328" y="0"/>
            <a:ext cx="7116859" cy="6858000"/>
          </a:xfrm>
          <a:prstGeom prst="rect">
            <a:avLst/>
          </a:prstGeom>
        </p:spPr>
      </p:pic>
      <p:sp>
        <p:nvSpPr>
          <p:cNvPr id="13" name="Title 1"/>
          <p:cNvSpPr txBox="1">
            <a:spLocks/>
          </p:cNvSpPr>
          <p:nvPr/>
        </p:nvSpPr>
        <p:spPr>
          <a:xfrm>
            <a:off x="990600" y="5410200"/>
            <a:ext cx="20574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j-ea"/>
                <a:cs typeface="+mj-cs"/>
              </a:rPr>
              <a:t> </a:t>
            </a:r>
            <a:r>
              <a:rPr kumimoji="0" lang="en-US" sz="4300" b="1" i="0" u="none" strike="noStrike" kern="1200" cap="none" spc="0" normalizeH="0" baseline="0" noProof="0" dirty="0">
                <a:ln>
                  <a:noFill/>
                </a:ln>
                <a:solidFill>
                  <a:srgbClr val="FF0000"/>
                </a:solidFill>
                <a:effectLst/>
                <a:uLnTx/>
                <a:uFillTx/>
                <a:latin typeface="Calibri"/>
                <a:ea typeface="+mj-ea"/>
                <a:cs typeface="+mj-cs"/>
              </a:rPr>
              <a:t> </a:t>
            </a:r>
            <a:r>
              <a:rPr kumimoji="0" lang="en-US" sz="3600" b="1" i="0" u="none" strike="noStrike" kern="1200" cap="none" spc="0" normalizeH="0" baseline="0" noProof="0" dirty="0">
                <a:ln>
                  <a:noFill/>
                </a:ln>
                <a:solidFill>
                  <a:prstClr val="white"/>
                </a:solidFill>
                <a:effectLst>
                  <a:glow rad="673100">
                    <a:prstClr val="white">
                      <a:alpha val="40000"/>
                    </a:prstClr>
                  </a:glow>
                </a:effectLst>
                <a:uLnTx/>
                <a:uFillTx/>
                <a:latin typeface="Calibri"/>
                <a:ea typeface="+mj-ea"/>
                <a:cs typeface="+mj-cs"/>
              </a:rPr>
              <a:t>in</a:t>
            </a:r>
            <a:endParaRPr kumimoji="0" lang="en-US" sz="3600" b="1" i="1" u="none" strike="noStrike" kern="1200" cap="none" spc="0" normalizeH="0" baseline="0" noProof="0" dirty="0">
              <a:ln>
                <a:noFill/>
              </a:ln>
              <a:solidFill>
                <a:prstClr val="white"/>
              </a:solidFill>
              <a:effectLst>
                <a:glow rad="673100">
                  <a:prstClr val="white">
                    <a:alpha val="40000"/>
                  </a:prstClr>
                </a:glow>
              </a:effectLst>
              <a:uLnTx/>
              <a:uFillTx/>
              <a:latin typeface="Calibri"/>
              <a:ea typeface="+mj-ea"/>
              <a:cs typeface="+mj-cs"/>
            </a:endParaRPr>
          </a:p>
        </p:txBody>
      </p:sp>
      <p:sp>
        <p:nvSpPr>
          <p:cNvPr id="17" name="Title 1"/>
          <p:cNvSpPr txBox="1">
            <a:spLocks/>
          </p:cNvSpPr>
          <p:nvPr/>
        </p:nvSpPr>
        <p:spPr>
          <a:xfrm>
            <a:off x="6400800" y="3275154"/>
            <a:ext cx="2057400" cy="83964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j-ea"/>
                <a:cs typeface="+mj-cs"/>
              </a:rPr>
              <a:t> </a:t>
            </a:r>
            <a:r>
              <a:rPr kumimoji="0" lang="en-US" sz="3700" b="1" i="0" u="none" strike="noStrike" kern="1200" cap="none" spc="0" normalizeH="0" baseline="0" noProof="0" dirty="0">
                <a:ln>
                  <a:noFill/>
                </a:ln>
                <a:solidFill>
                  <a:srgbClr val="FF0000"/>
                </a:solidFill>
                <a:effectLst/>
                <a:uLnTx/>
                <a:uFillTx/>
                <a:latin typeface="Calibri"/>
                <a:ea typeface="+mj-ea"/>
                <a:cs typeface="+mj-cs"/>
              </a:rPr>
              <a:t> </a:t>
            </a:r>
            <a:r>
              <a:rPr kumimoji="0" lang="en-US" sz="3600" b="1" i="0" u="none" strike="noStrike" kern="1200" cap="none" spc="0" normalizeH="0" baseline="0" noProof="0" dirty="0">
                <a:ln>
                  <a:noFill/>
                </a:ln>
                <a:solidFill>
                  <a:prstClr val="white"/>
                </a:solidFill>
                <a:effectLst>
                  <a:glow rad="673100">
                    <a:prstClr val="white">
                      <a:alpha val="40000"/>
                    </a:prstClr>
                  </a:glow>
                </a:effectLst>
                <a:uLnTx/>
                <a:uFillTx/>
                <a:latin typeface="Calibri"/>
                <a:ea typeface="+mj-ea"/>
                <a:cs typeface="+mj-cs"/>
              </a:rPr>
              <a:t>in</a:t>
            </a:r>
            <a:endParaRPr kumimoji="0" lang="en-US" sz="3600" b="1" i="1" u="none" strike="noStrike" kern="1200" cap="none" spc="0" normalizeH="0" baseline="0" noProof="0" dirty="0">
              <a:ln>
                <a:noFill/>
              </a:ln>
              <a:solidFill>
                <a:prstClr val="white"/>
              </a:solidFill>
              <a:effectLst>
                <a:glow rad="673100">
                  <a:prstClr val="white">
                    <a:alpha val="40000"/>
                  </a:prstClr>
                </a:glow>
              </a:effectLst>
              <a:uLnTx/>
              <a:uFillTx/>
              <a:latin typeface="Calibri"/>
              <a:ea typeface="+mj-ea"/>
              <a:cs typeface="+mj-cs"/>
            </a:endParaRPr>
          </a:p>
        </p:txBody>
      </p:sp>
      <p:sp>
        <p:nvSpPr>
          <p:cNvPr id="18" name="Title 1"/>
          <p:cNvSpPr txBox="1">
            <a:spLocks/>
          </p:cNvSpPr>
          <p:nvPr/>
        </p:nvSpPr>
        <p:spPr>
          <a:xfrm>
            <a:off x="2743200" y="3810000"/>
            <a:ext cx="20574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FF0000"/>
                </a:solidFill>
                <a:effectLst/>
                <a:uLnTx/>
                <a:uFillTx/>
                <a:latin typeface="Calibri"/>
                <a:ea typeface="+mj-ea"/>
                <a:cs typeface="+mj-cs"/>
              </a:rPr>
              <a:t> </a:t>
            </a:r>
            <a:r>
              <a:rPr kumimoji="0" lang="en-US" sz="4000" b="1" i="0" u="none" strike="noStrike" kern="1200" cap="none" spc="0" normalizeH="0" baseline="0" noProof="0" dirty="0">
                <a:ln>
                  <a:noFill/>
                </a:ln>
                <a:solidFill>
                  <a:srgbClr val="FF0000"/>
                </a:solidFill>
                <a:effectLst/>
                <a:uLnTx/>
                <a:uFillTx/>
                <a:latin typeface="Calibri"/>
                <a:ea typeface="+mj-ea"/>
                <a:cs typeface="+mj-cs"/>
              </a:rPr>
              <a:t> </a:t>
            </a:r>
            <a:r>
              <a:rPr kumimoji="0" lang="en-US" sz="3600" b="1" i="0" u="none" strike="noStrike" kern="1200" cap="none" spc="0" normalizeH="0" baseline="0" noProof="0" dirty="0">
                <a:ln>
                  <a:noFill/>
                </a:ln>
                <a:solidFill>
                  <a:prstClr val="white"/>
                </a:solidFill>
                <a:effectLst>
                  <a:glow rad="673100">
                    <a:prstClr val="white">
                      <a:alpha val="40000"/>
                    </a:prstClr>
                  </a:glow>
                </a:effectLst>
                <a:uLnTx/>
                <a:uFillTx/>
                <a:latin typeface="Calibri"/>
                <a:ea typeface="+mj-ea"/>
                <a:cs typeface="+mj-cs"/>
              </a:rPr>
              <a:t>in</a:t>
            </a:r>
            <a:endParaRPr kumimoji="0" lang="en-US" sz="3600" b="1" i="1" u="none" strike="noStrike" kern="1200" cap="none" spc="0" normalizeH="0" baseline="0" noProof="0" dirty="0">
              <a:ln>
                <a:noFill/>
              </a:ln>
              <a:solidFill>
                <a:prstClr val="white"/>
              </a:solidFill>
              <a:effectLst>
                <a:glow rad="673100">
                  <a:prstClr val="white">
                    <a:alpha val="40000"/>
                  </a:prstClr>
                </a:glow>
              </a:effectLst>
              <a:uLnTx/>
              <a:uFillTx/>
              <a:latin typeface="Calibri"/>
              <a:ea typeface="+mj-ea"/>
              <a:cs typeface="+mj-cs"/>
            </a:endParaRPr>
          </a:p>
        </p:txBody>
      </p:sp>
      <p:sp>
        <p:nvSpPr>
          <p:cNvPr id="4" name="!!Life1">
            <a:extLst>
              <a:ext uri="{FF2B5EF4-FFF2-40B4-BE49-F238E27FC236}">
                <a16:creationId xmlns:a16="http://schemas.microsoft.com/office/drawing/2014/main" id="{EA2CCE84-0BE7-6FD3-F924-F8C94524C7CB}"/>
              </a:ext>
            </a:extLst>
          </p:cNvPr>
          <p:cNvSpPr txBox="1">
            <a:spLocks noChangeArrowheads="1"/>
          </p:cNvSpPr>
          <p:nvPr/>
        </p:nvSpPr>
        <p:spPr>
          <a:xfrm>
            <a:off x="552893" y="4221126"/>
            <a:ext cx="8229600" cy="2434856"/>
          </a:xfrm>
          <a:prstGeom prst="rect">
            <a:avLst/>
          </a:prstGeom>
        </p:spPr>
        <p:txBody>
          <a:bodyPr vert="horz" lIns="91440" tIns="45720" rIns="91440" bIns="45720" rtlCol="0" anchor="ctr">
            <a:norm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"Behold, I stand at the door and knock.    If anyone hears My voice and opens the door, I will come in to him and dine with him, and he with 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3:20 </a:t>
            </a:r>
          </a:p>
        </p:txBody>
      </p:sp>
      <p:sp>
        <p:nvSpPr>
          <p:cNvPr id="5" name="!!Life2">
            <a:extLst>
              <a:ext uri="{FF2B5EF4-FFF2-40B4-BE49-F238E27FC236}">
                <a16:creationId xmlns:a16="http://schemas.microsoft.com/office/drawing/2014/main" id="{80915511-E500-C8A9-3EE1-681E94AAB1BC}"/>
              </a:ext>
            </a:extLst>
          </p:cNvPr>
          <p:cNvSpPr txBox="1">
            <a:spLocks/>
          </p:cNvSpPr>
          <p:nvPr/>
        </p:nvSpPr>
        <p:spPr>
          <a:xfrm>
            <a:off x="3113314" y="563088"/>
            <a:ext cx="6117770" cy="3424052"/>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solidFill>
                  <a:prstClr val="white"/>
                </a:solidFill>
                <a:effectLst>
                  <a:glow rad="101600">
                    <a:schemeClr val="tx1"/>
                  </a:glow>
                </a:effectLst>
                <a:uLnTx/>
                <a:uFillTx/>
                <a:latin typeface="Calibri"/>
              </a:rPr>
              <a:t>God rich in mercy</a:t>
            </a:r>
          </a:p>
          <a:p>
            <a:pPr lvl="0" fontAlgn="auto">
              <a:spcAft>
                <a:spcPts val="0"/>
              </a:spcAft>
              <a:defRPr/>
            </a:pPr>
            <a:r>
              <a:rPr lang="en-US" sz="2800" b="1" dirty="0">
                <a:solidFill>
                  <a:prstClr val="white"/>
                </a:solidFill>
                <a:effectLst>
                  <a:glow rad="101600">
                    <a:schemeClr val="tx1"/>
                  </a:glow>
                </a:effectLst>
                <a:latin typeface="Calibri"/>
              </a:rPr>
              <a:t>in the heavenly places in Christ Jesus</a:t>
            </a:r>
            <a:endParaRPr kumimoji="0" lang="en-US" sz="2800" b="1" i="0" u="none" strike="noStrike" kern="1200" cap="none" spc="0" normalizeH="0" baseline="0" noProof="0" dirty="0">
              <a:solidFill>
                <a:prstClr val="white"/>
              </a:solidFill>
              <a:effectLst>
                <a:glow rad="101600">
                  <a:schemeClr val="tx1"/>
                </a:glow>
              </a:effectLst>
              <a:uLnTx/>
              <a:uFillTx/>
              <a:latin typeface="Calibri"/>
            </a:endParaRPr>
          </a:p>
          <a:p>
            <a:pPr lvl="0" fontAlgn="auto">
              <a:spcAft>
                <a:spcPts val="0"/>
              </a:spcAft>
              <a:defRPr/>
            </a:pPr>
            <a:r>
              <a:rPr lang="en-US" sz="2800" b="1" dirty="0">
                <a:solidFill>
                  <a:prstClr val="white"/>
                </a:solidFill>
                <a:effectLst>
                  <a:glow rad="101600">
                    <a:schemeClr val="tx1"/>
                  </a:glow>
                </a:effectLst>
                <a:latin typeface="Calibri"/>
              </a:rPr>
              <a:t>raised us up by grace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solidFill>
                  <a:prstClr val="white"/>
                </a:solidFill>
                <a:effectLst>
                  <a:glow rad="101600">
                    <a:schemeClr val="tx1"/>
                  </a:glow>
                </a:effectLst>
                <a:uLnTx/>
                <a:uFillTx/>
                <a:latin typeface="Calibri"/>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solidFill>
                  <a:prstClr val="white"/>
                </a:solidFill>
                <a:effectLst>
                  <a:glow rad="101600">
                    <a:schemeClr val="tx1"/>
                  </a:glow>
                </a:effectLst>
                <a:uLnTx/>
                <a:uFillTx/>
                <a:latin typeface="Calibri"/>
              </a:rPr>
              <a:t>His great love with which He loved us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solidFill>
                  <a:prstClr val="white"/>
                </a:solidFill>
                <a:effectLst>
                  <a:glow rad="101600">
                    <a:schemeClr val="tx1"/>
                  </a:glow>
                </a:effectLst>
                <a:uLnTx/>
                <a:uFillTx/>
                <a:latin typeface="Calibri"/>
              </a:rPr>
              <a:t>made us alive together with Christ</a:t>
            </a:r>
          </a:p>
          <a:p>
            <a:pPr lvl="0" fontAlgn="auto">
              <a:spcAft>
                <a:spcPts val="0"/>
              </a:spcAft>
              <a:defRPr/>
            </a:pPr>
            <a:r>
              <a:rPr lang="en-US" sz="2800" b="1" dirty="0">
                <a:solidFill>
                  <a:prstClr val="white"/>
                </a:solidFill>
                <a:effectLst>
                  <a:glow rad="101600">
                    <a:schemeClr val="tx1"/>
                  </a:glow>
                </a:effectLst>
                <a:latin typeface="Calibri"/>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solidFill>
                  <a:prstClr val="white"/>
                </a:solidFill>
                <a:effectLst>
                  <a:glow rad="101600">
                    <a:schemeClr val="tx1"/>
                  </a:glow>
                </a:effectLst>
                <a:uLnTx/>
                <a:uFillTx/>
                <a:latin typeface="Calibri"/>
              </a:rPr>
              <a:t>His kindness</a:t>
            </a:r>
            <a:endParaRPr kumimoji="0" lang="en-US" sz="2400" b="1" i="1" u="none" strike="noStrike" kern="1200" cap="none" spc="0" normalizeH="0" baseline="0" noProof="0" dirty="0">
              <a:solidFill>
                <a:prstClr val="white"/>
              </a:solidFill>
              <a:effectLst>
                <a:glow rad="101600">
                  <a:schemeClr val="tx1"/>
                </a:glow>
              </a:effectLst>
              <a:uLnTx/>
              <a:uFillTx/>
              <a:latin typeface="Calibri"/>
            </a:endParaRPr>
          </a:p>
        </p:txBody>
      </p:sp>
      <p:sp>
        <p:nvSpPr>
          <p:cNvPr id="10" name="!!Life4">
            <a:extLst>
              <a:ext uri="{FF2B5EF4-FFF2-40B4-BE49-F238E27FC236}">
                <a16:creationId xmlns:a16="http://schemas.microsoft.com/office/drawing/2014/main" id="{B1F8007E-64D0-49BA-2FDC-473B70A0F72C}"/>
              </a:ext>
            </a:extLst>
          </p:cNvPr>
          <p:cNvSpPr>
            <a:spLocks noChangeArrowheads="1"/>
          </p:cNvSpPr>
          <p:nvPr/>
        </p:nvSpPr>
        <p:spPr bwMode="auto">
          <a:xfrm>
            <a:off x="6217256" y="1386084"/>
            <a:ext cx="1753264" cy="587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by grace</a:t>
            </a:r>
            <a:endParaRPr kumimoji="0" lang="en-US" sz="28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1" name="Rectangle 2">
            <a:extLst>
              <a:ext uri="{FF2B5EF4-FFF2-40B4-BE49-F238E27FC236}">
                <a16:creationId xmlns:a16="http://schemas.microsoft.com/office/drawing/2014/main" id="{EB5C01CB-3855-3E8D-EDE6-C4437C6F04F1}"/>
              </a:ext>
            </a:extLst>
          </p:cNvPr>
          <p:cNvSpPr txBox="1">
            <a:spLocks noChangeArrowheads="1"/>
          </p:cNvSpPr>
          <p:nvPr/>
        </p:nvSpPr>
        <p:spPr bwMode="auto">
          <a:xfrm>
            <a:off x="4192091" y="2232289"/>
            <a:ext cx="1819027" cy="749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dirty="0">
                <a:solidFill>
                  <a:srgbClr val="FFFF00"/>
                </a:solidFill>
                <a:latin typeface="Calibri"/>
              </a:rPr>
              <a:t>Christ</a:t>
            </a:r>
          </a:p>
        </p:txBody>
      </p:sp>
      <p:sp>
        <p:nvSpPr>
          <p:cNvPr id="19" name="Title 1">
            <a:extLst>
              <a:ext uri="{FF2B5EF4-FFF2-40B4-BE49-F238E27FC236}">
                <a16:creationId xmlns:a16="http://schemas.microsoft.com/office/drawing/2014/main" id="{3B7DBFB4-DFB0-EE37-B773-721EE687E9D6}"/>
              </a:ext>
            </a:extLst>
          </p:cNvPr>
          <p:cNvSpPr txBox="1">
            <a:spLocks/>
          </p:cNvSpPr>
          <p:nvPr/>
        </p:nvSpPr>
        <p:spPr>
          <a:xfrm>
            <a:off x="2504660" y="4851759"/>
            <a:ext cx="337930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6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0" name="!!Life5">
            <a:extLst>
              <a:ext uri="{FF2B5EF4-FFF2-40B4-BE49-F238E27FC236}">
                <a16:creationId xmlns:a16="http://schemas.microsoft.com/office/drawing/2014/main" id="{6A8A0648-4614-2D16-FA18-5FB2897723C8}"/>
              </a:ext>
            </a:extLst>
          </p:cNvPr>
          <p:cNvSpPr txBox="1">
            <a:spLocks noChangeArrowheads="1"/>
          </p:cNvSpPr>
          <p:nvPr/>
        </p:nvSpPr>
        <p:spPr bwMode="auto">
          <a:xfrm>
            <a:off x="2394180" y="4785019"/>
            <a:ext cx="360071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hears My voice</a:t>
            </a:r>
            <a:endParaRPr kumimoji="0" lang="en-US" altLang="en-US" sz="36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B7B7AD1F-0940-4177-701C-4228691C02ED}"/>
              </a:ext>
            </a:extLst>
          </p:cNvPr>
          <p:cNvSpPr txBox="1">
            <a:spLocks noChangeArrowheads="1"/>
          </p:cNvSpPr>
          <p:nvPr/>
        </p:nvSpPr>
        <p:spPr bwMode="auto">
          <a:xfrm>
            <a:off x="5462953" y="2767464"/>
            <a:ext cx="2555433" cy="77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raised us up</a:t>
            </a:r>
          </a:p>
        </p:txBody>
      </p:sp>
      <p:sp>
        <p:nvSpPr>
          <p:cNvPr id="22" name="Rectangle 2">
            <a:extLst>
              <a:ext uri="{FF2B5EF4-FFF2-40B4-BE49-F238E27FC236}">
                <a16:creationId xmlns:a16="http://schemas.microsoft.com/office/drawing/2014/main" id="{9D2436E4-4C90-86F4-9414-EDE6B746E0E3}"/>
              </a:ext>
            </a:extLst>
          </p:cNvPr>
          <p:cNvSpPr txBox="1">
            <a:spLocks noChangeArrowheads="1"/>
          </p:cNvSpPr>
          <p:nvPr/>
        </p:nvSpPr>
        <p:spPr bwMode="auto">
          <a:xfrm>
            <a:off x="5216769" y="3315021"/>
            <a:ext cx="3610412" cy="770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together in the</a:t>
            </a:r>
          </a:p>
        </p:txBody>
      </p:sp>
      <p:sp>
        <p:nvSpPr>
          <p:cNvPr id="23" name="Rectangle 2">
            <a:extLst>
              <a:ext uri="{FF2B5EF4-FFF2-40B4-BE49-F238E27FC236}">
                <a16:creationId xmlns:a16="http://schemas.microsoft.com/office/drawing/2014/main" id="{CD68473F-E881-7C54-B91E-FCEC013DF5EB}"/>
              </a:ext>
            </a:extLst>
          </p:cNvPr>
          <p:cNvSpPr txBox="1">
            <a:spLocks noChangeArrowheads="1"/>
          </p:cNvSpPr>
          <p:nvPr/>
        </p:nvSpPr>
        <p:spPr bwMode="auto">
          <a:xfrm>
            <a:off x="254407" y="3864281"/>
            <a:ext cx="640396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heavenly places in Christ Jesus</a:t>
            </a:r>
          </a:p>
        </p:txBody>
      </p:sp>
      <p:sp>
        <p:nvSpPr>
          <p:cNvPr id="24" name="Rectangle 9">
            <a:extLst>
              <a:ext uri="{FF2B5EF4-FFF2-40B4-BE49-F238E27FC236}">
                <a16:creationId xmlns:a16="http://schemas.microsoft.com/office/drawing/2014/main" id="{5D09D555-A629-303A-5098-EBCCE03A11F6}"/>
              </a:ext>
            </a:extLst>
          </p:cNvPr>
          <p:cNvSpPr>
            <a:spLocks noChangeArrowheads="1"/>
          </p:cNvSpPr>
          <p:nvPr/>
        </p:nvSpPr>
        <p:spPr bwMode="auto">
          <a:xfrm>
            <a:off x="3921869" y="3898919"/>
            <a:ext cx="2661138" cy="711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 Jesus</a:t>
            </a:r>
            <a:endParaRPr kumimoji="0" lang="en-US" sz="36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26" name="Arrow: Up 25">
            <a:extLst>
              <a:ext uri="{FF2B5EF4-FFF2-40B4-BE49-F238E27FC236}">
                <a16:creationId xmlns:a16="http://schemas.microsoft.com/office/drawing/2014/main" id="{01BCD607-2A2B-6A00-C42A-FB110A7782C6}"/>
              </a:ext>
            </a:extLst>
          </p:cNvPr>
          <p:cNvSpPr/>
          <p:nvPr/>
        </p:nvSpPr>
        <p:spPr>
          <a:xfrm>
            <a:off x="5578524" y="3404616"/>
            <a:ext cx="406400" cy="595085"/>
          </a:xfrm>
          <a:prstGeom prst="upArrow">
            <a:avLst/>
          </a:prstGeom>
          <a:solidFill>
            <a:srgbClr val="FFFF00"/>
          </a:solidFill>
          <a:ln>
            <a:solidFill>
              <a:schemeClr val="tx1"/>
            </a:solidFill>
          </a:ln>
          <a:scene3d>
            <a:camera prst="orthographicFront"/>
            <a:lightRig rig="sunrise" dir="t"/>
          </a:scene3d>
          <a:sp3d extrusionH="76200" contourW="12700" prstMaterial="plastic">
            <a:bevelT h="120650"/>
            <a:extrusionClr>
              <a:schemeClr val="bg1"/>
            </a:extrusionClr>
            <a:contourClr>
              <a:srgbClr val="F4E9E9"/>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sp3d/>
          </a:bodyPr>
          <a:lstStyle/>
          <a:p>
            <a:pPr algn="ctr"/>
            <a:endParaRPr lang="en-US">
              <a:solidFill>
                <a:srgbClr val="FFC000"/>
              </a:solidFill>
            </a:endParaRPr>
          </a:p>
        </p:txBody>
      </p:sp>
      <p:sp>
        <p:nvSpPr>
          <p:cNvPr id="27" name="Rectangle 2">
            <a:extLst>
              <a:ext uri="{FF2B5EF4-FFF2-40B4-BE49-F238E27FC236}">
                <a16:creationId xmlns:a16="http://schemas.microsoft.com/office/drawing/2014/main" id="{2151F50C-D326-4A1A-5F9A-F1CEB21464A1}"/>
              </a:ext>
            </a:extLst>
          </p:cNvPr>
          <p:cNvSpPr txBox="1">
            <a:spLocks noChangeArrowheads="1"/>
          </p:cNvSpPr>
          <p:nvPr/>
        </p:nvSpPr>
        <p:spPr bwMode="auto">
          <a:xfrm>
            <a:off x="555076" y="5881293"/>
            <a:ext cx="4187406"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Eternal salvation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8" name="Rectangle 2">
            <a:extLst>
              <a:ext uri="{FF2B5EF4-FFF2-40B4-BE49-F238E27FC236}">
                <a16:creationId xmlns:a16="http://schemas.microsoft.com/office/drawing/2014/main" id="{AA03D9F3-0A68-DD92-5F48-5E903ABE0206}"/>
              </a:ext>
            </a:extLst>
          </p:cNvPr>
          <p:cNvSpPr txBox="1">
            <a:spLocks noChangeArrowheads="1"/>
          </p:cNvSpPr>
          <p:nvPr/>
        </p:nvSpPr>
        <p:spPr bwMode="auto">
          <a:xfrm>
            <a:off x="5806418" y="4743565"/>
            <a:ext cx="3182599" cy="2005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ts val="45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Author and finisher of our faith</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67291196"/>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1250"/>
                                        <p:tgtEl>
                                          <p:spTgt spid="2"/>
                                        </p:tgtEl>
                                      </p:cBhvr>
                                    </p:animEffect>
                                  </p:childTnLst>
                                </p:cTn>
                              </p:par>
                              <p:par>
                                <p:cTn id="8" presetID="21"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8)">
                                      <p:cBhvr>
                                        <p:cTn id="10" dur="12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grpId="1"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out)">
                                      <p:cBhvr>
                                        <p:cTn id="15" dur="2000"/>
                                        <p:tgtEl>
                                          <p:spTgt spid="7"/>
                                        </p:tgtEl>
                                      </p:cBhvr>
                                    </p:animEffect>
                                  </p:childTnLst>
                                </p:cTn>
                              </p:par>
                              <p:par>
                                <p:cTn id="16" presetID="22" presetClass="entr" presetSubtype="8" fill="hold" grpId="1" nodeType="with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125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2000" fill="hold"/>
                                        <p:tgtEl>
                                          <p:spTgt spid="16"/>
                                        </p:tgtEl>
                                        <p:attrNameLst>
                                          <p:attrName>ppt_w</p:attrName>
                                        </p:attrNameLst>
                                      </p:cBhvr>
                                      <p:tavLst>
                                        <p:tav tm="0">
                                          <p:val>
                                            <p:fltVal val="0"/>
                                          </p:val>
                                        </p:tav>
                                        <p:tav tm="100000">
                                          <p:val>
                                            <p:strVal val="#ppt_w"/>
                                          </p:val>
                                        </p:tav>
                                      </p:tavLst>
                                    </p:anim>
                                    <p:anim calcmode="lin" valueType="num">
                                      <p:cBhvr>
                                        <p:cTn id="24" dur="2000" fill="hold"/>
                                        <p:tgtEl>
                                          <p:spTgt spid="16"/>
                                        </p:tgtEl>
                                        <p:attrNameLst>
                                          <p:attrName>ppt_h</p:attrName>
                                        </p:attrNameLst>
                                      </p:cBhvr>
                                      <p:tavLst>
                                        <p:tav tm="0">
                                          <p:val>
                                            <p:fltVal val="0"/>
                                          </p:val>
                                        </p:tav>
                                        <p:tav tm="100000">
                                          <p:val>
                                            <p:strVal val="#ppt_h"/>
                                          </p:val>
                                        </p:tav>
                                      </p:tavLst>
                                    </p:anim>
                                    <p:animEffect transition="in" filter="fade">
                                      <p:cBhvr>
                                        <p:cTn id="25" dur="2000"/>
                                        <p:tgtEl>
                                          <p:spTgt spid="16"/>
                                        </p:tgtEl>
                                      </p:cBhvr>
                                    </p:animEffect>
                                  </p:childTnLst>
                                </p:cTn>
                              </p:par>
                              <p:par>
                                <p:cTn id="26" presetID="0" presetClass="path" presetSubtype="0" accel="50000" decel="50000" fill="hold" nodeType="withEffect">
                                  <p:stCondLst>
                                    <p:cond delay="0"/>
                                  </p:stCondLst>
                                  <p:childTnLst>
                                    <p:animMotion origin="layout" path="M 0.00608 0.05579 L -0.24167 -0.25556 " pathEditMode="relative" rAng="0" ptsTypes="AA">
                                      <p:cBhvr>
                                        <p:cTn id="27" dur="2000" spd="-100000" fill="hold"/>
                                        <p:tgtEl>
                                          <p:spTgt spid="16"/>
                                        </p:tgtEl>
                                        <p:attrNameLst>
                                          <p:attrName>ppt_x</p:attrName>
                                          <p:attrName>ppt_y</p:attrName>
                                        </p:attrNameLst>
                                      </p:cBhvr>
                                      <p:rCtr x="-12396" y="-15579"/>
                                    </p:animMotion>
                                  </p:childTnLst>
                                </p:cTn>
                              </p:par>
                            </p:childTnLst>
                          </p:cTn>
                        </p:par>
                        <p:par>
                          <p:cTn id="28" fill="hold">
                            <p:stCondLst>
                              <p:cond delay="2000"/>
                            </p:stCondLst>
                            <p:childTnLst>
                              <p:par>
                                <p:cTn id="29" presetID="10" presetClass="exit" presetSubtype="0" fill="hold" nodeType="afterEffect">
                                  <p:stCondLst>
                                    <p:cond delay="0"/>
                                  </p:stCondLst>
                                  <p:childTnLst>
                                    <p:animEffect transition="out" filter="fade">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par>
                                <p:cTn id="32" presetID="6" presetClass="emph" presetSubtype="0" fill="hold" nodeType="withEffect">
                                  <p:stCondLst>
                                    <p:cond delay="0"/>
                                  </p:stCondLst>
                                  <p:childTnLst>
                                    <p:animScale>
                                      <p:cBhvr>
                                        <p:cTn id="33" dur="2000" fill="hold"/>
                                        <p:tgtEl>
                                          <p:spTgt spid="16"/>
                                        </p:tgtEl>
                                      </p:cBhvr>
                                      <p:by x="400000" y="400000"/>
                                    </p:animScale>
                                  </p:childTnLst>
                                </p:cTn>
                              </p:par>
                              <p:par>
                                <p:cTn id="34" presetID="0" presetClass="path" presetSubtype="0" accel="50000" decel="50000" fill="hold" nodeType="withEffect">
                                  <p:stCondLst>
                                    <p:cond delay="0"/>
                                  </p:stCondLst>
                                  <p:childTnLst>
                                    <p:animMotion origin="layout" path="M 0.00608 0.05602 L -0.06667 0.54444 " pathEditMode="relative" rAng="0" ptsTypes="AA">
                                      <p:cBhvr>
                                        <p:cTn id="35" dur="1750" fill="hold"/>
                                        <p:tgtEl>
                                          <p:spTgt spid="16"/>
                                        </p:tgtEl>
                                        <p:attrNameLst>
                                          <p:attrName>ppt_x</p:attrName>
                                          <p:attrName>ppt_y</p:attrName>
                                        </p:attrNameLst>
                                      </p:cBhvr>
                                      <p:rCtr x="-3646" y="24421"/>
                                    </p:animMotion>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26" presetClass="emph" presetSubtype="0" fill="hold" grpId="2" nodeType="withEffect">
                                  <p:stCondLst>
                                    <p:cond delay="2000"/>
                                  </p:stCondLst>
                                  <p:childTnLst>
                                    <p:animEffect transition="out" filter="fade">
                                      <p:cBhvr>
                                        <p:cTn id="40" dur="500" tmFilter="0, 0; .2, .5; .8, .5; 1, 0"/>
                                        <p:tgtEl>
                                          <p:spTgt spid="11"/>
                                        </p:tgtEl>
                                      </p:cBhvr>
                                    </p:animEffect>
                                    <p:animScale>
                                      <p:cBhvr>
                                        <p:cTn id="41" dur="250" autoRev="1" fill="hold"/>
                                        <p:tgtEl>
                                          <p:spTgt spid="11"/>
                                        </p:tgtEl>
                                      </p:cBhvr>
                                      <p:by x="105000" y="105000"/>
                                    </p:animScale>
                                  </p:childTnLst>
                                </p:cTn>
                              </p:par>
                            </p:childTnLst>
                          </p:cTn>
                        </p:par>
                        <p:par>
                          <p:cTn id="42" fill="hold">
                            <p:stCondLst>
                              <p:cond delay="4500"/>
                            </p:stCondLst>
                            <p:childTnLst>
                              <p:par>
                                <p:cTn id="43" presetID="10" presetClass="exit" presetSubtype="0" fill="hold" grpId="1" nodeType="afterEffect">
                                  <p:stCondLst>
                                    <p:cond delay="0"/>
                                  </p:stCondLst>
                                  <p:childTnLst>
                                    <p:animEffect transition="out" filter="fade">
                                      <p:cBhvr>
                                        <p:cTn id="44" dur="250"/>
                                        <p:tgtEl>
                                          <p:spTgt spid="11"/>
                                        </p:tgtEl>
                                      </p:cBhvr>
                                    </p:animEffect>
                                    <p:set>
                                      <p:cBhvr>
                                        <p:cTn id="45" dur="1" fill="hold">
                                          <p:stCondLst>
                                            <p:cond delay="249"/>
                                          </p:stCondLst>
                                        </p:cTn>
                                        <p:tgtEl>
                                          <p:spTgt spid="1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par>
                                <p:cTn id="51" presetID="22" presetClass="entr" presetSubtype="8" fill="hold" grpId="0" nodeType="withEffect">
                                  <p:stCondLst>
                                    <p:cond delay="500"/>
                                  </p:stCondLst>
                                  <p:childTnLst>
                                    <p:set>
                                      <p:cBhvr>
                                        <p:cTn id="52" dur="1" fill="hold">
                                          <p:stCondLst>
                                            <p:cond delay="0"/>
                                          </p:stCondLst>
                                        </p:cTn>
                                        <p:tgtEl>
                                          <p:spTgt spid="22"/>
                                        </p:tgtEl>
                                        <p:attrNameLst>
                                          <p:attrName>style.visibility</p:attrName>
                                        </p:attrNameLst>
                                      </p:cBhvr>
                                      <p:to>
                                        <p:strVal val="visible"/>
                                      </p:to>
                                    </p:set>
                                    <p:animEffect transition="in" filter="wipe(left)">
                                      <p:cBhvr>
                                        <p:cTn id="53" dur="500"/>
                                        <p:tgtEl>
                                          <p:spTgt spid="22"/>
                                        </p:tgtEl>
                                      </p:cBhvr>
                                    </p:animEffect>
                                  </p:childTnLst>
                                </p:cTn>
                              </p:par>
                              <p:par>
                                <p:cTn id="54" presetID="22" presetClass="entr" presetSubtype="8" fill="hold" grpId="0" nodeType="withEffect">
                                  <p:stCondLst>
                                    <p:cond delay="1100"/>
                                  </p:stCondLst>
                                  <p:childTnLst>
                                    <p:set>
                                      <p:cBhvr>
                                        <p:cTn id="55" dur="1" fill="hold">
                                          <p:stCondLst>
                                            <p:cond delay="0"/>
                                          </p:stCondLst>
                                        </p:cTn>
                                        <p:tgtEl>
                                          <p:spTgt spid="23"/>
                                        </p:tgtEl>
                                        <p:attrNameLst>
                                          <p:attrName>style.visibility</p:attrName>
                                        </p:attrNameLst>
                                      </p:cBhvr>
                                      <p:to>
                                        <p:strVal val="visible"/>
                                      </p:to>
                                    </p:set>
                                    <p:animEffect transition="in" filter="wipe(left)">
                                      <p:cBhvr>
                                        <p:cTn id="56" dur="750"/>
                                        <p:tgtEl>
                                          <p:spTgt spid="23"/>
                                        </p:tgtEl>
                                      </p:cBhvr>
                                    </p:animEffect>
                                  </p:childTnLst>
                                </p:cTn>
                              </p:par>
                              <p:par>
                                <p:cTn id="57" presetID="0" presetClass="entr" presetSubtype="0" fill="hold" grpId="0" nodeType="withEffect">
                                  <p:stCondLst>
                                    <p:cond delay="1500"/>
                                  </p:stCondLst>
                                  <p:iterate type="lt">
                                    <p:tmPct val="10000"/>
                                  </p:iterate>
                                  <p:childTnLst>
                                    <p:set>
                                      <p:cBhvr>
                                        <p:cTn id="58" dur="1" fill="hold">
                                          <p:stCondLst>
                                            <p:cond delay="0"/>
                                          </p:stCondLst>
                                        </p:cTn>
                                        <p:tgtEl>
                                          <p:spTgt spid="24"/>
                                        </p:tgtEl>
                                        <p:attrNameLst>
                                          <p:attrName>style.visibility</p:attrName>
                                        </p:attrNameLst>
                                      </p:cBhvr>
                                      <p:to>
                                        <p:strVal val="visible"/>
                                      </p:to>
                                    </p:set>
                                    <p:animEffect transition="in" filter="dissolve">
                                      <p:cBhvr>
                                        <p:cTn id="59" dur="500">
                                          <p:stCondLst>
                                            <p:cond delay="0"/>
                                          </p:stCondLst>
                                        </p:cTn>
                                        <p:tgtEl>
                                          <p:spTgt spid="24"/>
                                        </p:tgtEl>
                                      </p:cBhvr>
                                    </p:animEffect>
                                    <p:anim to="" calcmode="lin" valueType="num">
                                      <p:cBhvr>
                                        <p:cTn id="60" dur="500" fill="hold">
                                          <p:stCondLst>
                                            <p:cond delay="0"/>
                                          </p:stCondLst>
                                        </p:cTn>
                                        <p:tgtEl>
                                          <p:spTgt spid="24"/>
                                        </p:tgtEl>
                                        <p:attrNameLst>
                                          <p:attrName>ppt_w</p:attrName>
                                        </p:attrNameLst>
                                      </p:cBhvr>
                                      <p:tavLst>
                                        <p:tav tm="0">
                                          <p:val>
                                            <p:strVal val="#ppt_w*4"/>
                                          </p:val>
                                        </p:tav>
                                        <p:tav tm="100000">
                                          <p:val>
                                            <p:strVal val="#ppt_w"/>
                                          </p:val>
                                        </p:tav>
                                      </p:tavLst>
                                    </p:anim>
                                    <p:anim to="" calcmode="lin" valueType="num">
                                      <p:cBhvr>
                                        <p:cTn id="61" dur="500" fill="hold">
                                          <p:stCondLst>
                                            <p:cond delay="0"/>
                                          </p:stCondLst>
                                        </p:cTn>
                                        <p:tgtEl>
                                          <p:spTgt spid="24"/>
                                        </p:tgtEl>
                                        <p:attrNameLst>
                                          <p:attrName>ppt_h</p:attrName>
                                        </p:attrNameLst>
                                      </p:cBhvr>
                                      <p:tavLst>
                                        <p:tav tm="0">
                                          <p:val>
                                            <p:strVal val="#ppt_h*4"/>
                                          </p:val>
                                        </p:tav>
                                        <p:tav tm="100000">
                                          <p:val>
                                            <p:strVal val="#ppt_h"/>
                                          </p:val>
                                        </p:tav>
                                      </p:tavLst>
                                    </p:anim>
                                  </p:childTnLst>
                                </p:cTn>
                              </p:par>
                            </p:childTnLst>
                          </p:cTn>
                        </p:par>
                        <p:par>
                          <p:cTn id="62" fill="hold">
                            <p:stCondLst>
                              <p:cond delay="2500"/>
                            </p:stCondLst>
                            <p:childTnLst>
                              <p:par>
                                <p:cTn id="63" presetID="26" presetClass="emph" presetSubtype="0" fill="hold" grpId="1" nodeType="afterEffect">
                                  <p:stCondLst>
                                    <p:cond delay="0"/>
                                  </p:stCondLst>
                                  <p:iterate type="lt">
                                    <p:tmPct val="0"/>
                                  </p:iterate>
                                  <p:childTnLst>
                                    <p:animEffect transition="out" filter="fade">
                                      <p:cBhvr>
                                        <p:cTn id="64" dur="500" tmFilter="0, 0; .2, .5; .8, .5; 1, 0"/>
                                        <p:tgtEl>
                                          <p:spTgt spid="24"/>
                                        </p:tgtEl>
                                      </p:cBhvr>
                                    </p:animEffect>
                                    <p:animScale>
                                      <p:cBhvr>
                                        <p:cTn id="65" dur="250" autoRev="1" fill="hold"/>
                                        <p:tgtEl>
                                          <p:spTgt spid="24"/>
                                        </p:tgtEl>
                                      </p:cBhvr>
                                      <p:by x="105000" y="105000"/>
                                    </p:animScale>
                                  </p:childTnLst>
                                </p:cTn>
                              </p:par>
                            </p:childTnLst>
                          </p:cTn>
                        </p:par>
                        <p:par>
                          <p:cTn id="66" fill="hold">
                            <p:stCondLst>
                              <p:cond delay="3000"/>
                            </p:stCondLst>
                            <p:childTnLst>
                              <p:par>
                                <p:cTn id="67" presetID="22" presetClass="entr" presetSubtype="4" fill="hold" grpId="0" nodeType="after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wipe(down)">
                                      <p:cBhvr>
                                        <p:cTn id="69" dur="500"/>
                                        <p:tgtEl>
                                          <p:spTgt spid="26"/>
                                        </p:tgtEl>
                                      </p:cBhvr>
                                    </p:animEffect>
                                  </p:childTnLst>
                                </p:cTn>
                              </p:par>
                            </p:childTnLst>
                          </p:cTn>
                        </p:par>
                        <p:par>
                          <p:cTn id="70" fill="hold">
                            <p:stCondLst>
                              <p:cond delay="3500"/>
                            </p:stCondLst>
                            <p:childTnLst>
                              <p:par>
                                <p:cTn id="71" presetID="2" presetClass="exit" presetSubtype="1" fill="hold" grpId="1" nodeType="afterEffect">
                                  <p:stCondLst>
                                    <p:cond delay="0"/>
                                  </p:stCondLst>
                                  <p:childTnLst>
                                    <p:anim calcmode="lin" valueType="num">
                                      <p:cBhvr additive="base">
                                        <p:cTn id="72" dur="1500"/>
                                        <p:tgtEl>
                                          <p:spTgt spid="26"/>
                                        </p:tgtEl>
                                        <p:attrNameLst>
                                          <p:attrName>ppt_x</p:attrName>
                                        </p:attrNameLst>
                                      </p:cBhvr>
                                      <p:tavLst>
                                        <p:tav tm="0">
                                          <p:val>
                                            <p:strVal val="ppt_x"/>
                                          </p:val>
                                        </p:tav>
                                        <p:tav tm="100000">
                                          <p:val>
                                            <p:strVal val="ppt_x"/>
                                          </p:val>
                                        </p:tav>
                                      </p:tavLst>
                                    </p:anim>
                                    <p:anim calcmode="lin" valueType="num">
                                      <p:cBhvr additive="base">
                                        <p:cTn id="73" dur="1500"/>
                                        <p:tgtEl>
                                          <p:spTgt spid="26"/>
                                        </p:tgtEl>
                                        <p:attrNameLst>
                                          <p:attrName>ppt_y</p:attrName>
                                        </p:attrNameLst>
                                      </p:cBhvr>
                                      <p:tavLst>
                                        <p:tav tm="0">
                                          <p:val>
                                            <p:strVal val="ppt_y"/>
                                          </p:val>
                                        </p:tav>
                                        <p:tav tm="100000">
                                          <p:val>
                                            <p:strVal val="0-ppt_h/2"/>
                                          </p:val>
                                        </p:tav>
                                      </p:tavLst>
                                    </p:anim>
                                    <p:set>
                                      <p:cBhvr>
                                        <p:cTn id="74" dur="1" fill="hold">
                                          <p:stCondLst>
                                            <p:cond delay="1499"/>
                                          </p:stCondLst>
                                        </p:cTn>
                                        <p:tgtEl>
                                          <p:spTgt spid="26"/>
                                        </p:tgtEl>
                                        <p:attrNameLst>
                                          <p:attrName>style.visibility</p:attrName>
                                        </p:attrNameLst>
                                      </p:cBhvr>
                                      <p:to>
                                        <p:strVal val="hidden"/>
                                      </p:to>
                                    </p:set>
                                  </p:childTnLst>
                                </p:cTn>
                              </p:par>
                              <p:par>
                                <p:cTn id="75" presetID="26" presetClass="emph" presetSubtype="0" fill="hold" grpId="2" nodeType="withEffect">
                                  <p:stCondLst>
                                    <p:cond delay="500"/>
                                  </p:stCondLst>
                                  <p:childTnLst>
                                    <p:animEffect transition="out" filter="fade">
                                      <p:cBhvr>
                                        <p:cTn id="76" dur="500" tmFilter="0, 0; .2, .5; .8, .5; 1, 0"/>
                                        <p:tgtEl>
                                          <p:spTgt spid="21"/>
                                        </p:tgtEl>
                                      </p:cBhvr>
                                    </p:animEffect>
                                    <p:animScale>
                                      <p:cBhvr>
                                        <p:cTn id="77" dur="250" autoRev="1" fill="hold"/>
                                        <p:tgtEl>
                                          <p:spTgt spid="21"/>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21"/>
                                        </p:tgtEl>
                                      </p:cBhvr>
                                    </p:animEffect>
                                    <p:set>
                                      <p:cBhvr>
                                        <p:cTn id="82" dur="1" fill="hold">
                                          <p:stCondLst>
                                            <p:cond delay="499"/>
                                          </p:stCondLst>
                                        </p:cTn>
                                        <p:tgtEl>
                                          <p:spTgt spid="21"/>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22"/>
                                        </p:tgtEl>
                                      </p:cBhvr>
                                    </p:animEffect>
                                    <p:set>
                                      <p:cBhvr>
                                        <p:cTn id="85" dur="1" fill="hold">
                                          <p:stCondLst>
                                            <p:cond delay="499"/>
                                          </p:stCondLst>
                                        </p:cTn>
                                        <p:tgtEl>
                                          <p:spTgt spid="22"/>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par>
                                <p:cTn id="89" presetID="10" presetClass="exit" presetSubtype="0" fill="hold" grpId="2" nodeType="withEffect">
                                  <p:stCondLst>
                                    <p:cond delay="0"/>
                                  </p:stCondLst>
                                  <p:iterate type="lt">
                                    <p:tmPct val="0"/>
                                  </p:iterate>
                                  <p:childTnLst>
                                    <p:animEffect transition="out" filter="fade">
                                      <p:cBhvr>
                                        <p:cTn id="90" dur="500"/>
                                        <p:tgtEl>
                                          <p:spTgt spid="24"/>
                                        </p:tgtEl>
                                      </p:cBhvr>
                                    </p:animEffect>
                                    <p:set>
                                      <p:cBhvr>
                                        <p:cTn id="91" dur="1" fill="hold">
                                          <p:stCondLst>
                                            <p:cond delay="499"/>
                                          </p:stCondLst>
                                        </p:cTn>
                                        <p:tgtEl>
                                          <p:spTgt spid="24"/>
                                        </p:tgtEl>
                                        <p:attrNameLst>
                                          <p:attrName>style.visibility</p:attrName>
                                        </p:attrNameLst>
                                      </p:cBhvr>
                                      <p:to>
                                        <p:strVal val="hidden"/>
                                      </p:to>
                                    </p:set>
                                  </p:childTnLst>
                                </p:cTn>
                              </p:par>
                              <p:par>
                                <p:cTn id="92" presetID="53" presetClass="entr" presetSubtype="16" fill="hold" grpId="0" nodeType="withEffect">
                                  <p:stCondLst>
                                    <p:cond delay="0"/>
                                  </p:stCondLst>
                                  <p:childTnLst>
                                    <p:set>
                                      <p:cBhvr>
                                        <p:cTn id="93" dur="1" fill="hold">
                                          <p:stCondLst>
                                            <p:cond delay="0"/>
                                          </p:stCondLst>
                                        </p:cTn>
                                        <p:tgtEl>
                                          <p:spTgt spid="18"/>
                                        </p:tgtEl>
                                        <p:attrNameLst>
                                          <p:attrName>style.visibility</p:attrName>
                                        </p:attrNameLst>
                                      </p:cBhvr>
                                      <p:to>
                                        <p:strVal val="visible"/>
                                      </p:to>
                                    </p:set>
                                    <p:anim calcmode="lin" valueType="num">
                                      <p:cBhvr>
                                        <p:cTn id="94" dur="500" fill="hold"/>
                                        <p:tgtEl>
                                          <p:spTgt spid="18"/>
                                        </p:tgtEl>
                                        <p:attrNameLst>
                                          <p:attrName>ppt_w</p:attrName>
                                        </p:attrNameLst>
                                      </p:cBhvr>
                                      <p:tavLst>
                                        <p:tav tm="0">
                                          <p:val>
                                            <p:fltVal val="0"/>
                                          </p:val>
                                        </p:tav>
                                        <p:tav tm="100000">
                                          <p:val>
                                            <p:strVal val="#ppt_w"/>
                                          </p:val>
                                        </p:tav>
                                      </p:tavLst>
                                    </p:anim>
                                    <p:anim calcmode="lin" valueType="num">
                                      <p:cBhvr>
                                        <p:cTn id="95" dur="500" fill="hold"/>
                                        <p:tgtEl>
                                          <p:spTgt spid="18"/>
                                        </p:tgtEl>
                                        <p:attrNameLst>
                                          <p:attrName>ppt_h</p:attrName>
                                        </p:attrNameLst>
                                      </p:cBhvr>
                                      <p:tavLst>
                                        <p:tav tm="0">
                                          <p:val>
                                            <p:fltVal val="0"/>
                                          </p:val>
                                        </p:tav>
                                        <p:tav tm="100000">
                                          <p:val>
                                            <p:strVal val="#ppt_h"/>
                                          </p:val>
                                        </p:tav>
                                      </p:tavLst>
                                    </p:anim>
                                    <p:animEffect transition="in" filter="fade">
                                      <p:cBhvr>
                                        <p:cTn id="96" dur="500"/>
                                        <p:tgtEl>
                                          <p:spTgt spid="18"/>
                                        </p:tgtEl>
                                      </p:cBhvr>
                                    </p:animEffect>
                                  </p:childTnLst>
                                </p:cTn>
                              </p:par>
                              <p:par>
                                <p:cTn id="97" presetID="53" presetClass="entr" presetSubtype="16" fill="hold" grpId="0" nodeType="withEffect">
                                  <p:stCondLst>
                                    <p:cond delay="100"/>
                                  </p:stCondLst>
                                  <p:childTnLst>
                                    <p:set>
                                      <p:cBhvr>
                                        <p:cTn id="98" dur="1" fill="hold">
                                          <p:stCondLst>
                                            <p:cond delay="0"/>
                                          </p:stCondLst>
                                        </p:cTn>
                                        <p:tgtEl>
                                          <p:spTgt spid="13"/>
                                        </p:tgtEl>
                                        <p:attrNameLst>
                                          <p:attrName>style.visibility</p:attrName>
                                        </p:attrNameLst>
                                      </p:cBhvr>
                                      <p:to>
                                        <p:strVal val="visible"/>
                                      </p:to>
                                    </p:set>
                                    <p:anim calcmode="lin" valueType="num">
                                      <p:cBhvr>
                                        <p:cTn id="99" dur="500" fill="hold"/>
                                        <p:tgtEl>
                                          <p:spTgt spid="13"/>
                                        </p:tgtEl>
                                        <p:attrNameLst>
                                          <p:attrName>ppt_w</p:attrName>
                                        </p:attrNameLst>
                                      </p:cBhvr>
                                      <p:tavLst>
                                        <p:tav tm="0">
                                          <p:val>
                                            <p:fltVal val="0"/>
                                          </p:val>
                                        </p:tav>
                                        <p:tav tm="100000">
                                          <p:val>
                                            <p:strVal val="#ppt_w"/>
                                          </p:val>
                                        </p:tav>
                                      </p:tavLst>
                                    </p:anim>
                                    <p:anim calcmode="lin" valueType="num">
                                      <p:cBhvr>
                                        <p:cTn id="100" dur="500" fill="hold"/>
                                        <p:tgtEl>
                                          <p:spTgt spid="13"/>
                                        </p:tgtEl>
                                        <p:attrNameLst>
                                          <p:attrName>ppt_h</p:attrName>
                                        </p:attrNameLst>
                                      </p:cBhvr>
                                      <p:tavLst>
                                        <p:tav tm="0">
                                          <p:val>
                                            <p:fltVal val="0"/>
                                          </p:val>
                                        </p:tav>
                                        <p:tav tm="100000">
                                          <p:val>
                                            <p:strVal val="#ppt_h"/>
                                          </p:val>
                                        </p:tav>
                                      </p:tavLst>
                                    </p:anim>
                                    <p:animEffect transition="in" filter="fade">
                                      <p:cBhvr>
                                        <p:cTn id="101" dur="500"/>
                                        <p:tgtEl>
                                          <p:spTgt spid="13"/>
                                        </p:tgtEl>
                                      </p:cBhvr>
                                    </p:animEffect>
                                  </p:childTnLst>
                                </p:cTn>
                              </p:par>
                              <p:par>
                                <p:cTn id="102" presetID="53" presetClass="entr" presetSubtype="16" fill="hold" grpId="0" nodeType="withEffect">
                                  <p:stCondLst>
                                    <p:cond delay="200"/>
                                  </p:stCondLst>
                                  <p:iterate type="lt">
                                    <p:tmPct val="0"/>
                                  </p:iterate>
                                  <p:childTnLst>
                                    <p:set>
                                      <p:cBhvr>
                                        <p:cTn id="103" dur="1" fill="hold">
                                          <p:stCondLst>
                                            <p:cond delay="0"/>
                                          </p:stCondLst>
                                        </p:cTn>
                                        <p:tgtEl>
                                          <p:spTgt spid="17"/>
                                        </p:tgtEl>
                                        <p:attrNameLst>
                                          <p:attrName>style.visibility</p:attrName>
                                        </p:attrNameLst>
                                      </p:cBhvr>
                                      <p:to>
                                        <p:strVal val="visible"/>
                                      </p:to>
                                    </p:set>
                                    <p:anim calcmode="lin" valueType="num">
                                      <p:cBhvr>
                                        <p:cTn id="104" dur="500" fill="hold"/>
                                        <p:tgtEl>
                                          <p:spTgt spid="17"/>
                                        </p:tgtEl>
                                        <p:attrNameLst>
                                          <p:attrName>ppt_w</p:attrName>
                                        </p:attrNameLst>
                                      </p:cBhvr>
                                      <p:tavLst>
                                        <p:tav tm="0">
                                          <p:val>
                                            <p:fltVal val="0"/>
                                          </p:val>
                                        </p:tav>
                                        <p:tav tm="100000">
                                          <p:val>
                                            <p:strVal val="#ppt_w"/>
                                          </p:val>
                                        </p:tav>
                                      </p:tavLst>
                                    </p:anim>
                                    <p:anim calcmode="lin" valueType="num">
                                      <p:cBhvr>
                                        <p:cTn id="105" dur="500" fill="hold"/>
                                        <p:tgtEl>
                                          <p:spTgt spid="17"/>
                                        </p:tgtEl>
                                        <p:attrNameLst>
                                          <p:attrName>ppt_h</p:attrName>
                                        </p:attrNameLst>
                                      </p:cBhvr>
                                      <p:tavLst>
                                        <p:tav tm="0">
                                          <p:val>
                                            <p:fltVal val="0"/>
                                          </p:val>
                                        </p:tav>
                                        <p:tav tm="100000">
                                          <p:val>
                                            <p:strVal val="#ppt_h"/>
                                          </p:val>
                                        </p:tav>
                                      </p:tavLst>
                                    </p:anim>
                                    <p:animEffect transition="in" filter="fade">
                                      <p:cBhvr>
                                        <p:cTn id="106" dur="500"/>
                                        <p:tgtEl>
                                          <p:spTgt spid="17"/>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8"/>
                                        </p:tgtEl>
                                      </p:cBhvr>
                                    </p:animEffect>
                                    <p:set>
                                      <p:cBhvr>
                                        <p:cTn id="111" dur="1" fill="hold">
                                          <p:stCondLst>
                                            <p:cond delay="499"/>
                                          </p:stCondLst>
                                        </p:cTn>
                                        <p:tgtEl>
                                          <p:spTgt spid="18"/>
                                        </p:tgtEl>
                                        <p:attrNameLst>
                                          <p:attrName>style.visibility</p:attrName>
                                        </p:attrNameLst>
                                      </p:cBhvr>
                                      <p:to>
                                        <p:strVal val="hidden"/>
                                      </p:to>
                                    </p:set>
                                  </p:childTnLst>
                                </p:cTn>
                              </p:par>
                              <p:par>
                                <p:cTn id="112" presetID="10" presetClass="exit" presetSubtype="0" fill="hold" grpId="1" nodeType="withEffect">
                                  <p:stCondLst>
                                    <p:cond delay="0"/>
                                  </p:stCondLst>
                                  <p:iterate type="lt">
                                    <p:tmPct val="0"/>
                                  </p:iterate>
                                  <p:childTnLst>
                                    <p:animEffect transition="out" filter="fade">
                                      <p:cBhvr>
                                        <p:cTn id="113" dur="500"/>
                                        <p:tgtEl>
                                          <p:spTgt spid="17"/>
                                        </p:tgtEl>
                                      </p:cBhvr>
                                    </p:animEffect>
                                    <p:set>
                                      <p:cBhvr>
                                        <p:cTn id="114" dur="1" fill="hold">
                                          <p:stCondLst>
                                            <p:cond delay="499"/>
                                          </p:stCondLst>
                                        </p:cTn>
                                        <p:tgtEl>
                                          <p:spTgt spid="17"/>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3"/>
                                        </p:tgtEl>
                                      </p:cBhvr>
                                    </p:animEffect>
                                    <p:set>
                                      <p:cBhvr>
                                        <p:cTn id="117" dur="1" fill="hold">
                                          <p:stCondLst>
                                            <p:cond delay="499"/>
                                          </p:stCondLst>
                                        </p:cTn>
                                        <p:tgtEl>
                                          <p:spTgt spid="13"/>
                                        </p:tgtEl>
                                        <p:attrNameLst>
                                          <p:attrName>style.visibility</p:attrName>
                                        </p:attrNameLst>
                                      </p:cBhvr>
                                      <p:to>
                                        <p:strVal val="hidden"/>
                                      </p:to>
                                    </p:set>
                                  </p:childTnLst>
                                </p:cTn>
                              </p:par>
                              <p:par>
                                <p:cTn id="118" presetID="1" presetClass="entr" presetSubtype="0" fill="hold" grpId="1" nodeType="withEffect">
                                  <p:stCondLst>
                                    <p:cond delay="0"/>
                                  </p:stCondLst>
                                  <p:childTnLst>
                                    <p:set>
                                      <p:cBhvr>
                                        <p:cTn id="119" dur="1" fill="hold">
                                          <p:stCondLst>
                                            <p:cond delay="0"/>
                                          </p:stCondLst>
                                        </p:cTn>
                                        <p:tgtEl>
                                          <p:spTgt spid="12"/>
                                        </p:tgtEl>
                                        <p:attrNameLst>
                                          <p:attrName>style.visibility</p:attrName>
                                        </p:attrNameLst>
                                      </p:cBhvr>
                                      <p:to>
                                        <p:strVal val="visible"/>
                                      </p:to>
                                    </p:set>
                                  </p:childTnLst>
                                </p:cTn>
                              </p:par>
                              <p:par>
                                <p:cTn id="120" presetID="1" presetClass="entr" presetSubtype="0" fill="hold" grpId="2" nodeType="withEffect">
                                  <p:stCondLst>
                                    <p:cond delay="0"/>
                                  </p:stCondLst>
                                  <p:childTnLst>
                                    <p:set>
                                      <p:cBhvr>
                                        <p:cTn id="121" dur="1" fill="hold">
                                          <p:stCondLst>
                                            <p:cond delay="0"/>
                                          </p:stCondLst>
                                        </p:cTn>
                                        <p:tgtEl>
                                          <p:spTgt spid="14"/>
                                        </p:tgtEl>
                                        <p:attrNameLst>
                                          <p:attrName>style.visibility</p:attrName>
                                        </p:attrNameLst>
                                      </p:cBhvr>
                                      <p:to>
                                        <p:strVal val="visible"/>
                                      </p:to>
                                    </p:set>
                                  </p:childTnLst>
                                </p:cTn>
                              </p:par>
                              <p:par>
                                <p:cTn id="122" presetID="1" presetClass="entr" presetSubtype="0" fill="hold" grpId="2" nodeType="withEffect">
                                  <p:stCondLst>
                                    <p:cond delay="0"/>
                                  </p:stCondLst>
                                  <p:childTnLst>
                                    <p:set>
                                      <p:cBhvr>
                                        <p:cTn id="123" dur="1" fill="hold">
                                          <p:stCondLst>
                                            <p:cond delay="0"/>
                                          </p:stCondLst>
                                        </p:cTn>
                                        <p:tgtEl>
                                          <p:spTgt spid="15"/>
                                        </p:tgtEl>
                                        <p:attrNameLst>
                                          <p:attrName>style.visibility</p:attrName>
                                        </p:attrNameLst>
                                      </p:cBhvr>
                                      <p:to>
                                        <p:strVal val="visible"/>
                                      </p:to>
                                    </p:set>
                                  </p:childTnLst>
                                </p:cTn>
                              </p:par>
                              <p:par>
                                <p:cTn id="124" presetID="0" presetClass="path" presetSubtype="0" accel="50000" decel="50000" fill="hold" grpId="2" nodeType="withEffect">
                                  <p:stCondLst>
                                    <p:cond delay="0"/>
                                  </p:stCondLst>
                                  <p:childTnLst>
                                    <p:animMotion origin="layout" path="M -3.33333E-6 2.22222E-6 C 0.02032 0.00278 0.0408 0.00555 0.05816 0.01875 C 0.0757 0.03194 0.09549 0.0544 0.10365 0.0794 C 0.11216 0.1044 0.11129 0.14097 0.10886 0.16875 C 0.10625 0.19653 0.09914 0.22407 0.08855 0.24653 C 0.07795 0.26898 0.0625 0.28796 0.04549 0.30393 C 0.02882 0.31991 0.00695 0.33472 -0.01267 0.34259 C -0.03246 0.35046 -0.05 0.35416 -0.07205 0.35116 C -0.09409 0.34815 -0.125 0.33796 -0.14548 0.32407 C -0.16597 0.31018 -0.1809 0.29352 -0.19496 0.26852 C -0.20902 0.24352 -0.22465 0.20486 -0.23038 0.17384 C -0.23611 0.14282 -0.23281 0.10926 -0.22899 0.08287 C -0.22517 0.05648 -0.21823 0.03796 -0.20764 0.01528 C -0.19687 -0.00741 -0.18073 -0.03727 -0.1658 -0.05394 C -0.15086 -0.0706 -0.13645 -0.07662 -0.1177 -0.08426 C -0.09895 -0.0919 -0.07118 -0.09931 -0.05312 -0.09954 C -0.03507 -0.09977 -0.02482 -0.09283 -0.00885 -0.08588 C 0.00712 -0.07894 0.02813 -0.07199 0.04289 -0.05741 C 0.05799 -0.04283 0.07032 -0.02037 0.08108 0.00185 C 0.09167 0.02407 0.10226 0.04977 0.10747 0.07592 C 0.11285 0.10208 0.11493 0.13032 0.11268 0.15879 C 0.11025 0.18727 0.10295 0.22176 0.09236 0.24653 C 0.08177 0.27129 0.06476 0.29143 0.04948 0.30717 C 0.03403 0.32291 0.02118 0.33379 -3.33333E-6 0.34097 C -0.02135 0.34815 -0.05416 0.35278 -0.07847 0.34953 C -0.10277 0.34629 -0.12465 0.33102 -0.14548 0.32083 C -0.16632 0.31065 -0.16024 0.32037 -0.2033 0.28773 C -0.24635 0.25509 -0.36215 0.15856 -0.40399 0.12453 " pathEditMode="relative" rAng="0" ptsTypes="aaaaaaaaaaaaaaaaaaaaaaaaaaaa">
                                      <p:cBhvr>
                                        <p:cTn id="125" dur="3600" fill="hold"/>
                                        <p:tgtEl>
                                          <p:spTgt spid="12"/>
                                        </p:tgtEl>
                                        <p:attrNameLst>
                                          <p:attrName>ppt_x</p:attrName>
                                          <p:attrName>ppt_y</p:attrName>
                                        </p:attrNameLst>
                                      </p:cBhvr>
                                      <p:rCtr x="-14462" y="12708"/>
                                    </p:animMotion>
                                  </p:childTnLst>
                                </p:cTn>
                              </p:par>
                              <p:par>
                                <p:cTn id="126" presetID="0" presetClass="path" presetSubtype="0" accel="50000" decel="50000" fill="hold" grpId="1" nodeType="withEffect">
                                  <p:stCondLst>
                                    <p:cond delay="0"/>
                                  </p:stCondLst>
                                  <p:childTnLst>
                                    <p:animMotion origin="layout" path="M 5.55112E-17 4.44444E-6 C -0.00434 -0.04676 -0.00851 -0.09352 -0.00885 -0.15533 C -0.0092 -0.21713 -0.01007 -0.31412 -0.00243 -0.3713 C 0.00521 -0.42848 0.01823 -0.4669 0.03681 -0.49792 C 0.05538 -0.52894 0.0816 -0.54422 0.10885 -0.55695 C 0.13611 -0.56968 0.17326 -0.57755 0.2 -0.57385 C 0.22674 -0.57014 0.24878 -0.55579 0.26962 -0.53496 C 0.29045 -0.51412 0.31337 -0.48311 0.32535 -0.44885 C 0.33715 -0.41459 0.34375 -0.36575 0.34184 -0.32917 C 0.33993 -0.2926 0.32587 -0.25672 0.31406 -0.22963 C 0.30226 -0.20255 0.29167 -0.18426 0.27101 -0.16713 C 0.25035 -0.15 0.2158 -0.13125 0.18993 -0.12662 C 0.16406 -0.122 0.13715 -0.12963 0.1158 -0.13889 C 0.09444 -0.14815 0.07969 -0.15996 0.06215 -0.18218 C 0.04462 -0.2044 0.01997 -0.23774 0.01024 -0.27176 C 0.00052 -0.30579 0.00156 -0.35255 0.00382 -0.38658 C 0.00608 -0.42061 0.01233 -0.45047 0.02396 -0.47593 C 0.03576 -0.50139 0.05556 -0.5257 0.07344 -0.54005 C 0.09132 -0.5544 0.11076 -0.55672 0.13177 -0.56204 C 0.15278 -0.56737 0.17865 -0.57524 0.2 -0.57223 C 0.22135 -0.56922 0.2401 -0.56181 0.25955 -0.54352 C 0.27899 -0.52524 0.3033 -0.49213 0.31649 -0.4625 C 0.32969 -0.43287 0.33785 -0.40186 0.33924 -0.36621 C 0.34063 -0.33056 0.33646 -0.28195 0.32535 -0.24815 C 0.31424 -0.21436 0.29444 -0.18334 0.27222 -0.16366 C 0.25 -0.14399 0.22135 -0.13241 0.19253 -0.12987 C 0.16372 -0.12732 0.13038 -0.13403 0.09878 -0.14769 C 0.06719 -0.16135 0.04792 -0.17755 0.0033 -0.21227 C -0.04132 -0.247 -0.13316 -0.32616 -0.1691 -0.35602 " pathEditMode="relative" rAng="0" ptsTypes="aaaaaaaaaaaaaaaaaaaaaaaaaaaaa">
                                      <p:cBhvr>
                                        <p:cTn id="127" dur="4000" fill="hold"/>
                                        <p:tgtEl>
                                          <p:spTgt spid="14"/>
                                        </p:tgtEl>
                                        <p:attrNameLst>
                                          <p:attrName>ppt_x</p:attrName>
                                          <p:attrName>ppt_y</p:attrName>
                                        </p:attrNameLst>
                                      </p:cBhvr>
                                      <p:rCtr x="8733" y="-28889"/>
                                    </p:animMotion>
                                  </p:childTnLst>
                                </p:cTn>
                              </p:par>
                              <p:par>
                                <p:cTn id="128" presetID="0" presetClass="path" presetSubtype="0" accel="50000" decel="50000" fill="hold" grpId="1" nodeType="withEffect">
                                  <p:stCondLst>
                                    <p:cond delay="100"/>
                                  </p:stCondLst>
                                  <p:childTnLst>
                                    <p:animMotion origin="layout" path="M 3.33333E-6 3.33333E-6 C -0.0375 0.00185 -0.07483 0.0037 -0.10122 -0.01181 C -0.12761 -0.02732 -0.14827 -0.0632 -0.15816 -0.09283 C -0.16806 -0.12246 -0.16702 -0.15996 -0.16077 -0.18912 C -0.15452 -0.21829 -0.13542 -0.24699 -0.12032 -0.26829 C -0.10521 -0.28959 -0.08716 -0.30579 -0.06962 -0.31736 C -0.05209 -0.32894 -0.03507 -0.33496 -0.01511 -0.3375 C 0.00486 -0.34005 0.02812 -0.3426 0.05069 -0.33241 C 0.07326 -0.32223 0.10243 -0.29746 0.12031 -0.27686 C 0.13819 -0.25625 0.1493 -0.23264 0.15816 -0.20926 C 0.16701 -0.18588 0.17152 -0.16158 0.17343 -0.13681 C 0.17517 -0.11204 0.17326 -0.08449 0.1684 -0.06065 C 0.16354 -0.03681 0.15399 -0.01389 0.14427 0.00671 C 0.13455 0.02731 0.12708 0.04699 0.11007 0.0625 C 0.09305 0.07801 0.0651 0.09236 0.04184 0.09953 C 0.01857 0.10671 -0.00486 0.1125 -0.02917 0.10625 C -0.05348 0.1 -0.0842 0.08055 -0.10382 0.0625 C -0.12344 0.04444 -0.13681 0.01967 -0.14688 -0.00162 C -0.15695 -0.02292 -0.16129 -0.04352 -0.16459 -0.06574 C -0.16789 -0.08797 -0.16927 -0.10949 -0.16702 -0.13496 C -0.16476 -0.16042 -0.16025 -0.19329 -0.1507 -0.21783 C -0.14115 -0.24236 -0.12587 -0.26436 -0.11007 -0.28195 C -0.09427 -0.29954 -0.07674 -0.31505 -0.05573 -0.32408 C -0.03473 -0.33311 -0.00434 -0.33588 0.01649 -0.33588 C 0.03732 -0.33588 0.05104 -0.33426 0.06961 -0.32408 C 0.08819 -0.31389 0.11232 -0.29607 0.12777 -0.275 C 0.14323 -0.25394 0.15347 -0.22616 0.16198 -0.19746 C 0.17048 -0.16875 0.17864 -0.13172 0.17847 -0.10301 C 0.1783 -0.07431 0.16996 -0.04977 0.16076 -0.02523 C 0.15156 -0.0007 0.13541 0.02592 0.12274 0.04398 C 0.11007 0.06203 0.10277 0.07199 0.08489 0.08264 C 0.06701 0.09328 0.03455 0.10439 0.0151 0.1081 C -0.00434 0.1118 -0.01563 0.10902 -0.0316 0.10463 C -0.04757 0.10023 -0.06216 0.09166 -0.08108 0.08102 C -0.1 0.07037 -0.09896 0.07314 -0.14549 0.04051 C -0.19202 0.00787 -0.31563 -0.08311 -0.36042 -0.11551 " pathEditMode="relative" rAng="0" ptsTypes="aaaaaaaaaaaaaaaaaaaaaaaaaaaaaaaaaaaa">
                                      <p:cBhvr>
                                        <p:cTn id="129" dur="3750" fill="hold"/>
                                        <p:tgtEl>
                                          <p:spTgt spid="15"/>
                                        </p:tgtEl>
                                        <p:attrNameLst>
                                          <p:attrName>ppt_x</p:attrName>
                                          <p:attrName>ppt_y</p:attrName>
                                        </p:attrNameLst>
                                      </p:cBhvr>
                                      <p:rCtr x="-9097" y="-11505"/>
                                    </p:animMotion>
                                  </p:childTnLst>
                                </p:cTn>
                              </p:par>
                              <p:par>
                                <p:cTn id="130" presetID="21" presetClass="exit" presetSubtype="8" fill="hold" grpId="1" nodeType="withEffect">
                                  <p:stCondLst>
                                    <p:cond delay="0"/>
                                  </p:stCondLst>
                                  <p:childTnLst>
                                    <p:animEffect transition="out" filter="wheel(8)">
                                      <p:cBhvr>
                                        <p:cTn id="131" dur="2000"/>
                                        <p:tgtEl>
                                          <p:spTgt spid="2"/>
                                        </p:tgtEl>
                                      </p:cBhvr>
                                    </p:animEffect>
                                    <p:set>
                                      <p:cBhvr>
                                        <p:cTn id="132" dur="1" fill="hold">
                                          <p:stCondLst>
                                            <p:cond delay="1999"/>
                                          </p:stCondLst>
                                        </p:cTn>
                                        <p:tgtEl>
                                          <p:spTgt spid="2"/>
                                        </p:tgtEl>
                                        <p:attrNameLst>
                                          <p:attrName>style.visibility</p:attrName>
                                        </p:attrNameLst>
                                      </p:cBhvr>
                                      <p:to>
                                        <p:strVal val="hidden"/>
                                      </p:to>
                                    </p:set>
                                  </p:childTnLst>
                                </p:cTn>
                              </p:par>
                              <p:par>
                                <p:cTn id="133" presetID="21" presetClass="exit" presetSubtype="8" fill="hold" grpId="1" nodeType="withEffect">
                                  <p:stCondLst>
                                    <p:cond delay="0"/>
                                  </p:stCondLst>
                                  <p:childTnLst>
                                    <p:animEffect transition="out" filter="wheel(8)">
                                      <p:cBhvr>
                                        <p:cTn id="134" dur="2000"/>
                                        <p:tgtEl>
                                          <p:spTgt spid="6"/>
                                        </p:tgtEl>
                                      </p:cBhvr>
                                    </p:animEffect>
                                    <p:set>
                                      <p:cBhvr>
                                        <p:cTn id="135" dur="1" fill="hold">
                                          <p:stCondLst>
                                            <p:cond delay="1999"/>
                                          </p:stCondLst>
                                        </p:cTn>
                                        <p:tgtEl>
                                          <p:spTgt spid="6"/>
                                        </p:tgtEl>
                                        <p:attrNameLst>
                                          <p:attrName>style.visibility</p:attrName>
                                        </p:attrNameLst>
                                      </p:cBhvr>
                                      <p:to>
                                        <p:strVal val="hidden"/>
                                      </p:to>
                                    </p:set>
                                  </p:childTnLst>
                                </p:cTn>
                              </p:par>
                              <p:par>
                                <p:cTn id="136" presetID="10" presetClass="exit" presetSubtype="0" fill="hold" grpId="0" nodeType="withEffect">
                                  <p:stCondLst>
                                    <p:cond delay="0"/>
                                  </p:stCondLst>
                                  <p:childTnLst>
                                    <p:animEffect transition="out" filter="fade">
                                      <p:cBhvr>
                                        <p:cTn id="137" dur="2000"/>
                                        <p:tgtEl>
                                          <p:spTgt spid="7"/>
                                        </p:tgtEl>
                                      </p:cBhvr>
                                    </p:animEffect>
                                    <p:set>
                                      <p:cBhvr>
                                        <p:cTn id="138" dur="1" fill="hold">
                                          <p:stCondLst>
                                            <p:cond delay="1999"/>
                                          </p:stCondLst>
                                        </p:cTn>
                                        <p:tgtEl>
                                          <p:spTgt spid="7"/>
                                        </p:tgtEl>
                                        <p:attrNameLst>
                                          <p:attrName>style.visibility</p:attrName>
                                        </p:attrNameLst>
                                      </p:cBhvr>
                                      <p:to>
                                        <p:strVal val="hidden"/>
                                      </p:to>
                                    </p:set>
                                  </p:childTnLst>
                                </p:cTn>
                              </p:par>
                              <p:par>
                                <p:cTn id="139" presetID="10" presetClass="exit" presetSubtype="0" fill="hold" grpId="0" nodeType="withEffect">
                                  <p:stCondLst>
                                    <p:cond delay="0"/>
                                  </p:stCondLst>
                                  <p:childTnLst>
                                    <p:animEffect transition="out" filter="fade">
                                      <p:cBhvr>
                                        <p:cTn id="140" dur="2000"/>
                                        <p:tgtEl>
                                          <p:spTgt spid="8"/>
                                        </p:tgtEl>
                                      </p:cBhvr>
                                    </p:animEffect>
                                    <p:set>
                                      <p:cBhvr>
                                        <p:cTn id="141" dur="1" fill="hold">
                                          <p:stCondLst>
                                            <p:cond delay="1999"/>
                                          </p:stCondLst>
                                        </p:cTn>
                                        <p:tgtEl>
                                          <p:spTgt spid="8"/>
                                        </p:tgtEl>
                                        <p:attrNameLst>
                                          <p:attrName>style.visibility</p:attrName>
                                        </p:attrNameLst>
                                      </p:cBhvr>
                                      <p:to>
                                        <p:strVal val="hidden"/>
                                      </p:to>
                                    </p:set>
                                  </p:childTnLst>
                                </p:cTn>
                              </p:par>
                            </p:childTnLst>
                          </p:cTn>
                        </p:par>
                        <p:par>
                          <p:cTn id="142" fill="hold">
                            <p:stCondLst>
                              <p:cond delay="4000"/>
                            </p:stCondLst>
                            <p:childTnLst>
                              <p:par>
                                <p:cTn id="143" presetID="10" presetClass="exit" presetSubtype="0" fill="hold" grpId="0" nodeType="afterEffect">
                                  <p:stCondLst>
                                    <p:cond delay="0"/>
                                  </p:stCondLst>
                                  <p:childTnLst>
                                    <p:animEffect transition="out" filter="fade">
                                      <p:cBhvr>
                                        <p:cTn id="144" dur="250"/>
                                        <p:tgtEl>
                                          <p:spTgt spid="12"/>
                                        </p:tgtEl>
                                      </p:cBhvr>
                                    </p:animEffect>
                                    <p:set>
                                      <p:cBhvr>
                                        <p:cTn id="145" dur="1" fill="hold">
                                          <p:stCondLst>
                                            <p:cond delay="249"/>
                                          </p:stCondLst>
                                        </p:cTn>
                                        <p:tgtEl>
                                          <p:spTgt spid="12"/>
                                        </p:tgtEl>
                                        <p:attrNameLst>
                                          <p:attrName>style.visibility</p:attrName>
                                        </p:attrNameLst>
                                      </p:cBhvr>
                                      <p:to>
                                        <p:strVal val="hidden"/>
                                      </p:to>
                                    </p:set>
                                  </p:childTnLst>
                                </p:cTn>
                              </p:par>
                              <p:par>
                                <p:cTn id="146" presetID="10" presetClass="exit" presetSubtype="0" fill="hold" grpId="0" nodeType="withEffect">
                                  <p:stCondLst>
                                    <p:cond delay="0"/>
                                  </p:stCondLst>
                                  <p:childTnLst>
                                    <p:animEffect transition="out" filter="fade">
                                      <p:cBhvr>
                                        <p:cTn id="147" dur="250"/>
                                        <p:tgtEl>
                                          <p:spTgt spid="15"/>
                                        </p:tgtEl>
                                      </p:cBhvr>
                                    </p:animEffect>
                                    <p:set>
                                      <p:cBhvr>
                                        <p:cTn id="148" dur="1" fill="hold">
                                          <p:stCondLst>
                                            <p:cond delay="249"/>
                                          </p:stCondLst>
                                        </p:cTn>
                                        <p:tgtEl>
                                          <p:spTgt spid="15"/>
                                        </p:tgtEl>
                                        <p:attrNameLst>
                                          <p:attrName>style.visibility</p:attrName>
                                        </p:attrNameLst>
                                      </p:cBhvr>
                                      <p:to>
                                        <p:strVal val="hidden"/>
                                      </p:to>
                                    </p:set>
                                  </p:childTnLst>
                                </p:cTn>
                              </p:par>
                              <p:par>
                                <p:cTn id="149" presetID="10" presetClass="exit" presetSubtype="0" fill="hold" grpId="0" nodeType="withEffect">
                                  <p:stCondLst>
                                    <p:cond delay="0"/>
                                  </p:stCondLst>
                                  <p:childTnLst>
                                    <p:animEffect transition="out" filter="fade">
                                      <p:cBhvr>
                                        <p:cTn id="150" dur="250"/>
                                        <p:tgtEl>
                                          <p:spTgt spid="14"/>
                                        </p:tgtEl>
                                      </p:cBhvr>
                                    </p:animEffect>
                                    <p:set>
                                      <p:cBhvr>
                                        <p:cTn id="151" dur="1" fill="hold">
                                          <p:stCondLst>
                                            <p:cond delay="249"/>
                                          </p:stCondLst>
                                        </p:cTn>
                                        <p:tgtEl>
                                          <p:spTgt spid="14"/>
                                        </p:tgtEl>
                                        <p:attrNameLst>
                                          <p:attrName>style.visibility</p:attrName>
                                        </p:attrNameLst>
                                      </p:cBhvr>
                                      <p:to>
                                        <p:strVal val="hidden"/>
                                      </p:to>
                                    </p:set>
                                  </p:childTnLst>
                                </p:cTn>
                              </p:par>
                              <p:par>
                                <p:cTn id="152" presetID="1" presetClass="entr" presetSubtype="0" fill="hold" grpId="0" nodeType="withEffect">
                                  <p:stCondLst>
                                    <p:cond delay="0"/>
                                  </p:stCondLst>
                                  <p:childTnLst>
                                    <p:set>
                                      <p:cBhvr>
                                        <p:cTn id="153" dur="1" fill="hold">
                                          <p:stCondLst>
                                            <p:cond delay="0"/>
                                          </p:stCondLst>
                                        </p:cTn>
                                        <p:tgtEl>
                                          <p:spTgt spid="9"/>
                                        </p:tgtEl>
                                        <p:attrNameLst>
                                          <p:attrName>style.visibility</p:attrName>
                                        </p:attrNameLst>
                                      </p:cBhvr>
                                      <p:to>
                                        <p:strVal val="visible"/>
                                      </p:to>
                                    </p:set>
                                  </p:childTnLst>
                                </p:cTn>
                              </p:par>
                            </p:childTnLst>
                          </p:cTn>
                        </p:par>
                        <p:par>
                          <p:cTn id="154" fill="hold">
                            <p:stCondLst>
                              <p:cond delay="4250"/>
                            </p:stCondLst>
                            <p:childTnLst>
                              <p:par>
                                <p:cTn id="155" presetID="3" presetClass="emph" presetSubtype="10" fill="hold" grpId="1" nodeType="afterEffect">
                                  <p:stCondLst>
                                    <p:cond delay="0"/>
                                  </p:stCondLst>
                                  <p:childTnLst>
                                    <p:animClr clrSpc="hsl" dir="ccw">
                                      <p:cBhvr override="childStyle">
                                        <p:cTn id="156" dur="2000" fill="hold"/>
                                        <p:tgtEl>
                                          <p:spTgt spid="9"/>
                                        </p:tgtEl>
                                        <p:attrNameLst>
                                          <p:attrName>style.color</p:attrName>
                                        </p:attrNameLst>
                                      </p:cBhvr>
                                      <p:to>
                                        <a:srgbClr val="FF0000"/>
                                      </p:to>
                                    </p:animClr>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27"/>
                                        </p:tgtEl>
                                        <p:attrNameLst>
                                          <p:attrName>style.visibility</p:attrName>
                                        </p:attrNameLst>
                                      </p:cBhvr>
                                      <p:to>
                                        <p:strVal val="visible"/>
                                      </p:to>
                                    </p:set>
                                    <p:animEffect transition="in" filter="fade">
                                      <p:cBhvr>
                                        <p:cTn id="161" dur="1000"/>
                                        <p:tgtEl>
                                          <p:spTgt spid="27"/>
                                        </p:tgtEl>
                                      </p:cBhvr>
                                    </p:animEffect>
                                    <p:anim calcmode="lin" valueType="num">
                                      <p:cBhvr>
                                        <p:cTn id="162" dur="1000" fill="hold"/>
                                        <p:tgtEl>
                                          <p:spTgt spid="27"/>
                                        </p:tgtEl>
                                        <p:attrNameLst>
                                          <p:attrName>ppt_x</p:attrName>
                                        </p:attrNameLst>
                                      </p:cBhvr>
                                      <p:tavLst>
                                        <p:tav tm="0">
                                          <p:val>
                                            <p:strVal val="#ppt_x"/>
                                          </p:val>
                                        </p:tav>
                                        <p:tav tm="100000">
                                          <p:val>
                                            <p:strVal val="#ppt_x"/>
                                          </p:val>
                                        </p:tav>
                                      </p:tavLst>
                                    </p:anim>
                                    <p:anim calcmode="lin" valueType="num">
                                      <p:cBhvr>
                                        <p:cTn id="16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2" presetClass="entr" presetSubtype="0" fill="hold" grpId="0" nodeType="clickEffect">
                                  <p:stCondLst>
                                    <p:cond delay="0"/>
                                  </p:stCondLst>
                                  <p:childTnLst>
                                    <p:set>
                                      <p:cBhvr>
                                        <p:cTn id="167" dur="1" fill="hold">
                                          <p:stCondLst>
                                            <p:cond delay="0"/>
                                          </p:stCondLst>
                                        </p:cTn>
                                        <p:tgtEl>
                                          <p:spTgt spid="28"/>
                                        </p:tgtEl>
                                        <p:attrNameLst>
                                          <p:attrName>style.visibility</p:attrName>
                                        </p:attrNameLst>
                                      </p:cBhvr>
                                      <p:to>
                                        <p:strVal val="visible"/>
                                      </p:to>
                                    </p:set>
                                    <p:animEffect transition="in" filter="fade">
                                      <p:cBhvr>
                                        <p:cTn id="168" dur="1000"/>
                                        <p:tgtEl>
                                          <p:spTgt spid="28"/>
                                        </p:tgtEl>
                                      </p:cBhvr>
                                    </p:animEffect>
                                    <p:anim calcmode="lin" valueType="num">
                                      <p:cBhvr>
                                        <p:cTn id="169" dur="1000" fill="hold"/>
                                        <p:tgtEl>
                                          <p:spTgt spid="28"/>
                                        </p:tgtEl>
                                        <p:attrNameLst>
                                          <p:attrName>ppt_x</p:attrName>
                                        </p:attrNameLst>
                                      </p:cBhvr>
                                      <p:tavLst>
                                        <p:tav tm="0">
                                          <p:val>
                                            <p:strVal val="#ppt_x"/>
                                          </p:val>
                                        </p:tav>
                                        <p:tav tm="100000">
                                          <p:val>
                                            <p:strVal val="#ppt_x"/>
                                          </p:val>
                                        </p:tav>
                                      </p:tavLst>
                                    </p:anim>
                                    <p:anim calcmode="lin" valueType="num">
                                      <p:cBhvr>
                                        <p:cTn id="17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3" presetClass="entr" presetSubtype="16" fill="hold" grpId="0" nodeType="clickEffect">
                                  <p:stCondLst>
                                    <p:cond delay="0"/>
                                  </p:stCondLst>
                                  <p:childTnLst>
                                    <p:set>
                                      <p:cBhvr>
                                        <p:cTn id="174" dur="1" fill="hold">
                                          <p:stCondLst>
                                            <p:cond delay="0"/>
                                          </p:stCondLst>
                                        </p:cTn>
                                        <p:tgtEl>
                                          <p:spTgt spid="5"/>
                                        </p:tgtEl>
                                        <p:attrNameLst>
                                          <p:attrName>style.visibility</p:attrName>
                                        </p:attrNameLst>
                                      </p:cBhvr>
                                      <p:to>
                                        <p:strVal val="visible"/>
                                      </p:to>
                                    </p:set>
                                    <p:anim calcmode="lin" valueType="num">
                                      <p:cBhvr>
                                        <p:cTn id="175" dur="1000" fill="hold"/>
                                        <p:tgtEl>
                                          <p:spTgt spid="5"/>
                                        </p:tgtEl>
                                        <p:attrNameLst>
                                          <p:attrName>ppt_w</p:attrName>
                                        </p:attrNameLst>
                                      </p:cBhvr>
                                      <p:tavLst>
                                        <p:tav tm="0">
                                          <p:val>
                                            <p:fltVal val="0"/>
                                          </p:val>
                                        </p:tav>
                                        <p:tav tm="100000">
                                          <p:val>
                                            <p:strVal val="#ppt_w"/>
                                          </p:val>
                                        </p:tav>
                                      </p:tavLst>
                                    </p:anim>
                                    <p:anim calcmode="lin" valueType="num">
                                      <p:cBhvr>
                                        <p:cTn id="176" dur="1000" fill="hold"/>
                                        <p:tgtEl>
                                          <p:spTgt spid="5"/>
                                        </p:tgtEl>
                                        <p:attrNameLst>
                                          <p:attrName>ppt_h</p:attrName>
                                        </p:attrNameLst>
                                      </p:cBhvr>
                                      <p:tavLst>
                                        <p:tav tm="0">
                                          <p:val>
                                            <p:fltVal val="0"/>
                                          </p:val>
                                        </p:tav>
                                        <p:tav tm="100000">
                                          <p:val>
                                            <p:strVal val="#ppt_h"/>
                                          </p:val>
                                        </p:tav>
                                      </p:tavLst>
                                    </p:anim>
                                  </p:childTnLst>
                                </p:cTn>
                              </p:par>
                              <p:par>
                                <p:cTn id="177" presetID="42" presetClass="path" presetSubtype="0" accel="50000" decel="50000" fill="hold" grpId="1" nodeType="withEffect">
                                  <p:stCondLst>
                                    <p:cond delay="0"/>
                                  </p:stCondLst>
                                  <p:childTnLst>
                                    <p:animMotion origin="layout" path="M 1.11022E-16 -2.96296E-6 L -0.40469 -0.11435 " pathEditMode="relative" rAng="0" ptsTypes="AA">
                                      <p:cBhvr>
                                        <p:cTn id="178" dur="1000" spd="-100000" fill="hold"/>
                                        <p:tgtEl>
                                          <p:spTgt spid="5"/>
                                        </p:tgtEl>
                                        <p:attrNameLst>
                                          <p:attrName>ppt_x</p:attrName>
                                          <p:attrName>ppt_y</p:attrName>
                                        </p:attrNameLst>
                                      </p:cBhvr>
                                      <p:rCtr x="-20243" y="-5718"/>
                                    </p:animMotion>
                                  </p:childTnLst>
                                </p:cTn>
                              </p:par>
                            </p:childTnLst>
                          </p:cTn>
                        </p:par>
                      </p:childTnLst>
                    </p:cTn>
                  </p:par>
                  <p:par>
                    <p:cTn id="179" fill="hold">
                      <p:stCondLst>
                        <p:cond delay="indefinite"/>
                      </p:stCondLst>
                      <p:childTnLst>
                        <p:par>
                          <p:cTn id="180" fill="hold">
                            <p:stCondLst>
                              <p:cond delay="0"/>
                            </p:stCondLst>
                            <p:childTnLst>
                              <p:par>
                                <p:cTn id="181" presetID="0" presetClass="entr" presetSubtype="0" fill="hold" grpId="0" nodeType="clickEffect">
                                  <p:stCondLst>
                                    <p:cond delay="0"/>
                                  </p:stCondLst>
                                  <p:iterate type="lt">
                                    <p:tmPct val="10000"/>
                                  </p:iterate>
                                  <p:childTnLst>
                                    <p:set>
                                      <p:cBhvr>
                                        <p:cTn id="182" dur="1" fill="hold">
                                          <p:stCondLst>
                                            <p:cond delay="0"/>
                                          </p:stCondLst>
                                        </p:cTn>
                                        <p:tgtEl>
                                          <p:spTgt spid="10"/>
                                        </p:tgtEl>
                                        <p:attrNameLst>
                                          <p:attrName>style.visibility</p:attrName>
                                        </p:attrNameLst>
                                      </p:cBhvr>
                                      <p:to>
                                        <p:strVal val="visible"/>
                                      </p:to>
                                    </p:set>
                                    <p:animEffect transition="in" filter="dissolve">
                                      <p:cBhvr>
                                        <p:cTn id="183" dur="500">
                                          <p:stCondLst>
                                            <p:cond delay="0"/>
                                          </p:stCondLst>
                                        </p:cTn>
                                        <p:tgtEl>
                                          <p:spTgt spid="10"/>
                                        </p:tgtEl>
                                      </p:cBhvr>
                                    </p:animEffect>
                                    <p:anim to="" calcmode="lin" valueType="num">
                                      <p:cBhvr>
                                        <p:cTn id="184"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185"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186" fill="hold">
                            <p:stCondLst>
                              <p:cond delay="800"/>
                            </p:stCondLst>
                            <p:childTnLst>
                              <p:par>
                                <p:cTn id="187" presetID="26" presetClass="emph" presetSubtype="0" fill="hold" grpId="1" nodeType="afterEffect">
                                  <p:stCondLst>
                                    <p:cond delay="0"/>
                                  </p:stCondLst>
                                  <p:iterate type="lt">
                                    <p:tmPct val="0"/>
                                  </p:iterate>
                                  <p:childTnLst>
                                    <p:animEffect transition="out" filter="fade">
                                      <p:cBhvr>
                                        <p:cTn id="188" dur="500" tmFilter="0, 0; .2, .5; .8, .5; 1, 0"/>
                                        <p:tgtEl>
                                          <p:spTgt spid="10"/>
                                        </p:tgtEl>
                                      </p:cBhvr>
                                    </p:animEffect>
                                    <p:animScale>
                                      <p:cBhvr>
                                        <p:cTn id="189" dur="250" autoRev="1" fill="hold"/>
                                        <p:tgtEl>
                                          <p:spTgt spid="10"/>
                                        </p:tgtEl>
                                      </p:cBhvr>
                                      <p:by x="105000" y="105000"/>
                                    </p:animScale>
                                  </p:childTnLst>
                                </p:cTn>
                              </p:par>
                            </p:childTnLst>
                          </p:cTn>
                        </p:par>
                      </p:childTnLst>
                    </p:cTn>
                  </p:par>
                  <p:par>
                    <p:cTn id="190" fill="hold">
                      <p:stCondLst>
                        <p:cond delay="indefinite"/>
                      </p:stCondLst>
                      <p:childTnLst>
                        <p:par>
                          <p:cTn id="191" fill="hold">
                            <p:stCondLst>
                              <p:cond delay="0"/>
                            </p:stCondLst>
                            <p:childTnLst>
                              <p:par>
                                <p:cTn id="192" presetID="42" presetClass="exit" presetSubtype="0" fill="hold" grpId="1" nodeType="clickEffect">
                                  <p:stCondLst>
                                    <p:cond delay="0"/>
                                  </p:stCondLst>
                                  <p:childTnLst>
                                    <p:animEffect transition="out" filter="fade">
                                      <p:cBhvr>
                                        <p:cTn id="193" dur="1000"/>
                                        <p:tgtEl>
                                          <p:spTgt spid="27"/>
                                        </p:tgtEl>
                                      </p:cBhvr>
                                    </p:animEffect>
                                    <p:anim calcmode="lin" valueType="num">
                                      <p:cBhvr>
                                        <p:cTn id="194" dur="1000"/>
                                        <p:tgtEl>
                                          <p:spTgt spid="27"/>
                                        </p:tgtEl>
                                        <p:attrNameLst>
                                          <p:attrName>ppt_x</p:attrName>
                                        </p:attrNameLst>
                                      </p:cBhvr>
                                      <p:tavLst>
                                        <p:tav tm="0">
                                          <p:val>
                                            <p:strVal val="ppt_x"/>
                                          </p:val>
                                        </p:tav>
                                        <p:tav tm="100000">
                                          <p:val>
                                            <p:strVal val="ppt_x"/>
                                          </p:val>
                                        </p:tav>
                                      </p:tavLst>
                                    </p:anim>
                                    <p:anim calcmode="lin" valueType="num">
                                      <p:cBhvr>
                                        <p:cTn id="195" dur="1000"/>
                                        <p:tgtEl>
                                          <p:spTgt spid="27"/>
                                        </p:tgtEl>
                                        <p:attrNameLst>
                                          <p:attrName>ppt_y</p:attrName>
                                        </p:attrNameLst>
                                      </p:cBhvr>
                                      <p:tavLst>
                                        <p:tav tm="0">
                                          <p:val>
                                            <p:strVal val="ppt_y"/>
                                          </p:val>
                                        </p:tav>
                                        <p:tav tm="100000">
                                          <p:val>
                                            <p:strVal val="ppt_y+.1"/>
                                          </p:val>
                                        </p:tav>
                                      </p:tavLst>
                                    </p:anim>
                                    <p:set>
                                      <p:cBhvr>
                                        <p:cTn id="196" dur="1" fill="hold">
                                          <p:stCondLst>
                                            <p:cond delay="999"/>
                                          </p:stCondLst>
                                        </p:cTn>
                                        <p:tgtEl>
                                          <p:spTgt spid="27"/>
                                        </p:tgtEl>
                                        <p:attrNameLst>
                                          <p:attrName>style.visibility</p:attrName>
                                        </p:attrNameLst>
                                      </p:cBhvr>
                                      <p:to>
                                        <p:strVal val="hidden"/>
                                      </p:to>
                                    </p:set>
                                  </p:childTnLst>
                                </p:cTn>
                              </p:par>
                              <p:par>
                                <p:cTn id="197" presetID="42" presetClass="exit" presetSubtype="0" fill="hold" grpId="1" nodeType="withEffect">
                                  <p:stCondLst>
                                    <p:cond delay="0"/>
                                  </p:stCondLst>
                                  <p:childTnLst>
                                    <p:animEffect transition="out" filter="fade">
                                      <p:cBhvr>
                                        <p:cTn id="198" dur="1000"/>
                                        <p:tgtEl>
                                          <p:spTgt spid="28"/>
                                        </p:tgtEl>
                                      </p:cBhvr>
                                    </p:animEffect>
                                    <p:anim calcmode="lin" valueType="num">
                                      <p:cBhvr>
                                        <p:cTn id="199" dur="1000"/>
                                        <p:tgtEl>
                                          <p:spTgt spid="28"/>
                                        </p:tgtEl>
                                        <p:attrNameLst>
                                          <p:attrName>ppt_x</p:attrName>
                                        </p:attrNameLst>
                                      </p:cBhvr>
                                      <p:tavLst>
                                        <p:tav tm="0">
                                          <p:val>
                                            <p:strVal val="ppt_x"/>
                                          </p:val>
                                        </p:tav>
                                        <p:tav tm="100000">
                                          <p:val>
                                            <p:strVal val="ppt_x"/>
                                          </p:val>
                                        </p:tav>
                                      </p:tavLst>
                                    </p:anim>
                                    <p:anim calcmode="lin" valueType="num">
                                      <p:cBhvr>
                                        <p:cTn id="200" dur="1000"/>
                                        <p:tgtEl>
                                          <p:spTgt spid="28"/>
                                        </p:tgtEl>
                                        <p:attrNameLst>
                                          <p:attrName>ppt_y</p:attrName>
                                        </p:attrNameLst>
                                      </p:cBhvr>
                                      <p:tavLst>
                                        <p:tav tm="0">
                                          <p:val>
                                            <p:strVal val="ppt_y"/>
                                          </p:val>
                                        </p:tav>
                                        <p:tav tm="100000">
                                          <p:val>
                                            <p:strVal val="ppt_y+.1"/>
                                          </p:val>
                                        </p:tav>
                                      </p:tavLst>
                                    </p:anim>
                                    <p:set>
                                      <p:cBhvr>
                                        <p:cTn id="201" dur="1" fill="hold">
                                          <p:stCondLst>
                                            <p:cond delay="999"/>
                                          </p:stCondLst>
                                        </p:cTn>
                                        <p:tgtEl>
                                          <p:spTgt spid="28"/>
                                        </p:tgtEl>
                                        <p:attrNameLst>
                                          <p:attrName>style.visibility</p:attrName>
                                        </p:attrNameLst>
                                      </p:cBhvr>
                                      <p:to>
                                        <p:strVal val="hidden"/>
                                      </p:to>
                                    </p:set>
                                  </p:childTnLst>
                                </p:cTn>
                              </p:par>
                              <p:par>
                                <p:cTn id="202" presetID="37" presetClass="entr" presetSubtype="0" fill="hold" grpId="0" nodeType="withEffect">
                                  <p:stCondLst>
                                    <p:cond delay="750"/>
                                  </p:stCondLst>
                                  <p:childTnLst>
                                    <p:set>
                                      <p:cBhvr>
                                        <p:cTn id="203" dur="1" fill="hold">
                                          <p:stCondLst>
                                            <p:cond delay="0"/>
                                          </p:stCondLst>
                                        </p:cTn>
                                        <p:tgtEl>
                                          <p:spTgt spid="4"/>
                                        </p:tgtEl>
                                        <p:attrNameLst>
                                          <p:attrName>style.visibility</p:attrName>
                                        </p:attrNameLst>
                                      </p:cBhvr>
                                      <p:to>
                                        <p:strVal val="visible"/>
                                      </p:to>
                                    </p:set>
                                    <p:animEffect transition="in" filter="fade">
                                      <p:cBhvr>
                                        <p:cTn id="204" dur="1000"/>
                                        <p:tgtEl>
                                          <p:spTgt spid="4"/>
                                        </p:tgtEl>
                                      </p:cBhvr>
                                    </p:animEffect>
                                    <p:anim calcmode="lin" valueType="num">
                                      <p:cBhvr>
                                        <p:cTn id="205" dur="1000" fill="hold"/>
                                        <p:tgtEl>
                                          <p:spTgt spid="4"/>
                                        </p:tgtEl>
                                        <p:attrNameLst>
                                          <p:attrName>ppt_x</p:attrName>
                                        </p:attrNameLst>
                                      </p:cBhvr>
                                      <p:tavLst>
                                        <p:tav tm="0">
                                          <p:val>
                                            <p:strVal val="#ppt_x"/>
                                          </p:val>
                                        </p:tav>
                                        <p:tav tm="100000">
                                          <p:val>
                                            <p:strVal val="#ppt_x"/>
                                          </p:val>
                                        </p:tav>
                                      </p:tavLst>
                                    </p:anim>
                                    <p:anim calcmode="lin" valueType="num">
                                      <p:cBhvr>
                                        <p:cTn id="206" dur="900" decel="100000" fill="hold"/>
                                        <p:tgtEl>
                                          <p:spTgt spid="4"/>
                                        </p:tgtEl>
                                        <p:attrNameLst>
                                          <p:attrName>ppt_y</p:attrName>
                                        </p:attrNameLst>
                                      </p:cBhvr>
                                      <p:tavLst>
                                        <p:tav tm="0">
                                          <p:val>
                                            <p:strVal val="#ppt_y+1"/>
                                          </p:val>
                                        </p:tav>
                                        <p:tav tm="100000">
                                          <p:val>
                                            <p:strVal val="#ppt_y-.03"/>
                                          </p:val>
                                        </p:tav>
                                      </p:tavLst>
                                    </p:anim>
                                    <p:anim calcmode="lin" valueType="num">
                                      <p:cBhvr>
                                        <p:cTn id="20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08" presetID="9" presetClass="entr" presetSubtype="0" fill="hold" grpId="2" nodeType="withEffect">
                                  <p:stCondLst>
                                    <p:cond delay="1500"/>
                                  </p:stCondLst>
                                  <p:childTnLst>
                                    <p:set>
                                      <p:cBhvr>
                                        <p:cTn id="209" dur="1" fill="hold">
                                          <p:stCondLst>
                                            <p:cond delay="0"/>
                                          </p:stCondLst>
                                        </p:cTn>
                                        <p:tgtEl>
                                          <p:spTgt spid="25"/>
                                        </p:tgtEl>
                                        <p:attrNameLst>
                                          <p:attrName>style.visibility</p:attrName>
                                        </p:attrNameLst>
                                      </p:cBhvr>
                                      <p:to>
                                        <p:strVal val="visible"/>
                                      </p:to>
                                    </p:set>
                                    <p:animEffect transition="in" filter="dissolve">
                                      <p:cBhvr>
                                        <p:cTn id="210" dur="500"/>
                                        <p:tgtEl>
                                          <p:spTgt spid="25"/>
                                        </p:tgtEl>
                                      </p:cBhvr>
                                    </p:animEffect>
                                  </p:childTnLst>
                                </p:cTn>
                              </p:par>
                              <p:par>
                                <p:cTn id="211" presetID="26" presetClass="emph" presetSubtype="0" fill="hold" grpId="0" nodeType="withEffect">
                                  <p:stCondLst>
                                    <p:cond delay="1250"/>
                                  </p:stCondLst>
                                  <p:childTnLst>
                                    <p:animEffect transition="out" filter="fade">
                                      <p:cBhvr>
                                        <p:cTn id="212" dur="500" tmFilter="0, 0; .2, .5; .8, .5; 1, 0"/>
                                        <p:tgtEl>
                                          <p:spTgt spid="25"/>
                                        </p:tgtEl>
                                      </p:cBhvr>
                                    </p:animEffect>
                                    <p:animScale>
                                      <p:cBhvr>
                                        <p:cTn id="213" dur="250" autoRev="1" fill="hold"/>
                                        <p:tgtEl>
                                          <p:spTgt spid="25"/>
                                        </p:tgtEl>
                                      </p:cBhvr>
                                      <p:by x="105000" y="105000"/>
                                    </p:animScale>
                                  </p:childTnLst>
                                </p:cTn>
                              </p:par>
                            </p:childTnLst>
                          </p:cTn>
                        </p:par>
                      </p:childTnLst>
                    </p:cTn>
                  </p:par>
                  <p:par>
                    <p:cTn id="214" fill="hold">
                      <p:stCondLst>
                        <p:cond delay="indefinite"/>
                      </p:stCondLst>
                      <p:childTnLst>
                        <p:par>
                          <p:cTn id="215" fill="hold">
                            <p:stCondLst>
                              <p:cond delay="0"/>
                            </p:stCondLst>
                            <p:childTnLst>
                              <p:par>
                                <p:cTn id="216" presetID="22" presetClass="entr" presetSubtype="8" fill="hold" grpId="0" nodeType="clickEffect">
                                  <p:stCondLst>
                                    <p:cond delay="0"/>
                                  </p:stCondLst>
                                  <p:childTnLst>
                                    <p:set>
                                      <p:cBhvr>
                                        <p:cTn id="217" dur="1" fill="hold">
                                          <p:stCondLst>
                                            <p:cond delay="0"/>
                                          </p:stCondLst>
                                        </p:cTn>
                                        <p:tgtEl>
                                          <p:spTgt spid="19"/>
                                        </p:tgtEl>
                                        <p:attrNameLst>
                                          <p:attrName>style.visibility</p:attrName>
                                        </p:attrNameLst>
                                      </p:cBhvr>
                                      <p:to>
                                        <p:strVal val="visible"/>
                                      </p:to>
                                    </p:set>
                                    <p:animEffect transition="in" filter="wipe(left)">
                                      <p:cBhvr>
                                        <p:cTn id="218" dur="500"/>
                                        <p:tgtEl>
                                          <p:spTgt spid="19"/>
                                        </p:tgtEl>
                                      </p:cBhvr>
                                    </p:animEffect>
                                  </p:childTnLst>
                                </p:cTn>
                              </p:par>
                              <p:par>
                                <p:cTn id="219" presetID="18" presetClass="emph" presetSubtype="0" fill="hold" grpId="1" nodeType="withEffect">
                                  <p:stCondLst>
                                    <p:cond delay="0"/>
                                  </p:stCondLst>
                                  <p:childTnLst>
                                    <p:set>
                                      <p:cBhvr override="childStyle">
                                        <p:cTn id="220" dur="500" fill="hold"/>
                                        <p:tgtEl>
                                          <p:spTgt spid="19"/>
                                        </p:tgtEl>
                                        <p:attrNameLst>
                                          <p:attrName>style.textDecorationUnderline</p:attrName>
                                        </p:attrNameLst>
                                      </p:cBhvr>
                                      <p:to>
                                        <p:strVal val="true"/>
                                      </p:to>
                                    </p:set>
                                  </p:childTnLst>
                                </p:cTn>
                              </p:par>
                              <p:par>
                                <p:cTn id="221" presetID="22" presetClass="entr" presetSubtype="8" fill="hold" grpId="0" nodeType="withEffect">
                                  <p:stCondLst>
                                    <p:cond delay="0"/>
                                  </p:stCondLst>
                                  <p:childTnLst>
                                    <p:set>
                                      <p:cBhvr>
                                        <p:cTn id="222" dur="1" fill="hold">
                                          <p:stCondLst>
                                            <p:cond delay="0"/>
                                          </p:stCondLst>
                                        </p:cTn>
                                        <p:tgtEl>
                                          <p:spTgt spid="20"/>
                                        </p:tgtEl>
                                        <p:attrNameLst>
                                          <p:attrName>style.visibility</p:attrName>
                                        </p:attrNameLst>
                                      </p:cBhvr>
                                      <p:to>
                                        <p:strVal val="visible"/>
                                      </p:to>
                                    </p:set>
                                    <p:animEffect transition="in" filter="wipe(left)">
                                      <p:cBhvr>
                                        <p:cTn id="2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P spid="7" grpId="0"/>
      <p:bldP spid="7" grpId="1"/>
      <p:bldP spid="8" grpId="0"/>
      <p:bldP spid="8" grpId="1"/>
      <p:bldP spid="25" grpId="0" animBg="1"/>
      <p:bldP spid="25" grpId="2" animBg="1"/>
      <p:bldP spid="9" grpId="0"/>
      <p:bldP spid="9" grpId="1"/>
      <p:bldP spid="12" grpId="0"/>
      <p:bldP spid="12" grpId="1"/>
      <p:bldP spid="12" grpId="2"/>
      <p:bldP spid="14" grpId="0"/>
      <p:bldP spid="14" grpId="1"/>
      <p:bldP spid="14" grpId="2"/>
      <p:bldP spid="15" grpId="0"/>
      <p:bldP spid="15" grpId="1"/>
      <p:bldP spid="15" grpId="2"/>
      <p:bldP spid="13" grpId="0"/>
      <p:bldP spid="13" grpId="1"/>
      <p:bldP spid="17" grpId="0"/>
      <p:bldP spid="17" grpId="1"/>
      <p:bldP spid="18" grpId="0"/>
      <p:bldP spid="18" grpId="1"/>
      <p:bldP spid="4" grpId="0"/>
      <p:bldP spid="5" grpId="0"/>
      <p:bldP spid="5" grpId="1"/>
      <p:bldP spid="10" grpId="0"/>
      <p:bldP spid="10" grpId="1"/>
      <p:bldP spid="11" grpId="0"/>
      <p:bldP spid="11" grpId="1"/>
      <p:bldP spid="11" grpId="2"/>
      <p:bldP spid="19" grpId="0"/>
      <p:bldP spid="19" grpId="1"/>
      <p:bldP spid="20" grpId="0"/>
      <p:bldP spid="21" grpId="0"/>
      <p:bldP spid="21" grpId="1"/>
      <p:bldP spid="21" grpId="2"/>
      <p:bldP spid="22" grpId="0"/>
      <p:bldP spid="22" grpId="1"/>
      <p:bldP spid="23" grpId="0"/>
      <p:bldP spid="23" grpId="1"/>
      <p:bldP spid="24" grpId="0"/>
      <p:bldP spid="24" grpId="1"/>
      <p:bldP spid="24" grpId="2"/>
      <p:bldP spid="26" grpId="0" animBg="1"/>
      <p:bldP spid="26" grpId="1" animBg="1"/>
      <p:bldP spid="27" grpId="0"/>
      <p:bldP spid="27" grpId="1"/>
      <p:bldP spid="28" grpId="0"/>
      <p:bldP spid="28"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A49C70-E448-B951-E117-D0A4220CF4C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911"/>
          <a:stretch/>
        </p:blipFill>
        <p:spPr>
          <a:xfrm>
            <a:off x="0" y="0"/>
            <a:ext cx="9144000" cy="6858000"/>
          </a:xfrm>
          <a:prstGeom prst="rect">
            <a:avLst/>
          </a:prstGeom>
        </p:spPr>
      </p:pic>
      <p:sp>
        <p:nvSpPr>
          <p:cNvPr id="14" name="Final">
            <a:extLst>
              <a:ext uri="{FF2B5EF4-FFF2-40B4-BE49-F238E27FC236}">
                <a16:creationId xmlns:a16="http://schemas.microsoft.com/office/drawing/2014/main" id="{08CEFAB0-B38E-58C4-5D9F-321F46966B90}"/>
              </a:ext>
            </a:extLst>
          </p:cNvPr>
          <p:cNvSpPr txBox="1">
            <a:spLocks noChangeArrowheads="1"/>
          </p:cNvSpPr>
          <p:nvPr/>
        </p:nvSpPr>
        <p:spPr bwMode="auto">
          <a:xfrm>
            <a:off x="306813" y="2137025"/>
            <a:ext cx="8530374" cy="4368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fontAlgn="auto">
              <a:spcAft>
                <a:spcPts val="0"/>
              </a:spcAft>
            </a:pPr>
            <a:r>
              <a:rPr lang="en-US" altLang="en-US" sz="3400"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Where is the house that you will build Me?</a:t>
            </a:r>
          </a:p>
          <a:p>
            <a:pPr fontAlgn="auto">
              <a:spcAft>
                <a:spcPts val="0"/>
              </a:spcAft>
            </a:pPr>
            <a:r>
              <a:rPr lang="en-US" altLang="en-US" sz="34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p>
          <a:p>
            <a:pPr fontAlgn="auto">
              <a:spcAft>
                <a:spcPts val="0"/>
              </a:spcAft>
            </a:pPr>
            <a:r>
              <a:rPr lang="en-US" altLang="en-US" sz="34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all things made exist by My hand </a:t>
            </a:r>
          </a:p>
          <a:p>
            <a:pPr fontAlgn="auto">
              <a:spcAft>
                <a:spcPts val="0"/>
              </a:spcAft>
            </a:pPr>
            <a:endParaRPr lang="en-US" altLang="en-US" sz="34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r>
              <a:rPr lang="en-US" altLang="en-US" sz="3400" b="1" dirty="0">
                <a:ln w="17780" cmpd="sng">
                  <a:solidFill>
                    <a:srgbClr val="FFFFFF"/>
                  </a:solidFill>
                  <a:prstDash val="solid"/>
                  <a:miter lim="800000"/>
                </a:ln>
                <a:solidFill>
                  <a:srgbClr val="33CC33"/>
                </a:solidFill>
                <a:effectLst>
                  <a:glow rad="101600">
                    <a:schemeClr val="tx1"/>
                  </a:glow>
                  <a:outerShdw blurRad="50800" algn="tl" rotWithShape="0">
                    <a:srgbClr val="000000"/>
                  </a:outerShdw>
                </a:effectLst>
                <a:latin typeface="Calibri" panose="020F0502020204030204" pitchFamily="34" charset="0"/>
              </a:rPr>
              <a:t>Says the LORD</a:t>
            </a:r>
          </a:p>
          <a:p>
            <a:pPr fontAlgn="auto">
              <a:spcAft>
                <a:spcPts val="0"/>
              </a:spcAft>
            </a:pPr>
            <a:r>
              <a:rPr lang="en-US" altLang="en-US" sz="3400" b="1" dirty="0">
                <a:ln w="17780" cmpd="sng">
                  <a:solidFill>
                    <a:srgbClr val="FFFFFF"/>
                  </a:solidFill>
                  <a:prstDash val="solid"/>
                  <a:miter lim="800000"/>
                </a:ln>
                <a:solidFill>
                  <a:srgbClr val="33CC33"/>
                </a:solidFill>
                <a:effectLst>
                  <a:glow rad="101600">
                    <a:schemeClr val="tx1"/>
                  </a:glow>
                  <a:outerShdw blurRad="50800" algn="tl" rotWithShape="0">
                    <a:srgbClr val="000000"/>
                  </a:outerShdw>
                </a:effectLst>
                <a:latin typeface="Calibri" panose="020F0502020204030204" pitchFamily="34" charset="0"/>
              </a:rPr>
              <a:t>But on this one will I look: </a:t>
            </a:r>
          </a:p>
          <a:p>
            <a:pPr fontAlgn="auto">
              <a:spcAft>
                <a:spcPts val="0"/>
              </a:spcAft>
            </a:pPr>
            <a:r>
              <a:rPr lang="en-US" altLang="en-US" sz="3400" b="1"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On him who is poor and of a contrite spirit</a:t>
            </a:r>
          </a:p>
          <a:p>
            <a:pPr fontAlgn="auto">
              <a:spcAft>
                <a:spcPts val="0"/>
              </a:spcAft>
            </a:pPr>
            <a:r>
              <a:rPr lang="en-US" altLang="en-US" sz="3400" b="1"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 And who trembles at My word</a:t>
            </a:r>
            <a:endParaRPr lang="en-US" altLang="en-US" sz="3400" b="1" i="1"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endParaRPr>
          </a:p>
        </p:txBody>
      </p:sp>
      <p:sp>
        <p:nvSpPr>
          <p:cNvPr id="4" name="Main">
            <a:extLst>
              <a:ext uri="{FF2B5EF4-FFF2-40B4-BE49-F238E27FC236}">
                <a16:creationId xmlns:a16="http://schemas.microsoft.com/office/drawing/2014/main" id="{BADF4B68-F993-1E53-669E-E52BF6EE2C86}"/>
              </a:ext>
            </a:extLst>
          </p:cNvPr>
          <p:cNvSpPr>
            <a:spLocks noGrp="1" noChangeArrowheads="1"/>
          </p:cNvSpPr>
          <p:nvPr>
            <p:ph type="title"/>
          </p:nvPr>
        </p:nvSpPr>
        <p:spPr>
          <a:xfrm>
            <a:off x="378995" y="1949379"/>
            <a:ext cx="8386011" cy="4737799"/>
          </a:xfrm>
        </p:spPr>
        <p:txBody>
          <a:bodyPr>
            <a:normAutofit fontScale="90000"/>
            <a:scene3d>
              <a:camera prst="orthographicFront"/>
              <a:lightRig rig="flat" dir="t"/>
            </a:scene3d>
            <a:sp3d extrusionH="57150" prstMaterial="plastic">
              <a:bevelT w="38100" h="38100"/>
            </a:sp3d>
          </a:bodyPr>
          <a:lstStyle/>
          <a:p>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Thus says the LORD: "Heaven is My throne, And earth is My footstool. Where is the house that you will build Me? And where is the place of My rest? For all those things My hand has made, And all those things exist," Says the LORD. "But on this one will I look: On him who is poor and of a contrite spirit, And who trembles at My word." </a:t>
            </a:r>
            <a:b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36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Isaiah 66:1-2</a:t>
            </a:r>
            <a:r>
              <a:rPr lang="en-US" altLang="en-US" sz="38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0AC81C4F-5D24-2EB7-E480-2A206AAFD54B}"/>
              </a:ext>
            </a:extLst>
          </p:cNvPr>
          <p:cNvSpPr txBox="1">
            <a:spLocks noChangeArrowheads="1"/>
          </p:cNvSpPr>
          <p:nvPr/>
        </p:nvSpPr>
        <p:spPr bwMode="auto">
          <a:xfrm>
            <a:off x="1924537" y="164713"/>
            <a:ext cx="5294927" cy="99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Your light and truth</a:t>
            </a:r>
          </a:p>
        </p:txBody>
      </p:sp>
      <p:sp>
        <p:nvSpPr>
          <p:cNvPr id="5" name="Rectangle 2">
            <a:extLst>
              <a:ext uri="{FF2B5EF4-FFF2-40B4-BE49-F238E27FC236}">
                <a16:creationId xmlns:a16="http://schemas.microsoft.com/office/drawing/2014/main" id="{BEE56FCF-971D-615C-DEBC-1671C3105D8B}"/>
              </a:ext>
            </a:extLst>
          </p:cNvPr>
          <p:cNvSpPr txBox="1">
            <a:spLocks noChangeArrowheads="1"/>
          </p:cNvSpPr>
          <p:nvPr/>
        </p:nvSpPr>
        <p:spPr bwMode="auto">
          <a:xfrm>
            <a:off x="488777" y="1107583"/>
            <a:ext cx="2687153" cy="80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tabernacle</a:t>
            </a:r>
          </a:p>
        </p:txBody>
      </p:sp>
      <p:sp>
        <p:nvSpPr>
          <p:cNvPr id="7" name="Rectangle 2">
            <a:extLst>
              <a:ext uri="{FF2B5EF4-FFF2-40B4-BE49-F238E27FC236}">
                <a16:creationId xmlns:a16="http://schemas.microsoft.com/office/drawing/2014/main" id="{3EA24A7B-C6F5-0520-432B-B76160C6D34A}"/>
              </a:ext>
            </a:extLst>
          </p:cNvPr>
          <p:cNvSpPr txBox="1">
            <a:spLocks noChangeArrowheads="1"/>
          </p:cNvSpPr>
          <p:nvPr/>
        </p:nvSpPr>
        <p:spPr bwMode="auto">
          <a:xfrm>
            <a:off x="6099350" y="1107583"/>
            <a:ext cx="2353640" cy="80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holy hill</a:t>
            </a:r>
          </a:p>
        </p:txBody>
      </p:sp>
      <p:sp>
        <p:nvSpPr>
          <p:cNvPr id="12" name="Rectangle 2">
            <a:extLst>
              <a:ext uri="{FF2B5EF4-FFF2-40B4-BE49-F238E27FC236}">
                <a16:creationId xmlns:a16="http://schemas.microsoft.com/office/drawing/2014/main" id="{68991888-AD0E-050F-962C-8B589060EFB3}"/>
              </a:ext>
            </a:extLst>
          </p:cNvPr>
          <p:cNvSpPr txBox="1">
            <a:spLocks noChangeArrowheads="1"/>
          </p:cNvSpPr>
          <p:nvPr/>
        </p:nvSpPr>
        <p:spPr bwMode="auto">
          <a:xfrm>
            <a:off x="5610224" y="2381459"/>
            <a:ext cx="2707481" cy="754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Where is the</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F32DD944-F404-0244-11FB-B9237529F5F9}"/>
              </a:ext>
            </a:extLst>
          </p:cNvPr>
          <p:cNvSpPr txBox="1">
            <a:spLocks noChangeArrowheads="1"/>
          </p:cNvSpPr>
          <p:nvPr/>
        </p:nvSpPr>
        <p:spPr bwMode="auto">
          <a:xfrm>
            <a:off x="421481" y="2876550"/>
            <a:ext cx="5868109" cy="806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house that you will build Me?</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16CF3FF7-6282-091E-FE3D-52160CFB5302}"/>
              </a:ext>
            </a:extLst>
          </p:cNvPr>
          <p:cNvSpPr txBox="1">
            <a:spLocks noChangeArrowheads="1"/>
          </p:cNvSpPr>
          <p:nvPr/>
        </p:nvSpPr>
        <p:spPr bwMode="auto">
          <a:xfrm>
            <a:off x="4259354" y="3433763"/>
            <a:ext cx="1510415" cy="732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For all</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982C06CB-7287-D85A-7915-F373E353D32E}"/>
              </a:ext>
            </a:extLst>
          </p:cNvPr>
          <p:cNvSpPr txBox="1">
            <a:spLocks noChangeArrowheads="1"/>
          </p:cNvSpPr>
          <p:nvPr/>
        </p:nvSpPr>
        <p:spPr bwMode="auto">
          <a:xfrm>
            <a:off x="5928190" y="3917156"/>
            <a:ext cx="1439398" cy="793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things</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1265A8FF-6C99-C07A-9E8B-DBD88986BC2D}"/>
              </a:ext>
            </a:extLst>
          </p:cNvPr>
          <p:cNvSpPr txBox="1">
            <a:spLocks noChangeArrowheads="1"/>
          </p:cNvSpPr>
          <p:nvPr/>
        </p:nvSpPr>
        <p:spPr bwMode="auto">
          <a:xfrm>
            <a:off x="2185740" y="3939037"/>
            <a:ext cx="1509959" cy="754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made</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52A52073-5996-D936-6486-C2BFA90ED215}"/>
              </a:ext>
            </a:extLst>
          </p:cNvPr>
          <p:cNvSpPr txBox="1">
            <a:spLocks noChangeArrowheads="1"/>
          </p:cNvSpPr>
          <p:nvPr/>
        </p:nvSpPr>
        <p:spPr bwMode="auto">
          <a:xfrm>
            <a:off x="7078895" y="3951692"/>
            <a:ext cx="1267386" cy="725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exist</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BAF9EE0D-70E9-EDFE-D365-9EA646FDFE45}"/>
              </a:ext>
            </a:extLst>
          </p:cNvPr>
          <p:cNvSpPr txBox="1">
            <a:spLocks noChangeArrowheads="1"/>
          </p:cNvSpPr>
          <p:nvPr/>
        </p:nvSpPr>
        <p:spPr bwMode="auto">
          <a:xfrm>
            <a:off x="4105275" y="2914651"/>
            <a:ext cx="454819" cy="727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b</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0A368803-1332-946A-4AD0-4200AF324E56}"/>
              </a:ext>
            </a:extLst>
          </p:cNvPr>
          <p:cNvSpPr txBox="1">
            <a:spLocks noChangeArrowheads="1"/>
          </p:cNvSpPr>
          <p:nvPr/>
        </p:nvSpPr>
        <p:spPr bwMode="auto">
          <a:xfrm>
            <a:off x="6667928" y="1866039"/>
            <a:ext cx="475442" cy="74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y</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05B16B64-C1E5-8FC0-DB64-5149E9D2DCAC}"/>
              </a:ext>
            </a:extLst>
          </p:cNvPr>
          <p:cNvSpPr txBox="1">
            <a:spLocks noChangeArrowheads="1"/>
          </p:cNvSpPr>
          <p:nvPr/>
        </p:nvSpPr>
        <p:spPr bwMode="auto">
          <a:xfrm>
            <a:off x="7870004" y="3427711"/>
            <a:ext cx="773393" cy="74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My</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034E6100-3EA1-8AFC-650A-E737F3EDC09E}"/>
              </a:ext>
            </a:extLst>
          </p:cNvPr>
          <p:cNvSpPr txBox="1">
            <a:spLocks noChangeArrowheads="1"/>
          </p:cNvSpPr>
          <p:nvPr/>
        </p:nvSpPr>
        <p:spPr bwMode="auto">
          <a:xfrm>
            <a:off x="550068" y="3933825"/>
            <a:ext cx="1232707" cy="76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hand</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5" name="Rectangle 2">
            <a:extLst>
              <a:ext uri="{FF2B5EF4-FFF2-40B4-BE49-F238E27FC236}">
                <a16:creationId xmlns:a16="http://schemas.microsoft.com/office/drawing/2014/main" id="{57BF5D61-B15B-94A2-9FFE-071E3024EBEE}"/>
              </a:ext>
            </a:extLst>
          </p:cNvPr>
          <p:cNvSpPr txBox="1">
            <a:spLocks noChangeArrowheads="1"/>
          </p:cNvSpPr>
          <p:nvPr/>
        </p:nvSpPr>
        <p:spPr bwMode="auto">
          <a:xfrm>
            <a:off x="470364" y="4464652"/>
            <a:ext cx="3146755" cy="738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Says the LORD</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6" name="Rectangle 2">
            <a:extLst>
              <a:ext uri="{FF2B5EF4-FFF2-40B4-BE49-F238E27FC236}">
                <a16:creationId xmlns:a16="http://schemas.microsoft.com/office/drawing/2014/main" id="{794D7B44-1AF4-89C9-13EB-E931BC8A908B}"/>
              </a:ext>
            </a:extLst>
          </p:cNvPr>
          <p:cNvSpPr txBox="1">
            <a:spLocks noChangeArrowheads="1"/>
          </p:cNvSpPr>
          <p:nvPr/>
        </p:nvSpPr>
        <p:spPr bwMode="auto">
          <a:xfrm>
            <a:off x="3445669" y="4452612"/>
            <a:ext cx="5202175" cy="76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But on this one will I look:</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7" name="Rectangle 2">
            <a:extLst>
              <a:ext uri="{FF2B5EF4-FFF2-40B4-BE49-F238E27FC236}">
                <a16:creationId xmlns:a16="http://schemas.microsoft.com/office/drawing/2014/main" id="{7DD905BF-0A69-9090-E025-F809A4163DB1}"/>
              </a:ext>
            </a:extLst>
          </p:cNvPr>
          <p:cNvSpPr txBox="1">
            <a:spLocks noChangeArrowheads="1"/>
          </p:cNvSpPr>
          <p:nvPr/>
        </p:nvSpPr>
        <p:spPr bwMode="auto">
          <a:xfrm>
            <a:off x="421481" y="4980565"/>
            <a:ext cx="8181975" cy="746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On him who is poor and of a contrite spirit</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8" name="Rectangle 2">
            <a:extLst>
              <a:ext uri="{FF2B5EF4-FFF2-40B4-BE49-F238E27FC236}">
                <a16:creationId xmlns:a16="http://schemas.microsoft.com/office/drawing/2014/main" id="{0BB55D50-0DD4-C221-3C68-79F77FD6FB4B}"/>
              </a:ext>
            </a:extLst>
          </p:cNvPr>
          <p:cNvSpPr txBox="1">
            <a:spLocks noChangeArrowheads="1"/>
          </p:cNvSpPr>
          <p:nvPr/>
        </p:nvSpPr>
        <p:spPr bwMode="auto">
          <a:xfrm>
            <a:off x="1431991" y="5496897"/>
            <a:ext cx="5976078" cy="74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And who trembles at My word</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9" name="!!LORD1">
            <a:extLst>
              <a:ext uri="{FF2B5EF4-FFF2-40B4-BE49-F238E27FC236}">
                <a16:creationId xmlns:a16="http://schemas.microsoft.com/office/drawing/2014/main" id="{85A1FE77-133E-96DD-AD42-58F552E2B98F}"/>
              </a:ext>
            </a:extLst>
          </p:cNvPr>
          <p:cNvSpPr txBox="1">
            <a:spLocks noChangeArrowheads="1"/>
          </p:cNvSpPr>
          <p:nvPr/>
        </p:nvSpPr>
        <p:spPr bwMode="auto">
          <a:xfrm>
            <a:off x="3020603" y="1882140"/>
            <a:ext cx="1371057" cy="722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LORD</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 name="!!LORD2">
            <a:extLst>
              <a:ext uri="{FF2B5EF4-FFF2-40B4-BE49-F238E27FC236}">
                <a16:creationId xmlns:a16="http://schemas.microsoft.com/office/drawing/2014/main" id="{4133B688-EE17-350B-7700-B3161481D4B4}"/>
              </a:ext>
            </a:extLst>
          </p:cNvPr>
          <p:cNvSpPr txBox="1">
            <a:spLocks noChangeArrowheads="1"/>
          </p:cNvSpPr>
          <p:nvPr/>
        </p:nvSpPr>
        <p:spPr bwMode="auto">
          <a:xfrm>
            <a:off x="2170387" y="4472940"/>
            <a:ext cx="1327193" cy="723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LORD</a:t>
            </a:r>
            <a:endParaRPr kumimoji="0" lang="en-US" altLang="en-US" sz="3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contrite">
            <a:extLst>
              <a:ext uri="{FF2B5EF4-FFF2-40B4-BE49-F238E27FC236}">
                <a16:creationId xmlns:a16="http://schemas.microsoft.com/office/drawing/2014/main" id="{C2E9F876-CD05-276B-E393-54B4BF5D83E9}"/>
              </a:ext>
            </a:extLst>
          </p:cNvPr>
          <p:cNvSpPr txBox="1">
            <a:spLocks noChangeArrowheads="1"/>
          </p:cNvSpPr>
          <p:nvPr/>
        </p:nvSpPr>
        <p:spPr bwMode="auto">
          <a:xfrm>
            <a:off x="5664820" y="5272087"/>
            <a:ext cx="1957561" cy="689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contrite</a:t>
            </a:r>
            <a:endParaRPr kumimoji="0" lang="en-US" altLang="en-US" sz="3400" b="1" i="1" u="none" strike="noStrike" kern="0" cap="none" spc="0" normalizeH="0" baseline="0" noProof="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sorry">
            <a:extLst>
              <a:ext uri="{FF2B5EF4-FFF2-40B4-BE49-F238E27FC236}">
                <a16:creationId xmlns:a16="http://schemas.microsoft.com/office/drawing/2014/main" id="{764D69DF-E350-4603-44D5-79267DF3EB1B}"/>
              </a:ext>
            </a:extLst>
          </p:cNvPr>
          <p:cNvSpPr txBox="1">
            <a:spLocks noChangeArrowheads="1"/>
          </p:cNvSpPr>
          <p:nvPr/>
        </p:nvSpPr>
        <p:spPr bwMode="auto">
          <a:xfrm>
            <a:off x="5343831" y="5260259"/>
            <a:ext cx="2598091" cy="707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sorry</a:t>
            </a:r>
            <a:endParaRPr kumimoji="0" lang="en-US" altLang="en-US" sz="3400" b="1" i="1" u="none" strike="noStrike" kern="0" cap="none" spc="0" normalizeH="0" baseline="0" noProof="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 name="regretful">
            <a:extLst>
              <a:ext uri="{FF2B5EF4-FFF2-40B4-BE49-F238E27FC236}">
                <a16:creationId xmlns:a16="http://schemas.microsoft.com/office/drawing/2014/main" id="{4A0F5FA0-F6ED-C026-F913-9FFD199806A4}"/>
              </a:ext>
            </a:extLst>
          </p:cNvPr>
          <p:cNvSpPr txBox="1">
            <a:spLocks noChangeArrowheads="1"/>
          </p:cNvSpPr>
          <p:nvPr/>
        </p:nvSpPr>
        <p:spPr bwMode="auto">
          <a:xfrm>
            <a:off x="5343831" y="5260259"/>
            <a:ext cx="2598091" cy="707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regretful</a:t>
            </a:r>
            <a:endParaRPr kumimoji="0" lang="en-US" altLang="en-US" sz="3400" b="1" i="1" u="none" strike="noStrike" kern="0" cap="none" spc="0" normalizeH="0" baseline="0" noProof="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 name="apologetic">
            <a:extLst>
              <a:ext uri="{FF2B5EF4-FFF2-40B4-BE49-F238E27FC236}">
                <a16:creationId xmlns:a16="http://schemas.microsoft.com/office/drawing/2014/main" id="{C33FEEA4-2C2B-6310-873C-E647A6249E23}"/>
              </a:ext>
            </a:extLst>
          </p:cNvPr>
          <p:cNvSpPr txBox="1">
            <a:spLocks noChangeArrowheads="1"/>
          </p:cNvSpPr>
          <p:nvPr/>
        </p:nvSpPr>
        <p:spPr bwMode="auto">
          <a:xfrm>
            <a:off x="5199741" y="5260259"/>
            <a:ext cx="2598091" cy="707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apologetic</a:t>
            </a:r>
            <a:endParaRPr kumimoji="0" lang="en-US" altLang="en-US" sz="3400" b="1" i="1" u="none" strike="noStrike" kern="0" cap="none" spc="0" normalizeH="0" baseline="0" noProof="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morseful">
            <a:extLst>
              <a:ext uri="{FF2B5EF4-FFF2-40B4-BE49-F238E27FC236}">
                <a16:creationId xmlns:a16="http://schemas.microsoft.com/office/drawing/2014/main" id="{14D0155F-993E-78A4-E389-C46823BA6FEF}"/>
              </a:ext>
            </a:extLst>
          </p:cNvPr>
          <p:cNvSpPr txBox="1">
            <a:spLocks noChangeArrowheads="1"/>
          </p:cNvSpPr>
          <p:nvPr/>
        </p:nvSpPr>
        <p:spPr bwMode="auto">
          <a:xfrm>
            <a:off x="5199743" y="5260259"/>
            <a:ext cx="2598091" cy="707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remorseful</a:t>
            </a:r>
            <a:endParaRPr kumimoji="0" lang="en-US" altLang="en-US" sz="3400" b="1" i="1" u="none" strike="noStrike" kern="0" cap="none" spc="0" normalizeH="0" baseline="0" noProof="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31" name="Picture 12">
            <a:extLst>
              <a:ext uri="{FF2B5EF4-FFF2-40B4-BE49-F238E27FC236}">
                <a16:creationId xmlns:a16="http://schemas.microsoft.com/office/drawing/2014/main" id="{E1BB333B-666A-C734-DCC8-7B27C405D8B8}"/>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2" name="Rounded Rectangle 31">
            <a:extLst>
              <a:ext uri="{FF2B5EF4-FFF2-40B4-BE49-F238E27FC236}">
                <a16:creationId xmlns:a16="http://schemas.microsoft.com/office/drawing/2014/main" id="{78F7EFDE-F28E-82C1-9CA2-F67EA50E7B0E}"/>
              </a:ext>
            </a:extLst>
          </p:cNvPr>
          <p:cNvSpPr/>
          <p:nvPr/>
        </p:nvSpPr>
        <p:spPr>
          <a:xfrm>
            <a:off x="582803" y="2170445"/>
            <a:ext cx="8018585" cy="643094"/>
          </a:xfrm>
          <a:prstGeom prst="roundRect">
            <a:avLst/>
          </a:prstGeom>
          <a:blipFill>
            <a:blip r:embed="rId5"/>
            <a:stretch>
              <a:fillRect/>
            </a:stretch>
          </a:blipFill>
          <a:ln w="25400" cap="flat" cmpd="sng" algn="ctr">
            <a:noFill/>
            <a:prstDash val="solid"/>
          </a:ln>
          <a:effectLst>
            <a:softEdge rad="96464"/>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42">
            <a:extLst>
              <a:ext uri="{FF2B5EF4-FFF2-40B4-BE49-F238E27FC236}">
                <a16:creationId xmlns:a16="http://schemas.microsoft.com/office/drawing/2014/main" id="{A7C316E6-2770-E89F-F750-40CA210FEE63}"/>
              </a:ext>
            </a:extLst>
          </p:cNvPr>
          <p:cNvSpPr/>
          <p:nvPr/>
        </p:nvSpPr>
        <p:spPr>
          <a:xfrm>
            <a:off x="1171684" y="3235569"/>
            <a:ext cx="6842354" cy="643095"/>
          </a:xfrm>
          <a:prstGeom prst="roundRect">
            <a:avLst/>
          </a:prstGeom>
          <a:blipFill>
            <a:blip r:embed="rId6"/>
            <a:stretch>
              <a:fillRect/>
            </a:stretch>
          </a:blipFill>
          <a:ln w="25400" cap="flat" cmpd="sng" algn="ctr">
            <a:noFill/>
            <a:prstDash val="solid"/>
          </a:ln>
          <a:effectLst>
            <a:softEdge rad="96464"/>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5037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500"/>
                                        <p:tgtEl>
                                          <p:spTgt spid="30"/>
                                        </p:tgtEl>
                                      </p:cBhvr>
                                    </p:animEffect>
                                    <p:set>
                                      <p:cBhvr>
                                        <p:cTn id="16" dur="1" fill="hold">
                                          <p:stCondLst>
                                            <p:cond delay="499"/>
                                          </p:stCondLst>
                                        </p:cTn>
                                        <p:tgtEl>
                                          <p:spTgt spid="3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5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5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5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25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25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250"/>
                                        <p:tgtEl>
                                          <p:spTgt spid="2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25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25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25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25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25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25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25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250"/>
                                        <p:tgtEl>
                                          <p:spTgt spid="28"/>
                                        </p:tgtEl>
                                      </p:cBhvr>
                                    </p:animEffect>
                                  </p:childTnLst>
                                </p:cTn>
                              </p:par>
                              <p:par>
                                <p:cTn id="61" presetID="42" presetClass="path" presetSubtype="0" accel="50000" decel="50000" fill="hold" grpId="2" nodeType="withEffect">
                                  <p:stCondLst>
                                    <p:cond delay="0"/>
                                  </p:stCondLst>
                                  <p:childTnLst>
                                    <p:animMotion origin="layout" path="M 1.66667E-6 -3.33333E-6 L -0.55729 -0.03657 " pathEditMode="relative" rAng="0" ptsTypes="AA">
                                      <p:cBhvr>
                                        <p:cTn id="62" dur="2000" fill="hold"/>
                                        <p:tgtEl>
                                          <p:spTgt spid="12"/>
                                        </p:tgtEl>
                                        <p:attrNameLst>
                                          <p:attrName>ppt_x</p:attrName>
                                          <p:attrName>ppt_y</p:attrName>
                                        </p:attrNameLst>
                                      </p:cBhvr>
                                      <p:rCtr x="-27865" y="-1829"/>
                                    </p:animMotion>
                                  </p:childTnLst>
                                </p:cTn>
                              </p:par>
                              <p:par>
                                <p:cTn id="63" presetID="42" presetClass="path" presetSubtype="0" accel="50000" decel="50000" fill="hold" grpId="2" nodeType="withEffect">
                                  <p:stCondLst>
                                    <p:cond delay="0"/>
                                  </p:stCondLst>
                                  <p:childTnLst>
                                    <p:animMotion origin="layout" path="M -2.77778E-7 -7.40741E-7 L 0.26319 -0.11319 " pathEditMode="relative" rAng="0" ptsTypes="AA">
                                      <p:cBhvr>
                                        <p:cTn id="64" dur="2000" fill="hold"/>
                                        <p:tgtEl>
                                          <p:spTgt spid="13"/>
                                        </p:tgtEl>
                                        <p:attrNameLst>
                                          <p:attrName>ppt_x</p:attrName>
                                          <p:attrName>ppt_y</p:attrName>
                                        </p:attrNameLst>
                                      </p:cBhvr>
                                      <p:rCtr x="13160" y="-5671"/>
                                    </p:animMotion>
                                  </p:childTnLst>
                                </p:cTn>
                              </p:par>
                              <p:par>
                                <p:cTn id="65" presetID="42" presetClass="path" presetSubtype="0" accel="50000" decel="50000" fill="hold" grpId="2" nodeType="withEffect">
                                  <p:stCondLst>
                                    <p:cond delay="0"/>
                                  </p:stCondLst>
                                  <p:childTnLst>
                                    <p:animMotion origin="layout" path="M 2.5E-6 4.81481E-6 L -0.34618 -0.03727 " pathEditMode="relative" rAng="0" ptsTypes="AA">
                                      <p:cBhvr>
                                        <p:cTn id="66" dur="2000" fill="hold"/>
                                        <p:tgtEl>
                                          <p:spTgt spid="17"/>
                                        </p:tgtEl>
                                        <p:attrNameLst>
                                          <p:attrName>ppt_x</p:attrName>
                                          <p:attrName>ppt_y</p:attrName>
                                        </p:attrNameLst>
                                      </p:cBhvr>
                                      <p:rCtr x="-17309" y="-1875"/>
                                    </p:animMotion>
                                  </p:childTnLst>
                                </p:cTn>
                              </p:par>
                              <p:par>
                                <p:cTn id="67" presetID="42" presetClass="path" presetSubtype="0" accel="50000" decel="50000" fill="hold" grpId="2" nodeType="withEffect">
                                  <p:stCondLst>
                                    <p:cond delay="0"/>
                                  </p:stCondLst>
                                  <p:childTnLst>
                                    <p:animMotion origin="layout" path="M 2.77778E-7 4.81481E-6 L -0.3941 -0.1125 " pathEditMode="relative" rAng="0" ptsTypes="AA">
                                      <p:cBhvr>
                                        <p:cTn id="68" dur="2000" fill="hold"/>
                                        <p:tgtEl>
                                          <p:spTgt spid="18"/>
                                        </p:tgtEl>
                                        <p:attrNameLst>
                                          <p:attrName>ppt_x</p:attrName>
                                          <p:attrName>ppt_y</p:attrName>
                                        </p:attrNameLst>
                                      </p:cBhvr>
                                      <p:rCtr x="-19705" y="-5625"/>
                                    </p:animMotion>
                                  </p:childTnLst>
                                </p:cTn>
                              </p:par>
                              <p:par>
                                <p:cTn id="69" presetID="42" presetClass="path" presetSubtype="0" accel="50000" decel="50000" fill="hold" grpId="2" nodeType="withEffect">
                                  <p:stCondLst>
                                    <p:cond delay="0"/>
                                  </p:stCondLst>
                                  <p:childTnLst>
                                    <p:animMotion origin="layout" path="M 2.22222E-6 1.85185E-6 L 0.13698 -0.11273 " pathEditMode="relative" rAng="0" ptsTypes="AA">
                                      <p:cBhvr>
                                        <p:cTn id="70" dur="2000" fill="hold"/>
                                        <p:tgtEl>
                                          <p:spTgt spid="19"/>
                                        </p:tgtEl>
                                        <p:attrNameLst>
                                          <p:attrName>ppt_x</p:attrName>
                                          <p:attrName>ppt_y</p:attrName>
                                        </p:attrNameLst>
                                      </p:cBhvr>
                                      <p:rCtr x="6840" y="-5648"/>
                                    </p:animMotion>
                                  </p:childTnLst>
                                </p:cTn>
                              </p:par>
                              <p:par>
                                <p:cTn id="71" presetID="42" presetClass="path" presetSubtype="0" accel="50000" decel="50000" fill="hold" grpId="2" nodeType="withEffect">
                                  <p:stCondLst>
                                    <p:cond delay="0"/>
                                  </p:stCondLst>
                                  <p:childTnLst>
                                    <p:animMotion origin="layout" path="M -2.77778E-6 4.81481E-6 L -0.27239 -0.1125 " pathEditMode="relative" rAng="0" ptsTypes="AA">
                                      <p:cBhvr>
                                        <p:cTn id="72" dur="2000" fill="hold"/>
                                        <p:tgtEl>
                                          <p:spTgt spid="20"/>
                                        </p:tgtEl>
                                        <p:attrNameLst>
                                          <p:attrName>ppt_x</p:attrName>
                                          <p:attrName>ppt_y</p:attrName>
                                        </p:attrNameLst>
                                      </p:cBhvr>
                                      <p:rCtr x="-13628" y="-5625"/>
                                    </p:animMotion>
                                  </p:childTnLst>
                                </p:cTn>
                              </p:par>
                              <p:par>
                                <p:cTn id="73" presetID="42" presetClass="path" presetSubtype="0" accel="50000" decel="50000" fill="hold" grpId="2" nodeType="withEffect">
                                  <p:stCondLst>
                                    <p:cond delay="0"/>
                                  </p:stCondLst>
                                  <p:childTnLst>
                                    <p:animMotion origin="layout" path="M -4.72222E-6 7.40741E-7 L 0.16528 0.03866 " pathEditMode="relative" rAng="0" ptsTypes="AA">
                                      <p:cBhvr>
                                        <p:cTn id="74" dur="2000" fill="hold"/>
                                        <p:tgtEl>
                                          <p:spTgt spid="21"/>
                                        </p:tgtEl>
                                        <p:attrNameLst>
                                          <p:attrName>ppt_x</p:attrName>
                                          <p:attrName>ppt_y</p:attrName>
                                        </p:attrNameLst>
                                      </p:cBhvr>
                                      <p:rCtr x="8264" y="1921"/>
                                    </p:animMotion>
                                  </p:childTnLst>
                                </p:cTn>
                              </p:par>
                              <p:par>
                                <p:cTn id="75" presetID="42" presetClass="path" presetSubtype="0" accel="50000" decel="50000" fill="hold" grpId="2" nodeType="withEffect">
                                  <p:stCondLst>
                                    <p:cond delay="0"/>
                                  </p:stCondLst>
                                  <p:childTnLst>
                                    <p:animMotion origin="layout" path="M 1.66667E-6 -3.7037E-7 L -0.09254 0.19005 " pathEditMode="relative" rAng="0" ptsTypes="AA">
                                      <p:cBhvr>
                                        <p:cTn id="76" dur="2000" fill="hold"/>
                                        <p:tgtEl>
                                          <p:spTgt spid="22"/>
                                        </p:tgtEl>
                                        <p:attrNameLst>
                                          <p:attrName>ppt_x</p:attrName>
                                          <p:attrName>ppt_y</p:attrName>
                                        </p:attrNameLst>
                                      </p:cBhvr>
                                      <p:rCtr x="-4635" y="9491"/>
                                    </p:animMotion>
                                  </p:childTnLst>
                                </p:cTn>
                              </p:par>
                              <p:par>
                                <p:cTn id="77" presetID="42" presetClass="path" presetSubtype="0" accel="50000" decel="50000" fill="hold" grpId="2" nodeType="withEffect">
                                  <p:stCondLst>
                                    <p:cond delay="0"/>
                                  </p:stCondLst>
                                  <p:childTnLst>
                                    <p:animMotion origin="layout" path="M -1.38889E-6 1.85185E-6 L -0.18611 -0.03611 " pathEditMode="relative" rAng="0" ptsTypes="AA">
                                      <p:cBhvr>
                                        <p:cTn id="78" dur="2000" fill="hold"/>
                                        <p:tgtEl>
                                          <p:spTgt spid="23"/>
                                        </p:tgtEl>
                                        <p:attrNameLst>
                                          <p:attrName>ppt_x</p:attrName>
                                          <p:attrName>ppt_y</p:attrName>
                                        </p:attrNameLst>
                                      </p:cBhvr>
                                      <p:rCtr x="-9306" y="-1806"/>
                                    </p:animMotion>
                                  </p:childTnLst>
                                </p:cTn>
                              </p:par>
                              <p:par>
                                <p:cTn id="79" presetID="42" presetClass="path" presetSubtype="0" accel="50000" decel="50000" fill="hold" grpId="2" nodeType="withEffect">
                                  <p:stCondLst>
                                    <p:cond delay="0"/>
                                  </p:stCondLst>
                                  <p:childTnLst>
                                    <p:animMotion origin="layout" path="M -5.55556E-7 3.33333E-6 L 0.6809 -0.1125 " pathEditMode="relative" rAng="0" ptsTypes="AA">
                                      <p:cBhvr>
                                        <p:cTn id="80" dur="2000" fill="hold"/>
                                        <p:tgtEl>
                                          <p:spTgt spid="24"/>
                                        </p:tgtEl>
                                        <p:attrNameLst>
                                          <p:attrName>ppt_x</p:attrName>
                                          <p:attrName>ppt_y</p:attrName>
                                        </p:attrNameLst>
                                      </p:cBhvr>
                                      <p:rCtr x="34045" y="-5625"/>
                                    </p:animMotion>
                                  </p:childTnLst>
                                </p:cTn>
                              </p:par>
                              <p:par>
                                <p:cTn id="81" presetID="42" presetClass="path" presetSubtype="0" accel="50000" decel="50000" fill="hold" grpId="2" nodeType="withEffect">
                                  <p:stCondLst>
                                    <p:cond delay="0"/>
                                  </p:stCondLst>
                                  <p:childTnLst>
                                    <p:animMotion origin="layout" path="M 2.5E-6 -1.11111E-6 L 0.27673 -0.0375 " pathEditMode="relative" rAng="0" ptsTypes="AA">
                                      <p:cBhvr>
                                        <p:cTn id="82" dur="2000" fill="hold"/>
                                        <p:tgtEl>
                                          <p:spTgt spid="25"/>
                                        </p:tgtEl>
                                        <p:attrNameLst>
                                          <p:attrName>ppt_x</p:attrName>
                                          <p:attrName>ppt_y</p:attrName>
                                        </p:attrNameLst>
                                      </p:cBhvr>
                                      <p:rCtr x="13837" y="-1875"/>
                                    </p:animMotion>
                                  </p:childTnLst>
                                </p:cTn>
                              </p:par>
                              <p:par>
                                <p:cTn id="83" presetID="42" presetClass="path" presetSubtype="0" accel="50000" decel="50000" fill="hold" grpId="2" nodeType="withEffect">
                                  <p:stCondLst>
                                    <p:cond delay="0"/>
                                  </p:stCondLst>
                                  <p:childTnLst>
                                    <p:animMotion origin="layout" path="M -4.72222E-6 -2.59259E-6 L -0.16111 0.0382 " pathEditMode="relative" rAng="0" ptsTypes="AA">
                                      <p:cBhvr>
                                        <p:cTn id="84" dur="2000" fill="hold"/>
                                        <p:tgtEl>
                                          <p:spTgt spid="26"/>
                                        </p:tgtEl>
                                        <p:attrNameLst>
                                          <p:attrName>ppt_x</p:attrName>
                                          <p:attrName>ppt_y</p:attrName>
                                        </p:attrNameLst>
                                      </p:cBhvr>
                                      <p:rCtr x="-8056" y="1898"/>
                                    </p:animMotion>
                                  </p:childTnLst>
                                </p:cTn>
                              </p:par>
                              <p:par>
                                <p:cTn id="85" presetID="42" presetClass="path" presetSubtype="0" accel="50000" decel="50000" fill="hold" grpId="2" nodeType="withEffect">
                                  <p:stCondLst>
                                    <p:cond delay="0"/>
                                  </p:stCondLst>
                                  <p:childTnLst>
                                    <p:animMotion origin="layout" path="M -2.77778E-6 4.44444E-6 L 0.00608 0.03819 " pathEditMode="relative" rAng="0" ptsTypes="AA">
                                      <p:cBhvr>
                                        <p:cTn id="86" dur="2000" fill="hold"/>
                                        <p:tgtEl>
                                          <p:spTgt spid="27"/>
                                        </p:tgtEl>
                                        <p:attrNameLst>
                                          <p:attrName>ppt_x</p:attrName>
                                          <p:attrName>ppt_y</p:attrName>
                                        </p:attrNameLst>
                                      </p:cBhvr>
                                      <p:rCtr x="295" y="1898"/>
                                    </p:animMotion>
                                  </p:childTnLst>
                                </p:cTn>
                              </p:par>
                              <p:par>
                                <p:cTn id="87" presetID="42" presetClass="path" presetSubtype="0" accel="50000" decel="50000" fill="hold" grpId="2" nodeType="withEffect">
                                  <p:stCondLst>
                                    <p:cond delay="0"/>
                                  </p:stCondLst>
                                  <p:childTnLst>
                                    <p:animMotion origin="layout" path="M -3.33333E-6 1.48148E-6 L 0.02188 0.03819 " pathEditMode="relative" rAng="0" ptsTypes="AA">
                                      <p:cBhvr>
                                        <p:cTn id="88" dur="2000" fill="hold"/>
                                        <p:tgtEl>
                                          <p:spTgt spid="28"/>
                                        </p:tgtEl>
                                        <p:attrNameLst>
                                          <p:attrName>ppt_x</p:attrName>
                                          <p:attrName>ppt_y</p:attrName>
                                        </p:attrNameLst>
                                      </p:cBhvr>
                                      <p:rCtr x="1094" y="1898"/>
                                    </p:animMotion>
                                  </p:childTnLst>
                                </p:cTn>
                              </p:par>
                              <p:par>
                                <p:cTn id="89" presetID="10" presetClass="exit" presetSubtype="0" fill="hold" grpId="0" nodeType="withEffect">
                                  <p:stCondLst>
                                    <p:cond delay="0"/>
                                  </p:stCondLst>
                                  <p:childTnLst>
                                    <p:animEffect transition="out" filter="fade">
                                      <p:cBhvr>
                                        <p:cTn id="90" dur="1250"/>
                                        <p:tgtEl>
                                          <p:spTgt spid="4"/>
                                        </p:tgtEl>
                                      </p:cBhvr>
                                    </p:animEffect>
                                    <p:set>
                                      <p:cBhvr>
                                        <p:cTn id="91" dur="1" fill="hold">
                                          <p:stCondLst>
                                            <p:cond delay="1249"/>
                                          </p:stCondLst>
                                        </p:cTn>
                                        <p:tgtEl>
                                          <p:spTgt spid="4"/>
                                        </p:tgtEl>
                                        <p:attrNameLst>
                                          <p:attrName>style.visibility</p:attrName>
                                        </p:attrNameLst>
                                      </p:cBhvr>
                                      <p:to>
                                        <p:strVal val="hidden"/>
                                      </p:to>
                                    </p:set>
                                  </p:childTnLst>
                                </p:cTn>
                              </p:par>
                            </p:childTnLst>
                          </p:cTn>
                        </p:par>
                        <p:par>
                          <p:cTn id="92" fill="hold">
                            <p:stCondLst>
                              <p:cond delay="2000"/>
                            </p:stCondLst>
                            <p:childTnLst>
                              <p:par>
                                <p:cTn id="93" presetID="10" presetClass="entr" presetSubtype="0" fill="hold" grpId="0" nodeType="after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fade">
                                      <p:cBhvr>
                                        <p:cTn id="95" dur="250"/>
                                        <p:tgtEl>
                                          <p:spTgt spid="14"/>
                                        </p:tgtEl>
                                      </p:cBhvr>
                                    </p:animEffect>
                                  </p:childTnLst>
                                </p:cTn>
                              </p:par>
                              <p:par>
                                <p:cTn id="96" presetID="10" presetClass="exit" presetSubtype="0" fill="hold" grpId="1" nodeType="withEffect">
                                  <p:stCondLst>
                                    <p:cond delay="0"/>
                                  </p:stCondLst>
                                  <p:childTnLst>
                                    <p:animEffect transition="out" filter="fade">
                                      <p:cBhvr>
                                        <p:cTn id="97" dur="500"/>
                                        <p:tgtEl>
                                          <p:spTgt spid="12"/>
                                        </p:tgtEl>
                                      </p:cBhvr>
                                    </p:animEffect>
                                    <p:set>
                                      <p:cBhvr>
                                        <p:cTn id="98" dur="1" fill="hold">
                                          <p:stCondLst>
                                            <p:cond delay="499"/>
                                          </p:stCondLst>
                                        </p:cTn>
                                        <p:tgtEl>
                                          <p:spTgt spid="12"/>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3"/>
                                        </p:tgtEl>
                                      </p:cBhvr>
                                    </p:animEffect>
                                    <p:set>
                                      <p:cBhvr>
                                        <p:cTn id="101" dur="1" fill="hold">
                                          <p:stCondLst>
                                            <p:cond delay="499"/>
                                          </p:stCondLst>
                                        </p:cTn>
                                        <p:tgtEl>
                                          <p:spTgt spid="13"/>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7"/>
                                        </p:tgtEl>
                                      </p:cBhvr>
                                    </p:animEffect>
                                    <p:set>
                                      <p:cBhvr>
                                        <p:cTn id="104" dur="1" fill="hold">
                                          <p:stCondLst>
                                            <p:cond delay="499"/>
                                          </p:stCondLst>
                                        </p:cTn>
                                        <p:tgtEl>
                                          <p:spTgt spid="17"/>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8"/>
                                        </p:tgtEl>
                                      </p:cBhvr>
                                    </p:animEffect>
                                    <p:set>
                                      <p:cBhvr>
                                        <p:cTn id="107" dur="1" fill="hold">
                                          <p:stCondLst>
                                            <p:cond delay="499"/>
                                          </p:stCondLst>
                                        </p:cTn>
                                        <p:tgtEl>
                                          <p:spTgt spid="18"/>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9"/>
                                        </p:tgtEl>
                                      </p:cBhvr>
                                    </p:animEffect>
                                    <p:set>
                                      <p:cBhvr>
                                        <p:cTn id="110" dur="1" fill="hold">
                                          <p:stCondLst>
                                            <p:cond delay="499"/>
                                          </p:stCondLst>
                                        </p:cTn>
                                        <p:tgtEl>
                                          <p:spTgt spid="19"/>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20"/>
                                        </p:tgtEl>
                                      </p:cBhvr>
                                    </p:animEffect>
                                    <p:set>
                                      <p:cBhvr>
                                        <p:cTn id="113" dur="1" fill="hold">
                                          <p:stCondLst>
                                            <p:cond delay="499"/>
                                          </p:stCondLst>
                                        </p:cTn>
                                        <p:tgtEl>
                                          <p:spTgt spid="20"/>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21"/>
                                        </p:tgtEl>
                                      </p:cBhvr>
                                    </p:animEffect>
                                    <p:set>
                                      <p:cBhvr>
                                        <p:cTn id="116" dur="1" fill="hold">
                                          <p:stCondLst>
                                            <p:cond delay="499"/>
                                          </p:stCondLst>
                                        </p:cTn>
                                        <p:tgtEl>
                                          <p:spTgt spid="21"/>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22"/>
                                        </p:tgtEl>
                                      </p:cBhvr>
                                    </p:animEffect>
                                    <p:set>
                                      <p:cBhvr>
                                        <p:cTn id="119" dur="1" fill="hold">
                                          <p:stCondLst>
                                            <p:cond delay="499"/>
                                          </p:stCondLst>
                                        </p:cTn>
                                        <p:tgtEl>
                                          <p:spTgt spid="22"/>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23"/>
                                        </p:tgtEl>
                                      </p:cBhvr>
                                    </p:animEffect>
                                    <p:set>
                                      <p:cBhvr>
                                        <p:cTn id="122" dur="1" fill="hold">
                                          <p:stCondLst>
                                            <p:cond delay="499"/>
                                          </p:stCondLst>
                                        </p:cTn>
                                        <p:tgtEl>
                                          <p:spTgt spid="23"/>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24"/>
                                        </p:tgtEl>
                                      </p:cBhvr>
                                    </p:animEffect>
                                    <p:set>
                                      <p:cBhvr>
                                        <p:cTn id="125" dur="1" fill="hold">
                                          <p:stCondLst>
                                            <p:cond delay="499"/>
                                          </p:stCondLst>
                                        </p:cTn>
                                        <p:tgtEl>
                                          <p:spTgt spid="24"/>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25"/>
                                        </p:tgtEl>
                                      </p:cBhvr>
                                    </p:animEffect>
                                    <p:set>
                                      <p:cBhvr>
                                        <p:cTn id="128" dur="1" fill="hold">
                                          <p:stCondLst>
                                            <p:cond delay="499"/>
                                          </p:stCondLst>
                                        </p:cTn>
                                        <p:tgtEl>
                                          <p:spTgt spid="25"/>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26"/>
                                        </p:tgtEl>
                                      </p:cBhvr>
                                    </p:animEffect>
                                    <p:set>
                                      <p:cBhvr>
                                        <p:cTn id="131" dur="1" fill="hold">
                                          <p:stCondLst>
                                            <p:cond delay="499"/>
                                          </p:stCondLst>
                                        </p:cTn>
                                        <p:tgtEl>
                                          <p:spTgt spid="26"/>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27"/>
                                        </p:tgtEl>
                                      </p:cBhvr>
                                    </p:animEffect>
                                    <p:set>
                                      <p:cBhvr>
                                        <p:cTn id="134" dur="1" fill="hold">
                                          <p:stCondLst>
                                            <p:cond delay="499"/>
                                          </p:stCondLst>
                                        </p:cTn>
                                        <p:tgtEl>
                                          <p:spTgt spid="27"/>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28"/>
                                        </p:tgtEl>
                                      </p:cBhvr>
                                    </p:animEffect>
                                    <p:set>
                                      <p:cBhvr>
                                        <p:cTn id="137" dur="1" fill="hold">
                                          <p:stCondLst>
                                            <p:cond delay="499"/>
                                          </p:stCondLst>
                                        </p:cTn>
                                        <p:tgtEl>
                                          <p:spTgt spid="28"/>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31"/>
                                        </p:tgtEl>
                                        <p:attrNameLst>
                                          <p:attrName>style.visibility</p:attrName>
                                        </p:attrNameLst>
                                      </p:cBhvr>
                                      <p:to>
                                        <p:strVal val="visible"/>
                                      </p:to>
                                    </p:set>
                                    <p:animEffect transition="in" filter="fade">
                                      <p:cBhvr>
                                        <p:cTn id="142" dur="500"/>
                                        <p:tgtEl>
                                          <p:spTgt spid="31"/>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32"/>
                                        </p:tgtEl>
                                        <p:attrNameLst>
                                          <p:attrName>style.visibility</p:attrName>
                                        </p:attrNameLst>
                                      </p:cBhvr>
                                      <p:to>
                                        <p:strVal val="visible"/>
                                      </p:to>
                                    </p:set>
                                    <p:animEffect transition="in" filter="fade">
                                      <p:cBhvr>
                                        <p:cTn id="145" dur="500"/>
                                        <p:tgtEl>
                                          <p:spTgt spid="32"/>
                                        </p:tgtEl>
                                      </p:cBhvr>
                                    </p:animEffect>
                                  </p:childTnLst>
                                </p:cTn>
                              </p:par>
                            </p:childTnLst>
                          </p:cTn>
                        </p:par>
                      </p:childTnLst>
                    </p:cTn>
                  </p:par>
                  <p:par>
                    <p:cTn id="146" fill="hold">
                      <p:stCondLst>
                        <p:cond delay="indefinite"/>
                      </p:stCondLst>
                      <p:childTnLst>
                        <p:par>
                          <p:cTn id="147" fill="hold">
                            <p:stCondLst>
                              <p:cond delay="0"/>
                            </p:stCondLst>
                            <p:childTnLst>
                              <p:par>
                                <p:cTn id="148" presetID="16" presetClass="entr" presetSubtype="37" fill="hold" grpId="0" nodeType="clickEffect">
                                  <p:stCondLst>
                                    <p:cond delay="0"/>
                                  </p:stCondLst>
                                  <p:childTnLst>
                                    <p:set>
                                      <p:cBhvr>
                                        <p:cTn id="149" dur="1" fill="hold">
                                          <p:stCondLst>
                                            <p:cond delay="0"/>
                                          </p:stCondLst>
                                        </p:cTn>
                                        <p:tgtEl>
                                          <p:spTgt spid="33"/>
                                        </p:tgtEl>
                                        <p:attrNameLst>
                                          <p:attrName>style.visibility</p:attrName>
                                        </p:attrNameLst>
                                      </p:cBhvr>
                                      <p:to>
                                        <p:strVal val="visible"/>
                                      </p:to>
                                    </p:set>
                                    <p:animEffect transition="in" filter="barn(outVertical)">
                                      <p:cBhvr>
                                        <p:cTn id="150" dur="500"/>
                                        <p:tgtEl>
                                          <p:spTgt spid="33"/>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xit" presetSubtype="0" fill="hold" nodeType="click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32"/>
                                        </p:tgtEl>
                                      </p:cBhvr>
                                    </p:animEffect>
                                    <p:set>
                                      <p:cBhvr>
                                        <p:cTn id="158" dur="1" fill="hold">
                                          <p:stCondLst>
                                            <p:cond delay="499"/>
                                          </p:stCondLst>
                                        </p:cTn>
                                        <p:tgtEl>
                                          <p:spTgt spid="32"/>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33"/>
                                        </p:tgtEl>
                                      </p:cBhvr>
                                    </p:animEffect>
                                    <p:set>
                                      <p:cBhvr>
                                        <p:cTn id="161" dur="1" fill="hold">
                                          <p:stCondLst>
                                            <p:cond delay="499"/>
                                          </p:stCondLst>
                                        </p:cTn>
                                        <p:tgtEl>
                                          <p:spTgt spid="33"/>
                                        </p:tgtEl>
                                        <p:attrNameLst>
                                          <p:attrName>style.visibility</p:attrName>
                                        </p:attrNameLst>
                                      </p:cBhvr>
                                      <p:to>
                                        <p:strVal val="hidden"/>
                                      </p:to>
                                    </p:set>
                                  </p:childTnLst>
                                </p:cTn>
                              </p:par>
                            </p:childTnLst>
                          </p:cTn>
                        </p:par>
                        <p:par>
                          <p:cTn id="162" fill="hold">
                            <p:stCondLst>
                              <p:cond delay="500"/>
                            </p:stCondLst>
                            <p:childTnLst>
                              <p:par>
                                <p:cTn id="163" presetID="23" presetClass="entr" presetSubtype="16" fill="hold" grpId="0" nodeType="afterEffect">
                                  <p:stCondLst>
                                    <p:cond delay="500"/>
                                  </p:stCondLst>
                                  <p:childTnLst>
                                    <p:set>
                                      <p:cBhvr>
                                        <p:cTn id="164" dur="1" fill="hold">
                                          <p:stCondLst>
                                            <p:cond delay="0"/>
                                          </p:stCondLst>
                                        </p:cTn>
                                        <p:tgtEl>
                                          <p:spTgt spid="11"/>
                                        </p:tgtEl>
                                        <p:attrNameLst>
                                          <p:attrName>style.visibility</p:attrName>
                                        </p:attrNameLst>
                                      </p:cBhvr>
                                      <p:to>
                                        <p:strVal val="visible"/>
                                      </p:to>
                                    </p:set>
                                    <p:anim calcmode="lin" valueType="num">
                                      <p:cBhvr>
                                        <p:cTn id="165" dur="500" fill="hold"/>
                                        <p:tgtEl>
                                          <p:spTgt spid="11"/>
                                        </p:tgtEl>
                                        <p:attrNameLst>
                                          <p:attrName>ppt_w</p:attrName>
                                        </p:attrNameLst>
                                      </p:cBhvr>
                                      <p:tavLst>
                                        <p:tav tm="0">
                                          <p:val>
                                            <p:fltVal val="0"/>
                                          </p:val>
                                        </p:tav>
                                        <p:tav tm="100000">
                                          <p:val>
                                            <p:strVal val="#ppt_w"/>
                                          </p:val>
                                        </p:tav>
                                      </p:tavLst>
                                    </p:anim>
                                    <p:anim calcmode="lin" valueType="num">
                                      <p:cBhvr>
                                        <p:cTn id="166"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67" fill="hold">
                      <p:stCondLst>
                        <p:cond delay="indefinite"/>
                      </p:stCondLst>
                      <p:childTnLst>
                        <p:par>
                          <p:cTn id="168" fill="hold">
                            <p:stCondLst>
                              <p:cond delay="0"/>
                            </p:stCondLst>
                            <p:childTnLst>
                              <p:par>
                                <p:cTn id="169" presetID="23" presetClass="entr" presetSubtype="16" fill="hold" grpId="0" nodeType="clickEffect">
                                  <p:stCondLst>
                                    <p:cond delay="250"/>
                                  </p:stCondLst>
                                  <p:childTnLst>
                                    <p:set>
                                      <p:cBhvr>
                                        <p:cTn id="170" dur="1" fill="hold">
                                          <p:stCondLst>
                                            <p:cond delay="0"/>
                                          </p:stCondLst>
                                        </p:cTn>
                                        <p:tgtEl>
                                          <p:spTgt spid="10"/>
                                        </p:tgtEl>
                                        <p:attrNameLst>
                                          <p:attrName>style.visibility</p:attrName>
                                        </p:attrNameLst>
                                      </p:cBhvr>
                                      <p:to>
                                        <p:strVal val="visible"/>
                                      </p:to>
                                    </p:set>
                                    <p:anim calcmode="lin" valueType="num">
                                      <p:cBhvr>
                                        <p:cTn id="171" dur="500" fill="hold"/>
                                        <p:tgtEl>
                                          <p:spTgt spid="10"/>
                                        </p:tgtEl>
                                        <p:attrNameLst>
                                          <p:attrName>ppt_w</p:attrName>
                                        </p:attrNameLst>
                                      </p:cBhvr>
                                      <p:tavLst>
                                        <p:tav tm="0">
                                          <p:val>
                                            <p:fltVal val="0"/>
                                          </p:val>
                                        </p:tav>
                                        <p:tav tm="100000">
                                          <p:val>
                                            <p:strVal val="#ppt_w"/>
                                          </p:val>
                                        </p:tav>
                                      </p:tavLst>
                                    </p:anim>
                                    <p:anim calcmode="lin" valueType="num">
                                      <p:cBhvr>
                                        <p:cTn id="172" dur="500" fill="hold"/>
                                        <p:tgtEl>
                                          <p:spTgt spid="10"/>
                                        </p:tgtEl>
                                        <p:attrNameLst>
                                          <p:attrName>ppt_h</p:attrName>
                                        </p:attrNameLst>
                                      </p:cBhvr>
                                      <p:tavLst>
                                        <p:tav tm="0">
                                          <p:val>
                                            <p:fltVal val="0"/>
                                          </p:val>
                                        </p:tav>
                                        <p:tav tm="100000">
                                          <p:val>
                                            <p:strVal val="#ppt_h"/>
                                          </p:val>
                                        </p:tav>
                                      </p:tavLst>
                                    </p:anim>
                                  </p:childTnLst>
                                </p:cTn>
                              </p:par>
                              <p:par>
                                <p:cTn id="173" presetID="23" presetClass="exit" presetSubtype="32" fill="hold" grpId="1" nodeType="withEffect">
                                  <p:stCondLst>
                                    <p:cond delay="0"/>
                                  </p:stCondLst>
                                  <p:childTnLst>
                                    <p:anim calcmode="lin" valueType="num">
                                      <p:cBhvr>
                                        <p:cTn id="174" dur="500"/>
                                        <p:tgtEl>
                                          <p:spTgt spid="11"/>
                                        </p:tgtEl>
                                        <p:attrNameLst>
                                          <p:attrName>ppt_w</p:attrName>
                                        </p:attrNameLst>
                                      </p:cBhvr>
                                      <p:tavLst>
                                        <p:tav tm="0">
                                          <p:val>
                                            <p:strVal val="ppt_w"/>
                                          </p:val>
                                        </p:tav>
                                        <p:tav tm="100000">
                                          <p:val>
                                            <p:fltVal val="0"/>
                                          </p:val>
                                        </p:tav>
                                      </p:tavLst>
                                    </p:anim>
                                    <p:anim calcmode="lin" valueType="num">
                                      <p:cBhvr>
                                        <p:cTn id="175" dur="500"/>
                                        <p:tgtEl>
                                          <p:spTgt spid="11"/>
                                        </p:tgtEl>
                                        <p:attrNameLst>
                                          <p:attrName>ppt_h</p:attrName>
                                        </p:attrNameLst>
                                      </p:cBhvr>
                                      <p:tavLst>
                                        <p:tav tm="0">
                                          <p:val>
                                            <p:strVal val="ppt_h"/>
                                          </p:val>
                                        </p:tav>
                                        <p:tav tm="100000">
                                          <p:val>
                                            <p:fltVal val="0"/>
                                          </p:val>
                                        </p:tav>
                                      </p:tavLst>
                                    </p:anim>
                                    <p:set>
                                      <p:cBhvr>
                                        <p:cTn id="176" dur="1" fill="hold">
                                          <p:stCondLst>
                                            <p:cond delay="499"/>
                                          </p:stCondLst>
                                        </p:cTn>
                                        <p:tgtEl>
                                          <p:spTgt spid="11"/>
                                        </p:tgtEl>
                                        <p:attrNameLst>
                                          <p:attrName>style.visibility</p:attrName>
                                        </p:attrNameLst>
                                      </p:cBhvr>
                                      <p:to>
                                        <p:strVal val="hidden"/>
                                      </p:to>
                                    </p:set>
                                  </p:childTnLst>
                                </p:cTn>
                              </p:par>
                            </p:childTnLst>
                          </p:cTn>
                        </p:par>
                      </p:childTnLst>
                    </p:cTn>
                  </p:par>
                  <p:par>
                    <p:cTn id="177" fill="hold">
                      <p:stCondLst>
                        <p:cond delay="indefinite"/>
                      </p:stCondLst>
                      <p:childTnLst>
                        <p:par>
                          <p:cTn id="178" fill="hold">
                            <p:stCondLst>
                              <p:cond delay="0"/>
                            </p:stCondLst>
                            <p:childTnLst>
                              <p:par>
                                <p:cTn id="179" presetID="23" presetClass="entr" presetSubtype="16" fill="hold" grpId="0" nodeType="clickEffect">
                                  <p:stCondLst>
                                    <p:cond delay="250"/>
                                  </p:stCondLst>
                                  <p:childTnLst>
                                    <p:set>
                                      <p:cBhvr>
                                        <p:cTn id="180" dur="1" fill="hold">
                                          <p:stCondLst>
                                            <p:cond delay="0"/>
                                          </p:stCondLst>
                                        </p:cTn>
                                        <p:tgtEl>
                                          <p:spTgt spid="2"/>
                                        </p:tgtEl>
                                        <p:attrNameLst>
                                          <p:attrName>style.visibility</p:attrName>
                                        </p:attrNameLst>
                                      </p:cBhvr>
                                      <p:to>
                                        <p:strVal val="visible"/>
                                      </p:to>
                                    </p:set>
                                    <p:anim calcmode="lin" valueType="num">
                                      <p:cBhvr>
                                        <p:cTn id="181" dur="500" fill="hold"/>
                                        <p:tgtEl>
                                          <p:spTgt spid="2"/>
                                        </p:tgtEl>
                                        <p:attrNameLst>
                                          <p:attrName>ppt_w</p:attrName>
                                        </p:attrNameLst>
                                      </p:cBhvr>
                                      <p:tavLst>
                                        <p:tav tm="0">
                                          <p:val>
                                            <p:fltVal val="0"/>
                                          </p:val>
                                        </p:tav>
                                        <p:tav tm="100000">
                                          <p:val>
                                            <p:strVal val="#ppt_w"/>
                                          </p:val>
                                        </p:tav>
                                      </p:tavLst>
                                    </p:anim>
                                    <p:anim calcmode="lin" valueType="num">
                                      <p:cBhvr>
                                        <p:cTn id="182" dur="500" fill="hold"/>
                                        <p:tgtEl>
                                          <p:spTgt spid="2"/>
                                        </p:tgtEl>
                                        <p:attrNameLst>
                                          <p:attrName>ppt_h</p:attrName>
                                        </p:attrNameLst>
                                      </p:cBhvr>
                                      <p:tavLst>
                                        <p:tav tm="0">
                                          <p:val>
                                            <p:fltVal val="0"/>
                                          </p:val>
                                        </p:tav>
                                        <p:tav tm="100000">
                                          <p:val>
                                            <p:strVal val="#ppt_h"/>
                                          </p:val>
                                        </p:tav>
                                      </p:tavLst>
                                    </p:anim>
                                  </p:childTnLst>
                                </p:cTn>
                              </p:par>
                              <p:par>
                                <p:cTn id="183" presetID="23" presetClass="exit" presetSubtype="32" fill="hold" grpId="1" nodeType="withEffect">
                                  <p:stCondLst>
                                    <p:cond delay="0"/>
                                  </p:stCondLst>
                                  <p:childTnLst>
                                    <p:anim calcmode="lin" valueType="num">
                                      <p:cBhvr>
                                        <p:cTn id="184" dur="500"/>
                                        <p:tgtEl>
                                          <p:spTgt spid="10"/>
                                        </p:tgtEl>
                                        <p:attrNameLst>
                                          <p:attrName>ppt_w</p:attrName>
                                        </p:attrNameLst>
                                      </p:cBhvr>
                                      <p:tavLst>
                                        <p:tav tm="0">
                                          <p:val>
                                            <p:strVal val="ppt_w"/>
                                          </p:val>
                                        </p:tav>
                                        <p:tav tm="100000">
                                          <p:val>
                                            <p:fltVal val="0"/>
                                          </p:val>
                                        </p:tav>
                                      </p:tavLst>
                                    </p:anim>
                                    <p:anim calcmode="lin" valueType="num">
                                      <p:cBhvr>
                                        <p:cTn id="185" dur="500"/>
                                        <p:tgtEl>
                                          <p:spTgt spid="10"/>
                                        </p:tgtEl>
                                        <p:attrNameLst>
                                          <p:attrName>ppt_h</p:attrName>
                                        </p:attrNameLst>
                                      </p:cBhvr>
                                      <p:tavLst>
                                        <p:tav tm="0">
                                          <p:val>
                                            <p:strVal val="ppt_h"/>
                                          </p:val>
                                        </p:tav>
                                        <p:tav tm="100000">
                                          <p:val>
                                            <p:fltVal val="0"/>
                                          </p:val>
                                        </p:tav>
                                      </p:tavLst>
                                    </p:anim>
                                    <p:set>
                                      <p:cBhvr>
                                        <p:cTn id="186" dur="1" fill="hold">
                                          <p:stCondLst>
                                            <p:cond delay="499"/>
                                          </p:stCondLst>
                                        </p:cTn>
                                        <p:tgtEl>
                                          <p:spTgt spid="10"/>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23" presetClass="entr" presetSubtype="16" fill="hold" grpId="0" nodeType="clickEffect">
                                  <p:stCondLst>
                                    <p:cond delay="250"/>
                                  </p:stCondLst>
                                  <p:childTnLst>
                                    <p:set>
                                      <p:cBhvr>
                                        <p:cTn id="190" dur="1" fill="hold">
                                          <p:stCondLst>
                                            <p:cond delay="0"/>
                                          </p:stCondLst>
                                        </p:cTn>
                                        <p:tgtEl>
                                          <p:spTgt spid="3"/>
                                        </p:tgtEl>
                                        <p:attrNameLst>
                                          <p:attrName>style.visibility</p:attrName>
                                        </p:attrNameLst>
                                      </p:cBhvr>
                                      <p:to>
                                        <p:strVal val="visible"/>
                                      </p:to>
                                    </p:set>
                                    <p:anim calcmode="lin" valueType="num">
                                      <p:cBhvr>
                                        <p:cTn id="191" dur="500" fill="hold"/>
                                        <p:tgtEl>
                                          <p:spTgt spid="3"/>
                                        </p:tgtEl>
                                        <p:attrNameLst>
                                          <p:attrName>ppt_w</p:attrName>
                                        </p:attrNameLst>
                                      </p:cBhvr>
                                      <p:tavLst>
                                        <p:tav tm="0">
                                          <p:val>
                                            <p:fltVal val="0"/>
                                          </p:val>
                                        </p:tav>
                                        <p:tav tm="100000">
                                          <p:val>
                                            <p:strVal val="#ppt_w"/>
                                          </p:val>
                                        </p:tav>
                                      </p:tavLst>
                                    </p:anim>
                                    <p:anim calcmode="lin" valueType="num">
                                      <p:cBhvr>
                                        <p:cTn id="192" dur="500" fill="hold"/>
                                        <p:tgtEl>
                                          <p:spTgt spid="3"/>
                                        </p:tgtEl>
                                        <p:attrNameLst>
                                          <p:attrName>ppt_h</p:attrName>
                                        </p:attrNameLst>
                                      </p:cBhvr>
                                      <p:tavLst>
                                        <p:tav tm="0">
                                          <p:val>
                                            <p:fltVal val="0"/>
                                          </p:val>
                                        </p:tav>
                                        <p:tav tm="100000">
                                          <p:val>
                                            <p:strVal val="#ppt_h"/>
                                          </p:val>
                                        </p:tav>
                                      </p:tavLst>
                                    </p:anim>
                                  </p:childTnLst>
                                </p:cTn>
                              </p:par>
                              <p:par>
                                <p:cTn id="193" presetID="23" presetClass="exit" presetSubtype="32" fill="hold" grpId="1" nodeType="withEffect">
                                  <p:stCondLst>
                                    <p:cond delay="0"/>
                                  </p:stCondLst>
                                  <p:childTnLst>
                                    <p:anim calcmode="lin" valueType="num">
                                      <p:cBhvr>
                                        <p:cTn id="194" dur="500"/>
                                        <p:tgtEl>
                                          <p:spTgt spid="2"/>
                                        </p:tgtEl>
                                        <p:attrNameLst>
                                          <p:attrName>ppt_w</p:attrName>
                                        </p:attrNameLst>
                                      </p:cBhvr>
                                      <p:tavLst>
                                        <p:tav tm="0">
                                          <p:val>
                                            <p:strVal val="ppt_w"/>
                                          </p:val>
                                        </p:tav>
                                        <p:tav tm="100000">
                                          <p:val>
                                            <p:fltVal val="0"/>
                                          </p:val>
                                        </p:tav>
                                      </p:tavLst>
                                    </p:anim>
                                    <p:anim calcmode="lin" valueType="num">
                                      <p:cBhvr>
                                        <p:cTn id="195" dur="500"/>
                                        <p:tgtEl>
                                          <p:spTgt spid="2"/>
                                        </p:tgtEl>
                                        <p:attrNameLst>
                                          <p:attrName>ppt_h</p:attrName>
                                        </p:attrNameLst>
                                      </p:cBhvr>
                                      <p:tavLst>
                                        <p:tav tm="0">
                                          <p:val>
                                            <p:strVal val="ppt_h"/>
                                          </p:val>
                                        </p:tav>
                                        <p:tav tm="100000">
                                          <p:val>
                                            <p:fltVal val="0"/>
                                          </p:val>
                                        </p:tav>
                                      </p:tavLst>
                                    </p:anim>
                                    <p:set>
                                      <p:cBhvr>
                                        <p:cTn id="196" dur="1" fill="hold">
                                          <p:stCondLst>
                                            <p:cond delay="499"/>
                                          </p:stCondLst>
                                        </p:cTn>
                                        <p:tgtEl>
                                          <p:spTgt spid="2"/>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23" presetClass="entr" presetSubtype="16" fill="hold" grpId="0" nodeType="clickEffect">
                                  <p:stCondLst>
                                    <p:cond delay="250"/>
                                  </p:stCondLst>
                                  <p:childTnLst>
                                    <p:set>
                                      <p:cBhvr>
                                        <p:cTn id="200" dur="1" fill="hold">
                                          <p:stCondLst>
                                            <p:cond delay="0"/>
                                          </p:stCondLst>
                                        </p:cTn>
                                        <p:tgtEl>
                                          <p:spTgt spid="8"/>
                                        </p:tgtEl>
                                        <p:attrNameLst>
                                          <p:attrName>style.visibility</p:attrName>
                                        </p:attrNameLst>
                                      </p:cBhvr>
                                      <p:to>
                                        <p:strVal val="visible"/>
                                      </p:to>
                                    </p:set>
                                    <p:anim calcmode="lin" valueType="num">
                                      <p:cBhvr>
                                        <p:cTn id="201" dur="500" fill="hold"/>
                                        <p:tgtEl>
                                          <p:spTgt spid="8"/>
                                        </p:tgtEl>
                                        <p:attrNameLst>
                                          <p:attrName>ppt_w</p:attrName>
                                        </p:attrNameLst>
                                      </p:cBhvr>
                                      <p:tavLst>
                                        <p:tav tm="0">
                                          <p:val>
                                            <p:fltVal val="0"/>
                                          </p:val>
                                        </p:tav>
                                        <p:tav tm="100000">
                                          <p:val>
                                            <p:strVal val="#ppt_w"/>
                                          </p:val>
                                        </p:tav>
                                      </p:tavLst>
                                    </p:anim>
                                    <p:anim calcmode="lin" valueType="num">
                                      <p:cBhvr>
                                        <p:cTn id="202" dur="500" fill="hold"/>
                                        <p:tgtEl>
                                          <p:spTgt spid="8"/>
                                        </p:tgtEl>
                                        <p:attrNameLst>
                                          <p:attrName>ppt_h</p:attrName>
                                        </p:attrNameLst>
                                      </p:cBhvr>
                                      <p:tavLst>
                                        <p:tav tm="0">
                                          <p:val>
                                            <p:fltVal val="0"/>
                                          </p:val>
                                        </p:tav>
                                        <p:tav tm="100000">
                                          <p:val>
                                            <p:strVal val="#ppt_h"/>
                                          </p:val>
                                        </p:tav>
                                      </p:tavLst>
                                    </p:anim>
                                  </p:childTnLst>
                                </p:cTn>
                              </p:par>
                              <p:par>
                                <p:cTn id="203" presetID="23" presetClass="exit" presetSubtype="32" fill="hold" grpId="1" nodeType="withEffect">
                                  <p:stCondLst>
                                    <p:cond delay="0"/>
                                  </p:stCondLst>
                                  <p:childTnLst>
                                    <p:anim calcmode="lin" valueType="num">
                                      <p:cBhvr>
                                        <p:cTn id="204" dur="500"/>
                                        <p:tgtEl>
                                          <p:spTgt spid="3"/>
                                        </p:tgtEl>
                                        <p:attrNameLst>
                                          <p:attrName>ppt_w</p:attrName>
                                        </p:attrNameLst>
                                      </p:cBhvr>
                                      <p:tavLst>
                                        <p:tav tm="0">
                                          <p:val>
                                            <p:strVal val="ppt_w"/>
                                          </p:val>
                                        </p:tav>
                                        <p:tav tm="100000">
                                          <p:val>
                                            <p:fltVal val="0"/>
                                          </p:val>
                                        </p:tav>
                                      </p:tavLst>
                                    </p:anim>
                                    <p:anim calcmode="lin" valueType="num">
                                      <p:cBhvr>
                                        <p:cTn id="205" dur="500"/>
                                        <p:tgtEl>
                                          <p:spTgt spid="3"/>
                                        </p:tgtEl>
                                        <p:attrNameLst>
                                          <p:attrName>ppt_h</p:attrName>
                                        </p:attrNameLst>
                                      </p:cBhvr>
                                      <p:tavLst>
                                        <p:tav tm="0">
                                          <p:val>
                                            <p:strVal val="ppt_h"/>
                                          </p:val>
                                        </p:tav>
                                        <p:tav tm="100000">
                                          <p:val>
                                            <p:fltVal val="0"/>
                                          </p:val>
                                        </p:tav>
                                      </p:tavLst>
                                    </p:anim>
                                    <p:set>
                                      <p:cBhvr>
                                        <p:cTn id="20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4" grpId="1"/>
      <p:bldP spid="12" grpId="0"/>
      <p:bldP spid="12" grpId="1"/>
      <p:bldP spid="12" grpId="2"/>
      <p:bldP spid="13" grpId="0"/>
      <p:bldP spid="13" grpId="1"/>
      <p:bldP spid="13"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29" grpId="1"/>
      <p:bldP spid="30" grpId="1"/>
      <p:bldP spid="11" grpId="0"/>
      <p:bldP spid="11" grpId="1"/>
      <p:bldP spid="10" grpId="0"/>
      <p:bldP spid="10" grpId="1"/>
      <p:bldP spid="2" grpId="0"/>
      <p:bldP spid="2" grpId="1"/>
      <p:bldP spid="3" grpId="0"/>
      <p:bldP spid="3" grpId="1"/>
      <p:bldP spid="8" grpId="0"/>
      <p:bldP spid="32" grpId="0" animBg="1"/>
      <p:bldP spid="32" grpId="1" animBg="1"/>
      <p:bldP spid="33" grpId="0" animBg="1"/>
      <p:bldP spid="33"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A49C70-E448-B951-E117-D0A4220CF4C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911"/>
          <a:stretch/>
        </p:blipFill>
        <p:spPr>
          <a:xfrm>
            <a:off x="0" y="0"/>
            <a:ext cx="9144000" cy="6858000"/>
          </a:xfrm>
          <a:prstGeom prst="rect">
            <a:avLst/>
          </a:prstGeom>
        </p:spPr>
      </p:pic>
      <p:sp>
        <p:nvSpPr>
          <p:cNvPr id="17" name="!!Morph">
            <a:extLst>
              <a:ext uri="{FF2B5EF4-FFF2-40B4-BE49-F238E27FC236}">
                <a16:creationId xmlns:a16="http://schemas.microsoft.com/office/drawing/2014/main" id="{BB8A5E3E-ED69-4EEE-8219-8685703153D9}"/>
              </a:ext>
            </a:extLst>
          </p:cNvPr>
          <p:cNvSpPr txBox="1">
            <a:spLocks noChangeArrowheads="1"/>
          </p:cNvSpPr>
          <p:nvPr/>
        </p:nvSpPr>
        <p:spPr bwMode="auto">
          <a:xfrm>
            <a:off x="471130" y="5034336"/>
            <a:ext cx="8201740" cy="1260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fontAlgn="auto">
              <a:spcAft>
                <a:spcPts val="0"/>
              </a:spcAft>
            </a:pPr>
            <a:r>
              <a:rPr lang="en-US" altLang="en-US" sz="3200" b="1" dirty="0">
                <a:ln w="17780" cmpd="sng">
                  <a:solidFill>
                    <a:srgbClr val="FFFFFF"/>
                  </a:solidFill>
                  <a:prstDash val="solid"/>
                  <a:miter lim="800000"/>
                </a:ln>
                <a:solidFill>
                  <a:srgbClr val="FF5050"/>
                </a:solidFill>
                <a:effectLst>
                  <a:glow rad="101600">
                    <a:schemeClr val="tx1"/>
                  </a:glow>
                  <a:outerShdw blurRad="50800" algn="tl" rotWithShape="0">
                    <a:srgbClr val="000000"/>
                  </a:outerShdw>
                </a:effectLst>
                <a:latin typeface="Calibri" panose="020F0502020204030204" pitchFamily="34" charset="0"/>
              </a:rPr>
              <a:t>stiffnecked uncircumcised in heart and ears! always resist the Holy Spirit</a:t>
            </a:r>
            <a:endParaRPr lang="en-US" altLang="en-US" sz="3200" b="1" i="1" dirty="0">
              <a:ln w="17780" cmpd="sng">
                <a:solidFill>
                  <a:srgbClr val="FFFFFF"/>
                </a:solidFill>
                <a:prstDash val="solid"/>
                <a:miter lim="800000"/>
              </a:ln>
              <a:solidFill>
                <a:srgbClr val="FF5050"/>
              </a:solidFill>
              <a:effectLst>
                <a:glow rad="101600">
                  <a:schemeClr val="tx1"/>
                </a:glow>
                <a:outerShdw blurRad="50800" algn="tl" rotWithShape="0">
                  <a:srgbClr val="000000"/>
                </a:outerShdw>
              </a:effectLst>
              <a:latin typeface="Calibri" panose="020F0502020204030204" pitchFamily="34" charset="0"/>
            </a:endParaRPr>
          </a:p>
        </p:txBody>
      </p:sp>
      <p:sp>
        <p:nvSpPr>
          <p:cNvPr id="13" name="Final">
            <a:extLst>
              <a:ext uri="{FF2B5EF4-FFF2-40B4-BE49-F238E27FC236}">
                <a16:creationId xmlns:a16="http://schemas.microsoft.com/office/drawing/2014/main" id="{7D581920-776F-9AC0-A6D6-D600AABD743D}"/>
              </a:ext>
            </a:extLst>
          </p:cNvPr>
          <p:cNvSpPr txBox="1">
            <a:spLocks noChangeArrowheads="1"/>
          </p:cNvSpPr>
          <p:nvPr/>
        </p:nvSpPr>
        <p:spPr bwMode="auto">
          <a:xfrm>
            <a:off x="444589" y="2609635"/>
            <a:ext cx="8254823" cy="366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fontAlgn="auto">
              <a:spcAft>
                <a:spcPts val="0"/>
              </a:spcAft>
            </a:pPr>
            <a:r>
              <a:rPr lang="en-US" altLang="en-US" sz="3200"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Solomon built Him a house</a:t>
            </a:r>
          </a:p>
          <a:p>
            <a:pPr fontAlgn="auto">
              <a:spcAft>
                <a:spcPts val="0"/>
              </a:spcAft>
            </a:pP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However, the Most High </a:t>
            </a:r>
          </a:p>
          <a:p>
            <a:pPr fontAlgn="auto">
              <a:spcAft>
                <a:spcPts val="0"/>
              </a:spcAft>
            </a:pP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does not dwell in temples made with hands</a:t>
            </a:r>
          </a:p>
          <a:p>
            <a:pPr fontAlgn="auto">
              <a:spcAft>
                <a:spcPts val="0"/>
              </a:spcAft>
            </a:pP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r>
              <a:rPr lang="en-US" altLang="en-US" sz="3200" b="1" dirty="0">
                <a:ln w="17780" cmpd="sng">
                  <a:solidFill>
                    <a:srgbClr val="FFFFFF"/>
                  </a:solidFill>
                  <a:prstDash val="solid"/>
                  <a:miter lim="800000"/>
                </a:ln>
                <a:solidFill>
                  <a:srgbClr val="FF5050"/>
                </a:solidFill>
                <a:effectLst>
                  <a:glow rad="101600">
                    <a:schemeClr val="tx1"/>
                  </a:glow>
                  <a:outerShdw blurRad="50800" algn="tl" rotWithShape="0">
                    <a:srgbClr val="000000"/>
                  </a:outerShdw>
                </a:effectLst>
                <a:latin typeface="Calibri" panose="020F0502020204030204" pitchFamily="34" charset="0"/>
              </a:rPr>
              <a:t>stiffnecked uncircumcised in heart and ears! always resist the Holy Spirit</a:t>
            </a:r>
            <a:endParaRPr lang="en-US" altLang="en-US" sz="3200" b="1" i="1" dirty="0">
              <a:ln w="17780" cmpd="sng">
                <a:solidFill>
                  <a:srgbClr val="FFFFFF"/>
                </a:solidFill>
                <a:prstDash val="solid"/>
                <a:miter lim="800000"/>
              </a:ln>
              <a:solidFill>
                <a:srgbClr val="FF5050"/>
              </a:solidFill>
              <a:effectLst>
                <a:glow rad="101600">
                  <a:schemeClr val="tx1"/>
                </a:glow>
                <a:outerShdw blurRad="50800" algn="tl" rotWithShape="0">
                  <a:srgbClr val="000000"/>
                </a:outerShdw>
              </a:effectLst>
              <a:latin typeface="Calibri" panose="020F0502020204030204" pitchFamily="34" charset="0"/>
            </a:endParaRPr>
          </a:p>
        </p:txBody>
      </p:sp>
      <p:sp>
        <p:nvSpPr>
          <p:cNvPr id="4" name="Main">
            <a:extLst>
              <a:ext uri="{FF2B5EF4-FFF2-40B4-BE49-F238E27FC236}">
                <a16:creationId xmlns:a16="http://schemas.microsoft.com/office/drawing/2014/main" id="{BADF4B68-F993-1E53-669E-E52BF6EE2C86}"/>
              </a:ext>
            </a:extLst>
          </p:cNvPr>
          <p:cNvSpPr>
            <a:spLocks noGrp="1" noChangeArrowheads="1"/>
          </p:cNvSpPr>
          <p:nvPr>
            <p:ph type="title"/>
          </p:nvPr>
        </p:nvSpPr>
        <p:spPr>
          <a:xfrm>
            <a:off x="261258" y="2150347"/>
            <a:ext cx="8621485" cy="4360985"/>
          </a:xfrm>
        </p:spPr>
        <p:txBody>
          <a:bodyPr>
            <a:normAutofit fontScale="90000"/>
            <a:scene3d>
              <a:camera prst="orthographicFront"/>
              <a:lightRig rig="flat" dir="t"/>
            </a:scene3d>
            <a:sp3d extrusionH="57150" prstMaterial="plastic">
              <a:bevelT w="38100" h="38100"/>
            </a:sp3d>
          </a:bodyPr>
          <a:lstStyle/>
          <a:p>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Solomon built Him a house. However, the Most High does not dwell in temples made with hands, as the prophet says: 'Heaven is My throne, And earth is My footstool. What house will you build for Me? says the LORD, Or what is the place of My rest? Has My hand not made all these things?' You stiffnecked and uncircumcised in heart and ears! You always resist the Holy Spirit; as your fathers did, so do you." </a:t>
            </a:r>
            <a:r>
              <a:rPr lang="en-US" altLang="en-US" sz="33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3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7:47-51 </a:t>
            </a:r>
          </a:p>
        </p:txBody>
      </p:sp>
      <p:sp>
        <p:nvSpPr>
          <p:cNvPr id="5" name="Rectangle 2">
            <a:extLst>
              <a:ext uri="{FF2B5EF4-FFF2-40B4-BE49-F238E27FC236}">
                <a16:creationId xmlns:a16="http://schemas.microsoft.com/office/drawing/2014/main" id="{BEE56FCF-971D-615C-DEBC-1671C3105D8B}"/>
              </a:ext>
            </a:extLst>
          </p:cNvPr>
          <p:cNvSpPr txBox="1">
            <a:spLocks noChangeArrowheads="1"/>
          </p:cNvSpPr>
          <p:nvPr/>
        </p:nvSpPr>
        <p:spPr bwMode="auto">
          <a:xfrm>
            <a:off x="488777" y="1107583"/>
            <a:ext cx="2687153" cy="80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tabernacle</a:t>
            </a:r>
          </a:p>
        </p:txBody>
      </p:sp>
      <p:sp>
        <p:nvSpPr>
          <p:cNvPr id="6" name="Rectangle 2">
            <a:extLst>
              <a:ext uri="{FF2B5EF4-FFF2-40B4-BE49-F238E27FC236}">
                <a16:creationId xmlns:a16="http://schemas.microsoft.com/office/drawing/2014/main" id="{0AC81C4F-5D24-2EB7-E480-2A206AAFD54B}"/>
              </a:ext>
            </a:extLst>
          </p:cNvPr>
          <p:cNvSpPr txBox="1">
            <a:spLocks noChangeArrowheads="1"/>
          </p:cNvSpPr>
          <p:nvPr/>
        </p:nvSpPr>
        <p:spPr bwMode="auto">
          <a:xfrm>
            <a:off x="1924537" y="164713"/>
            <a:ext cx="5294927" cy="99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Your light and truth</a:t>
            </a:r>
          </a:p>
        </p:txBody>
      </p:sp>
      <p:sp>
        <p:nvSpPr>
          <p:cNvPr id="7" name="Rectangle 2">
            <a:extLst>
              <a:ext uri="{FF2B5EF4-FFF2-40B4-BE49-F238E27FC236}">
                <a16:creationId xmlns:a16="http://schemas.microsoft.com/office/drawing/2014/main" id="{3EA24A7B-C6F5-0520-432B-B76160C6D34A}"/>
              </a:ext>
            </a:extLst>
          </p:cNvPr>
          <p:cNvSpPr txBox="1">
            <a:spLocks noChangeArrowheads="1"/>
          </p:cNvSpPr>
          <p:nvPr/>
        </p:nvSpPr>
        <p:spPr bwMode="auto">
          <a:xfrm>
            <a:off x="6099350" y="1107583"/>
            <a:ext cx="2353640" cy="80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holy hill</a:t>
            </a:r>
          </a:p>
        </p:txBody>
      </p:sp>
      <p:sp>
        <p:nvSpPr>
          <p:cNvPr id="2" name="Title 1">
            <a:extLst>
              <a:ext uri="{FF2B5EF4-FFF2-40B4-BE49-F238E27FC236}">
                <a16:creationId xmlns:a16="http://schemas.microsoft.com/office/drawing/2014/main" id="{29D98220-92B7-FF4F-9947-6219D3FB525F}"/>
              </a:ext>
            </a:extLst>
          </p:cNvPr>
          <p:cNvSpPr txBox="1">
            <a:spLocks/>
          </p:cNvSpPr>
          <p:nvPr/>
        </p:nvSpPr>
        <p:spPr>
          <a:xfrm>
            <a:off x="4855558" y="5495389"/>
            <a:ext cx="393337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 name="Rectangle 2">
            <a:extLst>
              <a:ext uri="{FF2B5EF4-FFF2-40B4-BE49-F238E27FC236}">
                <a16:creationId xmlns:a16="http://schemas.microsoft.com/office/drawing/2014/main" id="{0F08B2F4-E126-6899-CADA-9FB34318E9AA}"/>
              </a:ext>
            </a:extLst>
          </p:cNvPr>
          <p:cNvSpPr txBox="1">
            <a:spLocks noChangeArrowheads="1"/>
          </p:cNvSpPr>
          <p:nvPr/>
        </p:nvSpPr>
        <p:spPr bwMode="auto">
          <a:xfrm>
            <a:off x="4825398" y="5416257"/>
            <a:ext cx="3975374" cy="759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resist the Holy Spirit</a:t>
            </a:r>
            <a:endParaRPr kumimoji="0" lang="en-US" altLang="en-US" sz="3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BFE14D2F-10B0-CA71-3782-3CAAE13CF8FD}"/>
              </a:ext>
            </a:extLst>
          </p:cNvPr>
          <p:cNvSpPr txBox="1">
            <a:spLocks noChangeArrowheads="1"/>
          </p:cNvSpPr>
          <p:nvPr/>
        </p:nvSpPr>
        <p:spPr bwMode="auto">
          <a:xfrm>
            <a:off x="1074159" y="1966913"/>
            <a:ext cx="5405221" cy="825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Solomon built Him a house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BAFC8091-CD19-74FA-B6B9-B549039E598A}"/>
              </a:ext>
            </a:extLst>
          </p:cNvPr>
          <p:cNvSpPr txBox="1">
            <a:spLocks noChangeArrowheads="1"/>
          </p:cNvSpPr>
          <p:nvPr/>
        </p:nvSpPr>
        <p:spPr bwMode="auto">
          <a:xfrm>
            <a:off x="6072188" y="2019300"/>
            <a:ext cx="2607468" cy="719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However, the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B39F7674-8386-8B89-7303-E6F5D9BF25C5}"/>
              </a:ext>
            </a:extLst>
          </p:cNvPr>
          <p:cNvSpPr txBox="1">
            <a:spLocks noChangeArrowheads="1"/>
          </p:cNvSpPr>
          <p:nvPr/>
        </p:nvSpPr>
        <p:spPr bwMode="auto">
          <a:xfrm>
            <a:off x="321469" y="2525330"/>
            <a:ext cx="2170016" cy="684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Most High</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9B0C951C-6345-2E28-11F1-13620BE429DD}"/>
              </a:ext>
            </a:extLst>
          </p:cNvPr>
          <p:cNvSpPr txBox="1">
            <a:spLocks noChangeArrowheads="1"/>
          </p:cNvSpPr>
          <p:nvPr/>
        </p:nvSpPr>
        <p:spPr bwMode="auto">
          <a:xfrm>
            <a:off x="2062163" y="2535376"/>
            <a:ext cx="6842010" cy="665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does not dwell in temples made with</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29370EA2-BD26-1F28-7504-FC787833D2AC}"/>
              </a:ext>
            </a:extLst>
          </p:cNvPr>
          <p:cNvSpPr txBox="1">
            <a:spLocks noChangeArrowheads="1"/>
          </p:cNvSpPr>
          <p:nvPr/>
        </p:nvSpPr>
        <p:spPr bwMode="auto">
          <a:xfrm>
            <a:off x="169069" y="3012281"/>
            <a:ext cx="1448717" cy="680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hands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046FE1C5-D089-15D9-6337-9FEDB7FC3232}"/>
              </a:ext>
            </a:extLst>
          </p:cNvPr>
          <p:cNvSpPr txBox="1">
            <a:spLocks noChangeArrowheads="1"/>
          </p:cNvSpPr>
          <p:nvPr/>
        </p:nvSpPr>
        <p:spPr bwMode="auto">
          <a:xfrm>
            <a:off x="2578894" y="4988718"/>
            <a:ext cx="2455443" cy="63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stiffnecked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74CD74F6-4C70-A22E-143F-5913CE0BCE7C}"/>
              </a:ext>
            </a:extLst>
          </p:cNvPr>
          <p:cNvSpPr txBox="1">
            <a:spLocks noChangeArrowheads="1"/>
          </p:cNvSpPr>
          <p:nvPr/>
        </p:nvSpPr>
        <p:spPr bwMode="auto">
          <a:xfrm>
            <a:off x="5288756" y="4991101"/>
            <a:ext cx="2944143" cy="632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uncircumcised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C63C5CFA-628A-82DE-54B3-9ED446894CA2}"/>
              </a:ext>
            </a:extLst>
          </p:cNvPr>
          <p:cNvSpPr txBox="1">
            <a:spLocks noChangeArrowheads="1"/>
          </p:cNvSpPr>
          <p:nvPr/>
        </p:nvSpPr>
        <p:spPr bwMode="auto">
          <a:xfrm>
            <a:off x="7931649" y="4957763"/>
            <a:ext cx="578939" cy="696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in</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67966A98-C9C2-0470-C828-3407F4153BA2}"/>
              </a:ext>
            </a:extLst>
          </p:cNvPr>
          <p:cNvSpPr txBox="1">
            <a:spLocks noChangeArrowheads="1"/>
          </p:cNvSpPr>
          <p:nvPr/>
        </p:nvSpPr>
        <p:spPr bwMode="auto">
          <a:xfrm>
            <a:off x="277034" y="5381626"/>
            <a:ext cx="3032904" cy="822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heart and ears!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A3EDCB66-601F-BB35-B230-8E747DEEE116}"/>
              </a:ext>
            </a:extLst>
          </p:cNvPr>
          <p:cNvSpPr txBox="1">
            <a:spLocks noChangeArrowheads="1"/>
          </p:cNvSpPr>
          <p:nvPr/>
        </p:nvSpPr>
        <p:spPr bwMode="auto">
          <a:xfrm>
            <a:off x="3638550" y="5388768"/>
            <a:ext cx="5131593" cy="8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always resist the Holy Spirit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8" name="Picture 16">
            <a:extLst>
              <a:ext uri="{FF2B5EF4-FFF2-40B4-BE49-F238E27FC236}">
                <a16:creationId xmlns:a16="http://schemas.microsoft.com/office/drawing/2014/main" id="{AF15F692-F692-6DFB-0936-62D04C61A652}"/>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ounded Rectangle 30">
            <a:extLst>
              <a:ext uri="{FF2B5EF4-FFF2-40B4-BE49-F238E27FC236}">
                <a16:creationId xmlns:a16="http://schemas.microsoft.com/office/drawing/2014/main" id="{5E8FF172-D1BE-87E9-A96B-3732810EBA8C}"/>
              </a:ext>
            </a:extLst>
          </p:cNvPr>
          <p:cNvSpPr/>
          <p:nvPr/>
        </p:nvSpPr>
        <p:spPr>
          <a:xfrm>
            <a:off x="2411604" y="3657600"/>
            <a:ext cx="4310743" cy="602901"/>
          </a:xfrm>
          <a:prstGeom prst="roundRect">
            <a:avLst/>
          </a:prstGeom>
          <a:blipFill>
            <a:blip r:embed="rId5"/>
            <a:stretch>
              <a:fillRect/>
            </a:stretch>
          </a:blipFill>
          <a:ln w="25400" cap="flat" cmpd="sng" algn="ctr">
            <a:noFill/>
            <a:prstDash val="solid"/>
          </a:ln>
          <a:effectLst>
            <a:softEdge rad="90435"/>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31">
            <a:extLst>
              <a:ext uri="{FF2B5EF4-FFF2-40B4-BE49-F238E27FC236}">
                <a16:creationId xmlns:a16="http://schemas.microsoft.com/office/drawing/2014/main" id="{B3A71474-1AC0-B3C9-3AA5-2055DE90C714}"/>
              </a:ext>
            </a:extLst>
          </p:cNvPr>
          <p:cNvSpPr/>
          <p:nvPr/>
        </p:nvSpPr>
        <p:spPr>
          <a:xfrm>
            <a:off x="763675" y="4170066"/>
            <a:ext cx="7546312" cy="592854"/>
          </a:xfrm>
          <a:prstGeom prst="roundRect">
            <a:avLst/>
          </a:prstGeom>
          <a:blipFill>
            <a:blip r:embed="rId6"/>
            <a:stretch>
              <a:fillRect/>
            </a:stretch>
          </a:blipFill>
          <a:ln w="25400" cap="flat" cmpd="sng" algn="ctr">
            <a:noFill/>
            <a:prstDash val="solid"/>
          </a:ln>
          <a:effectLst>
            <a:softEdge rad="88928"/>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
            <a:extLst>
              <a:ext uri="{FF2B5EF4-FFF2-40B4-BE49-F238E27FC236}">
                <a16:creationId xmlns:a16="http://schemas.microsoft.com/office/drawing/2014/main" id="{FC5635FF-EECF-F3D3-61D2-2A7E5E7F498E}"/>
              </a:ext>
            </a:extLst>
          </p:cNvPr>
          <p:cNvSpPr>
            <a:spLocks noChangeArrowheads="1"/>
          </p:cNvSpPr>
          <p:nvPr/>
        </p:nvSpPr>
        <p:spPr bwMode="auto">
          <a:xfrm>
            <a:off x="5164453" y="5072355"/>
            <a:ext cx="618373" cy="69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316017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par>
                                <p:cTn id="16" presetID="18" presetClass="emph" presetSubtype="0" fill="hold" grpId="1" nodeType="withEffect">
                                  <p:stCondLst>
                                    <p:cond delay="0"/>
                                  </p:stCondLst>
                                  <p:childTnLst>
                                    <p:set>
                                      <p:cBhvr override="childStyle">
                                        <p:cTn id="17" dur="500" fill="hold"/>
                                        <p:tgtEl>
                                          <p:spTgt spid="2"/>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25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5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25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5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250"/>
                                        <p:tgtEl>
                                          <p:spTgt spid="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25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250"/>
                                        <p:tgtEl>
                                          <p:spTgt spid="2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250"/>
                                        <p:tgtEl>
                                          <p:spTgt spid="2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250"/>
                                        <p:tgtEl>
                                          <p:spTgt spid="24"/>
                                        </p:tgtEl>
                                      </p:cBhvr>
                                    </p:animEffect>
                                  </p:childTnLst>
                                </p:cTn>
                              </p:par>
                              <p:par>
                                <p:cTn id="53" presetID="42" presetClass="path" presetSubtype="0" accel="50000" decel="50000" fill="hold" grpId="2" nodeType="withEffect">
                                  <p:stCondLst>
                                    <p:cond delay="0"/>
                                  </p:stCondLst>
                                  <p:childTnLst>
                                    <p:animMotion origin="layout" path="M -8.33333E-7 -7.40741E-7 L 0.08733 0.08704 " pathEditMode="relative" rAng="0" ptsTypes="AA">
                                      <p:cBhvr>
                                        <p:cTn id="54" dur="2000" fill="hold"/>
                                        <p:tgtEl>
                                          <p:spTgt spid="10"/>
                                        </p:tgtEl>
                                        <p:attrNameLst>
                                          <p:attrName>ppt_x</p:attrName>
                                          <p:attrName>ppt_y</p:attrName>
                                        </p:attrNameLst>
                                      </p:cBhvr>
                                      <p:rCtr x="4358" y="4352"/>
                                    </p:animMotion>
                                  </p:childTnLst>
                                </p:cTn>
                              </p:par>
                              <p:par>
                                <p:cTn id="55" presetID="42" presetClass="path" presetSubtype="0" accel="50000" decel="50000" fill="hold" grpId="2" nodeType="withEffect">
                                  <p:stCondLst>
                                    <p:cond delay="0"/>
                                  </p:stCondLst>
                                  <p:childTnLst>
                                    <p:animMotion origin="layout" path="M 2.77778E-6 -7.40741E-7 L -0.40573 0.22963 " pathEditMode="relative" rAng="0" ptsTypes="AA">
                                      <p:cBhvr>
                                        <p:cTn id="56" dur="2000" fill="hold"/>
                                        <p:tgtEl>
                                          <p:spTgt spid="12"/>
                                        </p:tgtEl>
                                        <p:attrNameLst>
                                          <p:attrName>ppt_x</p:attrName>
                                          <p:attrName>ppt_y</p:attrName>
                                        </p:attrNameLst>
                                      </p:cBhvr>
                                      <p:rCtr x="-20295" y="11481"/>
                                    </p:animMotion>
                                  </p:childTnLst>
                                </p:cTn>
                              </p:par>
                              <p:par>
                                <p:cTn id="57" presetID="42" presetClass="path" presetSubtype="0" accel="50000" decel="50000" fill="hold" grpId="2" nodeType="withEffect">
                                  <p:stCondLst>
                                    <p:cond delay="0"/>
                                  </p:stCondLst>
                                  <p:childTnLst>
                                    <p:animMotion origin="layout" path="M 5.55556E-7 4.44444E-6 L 0.47396 0.15833 " pathEditMode="relative" rAng="0" ptsTypes="AA">
                                      <p:cBhvr>
                                        <p:cTn id="58" dur="2000" fill="hold"/>
                                        <p:tgtEl>
                                          <p:spTgt spid="16"/>
                                        </p:tgtEl>
                                        <p:attrNameLst>
                                          <p:attrName>ppt_x</p:attrName>
                                          <p:attrName>ppt_y</p:attrName>
                                        </p:attrNameLst>
                                      </p:cBhvr>
                                      <p:rCtr x="23698" y="7917"/>
                                    </p:animMotion>
                                  </p:childTnLst>
                                </p:cTn>
                              </p:par>
                              <p:par>
                                <p:cTn id="59" presetID="42" presetClass="path" presetSubtype="0" accel="50000" decel="50000" fill="hold" grpId="2" nodeType="withEffect">
                                  <p:stCondLst>
                                    <p:cond delay="0"/>
                                  </p:stCondLst>
                                  <p:childTnLst>
                                    <p:animMotion origin="layout" path="M -2.77778E-6 4.44444E-6 L -0.16024 0.22963 " pathEditMode="relative" rAng="0" ptsTypes="AA">
                                      <p:cBhvr>
                                        <p:cTn id="60" dur="2000" fill="hold"/>
                                        <p:tgtEl>
                                          <p:spTgt spid="18"/>
                                        </p:tgtEl>
                                        <p:attrNameLst>
                                          <p:attrName>ppt_x</p:attrName>
                                          <p:attrName>ppt_y</p:attrName>
                                        </p:attrNameLst>
                                      </p:cBhvr>
                                      <p:rCtr x="-8021" y="11481"/>
                                    </p:animMotion>
                                  </p:childTnLst>
                                </p:cTn>
                              </p:par>
                              <p:par>
                                <p:cTn id="61" presetID="42" presetClass="path" presetSubtype="0" accel="50000" decel="50000" fill="hold" grpId="2" nodeType="withEffect">
                                  <p:stCondLst>
                                    <p:cond delay="0"/>
                                  </p:stCondLst>
                                  <p:childTnLst>
                                    <p:animMotion origin="layout" path="M -3.05556E-6 2.59259E-6 L 0.74914 0.15903 " pathEditMode="relative" rAng="0" ptsTypes="AA">
                                      <p:cBhvr>
                                        <p:cTn id="62" dur="2000" fill="hold"/>
                                        <p:tgtEl>
                                          <p:spTgt spid="19"/>
                                        </p:tgtEl>
                                        <p:attrNameLst>
                                          <p:attrName>ppt_x</p:attrName>
                                          <p:attrName>ppt_y</p:attrName>
                                        </p:attrNameLst>
                                      </p:cBhvr>
                                      <p:rCtr x="37448" y="7940"/>
                                    </p:animMotion>
                                  </p:childTnLst>
                                </p:cTn>
                              </p:par>
                              <p:par>
                                <p:cTn id="63" presetID="42" presetClass="path" presetSubtype="0" accel="50000" decel="50000" fill="hold" grpId="2" nodeType="withEffect">
                                  <p:stCondLst>
                                    <p:cond delay="0"/>
                                  </p:stCondLst>
                                  <p:childTnLst>
                                    <p:animMotion origin="layout" path="M 5.55556E-7 -1.11111E-6 L -0.22083 0.01667 " pathEditMode="relative" rAng="0" ptsTypes="AA">
                                      <p:cBhvr>
                                        <p:cTn id="64" dur="2000" fill="hold"/>
                                        <p:tgtEl>
                                          <p:spTgt spid="20"/>
                                        </p:tgtEl>
                                        <p:attrNameLst>
                                          <p:attrName>ppt_x</p:attrName>
                                          <p:attrName>ppt_y</p:attrName>
                                        </p:attrNameLst>
                                      </p:cBhvr>
                                      <p:rCtr x="-11042" y="833"/>
                                    </p:animMotion>
                                  </p:childTnLst>
                                </p:cTn>
                              </p:par>
                              <p:par>
                                <p:cTn id="65" presetID="42" presetClass="path" presetSubtype="0" accel="50000" decel="50000" fill="hold" grpId="2" nodeType="withEffect">
                                  <p:stCondLst>
                                    <p:cond delay="0"/>
                                  </p:stCondLst>
                                  <p:childTnLst>
                                    <p:animMotion origin="layout" path="M 3.88889E-6 -2.59259E-6 L -0.30035 0.01574 " pathEditMode="relative" rAng="0" ptsTypes="AA">
                                      <p:cBhvr>
                                        <p:cTn id="66" dur="2000" fill="hold"/>
                                        <p:tgtEl>
                                          <p:spTgt spid="21"/>
                                        </p:tgtEl>
                                        <p:attrNameLst>
                                          <p:attrName>ppt_x</p:attrName>
                                          <p:attrName>ppt_y</p:attrName>
                                        </p:attrNameLst>
                                      </p:cBhvr>
                                      <p:rCtr x="-15017" y="787"/>
                                    </p:animMotion>
                                  </p:childTnLst>
                                </p:cTn>
                              </p:par>
                              <p:par>
                                <p:cTn id="67" presetID="42" presetClass="path" presetSubtype="0" accel="50000" decel="50000" fill="hold" grpId="2" nodeType="withEffect">
                                  <p:stCondLst>
                                    <p:cond delay="0"/>
                                  </p:stCondLst>
                                  <p:childTnLst>
                                    <p:animMotion origin="layout" path="M 1.66667E-6 -1.11111E-6 L -0.3007 0.01667 " pathEditMode="relative" rAng="0" ptsTypes="AA">
                                      <p:cBhvr>
                                        <p:cTn id="68" dur="2000" fill="hold"/>
                                        <p:tgtEl>
                                          <p:spTgt spid="22"/>
                                        </p:tgtEl>
                                        <p:attrNameLst>
                                          <p:attrName>ppt_x</p:attrName>
                                          <p:attrName>ppt_y</p:attrName>
                                        </p:attrNameLst>
                                      </p:cBhvr>
                                      <p:rCtr x="-15035" y="833"/>
                                    </p:animMotion>
                                  </p:childTnLst>
                                </p:cTn>
                              </p:par>
                              <p:par>
                                <p:cTn id="69" presetID="42" presetClass="path" presetSubtype="0" accel="50000" decel="50000" fill="hold" grpId="2" nodeType="withEffect">
                                  <p:stCondLst>
                                    <p:cond delay="0"/>
                                  </p:stCondLst>
                                  <p:childTnLst>
                                    <p:animMotion origin="layout" path="M -5.55556E-7 4.07407E-6 L 0.56997 -0.0551 " pathEditMode="relative" rAng="0" ptsTypes="AA">
                                      <p:cBhvr>
                                        <p:cTn id="70" dur="2000" fill="hold"/>
                                        <p:tgtEl>
                                          <p:spTgt spid="23"/>
                                        </p:tgtEl>
                                        <p:attrNameLst>
                                          <p:attrName>ppt_x</p:attrName>
                                          <p:attrName>ppt_y</p:attrName>
                                        </p:attrNameLst>
                                      </p:cBhvr>
                                      <p:rCtr x="28490" y="-2755"/>
                                    </p:animMotion>
                                  </p:childTnLst>
                                </p:cTn>
                              </p:par>
                              <p:par>
                                <p:cTn id="71" presetID="42" presetClass="path" presetSubtype="0" accel="50000" decel="50000" fill="hold" grpId="2" nodeType="withEffect">
                                  <p:stCondLst>
                                    <p:cond delay="0"/>
                                  </p:stCondLst>
                                  <p:childTnLst>
                                    <p:animMotion origin="layout" path="M -2.22222E-6 1.11111E-6 L -0.17812 0.01597 " pathEditMode="relative" rAng="0" ptsTypes="AA">
                                      <p:cBhvr>
                                        <p:cTn id="72" dur="2000" fill="hold"/>
                                        <p:tgtEl>
                                          <p:spTgt spid="24"/>
                                        </p:tgtEl>
                                        <p:attrNameLst>
                                          <p:attrName>ppt_x</p:attrName>
                                          <p:attrName>ppt_y</p:attrName>
                                        </p:attrNameLst>
                                      </p:cBhvr>
                                      <p:rCtr x="-8906" y="787"/>
                                    </p:animMotion>
                                  </p:childTnLst>
                                </p:cTn>
                              </p:par>
                              <p:par>
                                <p:cTn id="73" presetID="10" presetClass="exit" presetSubtype="0" fill="hold" grpId="1" nodeType="withEffect">
                                  <p:stCondLst>
                                    <p:cond delay="0"/>
                                  </p:stCondLst>
                                  <p:childTnLst>
                                    <p:animEffect transition="out" filter="fade">
                                      <p:cBhvr>
                                        <p:cTn id="74" dur="1250"/>
                                        <p:tgtEl>
                                          <p:spTgt spid="4"/>
                                        </p:tgtEl>
                                      </p:cBhvr>
                                    </p:animEffect>
                                    <p:set>
                                      <p:cBhvr>
                                        <p:cTn id="75" dur="1" fill="hold">
                                          <p:stCondLst>
                                            <p:cond delay="1249"/>
                                          </p:stCondLst>
                                        </p:cTn>
                                        <p:tgtEl>
                                          <p:spTgt spid="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3"/>
                                        </p:tgtEl>
                                      </p:cBhvr>
                                    </p:animEffect>
                                    <p:set>
                                      <p:cBhvr>
                                        <p:cTn id="78" dur="1" fill="hold">
                                          <p:stCondLst>
                                            <p:cond delay="499"/>
                                          </p:stCondLst>
                                        </p:cTn>
                                        <p:tgtEl>
                                          <p:spTgt spid="3"/>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2"/>
                                        </p:tgtEl>
                                      </p:cBhvr>
                                    </p:animEffect>
                                    <p:set>
                                      <p:cBhvr>
                                        <p:cTn id="81" dur="1" fill="hold">
                                          <p:stCondLst>
                                            <p:cond delay="499"/>
                                          </p:stCondLst>
                                        </p:cTn>
                                        <p:tgtEl>
                                          <p:spTgt spid="2"/>
                                        </p:tgtEl>
                                        <p:attrNameLst>
                                          <p:attrName>style.visibility</p:attrName>
                                        </p:attrNameLst>
                                      </p:cBhvr>
                                      <p:to>
                                        <p:strVal val="hidden"/>
                                      </p:to>
                                    </p:set>
                                  </p:childTnLst>
                                </p:cTn>
                              </p:par>
                            </p:childTnLst>
                          </p:cTn>
                        </p:par>
                        <p:par>
                          <p:cTn id="82" fill="hold">
                            <p:stCondLst>
                              <p:cond delay="2000"/>
                            </p:stCondLst>
                            <p:childTnLst>
                              <p:par>
                                <p:cTn id="83" presetID="10" presetClass="entr" presetSubtype="0" fill="hold" grpId="0" nodeType="after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250"/>
                                        <p:tgtEl>
                                          <p:spTgt spid="13"/>
                                        </p:tgtEl>
                                      </p:cBhvr>
                                    </p:animEffect>
                                  </p:childTnLst>
                                </p:cTn>
                              </p:par>
                              <p:par>
                                <p:cTn id="86" presetID="10" presetClass="entr" presetSubtype="0" fill="hold" grpId="0" nodeType="withEffect">
                                  <p:stCondLst>
                                    <p:cond delay="25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250"/>
                                        <p:tgtEl>
                                          <p:spTgt spid="17"/>
                                        </p:tgtEl>
                                      </p:cBhvr>
                                    </p:animEffect>
                                  </p:childTnLst>
                                </p:cTn>
                              </p:par>
                              <p:par>
                                <p:cTn id="89" presetID="10" presetClass="exit" presetSubtype="0" fill="hold" grpId="1" nodeType="withEffect">
                                  <p:stCondLst>
                                    <p:cond delay="0"/>
                                  </p:stCondLst>
                                  <p:childTnLst>
                                    <p:animEffect transition="out" filter="fade">
                                      <p:cBhvr>
                                        <p:cTn id="90" dur="500"/>
                                        <p:tgtEl>
                                          <p:spTgt spid="10"/>
                                        </p:tgtEl>
                                      </p:cBhvr>
                                    </p:animEffect>
                                    <p:set>
                                      <p:cBhvr>
                                        <p:cTn id="91" dur="1" fill="hold">
                                          <p:stCondLst>
                                            <p:cond delay="499"/>
                                          </p:stCondLst>
                                        </p:cTn>
                                        <p:tgtEl>
                                          <p:spTgt spid="10"/>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2"/>
                                        </p:tgtEl>
                                      </p:cBhvr>
                                    </p:animEffect>
                                    <p:set>
                                      <p:cBhvr>
                                        <p:cTn id="94" dur="1" fill="hold">
                                          <p:stCondLst>
                                            <p:cond delay="499"/>
                                          </p:stCondLst>
                                        </p:cTn>
                                        <p:tgtEl>
                                          <p:spTgt spid="12"/>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6"/>
                                        </p:tgtEl>
                                      </p:cBhvr>
                                    </p:animEffect>
                                    <p:set>
                                      <p:cBhvr>
                                        <p:cTn id="97" dur="1" fill="hold">
                                          <p:stCondLst>
                                            <p:cond delay="499"/>
                                          </p:stCondLst>
                                        </p:cTn>
                                        <p:tgtEl>
                                          <p:spTgt spid="16"/>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8"/>
                                        </p:tgtEl>
                                      </p:cBhvr>
                                    </p:animEffect>
                                    <p:set>
                                      <p:cBhvr>
                                        <p:cTn id="100" dur="1" fill="hold">
                                          <p:stCondLst>
                                            <p:cond delay="499"/>
                                          </p:stCondLst>
                                        </p:cTn>
                                        <p:tgtEl>
                                          <p:spTgt spid="18"/>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20"/>
                                        </p:tgtEl>
                                      </p:cBhvr>
                                    </p:animEffect>
                                    <p:set>
                                      <p:cBhvr>
                                        <p:cTn id="106" dur="1" fill="hold">
                                          <p:stCondLst>
                                            <p:cond delay="499"/>
                                          </p:stCondLst>
                                        </p:cTn>
                                        <p:tgtEl>
                                          <p:spTgt spid="20"/>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21"/>
                                        </p:tgtEl>
                                      </p:cBhvr>
                                    </p:animEffect>
                                    <p:set>
                                      <p:cBhvr>
                                        <p:cTn id="109" dur="1" fill="hold">
                                          <p:stCondLst>
                                            <p:cond delay="499"/>
                                          </p:stCondLst>
                                        </p:cTn>
                                        <p:tgtEl>
                                          <p:spTgt spid="21"/>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22"/>
                                        </p:tgtEl>
                                      </p:cBhvr>
                                    </p:animEffect>
                                    <p:set>
                                      <p:cBhvr>
                                        <p:cTn id="112" dur="1" fill="hold">
                                          <p:stCondLst>
                                            <p:cond delay="499"/>
                                          </p:stCondLst>
                                        </p:cTn>
                                        <p:tgtEl>
                                          <p:spTgt spid="22"/>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23"/>
                                        </p:tgtEl>
                                      </p:cBhvr>
                                    </p:animEffect>
                                    <p:set>
                                      <p:cBhvr>
                                        <p:cTn id="115" dur="1" fill="hold">
                                          <p:stCondLst>
                                            <p:cond delay="499"/>
                                          </p:stCondLst>
                                        </p:cTn>
                                        <p:tgtEl>
                                          <p:spTgt spid="23"/>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24"/>
                                        </p:tgtEl>
                                      </p:cBhvr>
                                    </p:animEffect>
                                    <p:set>
                                      <p:cBhvr>
                                        <p:cTn id="118" dur="1" fill="hold">
                                          <p:stCondLst>
                                            <p:cond delay="499"/>
                                          </p:stCondLst>
                                        </p:cTn>
                                        <p:tgtEl>
                                          <p:spTgt spid="24"/>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8"/>
                                        </p:tgtEl>
                                        <p:attrNameLst>
                                          <p:attrName>style.visibility</p:attrName>
                                        </p:attrNameLst>
                                      </p:cBhvr>
                                      <p:to>
                                        <p:strVal val="visible"/>
                                      </p:to>
                                    </p:set>
                                    <p:animEffect transition="in" filter="fade">
                                      <p:cBhvr>
                                        <p:cTn id="123" dur="500"/>
                                        <p:tgtEl>
                                          <p:spTgt spid="8"/>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11"/>
                                        </p:tgtEl>
                                        <p:attrNameLst>
                                          <p:attrName>style.visibility</p:attrName>
                                        </p:attrNameLst>
                                      </p:cBhvr>
                                      <p:to>
                                        <p:strVal val="visible"/>
                                      </p:to>
                                    </p:set>
                                    <p:animEffect transition="in" filter="fade">
                                      <p:cBhvr>
                                        <p:cTn id="126" dur="500"/>
                                        <p:tgtEl>
                                          <p:spTgt spid="11"/>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14"/>
                                        </p:tgtEl>
                                        <p:attrNameLst>
                                          <p:attrName>style.visibility</p:attrName>
                                        </p:attrNameLst>
                                      </p:cBhvr>
                                      <p:to>
                                        <p:strVal val="visible"/>
                                      </p:to>
                                    </p:set>
                                    <p:animEffect transition="in" filter="fade">
                                      <p:cBhvr>
                                        <p:cTn id="129" dur="500"/>
                                        <p:tgtEl>
                                          <p:spTgt spid="14"/>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nodeType="clickEffect">
                                  <p:stCondLst>
                                    <p:cond delay="0"/>
                                  </p:stCondLst>
                                  <p:childTnLst>
                                    <p:animEffect transition="out" filter="fade">
                                      <p:cBhvr>
                                        <p:cTn id="133" dur="500"/>
                                        <p:tgtEl>
                                          <p:spTgt spid="8"/>
                                        </p:tgtEl>
                                      </p:cBhvr>
                                    </p:animEffect>
                                    <p:set>
                                      <p:cBhvr>
                                        <p:cTn id="134" dur="1" fill="hold">
                                          <p:stCondLst>
                                            <p:cond delay="499"/>
                                          </p:stCondLst>
                                        </p:cTn>
                                        <p:tgtEl>
                                          <p:spTgt spid="8"/>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11"/>
                                        </p:tgtEl>
                                      </p:cBhvr>
                                    </p:animEffect>
                                    <p:set>
                                      <p:cBhvr>
                                        <p:cTn id="137" dur="1" fill="hold">
                                          <p:stCondLst>
                                            <p:cond delay="499"/>
                                          </p:stCondLst>
                                        </p:cTn>
                                        <p:tgtEl>
                                          <p:spTgt spid="11"/>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14"/>
                                        </p:tgtEl>
                                      </p:cBhvr>
                                    </p:animEffect>
                                    <p:set>
                                      <p:cBhvr>
                                        <p:cTn id="140" dur="1" fill="hold">
                                          <p:stCondLst>
                                            <p:cond delay="499"/>
                                          </p:stCondLst>
                                        </p:cTn>
                                        <p:tgtEl>
                                          <p:spTgt spid="14"/>
                                        </p:tgtEl>
                                        <p:attrNameLst>
                                          <p:attrName>style.visibility</p:attrName>
                                        </p:attrNameLst>
                                      </p:cBhvr>
                                      <p:to>
                                        <p:strVal val="hidden"/>
                                      </p:to>
                                    </p:set>
                                  </p:childTnLst>
                                </p:cTn>
                              </p:par>
                              <p:par>
                                <p:cTn id="141" presetID="0" presetClass="entr" presetSubtype="0" fill="hold" grpId="0" nodeType="withEffect">
                                  <p:stCondLst>
                                    <p:cond delay="400"/>
                                  </p:stCondLst>
                                  <p:childTnLst>
                                    <p:set>
                                      <p:cBhvr>
                                        <p:cTn id="142" dur="1" fill="hold">
                                          <p:stCondLst>
                                            <p:cond delay="0"/>
                                          </p:stCondLst>
                                        </p:cTn>
                                        <p:tgtEl>
                                          <p:spTgt spid="15"/>
                                        </p:tgtEl>
                                        <p:attrNameLst>
                                          <p:attrName>style.visibility</p:attrName>
                                        </p:attrNameLst>
                                      </p:cBhvr>
                                      <p:to>
                                        <p:strVal val="visible"/>
                                      </p:to>
                                    </p:set>
                                    <p:animEffect transition="in" filter="dissolve">
                                      <p:cBhvr>
                                        <p:cTn id="143" dur="500">
                                          <p:stCondLst>
                                            <p:cond delay="0"/>
                                          </p:stCondLst>
                                        </p:cTn>
                                        <p:tgtEl>
                                          <p:spTgt spid="15"/>
                                        </p:tgtEl>
                                      </p:cBhvr>
                                    </p:animEffect>
                                    <p:anim to="" calcmode="lin" valueType="num">
                                      <p:cBhvr>
                                        <p:cTn id="144"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145"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P spid="4" grpId="0"/>
      <p:bldP spid="4" grpId="1"/>
      <p:bldP spid="2" grpId="0"/>
      <p:bldP spid="2" grpId="1"/>
      <p:bldP spid="2" grpId="2"/>
      <p:bldP spid="3" grpId="0"/>
      <p:bldP spid="3" grpId="1"/>
      <p:bldP spid="10" grpId="0"/>
      <p:bldP spid="10" grpId="1"/>
      <p:bldP spid="10" grpId="2"/>
      <p:bldP spid="12" grpId="0"/>
      <p:bldP spid="12" grpId="1"/>
      <p:bldP spid="12" grpId="2"/>
      <p:bldP spid="16" grpId="0"/>
      <p:bldP spid="16" grpId="1"/>
      <p:bldP spid="16"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11" grpId="0" animBg="1"/>
      <p:bldP spid="11" grpId="1" animBg="1"/>
      <p:bldP spid="14" grpId="0" animBg="1"/>
      <p:bldP spid="14" grpId="1" animBg="1"/>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A49C70-E448-B951-E117-D0A4220CF4C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911"/>
          <a:stretch/>
        </p:blipFill>
        <p:spPr>
          <a:xfrm>
            <a:off x="0" y="0"/>
            <a:ext cx="9144000" cy="6858000"/>
          </a:xfrm>
          <a:prstGeom prst="rect">
            <a:avLst/>
          </a:prstGeom>
        </p:spPr>
      </p:pic>
      <p:sp>
        <p:nvSpPr>
          <p:cNvPr id="4" name="!!Morph">
            <a:extLst>
              <a:ext uri="{FF2B5EF4-FFF2-40B4-BE49-F238E27FC236}">
                <a16:creationId xmlns:a16="http://schemas.microsoft.com/office/drawing/2014/main" id="{BADF4B68-F993-1E53-669E-E52BF6EE2C86}"/>
              </a:ext>
            </a:extLst>
          </p:cNvPr>
          <p:cNvSpPr>
            <a:spLocks noGrp="1" noChangeArrowheads="1"/>
          </p:cNvSpPr>
          <p:nvPr>
            <p:ph type="title"/>
          </p:nvPr>
        </p:nvSpPr>
        <p:spPr>
          <a:xfrm>
            <a:off x="692931" y="2999991"/>
            <a:ext cx="7758138" cy="2371412"/>
          </a:xfrm>
        </p:spPr>
        <p:txBody>
          <a:bodyPr>
            <a:normAutofit/>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who have received the law by the direction of angels and have not kept 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7:53</a:t>
            </a:r>
          </a:p>
        </p:txBody>
      </p:sp>
      <p:sp>
        <p:nvSpPr>
          <p:cNvPr id="5" name="Rectangle 2">
            <a:extLst>
              <a:ext uri="{FF2B5EF4-FFF2-40B4-BE49-F238E27FC236}">
                <a16:creationId xmlns:a16="http://schemas.microsoft.com/office/drawing/2014/main" id="{BEE56FCF-971D-615C-DEBC-1671C3105D8B}"/>
              </a:ext>
            </a:extLst>
          </p:cNvPr>
          <p:cNvSpPr txBox="1">
            <a:spLocks noChangeArrowheads="1"/>
          </p:cNvSpPr>
          <p:nvPr/>
        </p:nvSpPr>
        <p:spPr bwMode="auto">
          <a:xfrm>
            <a:off x="488777" y="1107583"/>
            <a:ext cx="2687153" cy="80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tabernacle</a:t>
            </a:r>
          </a:p>
        </p:txBody>
      </p:sp>
      <p:sp>
        <p:nvSpPr>
          <p:cNvPr id="6" name="Rectangle 2">
            <a:extLst>
              <a:ext uri="{FF2B5EF4-FFF2-40B4-BE49-F238E27FC236}">
                <a16:creationId xmlns:a16="http://schemas.microsoft.com/office/drawing/2014/main" id="{0AC81C4F-5D24-2EB7-E480-2A206AAFD54B}"/>
              </a:ext>
            </a:extLst>
          </p:cNvPr>
          <p:cNvSpPr txBox="1">
            <a:spLocks noChangeArrowheads="1"/>
          </p:cNvSpPr>
          <p:nvPr/>
        </p:nvSpPr>
        <p:spPr bwMode="auto">
          <a:xfrm>
            <a:off x="1924537" y="164713"/>
            <a:ext cx="5294927" cy="99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Your light and truth</a:t>
            </a:r>
          </a:p>
        </p:txBody>
      </p:sp>
      <p:sp>
        <p:nvSpPr>
          <p:cNvPr id="7" name="Rectangle 2">
            <a:extLst>
              <a:ext uri="{FF2B5EF4-FFF2-40B4-BE49-F238E27FC236}">
                <a16:creationId xmlns:a16="http://schemas.microsoft.com/office/drawing/2014/main" id="{3EA24A7B-C6F5-0520-432B-B76160C6D34A}"/>
              </a:ext>
            </a:extLst>
          </p:cNvPr>
          <p:cNvSpPr txBox="1">
            <a:spLocks noChangeArrowheads="1"/>
          </p:cNvSpPr>
          <p:nvPr/>
        </p:nvSpPr>
        <p:spPr bwMode="auto">
          <a:xfrm>
            <a:off x="6099350" y="1107583"/>
            <a:ext cx="2353640" cy="80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holy hill</a:t>
            </a:r>
          </a:p>
        </p:txBody>
      </p:sp>
      <p:sp>
        <p:nvSpPr>
          <p:cNvPr id="2" name="Title 1">
            <a:extLst>
              <a:ext uri="{FF2B5EF4-FFF2-40B4-BE49-F238E27FC236}">
                <a16:creationId xmlns:a16="http://schemas.microsoft.com/office/drawing/2014/main" id="{71EBCA67-0AB3-C33C-6428-E2D2AC716CA7}"/>
              </a:ext>
            </a:extLst>
          </p:cNvPr>
          <p:cNvSpPr txBox="1">
            <a:spLocks/>
          </p:cNvSpPr>
          <p:nvPr/>
        </p:nvSpPr>
        <p:spPr>
          <a:xfrm>
            <a:off x="3949516" y="3200136"/>
            <a:ext cx="445898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 name="Title 1">
            <a:extLst>
              <a:ext uri="{FF2B5EF4-FFF2-40B4-BE49-F238E27FC236}">
                <a16:creationId xmlns:a16="http://schemas.microsoft.com/office/drawing/2014/main" id="{25B2D1B9-329D-E243-E4A1-E3C58A170FCE}"/>
              </a:ext>
            </a:extLst>
          </p:cNvPr>
          <p:cNvSpPr txBox="1">
            <a:spLocks/>
          </p:cNvSpPr>
          <p:nvPr/>
        </p:nvSpPr>
        <p:spPr>
          <a:xfrm>
            <a:off x="2446350" y="4544936"/>
            <a:ext cx="296628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8" name="Rectangle 2">
            <a:extLst>
              <a:ext uri="{FF2B5EF4-FFF2-40B4-BE49-F238E27FC236}">
                <a16:creationId xmlns:a16="http://schemas.microsoft.com/office/drawing/2014/main" id="{25D48CEC-8B9F-0A86-69CC-169AE0A4BD35}"/>
              </a:ext>
            </a:extLst>
          </p:cNvPr>
          <p:cNvSpPr txBox="1">
            <a:spLocks noChangeArrowheads="1"/>
          </p:cNvSpPr>
          <p:nvPr/>
        </p:nvSpPr>
        <p:spPr bwMode="auto">
          <a:xfrm>
            <a:off x="3904621" y="3138170"/>
            <a:ext cx="4530903" cy="747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received the law</a:t>
            </a:r>
          </a:p>
        </p:txBody>
      </p:sp>
      <p:sp>
        <p:nvSpPr>
          <p:cNvPr id="10" name="Rectangle 2">
            <a:extLst>
              <a:ext uri="{FF2B5EF4-FFF2-40B4-BE49-F238E27FC236}">
                <a16:creationId xmlns:a16="http://schemas.microsoft.com/office/drawing/2014/main" id="{52065295-A949-99B0-E8D6-F7AF1A0FEA44}"/>
              </a:ext>
            </a:extLst>
          </p:cNvPr>
          <p:cNvSpPr txBox="1">
            <a:spLocks noChangeArrowheads="1"/>
          </p:cNvSpPr>
          <p:nvPr/>
        </p:nvSpPr>
        <p:spPr bwMode="auto">
          <a:xfrm>
            <a:off x="2383472" y="4464685"/>
            <a:ext cx="3102789" cy="78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not kept it</a:t>
            </a:r>
          </a:p>
        </p:txBody>
      </p:sp>
    </p:spTree>
    <p:extLst>
      <p:ext uri="{BB962C8B-B14F-4D97-AF65-F5344CB8AC3E}">
        <p14:creationId xmlns:p14="http://schemas.microsoft.com/office/powerpoint/2010/main" val="4262853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8" presetClass="emph" presetSubtype="0" fill="hold" grpId="1" nodeType="withEffect">
                                  <p:stCondLst>
                                    <p:cond delay="0"/>
                                  </p:stCondLst>
                                  <p:childTnLst>
                                    <p:set>
                                      <p:cBhvr override="childStyle">
                                        <p:cTn id="9" dur="500" fill="hold"/>
                                        <p:tgtEl>
                                          <p:spTgt spid="2"/>
                                        </p:tgtEl>
                                        <p:attrNameLst>
                                          <p:attrName>style.textDecorationUnderline</p:attrName>
                                        </p:attrNameLst>
                                      </p:cBhvr>
                                      <p:to>
                                        <p:strVal val="true"/>
                                      </p:to>
                                    </p:se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18" presetClass="emph" presetSubtype="0" fill="hold" grpId="1" nodeType="withEffect">
                                  <p:stCondLst>
                                    <p:cond delay="0"/>
                                  </p:stCondLst>
                                  <p:childTnLst>
                                    <p:set>
                                      <p:cBhvr override="childStyle">
                                        <p:cTn id="18" dur="500" fill="hold"/>
                                        <p:tgtEl>
                                          <p:spTgt spid="3"/>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8"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7C49995-00BE-DEC8-F911-6320F34779F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338"/>
          <a:stretch/>
        </p:blipFill>
        <p:spPr>
          <a:xfrm>
            <a:off x="-1" y="0"/>
            <a:ext cx="9144001" cy="6858000"/>
          </a:xfrm>
          <a:prstGeom prst="rect">
            <a:avLst/>
          </a:prstGeom>
        </p:spPr>
      </p:pic>
      <p:sp>
        <p:nvSpPr>
          <p:cNvPr id="6" name="Main">
            <a:extLst>
              <a:ext uri="{FF2B5EF4-FFF2-40B4-BE49-F238E27FC236}">
                <a16:creationId xmlns:a16="http://schemas.microsoft.com/office/drawing/2014/main" id="{3BDC822A-3072-966A-F241-502C1E7D13C8}"/>
              </a:ext>
            </a:extLst>
          </p:cNvPr>
          <p:cNvSpPr>
            <a:spLocks noGrp="1" noChangeArrowheads="1"/>
          </p:cNvSpPr>
          <p:nvPr>
            <p:ph type="title"/>
          </p:nvPr>
        </p:nvSpPr>
        <p:spPr>
          <a:xfrm>
            <a:off x="457200" y="2083985"/>
            <a:ext cx="8229600" cy="4657060"/>
          </a:xfrm>
        </p:spPr>
        <p:txBody>
          <a:bodyPr>
            <a:normAutofit/>
            <a:scene3d>
              <a:camera prst="orthographicFront"/>
              <a:lightRig rig="flat" dir="t"/>
            </a:scene3d>
            <a:sp3d extrusionH="57150" prstMaterial="plastic">
              <a:bevelT w="38100" h="38100"/>
            </a:sp3d>
          </a:bodyPr>
          <a:lstStyle/>
          <a:p>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in the fifth month, on the seventh day        of the month (which was the nineteenth year of King Nebuchadnezzar king of Babylon), Nebuzaradan the captain of the guard, a servant of the king of Babylon, came to Jerusalem. He burned the house of the LORD and the king's house; all the houses of Jerusalem, that is, all the houses of the great, he burned with fire.</a:t>
            </a: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Kings 25:8-9</a:t>
            </a:r>
          </a:p>
        </p:txBody>
      </p:sp>
      <p:sp>
        <p:nvSpPr>
          <p:cNvPr id="26" name="Rectangle 2">
            <a:extLst>
              <a:ext uri="{FF2B5EF4-FFF2-40B4-BE49-F238E27FC236}">
                <a16:creationId xmlns:a16="http://schemas.microsoft.com/office/drawing/2014/main" id="{44F32588-5850-8934-5242-FC208F1BC19B}"/>
              </a:ext>
            </a:extLst>
          </p:cNvPr>
          <p:cNvSpPr txBox="1">
            <a:spLocks noChangeArrowheads="1"/>
          </p:cNvSpPr>
          <p:nvPr/>
        </p:nvSpPr>
        <p:spPr>
          <a:xfrm>
            <a:off x="404037" y="2137144"/>
            <a:ext cx="8335926" cy="4429910"/>
          </a:xfrm>
          <a:prstGeom prst="rect">
            <a:avLst/>
          </a:prstGeom>
        </p:spPr>
        <p:txBody>
          <a:bodyPr vert="horz" lIns="91440" tIns="45720" rIns="91440" bIns="45720" rtlCol="0" anchor="ctr">
            <a:norm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They also took away the pots, the shovels, the trimmers, the spoons, and all the bronze utensils with which the priests ministered. The firepans and the basins, the things of solid gold and solid silver, the captain of the guard took away.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Kings 25:14-15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D14D062D-51AB-7123-C2A3-A1195FB3BF8C}"/>
              </a:ext>
            </a:extLst>
          </p:cNvPr>
          <p:cNvSpPr txBox="1">
            <a:spLocks noChangeArrowheads="1"/>
          </p:cNvSpPr>
          <p:nvPr/>
        </p:nvSpPr>
        <p:spPr>
          <a:xfrm>
            <a:off x="404037" y="2137144"/>
            <a:ext cx="8335926" cy="4429910"/>
          </a:xfrm>
          <a:prstGeom prst="rect">
            <a:avLst/>
          </a:prstGeom>
        </p:spPr>
        <p:txBody>
          <a:bodyPr vert="horz" lIns="91440" tIns="45720" rIns="91440" bIns="45720" rtlCol="0" anchor="ctr">
            <a:norm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They also took away the pots, the shovels, the trimmers, the spoons, and all the bronze utensils with which the priests ministered. The firepans and the basins, the things of solid gold and solid silver, the captain of the guard took away.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Kings 25:14-15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8" name="Rectangle 2">
            <a:extLst>
              <a:ext uri="{FF2B5EF4-FFF2-40B4-BE49-F238E27FC236}">
                <a16:creationId xmlns:a16="http://schemas.microsoft.com/office/drawing/2014/main" id="{A81C4C37-7290-3AB7-692B-A80BC5413D80}"/>
              </a:ext>
            </a:extLst>
          </p:cNvPr>
          <p:cNvSpPr txBox="1">
            <a:spLocks noChangeArrowheads="1"/>
          </p:cNvSpPr>
          <p:nvPr/>
        </p:nvSpPr>
        <p:spPr bwMode="auto">
          <a:xfrm>
            <a:off x="488777" y="1107583"/>
            <a:ext cx="2687153" cy="80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tabernacle</a:t>
            </a:r>
          </a:p>
        </p:txBody>
      </p:sp>
      <p:sp>
        <p:nvSpPr>
          <p:cNvPr id="9" name="Rectangle 2">
            <a:extLst>
              <a:ext uri="{FF2B5EF4-FFF2-40B4-BE49-F238E27FC236}">
                <a16:creationId xmlns:a16="http://schemas.microsoft.com/office/drawing/2014/main" id="{0AE779D5-468B-FC77-6CE0-FA79A6C449C5}"/>
              </a:ext>
            </a:extLst>
          </p:cNvPr>
          <p:cNvSpPr txBox="1">
            <a:spLocks noChangeArrowheads="1"/>
          </p:cNvSpPr>
          <p:nvPr/>
        </p:nvSpPr>
        <p:spPr bwMode="auto">
          <a:xfrm>
            <a:off x="6099350" y="1107583"/>
            <a:ext cx="2353640" cy="80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holy hill</a:t>
            </a:r>
          </a:p>
        </p:txBody>
      </p:sp>
      <p:sp>
        <p:nvSpPr>
          <p:cNvPr id="10" name="Rectangle 2">
            <a:extLst>
              <a:ext uri="{FF2B5EF4-FFF2-40B4-BE49-F238E27FC236}">
                <a16:creationId xmlns:a16="http://schemas.microsoft.com/office/drawing/2014/main" id="{F5B48C31-5FC5-A85E-D201-B2AFF201D7BB}"/>
              </a:ext>
            </a:extLst>
          </p:cNvPr>
          <p:cNvSpPr txBox="1">
            <a:spLocks noChangeArrowheads="1"/>
          </p:cNvSpPr>
          <p:nvPr/>
        </p:nvSpPr>
        <p:spPr bwMode="auto">
          <a:xfrm>
            <a:off x="1924537" y="164713"/>
            <a:ext cx="5294927" cy="99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Your light and truth</a:t>
            </a:r>
          </a:p>
        </p:txBody>
      </p:sp>
      <p:sp>
        <p:nvSpPr>
          <p:cNvPr id="11" name="Rectangle 2">
            <a:extLst>
              <a:ext uri="{FF2B5EF4-FFF2-40B4-BE49-F238E27FC236}">
                <a16:creationId xmlns:a16="http://schemas.microsoft.com/office/drawing/2014/main" id="{F5CFE1E2-0366-14C3-B57C-D73FD3C873E2}"/>
              </a:ext>
            </a:extLst>
          </p:cNvPr>
          <p:cNvSpPr txBox="1">
            <a:spLocks noChangeArrowheads="1"/>
          </p:cNvSpPr>
          <p:nvPr/>
        </p:nvSpPr>
        <p:spPr bwMode="auto">
          <a:xfrm>
            <a:off x="3261816" y="1498397"/>
            <a:ext cx="286422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589–586 BC</a:t>
            </a:r>
          </a:p>
        </p:txBody>
      </p:sp>
      <p:sp>
        <p:nvSpPr>
          <p:cNvPr id="12" name="Title 1">
            <a:extLst>
              <a:ext uri="{FF2B5EF4-FFF2-40B4-BE49-F238E27FC236}">
                <a16:creationId xmlns:a16="http://schemas.microsoft.com/office/drawing/2014/main" id="{27B7D0EC-D5B6-C039-4DDF-6FDE2A09AD42}"/>
              </a:ext>
            </a:extLst>
          </p:cNvPr>
          <p:cNvSpPr txBox="1">
            <a:spLocks/>
          </p:cNvSpPr>
          <p:nvPr/>
        </p:nvSpPr>
        <p:spPr>
          <a:xfrm>
            <a:off x="2982706" y="4522641"/>
            <a:ext cx="563652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burned the house of the LORD</a:t>
            </a:r>
            <a:endParaRPr kumimoji="0" lang="en-US" sz="3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3179F12B-F21A-F373-A34B-925134577865}"/>
              </a:ext>
            </a:extLst>
          </p:cNvPr>
          <p:cNvSpPr txBox="1">
            <a:spLocks noChangeArrowheads="1"/>
          </p:cNvSpPr>
          <p:nvPr/>
        </p:nvSpPr>
        <p:spPr bwMode="auto">
          <a:xfrm>
            <a:off x="2903095" y="4461883"/>
            <a:ext cx="580709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3175" cmpd="sng">
                  <a:solidFill>
                    <a:srgbClr val="FFFFFF"/>
                  </a:solidFill>
                  <a:prstDash val="solid"/>
                  <a:miter lim="800000"/>
                </a:ln>
                <a:gradFill flip="none" rotWithShape="1">
                  <a:gsLst>
                    <a:gs pos="0">
                      <a:schemeClr val="accent2">
                        <a:lumMod val="0"/>
                        <a:lumOff val="100000"/>
                      </a:schemeClr>
                    </a:gs>
                    <a:gs pos="35000">
                      <a:schemeClr val="accent2">
                        <a:lumMod val="0"/>
                        <a:lumOff val="100000"/>
                      </a:schemeClr>
                    </a:gs>
                    <a:gs pos="69710">
                      <a:srgbClr val="C00000"/>
                    </a:gs>
                    <a:gs pos="100000">
                      <a:schemeClr val="accent6"/>
                    </a:gs>
                  </a:gsLst>
                  <a:path path="rect">
                    <a:fillToRect l="100000" b="100000"/>
                  </a:path>
                  <a:tileRect t="-100000" r="-100000"/>
                </a:gradFill>
                <a:effectLst>
                  <a:glow rad="101600">
                    <a:srgbClr val="000000"/>
                  </a:glow>
                  <a:outerShdw blurRad="50800" algn="tl" rotWithShape="0">
                    <a:srgbClr val="000000"/>
                  </a:outerShdw>
                </a:effectLst>
                <a:uLnTx/>
                <a:uFillTx/>
                <a:latin typeface="Calibri" panose="020F0502020204030204" pitchFamily="34" charset="0"/>
                <a:ea typeface="+mj-ea"/>
                <a:cs typeface="+mj-cs"/>
              </a:rPr>
              <a:t>burned the house of the LORD</a:t>
            </a:r>
            <a:endParaRPr kumimoji="0" lang="en-US" altLang="en-US" sz="3200" b="1" i="1" u="none" strike="noStrike" kern="0" cap="none" spc="0" normalizeH="0" baseline="0" noProof="0" dirty="0">
              <a:ln w="3175" cmpd="sng">
                <a:solidFill>
                  <a:srgbClr val="FFFFFF"/>
                </a:solidFill>
                <a:prstDash val="solid"/>
                <a:miter lim="800000"/>
              </a:ln>
              <a:gradFill flip="none" rotWithShape="1">
                <a:gsLst>
                  <a:gs pos="0">
                    <a:schemeClr val="accent2">
                      <a:lumMod val="0"/>
                      <a:lumOff val="100000"/>
                    </a:schemeClr>
                  </a:gs>
                  <a:gs pos="35000">
                    <a:schemeClr val="accent2">
                      <a:lumMod val="0"/>
                      <a:lumOff val="100000"/>
                    </a:schemeClr>
                  </a:gs>
                  <a:gs pos="69710">
                    <a:srgbClr val="C00000"/>
                  </a:gs>
                  <a:gs pos="100000">
                    <a:schemeClr val="accent6"/>
                  </a:gs>
                </a:gsLst>
                <a:path path="rect">
                  <a:fillToRect l="100000" b="100000"/>
                </a:path>
                <a:tileRect t="-100000" r="-100000"/>
              </a:gra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4B7C2481-E035-9CF3-8BC6-5B14E6741454}"/>
              </a:ext>
            </a:extLst>
          </p:cNvPr>
          <p:cNvSpPr txBox="1">
            <a:spLocks noChangeArrowheads="1"/>
          </p:cNvSpPr>
          <p:nvPr/>
        </p:nvSpPr>
        <p:spPr>
          <a:xfrm>
            <a:off x="378995" y="2835015"/>
            <a:ext cx="8386011" cy="2673753"/>
          </a:xfrm>
          <a:prstGeom prst="rect">
            <a:avLst/>
          </a:prstGeom>
        </p:spPr>
        <p:txBody>
          <a:bodyPr vert="horz" lIns="91440" tIns="45720" rIns="91440" bIns="45720" rtlCol="0" anchor="ctr">
            <a:norm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49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Because of Mount Zion which  is desolate, With foxes walking about on 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Lamentations 5:18 </a:t>
            </a:r>
          </a:p>
        </p:txBody>
      </p:sp>
      <p:sp>
        <p:nvSpPr>
          <p:cNvPr id="21" name="Rectangle 2">
            <a:extLst>
              <a:ext uri="{FF2B5EF4-FFF2-40B4-BE49-F238E27FC236}">
                <a16:creationId xmlns:a16="http://schemas.microsoft.com/office/drawing/2014/main" id="{9D83A6CD-5F2E-8A77-F898-6520BD7AD477}"/>
              </a:ext>
            </a:extLst>
          </p:cNvPr>
          <p:cNvSpPr txBox="1">
            <a:spLocks noChangeArrowheads="1"/>
          </p:cNvSpPr>
          <p:nvPr/>
        </p:nvSpPr>
        <p:spPr bwMode="auto">
          <a:xfrm>
            <a:off x="2634711" y="3382493"/>
            <a:ext cx="2042091" cy="726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spc="50" dirty="0">
                <a:ln w="3175">
                  <a:solidFill>
                    <a:schemeClr val="tx1"/>
                  </a:solidFill>
                </a:ln>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127000">
                    <a:schemeClr val="accent6">
                      <a:lumMod val="75000"/>
                    </a:schemeClr>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bronze</a:t>
            </a:r>
          </a:p>
        </p:txBody>
      </p:sp>
      <p:sp>
        <p:nvSpPr>
          <p:cNvPr id="22" name="Rectangle 2">
            <a:extLst>
              <a:ext uri="{FF2B5EF4-FFF2-40B4-BE49-F238E27FC236}">
                <a16:creationId xmlns:a16="http://schemas.microsoft.com/office/drawing/2014/main" id="{8799E5EA-C0E0-A198-7CEA-8BF1A7AA409A}"/>
              </a:ext>
            </a:extLst>
          </p:cNvPr>
          <p:cNvSpPr txBox="1">
            <a:spLocks noChangeArrowheads="1"/>
          </p:cNvSpPr>
          <p:nvPr/>
        </p:nvSpPr>
        <p:spPr bwMode="auto">
          <a:xfrm>
            <a:off x="7432158" y="4565093"/>
            <a:ext cx="148855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spc="50" dirty="0">
                <a:ln w="3175">
                  <a:solidFill>
                    <a:schemeClr val="tx1"/>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27000">
                    <a:srgbClr val="CC99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gold</a:t>
            </a:r>
          </a:p>
        </p:txBody>
      </p:sp>
      <p:sp>
        <p:nvSpPr>
          <p:cNvPr id="23" name="Rectangle 2">
            <a:extLst>
              <a:ext uri="{FF2B5EF4-FFF2-40B4-BE49-F238E27FC236}">
                <a16:creationId xmlns:a16="http://schemas.microsoft.com/office/drawing/2014/main" id="{937B3C6D-AC6F-ADF5-B7B9-D5F05C82FD48}"/>
              </a:ext>
            </a:extLst>
          </p:cNvPr>
          <p:cNvSpPr txBox="1">
            <a:spLocks noChangeArrowheads="1"/>
          </p:cNvSpPr>
          <p:nvPr/>
        </p:nvSpPr>
        <p:spPr bwMode="auto">
          <a:xfrm>
            <a:off x="2785729" y="5171328"/>
            <a:ext cx="164210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spc="50" dirty="0">
                <a:ln w="3175">
                  <a:solidFill>
                    <a:schemeClr val="tx1"/>
                  </a:solidFill>
                </a:ln>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127000">
                    <a:schemeClr val="bg1">
                      <a:lumMod val="75000"/>
                    </a:schemeClr>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silver</a:t>
            </a:r>
          </a:p>
        </p:txBody>
      </p:sp>
      <p:sp>
        <p:nvSpPr>
          <p:cNvPr id="24" name="Title 1">
            <a:extLst>
              <a:ext uri="{FF2B5EF4-FFF2-40B4-BE49-F238E27FC236}">
                <a16:creationId xmlns:a16="http://schemas.microsoft.com/office/drawing/2014/main" id="{9AB9F3ED-A251-475D-FBAC-62BFA802B1A6}"/>
              </a:ext>
            </a:extLst>
          </p:cNvPr>
          <p:cNvSpPr txBox="1">
            <a:spLocks/>
          </p:cNvSpPr>
          <p:nvPr/>
        </p:nvSpPr>
        <p:spPr>
          <a:xfrm>
            <a:off x="2807618" y="2213555"/>
            <a:ext cx="280930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took away</a:t>
            </a:r>
          </a:p>
        </p:txBody>
      </p:sp>
      <p:sp>
        <p:nvSpPr>
          <p:cNvPr id="25" name="Rectangle 2">
            <a:extLst>
              <a:ext uri="{FF2B5EF4-FFF2-40B4-BE49-F238E27FC236}">
                <a16:creationId xmlns:a16="http://schemas.microsoft.com/office/drawing/2014/main" id="{1D34547A-FCF4-FF94-8B23-57933856DBE7}"/>
              </a:ext>
            </a:extLst>
          </p:cNvPr>
          <p:cNvSpPr txBox="1">
            <a:spLocks noChangeArrowheads="1"/>
          </p:cNvSpPr>
          <p:nvPr/>
        </p:nvSpPr>
        <p:spPr bwMode="auto">
          <a:xfrm>
            <a:off x="2755104" y="2135615"/>
            <a:ext cx="292433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took away</a:t>
            </a:r>
            <a:endParaRPr kumimoji="0" lang="en-US" altLang="en-US" sz="4000" b="1" i="1"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94370237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cTn>
                              </p:par>
                              <p:par>
                                <p:cTn id="18" presetID="17" presetClass="entr" presetSubtype="10" fill="hold" grpId="2"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par>
                                <p:cTn id="27" presetID="18" presetClass="emph" presetSubtype="0" fill="hold" grpId="1" nodeType="withEffect">
                                  <p:stCondLst>
                                    <p:cond delay="0"/>
                                  </p:stCondLst>
                                  <p:childTnLst>
                                    <p:set>
                                      <p:cBhvr override="childStyle">
                                        <p:cTn id="28" dur="500" fill="hold"/>
                                        <p:tgtEl>
                                          <p:spTgt spid="12"/>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100"/>
                                  </p:stCondLst>
                                  <p:childTnLst>
                                    <p:set>
                                      <p:cBhvr>
                                        <p:cTn id="35" dur="1" fill="hold">
                                          <p:stCondLst>
                                            <p:cond delay="0"/>
                                          </p:stCondLst>
                                        </p:cTn>
                                        <p:tgtEl>
                                          <p:spTgt spid="7"/>
                                        </p:tgtEl>
                                        <p:attrNameLst>
                                          <p:attrName>style.visibility</p:attrName>
                                        </p:attrNameLst>
                                      </p:cBhvr>
                                      <p:to>
                                        <p:strVal val="visible"/>
                                      </p:to>
                                    </p:set>
                                    <p:animEffect transition="in" filter="barn(outVertical)">
                                      <p:cBhvr>
                                        <p:cTn id="36" dur="500"/>
                                        <p:tgtEl>
                                          <p:spTgt spid="7"/>
                                        </p:tgtEl>
                                      </p:cBhvr>
                                    </p:animEffect>
                                  </p:childTnLst>
                                </p:cTn>
                              </p:par>
                              <p:par>
                                <p:cTn id="37" presetID="16" presetClass="exit" presetSubtype="37" fill="hold" grpId="1" nodeType="withEffect">
                                  <p:stCondLst>
                                    <p:cond delay="0"/>
                                  </p:stCondLst>
                                  <p:childTnLst>
                                    <p:animEffect transition="out" filter="barn(outVertical)">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16" presetClass="exit" presetSubtype="37" fill="hold" grpId="1" nodeType="withEffect">
                                  <p:stCondLst>
                                    <p:cond delay="0"/>
                                  </p:stCondLst>
                                  <p:childTnLst>
                                    <p:animEffect transition="out" filter="barn(outVertical)">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par>
                                <p:cTn id="43" presetID="22" presetClass="exit" presetSubtype="8" fill="hold" grpId="1" nodeType="withEffect">
                                  <p:stCondLst>
                                    <p:cond delay="0"/>
                                  </p:stCondLst>
                                  <p:childTnLst>
                                    <p:animEffect transition="out" filter="wipe(left)">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par>
                                <p:cTn id="46" presetID="22" presetClass="exit" presetSubtype="8" fill="hold" grpId="2" nodeType="withEffect">
                                  <p:stCondLst>
                                    <p:cond delay="0"/>
                                  </p:stCondLst>
                                  <p:childTnLst>
                                    <p:animEffect transition="out" filter="wipe(left)">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par>
                          <p:cTn id="49" fill="hold">
                            <p:stCondLst>
                              <p:cond delay="600"/>
                            </p:stCondLst>
                            <p:childTnLst>
                              <p:par>
                                <p:cTn id="50" presetID="1" presetClass="entr" presetSubtype="0" fill="hold" grpId="0" nodeType="afterEffect">
                                  <p:stCondLst>
                                    <p:cond delay="0"/>
                                  </p:stCondLst>
                                  <p:childTnLst>
                                    <p:set>
                                      <p:cBhvr>
                                        <p:cTn id="51" dur="1" fill="hold">
                                          <p:stCondLst>
                                            <p:cond delay="0"/>
                                          </p:stCondLst>
                                        </p:cTn>
                                        <p:tgtEl>
                                          <p:spTgt spid="26"/>
                                        </p:tgtEl>
                                        <p:attrNameLst>
                                          <p:attrName>style.visibility</p:attrName>
                                        </p:attrNameLst>
                                      </p:cBhvr>
                                      <p:to>
                                        <p:strVal val="visible"/>
                                      </p:to>
                                    </p:set>
                                  </p:childTnLst>
                                </p:cTn>
                              </p:par>
                            </p:childTnLst>
                          </p:cTn>
                        </p:par>
                        <p:par>
                          <p:cTn id="52" fill="hold">
                            <p:stCondLst>
                              <p:cond delay="600"/>
                            </p:stCondLst>
                            <p:childTnLst>
                              <p:par>
                                <p:cTn id="53" presetID="9" presetClass="emph" presetSubtype="0" grpId="2" nodeType="afterEffect">
                                  <p:stCondLst>
                                    <p:cond delay="0"/>
                                  </p:stCondLst>
                                  <p:childTnLst>
                                    <p:set>
                                      <p:cBhvr>
                                        <p:cTn id="54" dur="indefinite"/>
                                        <p:tgtEl>
                                          <p:spTgt spid="26"/>
                                        </p:tgtEl>
                                        <p:attrNameLst>
                                          <p:attrName>style.opacity</p:attrName>
                                        </p:attrNameLst>
                                      </p:cBhvr>
                                      <p:to>
                                        <p:strVal val="0.6"/>
                                      </p:to>
                                    </p:set>
                                    <p:animEffect filter="image" prLst="opacity: 0.6">
                                      <p:cBhvr rctx="IE">
                                        <p:cTn id="55" dur="indefinite"/>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par>
                                <p:cTn id="61" presetID="18" presetClass="emph" presetSubtype="0" fill="hold" grpId="1" nodeType="withEffect">
                                  <p:stCondLst>
                                    <p:cond delay="0"/>
                                  </p:stCondLst>
                                  <p:childTnLst>
                                    <p:set>
                                      <p:cBhvr override="childStyle">
                                        <p:cTn id="62" dur="500" fill="hold"/>
                                        <p:tgtEl>
                                          <p:spTgt spid="24"/>
                                        </p:tgtEl>
                                        <p:attrNameLst>
                                          <p:attrName>style.textDecorationUnderline</p:attrName>
                                        </p:attrNameLst>
                                      </p:cBhvr>
                                      <p:to>
                                        <p:strVal val="true"/>
                                      </p:to>
                                    </p:set>
                                  </p:childTnLst>
                                </p:cTn>
                              </p:par>
                              <p:par>
                                <p:cTn id="63" presetID="22" presetClass="entr" presetSubtype="8"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left)">
                                      <p:cBhvr>
                                        <p:cTn id="65" dur="500"/>
                                        <p:tgtEl>
                                          <p:spTgt spid="25"/>
                                        </p:tgtEl>
                                      </p:cBhvr>
                                    </p:animEffect>
                                  </p:childTnLst>
                                </p:cTn>
                              </p:par>
                              <p:par>
                                <p:cTn id="66" presetID="10" presetClass="exit" presetSubtype="0" fill="hold" grpId="1" nodeType="withEffect">
                                  <p:stCondLst>
                                    <p:cond delay="0"/>
                                  </p:stCondLst>
                                  <p:childTnLst>
                                    <p:animEffect transition="out" filter="fade">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childTnLst>
                          </p:cTn>
                        </p:par>
                        <p:par>
                          <p:cTn id="69" fill="hold">
                            <p:stCondLst>
                              <p:cond delay="500"/>
                            </p:stCondLst>
                            <p:childTnLst>
                              <p:par>
                                <p:cTn id="70" presetID="23" presetClass="entr" presetSubtype="16" fill="hold" grpId="0" nodeType="after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p:cTn id="72" dur="500" fill="hold"/>
                                        <p:tgtEl>
                                          <p:spTgt spid="21"/>
                                        </p:tgtEl>
                                        <p:attrNameLst>
                                          <p:attrName>ppt_w</p:attrName>
                                        </p:attrNameLst>
                                      </p:cBhvr>
                                      <p:tavLst>
                                        <p:tav tm="0">
                                          <p:val>
                                            <p:fltVal val="0"/>
                                          </p:val>
                                        </p:tav>
                                        <p:tav tm="100000">
                                          <p:val>
                                            <p:strVal val="#ppt_w"/>
                                          </p:val>
                                        </p:tav>
                                      </p:tavLst>
                                    </p:anim>
                                    <p:anim calcmode="lin" valueType="num">
                                      <p:cBhvr>
                                        <p:cTn id="73" dur="500" fill="hold"/>
                                        <p:tgtEl>
                                          <p:spTgt spid="21"/>
                                        </p:tgtEl>
                                        <p:attrNameLst>
                                          <p:attrName>ppt_h</p:attrName>
                                        </p:attrNameLst>
                                      </p:cBhvr>
                                      <p:tavLst>
                                        <p:tav tm="0">
                                          <p:val>
                                            <p:fltVal val="0"/>
                                          </p:val>
                                        </p:tav>
                                        <p:tav tm="100000">
                                          <p:val>
                                            <p:strVal val="#ppt_h"/>
                                          </p:val>
                                        </p:tav>
                                      </p:tavLst>
                                    </p:anim>
                                  </p:childTnLst>
                                </p:cTn>
                              </p:par>
                              <p:par>
                                <p:cTn id="74" presetID="23" presetClass="entr" presetSubtype="16" fill="hold" grpId="0" nodeType="withEffect">
                                  <p:stCondLst>
                                    <p:cond delay="250"/>
                                  </p:stCondLst>
                                  <p:childTnLst>
                                    <p:set>
                                      <p:cBhvr>
                                        <p:cTn id="75" dur="1" fill="hold">
                                          <p:stCondLst>
                                            <p:cond delay="0"/>
                                          </p:stCondLst>
                                        </p:cTn>
                                        <p:tgtEl>
                                          <p:spTgt spid="22"/>
                                        </p:tgtEl>
                                        <p:attrNameLst>
                                          <p:attrName>style.visibility</p:attrName>
                                        </p:attrNameLst>
                                      </p:cBhvr>
                                      <p:to>
                                        <p:strVal val="visible"/>
                                      </p:to>
                                    </p:set>
                                    <p:anim calcmode="lin" valueType="num">
                                      <p:cBhvr>
                                        <p:cTn id="76" dur="500" fill="hold"/>
                                        <p:tgtEl>
                                          <p:spTgt spid="22"/>
                                        </p:tgtEl>
                                        <p:attrNameLst>
                                          <p:attrName>ppt_w</p:attrName>
                                        </p:attrNameLst>
                                      </p:cBhvr>
                                      <p:tavLst>
                                        <p:tav tm="0">
                                          <p:val>
                                            <p:fltVal val="0"/>
                                          </p:val>
                                        </p:tav>
                                        <p:tav tm="100000">
                                          <p:val>
                                            <p:strVal val="#ppt_w"/>
                                          </p:val>
                                        </p:tav>
                                      </p:tavLst>
                                    </p:anim>
                                    <p:anim calcmode="lin" valueType="num">
                                      <p:cBhvr>
                                        <p:cTn id="77" dur="500" fill="hold"/>
                                        <p:tgtEl>
                                          <p:spTgt spid="22"/>
                                        </p:tgtEl>
                                        <p:attrNameLst>
                                          <p:attrName>ppt_h</p:attrName>
                                        </p:attrNameLst>
                                      </p:cBhvr>
                                      <p:tavLst>
                                        <p:tav tm="0">
                                          <p:val>
                                            <p:fltVal val="0"/>
                                          </p:val>
                                        </p:tav>
                                        <p:tav tm="100000">
                                          <p:val>
                                            <p:strVal val="#ppt_h"/>
                                          </p:val>
                                        </p:tav>
                                      </p:tavLst>
                                    </p:anim>
                                  </p:childTnLst>
                                </p:cTn>
                              </p:par>
                              <p:par>
                                <p:cTn id="78" presetID="23" presetClass="entr" presetSubtype="16" fill="hold" grpId="0" nodeType="withEffect">
                                  <p:stCondLst>
                                    <p:cond delay="50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25" presetClass="entr" presetSubtype="0" fill="hold" grpId="0" nodeType="clickEffect">
                                  <p:stCondLst>
                                    <p:cond delay="0"/>
                                  </p:stCondLst>
                                  <p:childTnLst>
                                    <p:set>
                                      <p:cBhvr>
                                        <p:cTn id="85" dur="1" fill="hold">
                                          <p:stCondLst>
                                            <p:cond delay="0"/>
                                          </p:stCondLst>
                                        </p:cTn>
                                        <p:tgtEl>
                                          <p:spTgt spid="20"/>
                                        </p:tgtEl>
                                        <p:attrNameLst>
                                          <p:attrName>style.visibility</p:attrName>
                                        </p:attrNameLst>
                                      </p:cBhvr>
                                      <p:to>
                                        <p:strVal val="visible"/>
                                      </p:to>
                                    </p:set>
                                    <p:anim calcmode="lin" valueType="num">
                                      <p:cBhvr>
                                        <p:cTn id="86"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87"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88"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89" dur="1000" fill="hold"/>
                                        <p:tgtEl>
                                          <p:spTgt spid="20"/>
                                        </p:tgtEl>
                                        <p:attrNameLst>
                                          <p:attrName>ppt_h</p:attrName>
                                        </p:attrNameLst>
                                      </p:cBhvr>
                                      <p:tavLst>
                                        <p:tav tm="0">
                                          <p:val>
                                            <p:strVal val="#ppt_h"/>
                                          </p:val>
                                        </p:tav>
                                        <p:tav tm="100000">
                                          <p:val>
                                            <p:strVal val="#ppt_h"/>
                                          </p:val>
                                        </p:tav>
                                      </p:tavLst>
                                    </p:anim>
                                    <p:anim calcmode="lin" valueType="num">
                                      <p:cBhvr>
                                        <p:cTn id="90"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91"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92"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93" dur="1000" decel="50000">
                                          <p:stCondLst>
                                            <p:cond delay="0"/>
                                          </p:stCondLst>
                                        </p:cTn>
                                        <p:tgtEl>
                                          <p:spTgt spid="20"/>
                                        </p:tgtEl>
                                      </p:cBhvr>
                                    </p:animEffect>
                                  </p:childTnLst>
                                </p:cTn>
                              </p:par>
                              <p:par>
                                <p:cTn id="94" presetID="23" presetClass="exit" presetSubtype="544" fill="hold" grpId="1" nodeType="withEffect">
                                  <p:stCondLst>
                                    <p:cond delay="0"/>
                                  </p:stCondLst>
                                  <p:childTnLst>
                                    <p:anim calcmode="lin" valueType="num">
                                      <p:cBhvr>
                                        <p:cTn id="95" dur="750"/>
                                        <p:tgtEl>
                                          <p:spTgt spid="21"/>
                                        </p:tgtEl>
                                        <p:attrNameLst>
                                          <p:attrName>ppt_w</p:attrName>
                                        </p:attrNameLst>
                                      </p:cBhvr>
                                      <p:tavLst>
                                        <p:tav tm="0">
                                          <p:val>
                                            <p:strVal val="ppt_w"/>
                                          </p:val>
                                        </p:tav>
                                        <p:tav tm="100000">
                                          <p:val>
                                            <p:fltVal val="0"/>
                                          </p:val>
                                        </p:tav>
                                      </p:tavLst>
                                    </p:anim>
                                    <p:anim calcmode="lin" valueType="num">
                                      <p:cBhvr>
                                        <p:cTn id="96" dur="750"/>
                                        <p:tgtEl>
                                          <p:spTgt spid="21"/>
                                        </p:tgtEl>
                                        <p:attrNameLst>
                                          <p:attrName>ppt_h</p:attrName>
                                        </p:attrNameLst>
                                      </p:cBhvr>
                                      <p:tavLst>
                                        <p:tav tm="0">
                                          <p:val>
                                            <p:strVal val="ppt_h"/>
                                          </p:val>
                                        </p:tav>
                                        <p:tav tm="100000">
                                          <p:val>
                                            <p:fltVal val="0"/>
                                          </p:val>
                                        </p:tav>
                                      </p:tavLst>
                                    </p:anim>
                                    <p:anim calcmode="lin" valueType="num">
                                      <p:cBhvr>
                                        <p:cTn id="97" dur="750"/>
                                        <p:tgtEl>
                                          <p:spTgt spid="21"/>
                                        </p:tgtEl>
                                        <p:attrNameLst>
                                          <p:attrName>ppt_x</p:attrName>
                                        </p:attrNameLst>
                                      </p:cBhvr>
                                      <p:tavLst>
                                        <p:tav tm="0">
                                          <p:val>
                                            <p:strVal val="ppt_x"/>
                                          </p:val>
                                        </p:tav>
                                        <p:tav tm="100000">
                                          <p:val>
                                            <p:fltVal val="0.5"/>
                                          </p:val>
                                        </p:tav>
                                      </p:tavLst>
                                    </p:anim>
                                    <p:anim calcmode="lin" valueType="num">
                                      <p:cBhvr>
                                        <p:cTn id="98" dur="750"/>
                                        <p:tgtEl>
                                          <p:spTgt spid="21"/>
                                        </p:tgtEl>
                                        <p:attrNameLst>
                                          <p:attrName>ppt_y</p:attrName>
                                        </p:attrNameLst>
                                      </p:cBhvr>
                                      <p:tavLst>
                                        <p:tav tm="0">
                                          <p:val>
                                            <p:strVal val="ppt_y"/>
                                          </p:val>
                                        </p:tav>
                                        <p:tav tm="100000">
                                          <p:val>
                                            <p:fltVal val="0.5"/>
                                          </p:val>
                                        </p:tav>
                                      </p:tavLst>
                                    </p:anim>
                                    <p:set>
                                      <p:cBhvr>
                                        <p:cTn id="99" dur="1" fill="hold">
                                          <p:stCondLst>
                                            <p:cond delay="749"/>
                                          </p:stCondLst>
                                        </p:cTn>
                                        <p:tgtEl>
                                          <p:spTgt spid="21"/>
                                        </p:tgtEl>
                                        <p:attrNameLst>
                                          <p:attrName>style.visibility</p:attrName>
                                        </p:attrNameLst>
                                      </p:cBhvr>
                                      <p:to>
                                        <p:strVal val="hidden"/>
                                      </p:to>
                                    </p:set>
                                  </p:childTnLst>
                                </p:cTn>
                              </p:par>
                              <p:par>
                                <p:cTn id="100" presetID="23" presetClass="exit" presetSubtype="544" fill="hold" grpId="1" nodeType="withEffect">
                                  <p:stCondLst>
                                    <p:cond delay="0"/>
                                  </p:stCondLst>
                                  <p:childTnLst>
                                    <p:anim calcmode="lin" valueType="num">
                                      <p:cBhvr>
                                        <p:cTn id="101" dur="750"/>
                                        <p:tgtEl>
                                          <p:spTgt spid="22"/>
                                        </p:tgtEl>
                                        <p:attrNameLst>
                                          <p:attrName>ppt_w</p:attrName>
                                        </p:attrNameLst>
                                      </p:cBhvr>
                                      <p:tavLst>
                                        <p:tav tm="0">
                                          <p:val>
                                            <p:strVal val="ppt_w"/>
                                          </p:val>
                                        </p:tav>
                                        <p:tav tm="100000">
                                          <p:val>
                                            <p:fltVal val="0"/>
                                          </p:val>
                                        </p:tav>
                                      </p:tavLst>
                                    </p:anim>
                                    <p:anim calcmode="lin" valueType="num">
                                      <p:cBhvr>
                                        <p:cTn id="102" dur="750"/>
                                        <p:tgtEl>
                                          <p:spTgt spid="22"/>
                                        </p:tgtEl>
                                        <p:attrNameLst>
                                          <p:attrName>ppt_h</p:attrName>
                                        </p:attrNameLst>
                                      </p:cBhvr>
                                      <p:tavLst>
                                        <p:tav tm="0">
                                          <p:val>
                                            <p:strVal val="ppt_h"/>
                                          </p:val>
                                        </p:tav>
                                        <p:tav tm="100000">
                                          <p:val>
                                            <p:fltVal val="0"/>
                                          </p:val>
                                        </p:tav>
                                      </p:tavLst>
                                    </p:anim>
                                    <p:anim calcmode="lin" valueType="num">
                                      <p:cBhvr>
                                        <p:cTn id="103" dur="750"/>
                                        <p:tgtEl>
                                          <p:spTgt spid="22"/>
                                        </p:tgtEl>
                                        <p:attrNameLst>
                                          <p:attrName>ppt_x</p:attrName>
                                        </p:attrNameLst>
                                      </p:cBhvr>
                                      <p:tavLst>
                                        <p:tav tm="0">
                                          <p:val>
                                            <p:strVal val="ppt_x"/>
                                          </p:val>
                                        </p:tav>
                                        <p:tav tm="100000">
                                          <p:val>
                                            <p:fltVal val="0.5"/>
                                          </p:val>
                                        </p:tav>
                                      </p:tavLst>
                                    </p:anim>
                                    <p:anim calcmode="lin" valueType="num">
                                      <p:cBhvr>
                                        <p:cTn id="104" dur="750"/>
                                        <p:tgtEl>
                                          <p:spTgt spid="22"/>
                                        </p:tgtEl>
                                        <p:attrNameLst>
                                          <p:attrName>ppt_y</p:attrName>
                                        </p:attrNameLst>
                                      </p:cBhvr>
                                      <p:tavLst>
                                        <p:tav tm="0">
                                          <p:val>
                                            <p:strVal val="ppt_y"/>
                                          </p:val>
                                        </p:tav>
                                        <p:tav tm="100000">
                                          <p:val>
                                            <p:fltVal val="0.5"/>
                                          </p:val>
                                        </p:tav>
                                      </p:tavLst>
                                    </p:anim>
                                    <p:set>
                                      <p:cBhvr>
                                        <p:cTn id="105" dur="1" fill="hold">
                                          <p:stCondLst>
                                            <p:cond delay="749"/>
                                          </p:stCondLst>
                                        </p:cTn>
                                        <p:tgtEl>
                                          <p:spTgt spid="22"/>
                                        </p:tgtEl>
                                        <p:attrNameLst>
                                          <p:attrName>style.visibility</p:attrName>
                                        </p:attrNameLst>
                                      </p:cBhvr>
                                      <p:to>
                                        <p:strVal val="hidden"/>
                                      </p:to>
                                    </p:set>
                                  </p:childTnLst>
                                </p:cTn>
                              </p:par>
                              <p:par>
                                <p:cTn id="106" presetID="23" presetClass="exit" presetSubtype="544" fill="hold" grpId="1" nodeType="withEffect">
                                  <p:stCondLst>
                                    <p:cond delay="0"/>
                                  </p:stCondLst>
                                  <p:childTnLst>
                                    <p:anim calcmode="lin" valueType="num">
                                      <p:cBhvr>
                                        <p:cTn id="107" dur="750"/>
                                        <p:tgtEl>
                                          <p:spTgt spid="23"/>
                                        </p:tgtEl>
                                        <p:attrNameLst>
                                          <p:attrName>ppt_w</p:attrName>
                                        </p:attrNameLst>
                                      </p:cBhvr>
                                      <p:tavLst>
                                        <p:tav tm="0">
                                          <p:val>
                                            <p:strVal val="ppt_w"/>
                                          </p:val>
                                        </p:tav>
                                        <p:tav tm="100000">
                                          <p:val>
                                            <p:fltVal val="0"/>
                                          </p:val>
                                        </p:tav>
                                      </p:tavLst>
                                    </p:anim>
                                    <p:anim calcmode="lin" valueType="num">
                                      <p:cBhvr>
                                        <p:cTn id="108" dur="750"/>
                                        <p:tgtEl>
                                          <p:spTgt spid="23"/>
                                        </p:tgtEl>
                                        <p:attrNameLst>
                                          <p:attrName>ppt_h</p:attrName>
                                        </p:attrNameLst>
                                      </p:cBhvr>
                                      <p:tavLst>
                                        <p:tav tm="0">
                                          <p:val>
                                            <p:strVal val="ppt_h"/>
                                          </p:val>
                                        </p:tav>
                                        <p:tav tm="100000">
                                          <p:val>
                                            <p:fltVal val="0"/>
                                          </p:val>
                                        </p:tav>
                                      </p:tavLst>
                                    </p:anim>
                                    <p:anim calcmode="lin" valueType="num">
                                      <p:cBhvr>
                                        <p:cTn id="109" dur="750"/>
                                        <p:tgtEl>
                                          <p:spTgt spid="23"/>
                                        </p:tgtEl>
                                        <p:attrNameLst>
                                          <p:attrName>ppt_x</p:attrName>
                                        </p:attrNameLst>
                                      </p:cBhvr>
                                      <p:tavLst>
                                        <p:tav tm="0">
                                          <p:val>
                                            <p:strVal val="ppt_x"/>
                                          </p:val>
                                        </p:tav>
                                        <p:tav tm="100000">
                                          <p:val>
                                            <p:fltVal val="0.5"/>
                                          </p:val>
                                        </p:tav>
                                      </p:tavLst>
                                    </p:anim>
                                    <p:anim calcmode="lin" valueType="num">
                                      <p:cBhvr>
                                        <p:cTn id="110" dur="750"/>
                                        <p:tgtEl>
                                          <p:spTgt spid="23"/>
                                        </p:tgtEl>
                                        <p:attrNameLst>
                                          <p:attrName>ppt_y</p:attrName>
                                        </p:attrNameLst>
                                      </p:cBhvr>
                                      <p:tavLst>
                                        <p:tav tm="0">
                                          <p:val>
                                            <p:strVal val="ppt_y"/>
                                          </p:val>
                                        </p:tav>
                                        <p:tav tm="100000">
                                          <p:val>
                                            <p:fltVal val="0.5"/>
                                          </p:val>
                                        </p:tav>
                                      </p:tavLst>
                                    </p:anim>
                                    <p:set>
                                      <p:cBhvr>
                                        <p:cTn id="111" dur="1" fill="hold">
                                          <p:stCondLst>
                                            <p:cond delay="749"/>
                                          </p:stCondLst>
                                        </p:cTn>
                                        <p:tgtEl>
                                          <p:spTgt spid="23"/>
                                        </p:tgtEl>
                                        <p:attrNameLst>
                                          <p:attrName>style.visibility</p:attrName>
                                        </p:attrNameLst>
                                      </p:cBhvr>
                                      <p:to>
                                        <p:strVal val="hidden"/>
                                      </p:to>
                                    </p:set>
                                  </p:childTnLst>
                                </p:cTn>
                              </p:par>
                              <p:par>
                                <p:cTn id="112" presetID="23" presetClass="exit" presetSubtype="544" fill="hold" grpId="2" nodeType="withEffect">
                                  <p:stCondLst>
                                    <p:cond delay="0"/>
                                  </p:stCondLst>
                                  <p:childTnLst>
                                    <p:anim calcmode="lin" valueType="num">
                                      <p:cBhvr>
                                        <p:cTn id="113" dur="750"/>
                                        <p:tgtEl>
                                          <p:spTgt spid="24"/>
                                        </p:tgtEl>
                                        <p:attrNameLst>
                                          <p:attrName>ppt_w</p:attrName>
                                        </p:attrNameLst>
                                      </p:cBhvr>
                                      <p:tavLst>
                                        <p:tav tm="0">
                                          <p:val>
                                            <p:strVal val="ppt_w"/>
                                          </p:val>
                                        </p:tav>
                                        <p:tav tm="100000">
                                          <p:val>
                                            <p:fltVal val="0"/>
                                          </p:val>
                                        </p:tav>
                                      </p:tavLst>
                                    </p:anim>
                                    <p:anim calcmode="lin" valueType="num">
                                      <p:cBhvr>
                                        <p:cTn id="114" dur="750"/>
                                        <p:tgtEl>
                                          <p:spTgt spid="24"/>
                                        </p:tgtEl>
                                        <p:attrNameLst>
                                          <p:attrName>ppt_h</p:attrName>
                                        </p:attrNameLst>
                                      </p:cBhvr>
                                      <p:tavLst>
                                        <p:tav tm="0">
                                          <p:val>
                                            <p:strVal val="ppt_h"/>
                                          </p:val>
                                        </p:tav>
                                        <p:tav tm="100000">
                                          <p:val>
                                            <p:fltVal val="0"/>
                                          </p:val>
                                        </p:tav>
                                      </p:tavLst>
                                    </p:anim>
                                    <p:anim calcmode="lin" valueType="num">
                                      <p:cBhvr>
                                        <p:cTn id="115" dur="750"/>
                                        <p:tgtEl>
                                          <p:spTgt spid="24"/>
                                        </p:tgtEl>
                                        <p:attrNameLst>
                                          <p:attrName>ppt_x</p:attrName>
                                        </p:attrNameLst>
                                      </p:cBhvr>
                                      <p:tavLst>
                                        <p:tav tm="0">
                                          <p:val>
                                            <p:strVal val="ppt_x"/>
                                          </p:val>
                                        </p:tav>
                                        <p:tav tm="100000">
                                          <p:val>
                                            <p:fltVal val="0.5"/>
                                          </p:val>
                                        </p:tav>
                                      </p:tavLst>
                                    </p:anim>
                                    <p:anim calcmode="lin" valueType="num">
                                      <p:cBhvr>
                                        <p:cTn id="116" dur="750"/>
                                        <p:tgtEl>
                                          <p:spTgt spid="24"/>
                                        </p:tgtEl>
                                        <p:attrNameLst>
                                          <p:attrName>ppt_y</p:attrName>
                                        </p:attrNameLst>
                                      </p:cBhvr>
                                      <p:tavLst>
                                        <p:tav tm="0">
                                          <p:val>
                                            <p:strVal val="ppt_y"/>
                                          </p:val>
                                        </p:tav>
                                        <p:tav tm="100000">
                                          <p:val>
                                            <p:fltVal val="0.5"/>
                                          </p:val>
                                        </p:tav>
                                      </p:tavLst>
                                    </p:anim>
                                    <p:set>
                                      <p:cBhvr>
                                        <p:cTn id="117" dur="1" fill="hold">
                                          <p:stCondLst>
                                            <p:cond delay="749"/>
                                          </p:stCondLst>
                                        </p:cTn>
                                        <p:tgtEl>
                                          <p:spTgt spid="24"/>
                                        </p:tgtEl>
                                        <p:attrNameLst>
                                          <p:attrName>style.visibility</p:attrName>
                                        </p:attrNameLst>
                                      </p:cBhvr>
                                      <p:to>
                                        <p:strVal val="hidden"/>
                                      </p:to>
                                    </p:set>
                                  </p:childTnLst>
                                </p:cTn>
                              </p:par>
                              <p:par>
                                <p:cTn id="118" presetID="23" presetClass="exit" presetSubtype="544" fill="hold" grpId="1" nodeType="withEffect">
                                  <p:stCondLst>
                                    <p:cond delay="0"/>
                                  </p:stCondLst>
                                  <p:childTnLst>
                                    <p:anim calcmode="lin" valueType="num">
                                      <p:cBhvr>
                                        <p:cTn id="119" dur="750"/>
                                        <p:tgtEl>
                                          <p:spTgt spid="25"/>
                                        </p:tgtEl>
                                        <p:attrNameLst>
                                          <p:attrName>ppt_w</p:attrName>
                                        </p:attrNameLst>
                                      </p:cBhvr>
                                      <p:tavLst>
                                        <p:tav tm="0">
                                          <p:val>
                                            <p:strVal val="ppt_w"/>
                                          </p:val>
                                        </p:tav>
                                        <p:tav tm="100000">
                                          <p:val>
                                            <p:fltVal val="0"/>
                                          </p:val>
                                        </p:tav>
                                      </p:tavLst>
                                    </p:anim>
                                    <p:anim calcmode="lin" valueType="num">
                                      <p:cBhvr>
                                        <p:cTn id="120" dur="750"/>
                                        <p:tgtEl>
                                          <p:spTgt spid="25"/>
                                        </p:tgtEl>
                                        <p:attrNameLst>
                                          <p:attrName>ppt_h</p:attrName>
                                        </p:attrNameLst>
                                      </p:cBhvr>
                                      <p:tavLst>
                                        <p:tav tm="0">
                                          <p:val>
                                            <p:strVal val="ppt_h"/>
                                          </p:val>
                                        </p:tav>
                                        <p:tav tm="100000">
                                          <p:val>
                                            <p:fltVal val="0"/>
                                          </p:val>
                                        </p:tav>
                                      </p:tavLst>
                                    </p:anim>
                                    <p:anim calcmode="lin" valueType="num">
                                      <p:cBhvr>
                                        <p:cTn id="121" dur="750"/>
                                        <p:tgtEl>
                                          <p:spTgt spid="25"/>
                                        </p:tgtEl>
                                        <p:attrNameLst>
                                          <p:attrName>ppt_x</p:attrName>
                                        </p:attrNameLst>
                                      </p:cBhvr>
                                      <p:tavLst>
                                        <p:tav tm="0">
                                          <p:val>
                                            <p:strVal val="ppt_x"/>
                                          </p:val>
                                        </p:tav>
                                        <p:tav tm="100000">
                                          <p:val>
                                            <p:fltVal val="0.5"/>
                                          </p:val>
                                        </p:tav>
                                      </p:tavLst>
                                    </p:anim>
                                    <p:anim calcmode="lin" valueType="num">
                                      <p:cBhvr>
                                        <p:cTn id="122" dur="750"/>
                                        <p:tgtEl>
                                          <p:spTgt spid="25"/>
                                        </p:tgtEl>
                                        <p:attrNameLst>
                                          <p:attrName>ppt_y</p:attrName>
                                        </p:attrNameLst>
                                      </p:cBhvr>
                                      <p:tavLst>
                                        <p:tav tm="0">
                                          <p:val>
                                            <p:strVal val="ppt_y"/>
                                          </p:val>
                                        </p:tav>
                                        <p:tav tm="100000">
                                          <p:val>
                                            <p:fltVal val="0.5"/>
                                          </p:val>
                                        </p:tav>
                                      </p:tavLst>
                                    </p:anim>
                                    <p:set>
                                      <p:cBhvr>
                                        <p:cTn id="123" dur="1" fill="hold">
                                          <p:stCondLst>
                                            <p:cond delay="749"/>
                                          </p:stCondLst>
                                        </p:cTn>
                                        <p:tgtEl>
                                          <p:spTgt spid="25"/>
                                        </p:tgtEl>
                                        <p:attrNameLst>
                                          <p:attrName>style.visibility</p:attrName>
                                        </p:attrNameLst>
                                      </p:cBhvr>
                                      <p:to>
                                        <p:strVal val="hidden"/>
                                      </p:to>
                                    </p:set>
                                  </p:childTnLst>
                                </p:cTn>
                              </p:par>
                              <p:par>
                                <p:cTn id="124" presetID="23" presetClass="exit" presetSubtype="544" fill="hold" grpId="1" nodeType="withEffect">
                                  <p:stCondLst>
                                    <p:cond delay="0"/>
                                  </p:stCondLst>
                                  <p:childTnLst>
                                    <p:anim calcmode="lin" valueType="num">
                                      <p:cBhvr>
                                        <p:cTn id="125" dur="750"/>
                                        <p:tgtEl>
                                          <p:spTgt spid="26"/>
                                        </p:tgtEl>
                                        <p:attrNameLst>
                                          <p:attrName>ppt_w</p:attrName>
                                        </p:attrNameLst>
                                      </p:cBhvr>
                                      <p:tavLst>
                                        <p:tav tm="0">
                                          <p:val>
                                            <p:strVal val="ppt_w"/>
                                          </p:val>
                                        </p:tav>
                                        <p:tav tm="100000">
                                          <p:val>
                                            <p:fltVal val="0"/>
                                          </p:val>
                                        </p:tav>
                                      </p:tavLst>
                                    </p:anim>
                                    <p:anim calcmode="lin" valueType="num">
                                      <p:cBhvr>
                                        <p:cTn id="126" dur="750"/>
                                        <p:tgtEl>
                                          <p:spTgt spid="26"/>
                                        </p:tgtEl>
                                        <p:attrNameLst>
                                          <p:attrName>ppt_h</p:attrName>
                                        </p:attrNameLst>
                                      </p:cBhvr>
                                      <p:tavLst>
                                        <p:tav tm="0">
                                          <p:val>
                                            <p:strVal val="ppt_h"/>
                                          </p:val>
                                        </p:tav>
                                        <p:tav tm="100000">
                                          <p:val>
                                            <p:fltVal val="0"/>
                                          </p:val>
                                        </p:tav>
                                      </p:tavLst>
                                    </p:anim>
                                    <p:anim calcmode="lin" valueType="num">
                                      <p:cBhvr>
                                        <p:cTn id="127" dur="750"/>
                                        <p:tgtEl>
                                          <p:spTgt spid="26"/>
                                        </p:tgtEl>
                                        <p:attrNameLst>
                                          <p:attrName>ppt_x</p:attrName>
                                        </p:attrNameLst>
                                      </p:cBhvr>
                                      <p:tavLst>
                                        <p:tav tm="0">
                                          <p:val>
                                            <p:strVal val="ppt_x"/>
                                          </p:val>
                                        </p:tav>
                                        <p:tav tm="100000">
                                          <p:val>
                                            <p:fltVal val="0.5"/>
                                          </p:val>
                                        </p:tav>
                                      </p:tavLst>
                                    </p:anim>
                                    <p:anim calcmode="lin" valueType="num">
                                      <p:cBhvr>
                                        <p:cTn id="128" dur="750"/>
                                        <p:tgtEl>
                                          <p:spTgt spid="26"/>
                                        </p:tgtEl>
                                        <p:attrNameLst>
                                          <p:attrName>ppt_y</p:attrName>
                                        </p:attrNameLst>
                                      </p:cBhvr>
                                      <p:tavLst>
                                        <p:tav tm="0">
                                          <p:val>
                                            <p:strVal val="ppt_y"/>
                                          </p:val>
                                        </p:tav>
                                        <p:tav tm="100000">
                                          <p:val>
                                            <p:fltVal val="0.5"/>
                                          </p:val>
                                        </p:tav>
                                      </p:tavLst>
                                    </p:anim>
                                    <p:set>
                                      <p:cBhvr>
                                        <p:cTn id="129" dur="1" fill="hold">
                                          <p:stCondLst>
                                            <p:cond delay="749"/>
                                          </p:stCondLst>
                                        </p:cTn>
                                        <p:tgtEl>
                                          <p:spTgt spid="26"/>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1" nodeType="clickEffect">
                                  <p:stCondLst>
                                    <p:cond delay="0"/>
                                  </p:stCondLst>
                                  <p:childTnLst>
                                    <p:animEffect transition="out" filter="fade">
                                      <p:cBhvr>
                                        <p:cTn id="133" dur="1250"/>
                                        <p:tgtEl>
                                          <p:spTgt spid="20"/>
                                        </p:tgtEl>
                                      </p:cBhvr>
                                    </p:animEffect>
                                    <p:set>
                                      <p:cBhvr>
                                        <p:cTn id="134" dur="1" fill="hold">
                                          <p:stCondLst>
                                            <p:cond delay="124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6" grpId="0"/>
      <p:bldP spid="26" grpId="1"/>
      <p:bldP spid="26" grpId="2"/>
      <p:bldP spid="7" grpId="0"/>
      <p:bldP spid="7" grpId="1"/>
      <p:bldP spid="11" grpId="0"/>
      <p:bldP spid="11" grpId="1"/>
      <p:bldP spid="11" grpId="2"/>
      <p:bldP spid="12" grpId="0"/>
      <p:bldP spid="12" grpId="1"/>
      <p:bldP spid="12" grpId="2"/>
      <p:bldP spid="13" grpId="0"/>
      <p:bldP spid="13" grpId="1"/>
      <p:bldP spid="20" grpId="0"/>
      <p:bldP spid="20" grpId="1"/>
      <p:bldP spid="21" grpId="0"/>
      <p:bldP spid="21" grpId="1"/>
      <p:bldP spid="22" grpId="0"/>
      <p:bldP spid="22" grpId="1"/>
      <p:bldP spid="23" grpId="0"/>
      <p:bldP spid="23" grpId="1"/>
      <p:bldP spid="24" grpId="0"/>
      <p:bldP spid="24" grpId="1"/>
      <p:bldP spid="24" grpId="2"/>
      <p:bldP spid="25" grpId="0"/>
      <p:bldP spid="2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7FC73F-9220-2D83-74F4-B1DF7FC171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378995" y="2254103"/>
            <a:ext cx="8386011" cy="4243516"/>
          </a:xfrm>
        </p:spPr>
        <p:txBody>
          <a:bodyPr>
            <a:normAutofit fontScale="90000"/>
            <a:scene3d>
              <a:camera prst="orthographicFront"/>
              <a:lightRig rig="flat" dir="t"/>
            </a:scene3d>
            <a:sp3d extrusionH="57150" prstMaterial="plastic">
              <a:bevelT w="38100" h="38100"/>
            </a:sp3d>
          </a:bodyPr>
          <a:lstStyle/>
          <a:p>
            <a:r>
              <a:rPr lang="en-US" altLang="en-US" sz="49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my people have gone into captivity, Because they have no knowledge; Their honorable men are famished, And their multitude dried up with thirst.</a:t>
            </a:r>
            <a:br>
              <a:rPr lang="en-US" altLang="en-US" sz="49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49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Isaiah 5:13 </a:t>
            </a:r>
          </a:p>
        </p:txBody>
      </p:sp>
      <p:sp>
        <p:nvSpPr>
          <p:cNvPr id="4" name="Rectangle 2">
            <a:extLst>
              <a:ext uri="{FF2B5EF4-FFF2-40B4-BE49-F238E27FC236}">
                <a16:creationId xmlns:a16="http://schemas.microsoft.com/office/drawing/2014/main" id="{9487F028-C42F-3F48-1A6D-2065D89CE7A3}"/>
              </a:ext>
            </a:extLst>
          </p:cNvPr>
          <p:cNvSpPr txBox="1">
            <a:spLocks noChangeArrowheads="1"/>
          </p:cNvSpPr>
          <p:nvPr/>
        </p:nvSpPr>
        <p:spPr bwMode="auto">
          <a:xfrm>
            <a:off x="488777" y="1054420"/>
            <a:ext cx="2687153" cy="80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tabernacle</a:t>
            </a:r>
          </a:p>
        </p:txBody>
      </p:sp>
      <p:sp>
        <p:nvSpPr>
          <p:cNvPr id="5" name="Rectangle 2">
            <a:extLst>
              <a:ext uri="{FF2B5EF4-FFF2-40B4-BE49-F238E27FC236}">
                <a16:creationId xmlns:a16="http://schemas.microsoft.com/office/drawing/2014/main" id="{96B76944-13EA-69D1-AF33-CB69C3C6522A}"/>
              </a:ext>
            </a:extLst>
          </p:cNvPr>
          <p:cNvSpPr txBox="1">
            <a:spLocks noChangeArrowheads="1"/>
          </p:cNvSpPr>
          <p:nvPr/>
        </p:nvSpPr>
        <p:spPr bwMode="auto">
          <a:xfrm>
            <a:off x="6099350" y="1107583"/>
            <a:ext cx="2353640" cy="80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holy hill</a:t>
            </a:r>
          </a:p>
        </p:txBody>
      </p:sp>
      <p:sp>
        <p:nvSpPr>
          <p:cNvPr id="6" name="Rectangle 2">
            <a:extLst>
              <a:ext uri="{FF2B5EF4-FFF2-40B4-BE49-F238E27FC236}">
                <a16:creationId xmlns:a16="http://schemas.microsoft.com/office/drawing/2014/main" id="{D6CF1837-7201-2731-5EA8-FACA8C5E7485}"/>
              </a:ext>
            </a:extLst>
          </p:cNvPr>
          <p:cNvSpPr txBox="1">
            <a:spLocks noChangeArrowheads="1"/>
          </p:cNvSpPr>
          <p:nvPr/>
        </p:nvSpPr>
        <p:spPr bwMode="auto">
          <a:xfrm>
            <a:off x="1924537" y="111550"/>
            <a:ext cx="5294927" cy="99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Your light and truth</a:t>
            </a:r>
          </a:p>
        </p:txBody>
      </p:sp>
      <p:sp>
        <p:nvSpPr>
          <p:cNvPr id="3" name="Rectangle 2">
            <a:extLst>
              <a:ext uri="{FF2B5EF4-FFF2-40B4-BE49-F238E27FC236}">
                <a16:creationId xmlns:a16="http://schemas.microsoft.com/office/drawing/2014/main" id="{F5CD24EB-685B-DB9E-7A9E-9C5DD096BC00}"/>
              </a:ext>
            </a:extLst>
          </p:cNvPr>
          <p:cNvSpPr txBox="1">
            <a:spLocks noChangeArrowheads="1"/>
          </p:cNvSpPr>
          <p:nvPr/>
        </p:nvSpPr>
        <p:spPr bwMode="auto">
          <a:xfrm>
            <a:off x="490404" y="3640927"/>
            <a:ext cx="4160618"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9525" cmpd="sng">
                  <a:solidFill>
                    <a:srgbClr val="FFFFFF"/>
                  </a:solidFill>
                  <a:prstDash val="solid"/>
                  <a:miter lim="800000"/>
                </a:ln>
                <a:solidFill>
                  <a:sysClr val="windowText" lastClr="000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no knowledge</a:t>
            </a:r>
            <a:endParaRPr kumimoji="0" lang="en-US" altLang="en-US" sz="4000" b="1" i="1" u="none" strike="noStrike" kern="0" cap="none" spc="0" normalizeH="0" baseline="0" noProof="0" dirty="0">
              <a:ln w="9525" cmpd="sng">
                <a:solidFill>
                  <a:srgbClr val="FFFFFF"/>
                </a:solidFill>
                <a:prstDash val="solid"/>
                <a:miter lim="800000"/>
              </a:ln>
              <a:solidFill>
                <a:sysClr val="windowText" lastClr="000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 name="Rounded Rectangle 2">
            <a:extLst>
              <a:ext uri="{FF2B5EF4-FFF2-40B4-BE49-F238E27FC236}">
                <a16:creationId xmlns:a16="http://schemas.microsoft.com/office/drawing/2014/main" id="{EC8DE692-3D8A-42E9-6E93-539F08E0A61F}"/>
              </a:ext>
            </a:extLst>
          </p:cNvPr>
          <p:cNvSpPr/>
          <p:nvPr/>
        </p:nvSpPr>
        <p:spPr>
          <a:xfrm>
            <a:off x="824090" y="3725333"/>
            <a:ext cx="3493330" cy="704999"/>
          </a:xfrm>
          <a:prstGeom prst="roundRect">
            <a:avLst/>
          </a:prstGeom>
          <a:noFill/>
          <a:ln w="57150" cap="flat" cmpd="sng" algn="ctr">
            <a:solidFill>
              <a:srgbClr val="00FF00"/>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7" name="Multiply 42">
            <a:extLst>
              <a:ext uri="{FF2B5EF4-FFF2-40B4-BE49-F238E27FC236}">
                <a16:creationId xmlns:a16="http://schemas.microsoft.com/office/drawing/2014/main" id="{7BB84AC6-49AA-0EC4-0C4D-9BDFF518DFE7}"/>
              </a:ext>
            </a:extLst>
          </p:cNvPr>
          <p:cNvSpPr/>
          <p:nvPr/>
        </p:nvSpPr>
        <p:spPr>
          <a:xfrm>
            <a:off x="5983112" y="3788472"/>
            <a:ext cx="1881437" cy="57534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2">
            <a:extLst>
              <a:ext uri="{FF2B5EF4-FFF2-40B4-BE49-F238E27FC236}">
                <a16:creationId xmlns:a16="http://schemas.microsoft.com/office/drawing/2014/main" id="{95B1999A-7C19-9CF2-DC80-D5DA6F18B73F}"/>
              </a:ext>
            </a:extLst>
          </p:cNvPr>
          <p:cNvSpPr>
            <a:spLocks noChangeArrowheads="1"/>
          </p:cNvSpPr>
          <p:nvPr/>
        </p:nvSpPr>
        <p:spPr bwMode="auto">
          <a:xfrm>
            <a:off x="2972263" y="4967111"/>
            <a:ext cx="2875381" cy="829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00" b="1" dirty="0">
                <a:ln w="9525" cmpd="sng">
                  <a:solidFill>
                    <a:srgbClr val="FFFFFF"/>
                  </a:solidFill>
                  <a:prstDash val="solid"/>
                  <a:miter lim="800000"/>
                </a:ln>
                <a:solidFill>
                  <a:sysClr val="windowText" lastClr="000000"/>
                </a:solidFill>
                <a:effectLst>
                  <a:glow rad="101600">
                    <a:schemeClr val="bg1"/>
                  </a:glow>
                  <a:outerShdw blurRad="50800" algn="tl" rotWithShape="0">
                    <a:srgbClr val="000000"/>
                  </a:outerShdw>
                </a:effectLst>
                <a:latin typeface="Calibri" panose="020F0502020204030204" pitchFamily="34" charset="0"/>
                <a:ea typeface="+mj-ea"/>
                <a:cs typeface="+mj-cs"/>
              </a:rPr>
              <a:t>destroyed</a:t>
            </a:r>
          </a:p>
        </p:txBody>
      </p:sp>
      <p:sp>
        <p:nvSpPr>
          <p:cNvPr id="10" name="Rectangle 12">
            <a:extLst>
              <a:ext uri="{FF2B5EF4-FFF2-40B4-BE49-F238E27FC236}">
                <a16:creationId xmlns:a16="http://schemas.microsoft.com/office/drawing/2014/main" id="{BB9C2C77-9B6B-8904-6740-F7A5668ADCF5}"/>
              </a:ext>
            </a:extLst>
          </p:cNvPr>
          <p:cNvSpPr>
            <a:spLocks noChangeArrowheads="1"/>
          </p:cNvSpPr>
          <p:nvPr/>
        </p:nvSpPr>
        <p:spPr bwMode="auto">
          <a:xfrm>
            <a:off x="2242924" y="4323643"/>
            <a:ext cx="3330222" cy="76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00" b="1" dirty="0">
                <a:ln w="9525" cmpd="sng">
                  <a:solidFill>
                    <a:srgbClr val="FFFFFF"/>
                  </a:solidFill>
                  <a:prstDash val="solid"/>
                  <a:miter lim="800000"/>
                </a:ln>
                <a:solidFill>
                  <a:sysClr val="windowText" lastClr="000000"/>
                </a:solidFill>
                <a:effectLst>
                  <a:glow rad="101600">
                    <a:schemeClr val="bg1"/>
                  </a:glow>
                  <a:outerShdw blurRad="50800" algn="tl" rotWithShape="0">
                    <a:srgbClr val="000000"/>
                  </a:outerShdw>
                </a:effectLst>
                <a:latin typeface="Calibri" panose="020F0502020204030204" pitchFamily="34" charset="0"/>
                <a:ea typeface="+mj-ea"/>
                <a:cs typeface="+mj-cs"/>
              </a:rPr>
              <a:t>self-seeking</a:t>
            </a:r>
          </a:p>
        </p:txBody>
      </p:sp>
      <p:sp>
        <p:nvSpPr>
          <p:cNvPr id="11" name="Rectangle 2">
            <a:extLst>
              <a:ext uri="{FF2B5EF4-FFF2-40B4-BE49-F238E27FC236}">
                <a16:creationId xmlns:a16="http://schemas.microsoft.com/office/drawing/2014/main" id="{343EF0A4-DBE9-1959-6AE1-36999AEE6C7A}"/>
              </a:ext>
            </a:extLst>
          </p:cNvPr>
          <p:cNvSpPr txBox="1">
            <a:spLocks noChangeArrowheads="1"/>
          </p:cNvSpPr>
          <p:nvPr/>
        </p:nvSpPr>
        <p:spPr bwMode="auto">
          <a:xfrm>
            <a:off x="5853486" y="5713391"/>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sz="3200" b="1" i="1"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latin typeface="Calibri" panose="020F0502020204030204" pitchFamily="34" charset="0"/>
              </a:rPr>
              <a:t>Jeremiah 8:6 </a:t>
            </a:r>
            <a:endParaRPr kumimoji="0" lang="en-US" altLang="en-US" sz="2800" b="1" i="1"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ndParaRPr>
          </a:p>
        </p:txBody>
      </p:sp>
      <p:sp>
        <p:nvSpPr>
          <p:cNvPr id="12" name="Rectangle 2">
            <a:extLst>
              <a:ext uri="{FF2B5EF4-FFF2-40B4-BE49-F238E27FC236}">
                <a16:creationId xmlns:a16="http://schemas.microsoft.com/office/drawing/2014/main" id="{B73C195F-EE9F-E352-7118-280E75FA11D1}"/>
              </a:ext>
            </a:extLst>
          </p:cNvPr>
          <p:cNvSpPr txBox="1">
            <a:spLocks noChangeArrowheads="1"/>
          </p:cNvSpPr>
          <p:nvPr/>
        </p:nvSpPr>
        <p:spPr bwMode="auto">
          <a:xfrm>
            <a:off x="806391" y="5713391"/>
            <a:ext cx="2729968"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sz="3200" b="1" i="1"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latin typeface="Calibri" panose="020F0502020204030204" pitchFamily="34" charset="0"/>
              </a:rPr>
              <a:t>Hosea 4:6 </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ndParaRPr>
          </a:p>
        </p:txBody>
      </p:sp>
    </p:spTree>
    <p:extLst>
      <p:ext uri="{BB962C8B-B14F-4D97-AF65-F5344CB8AC3E}">
        <p14:creationId xmlns:p14="http://schemas.microsoft.com/office/powerpoint/2010/main" val="34323954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p:tgtEl>
                                          <p:spTgt spid="3074"/>
                                        </p:tgtEl>
                                        <p:attrNameLst>
                                          <p:attrName>ppt_x</p:attrName>
                                        </p:attrNameLst>
                                      </p:cBhvr>
                                      <p:tavLst>
                                        <p:tav tm="0">
                                          <p:val>
                                            <p:strVal val="#ppt_x-#ppt_w*1.125000"/>
                                          </p:val>
                                        </p:tav>
                                        <p:tav tm="100000">
                                          <p:val>
                                            <p:strVal val="#ppt_x"/>
                                          </p:val>
                                        </p:tav>
                                      </p:tavLst>
                                    </p:anim>
                                    <p:animEffect transition="in" filter="wipe(right)">
                                      <p:cBhvr>
                                        <p:cTn id="8" dur="750"/>
                                        <p:tgtEl>
                                          <p:spTgt spid="3074"/>
                                        </p:tgtEl>
                                      </p:cBhvr>
                                    </p:animEffect>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par>
                                <p:cTn id="15" presetID="16" presetClass="entr" presetSubtype="21" fill="hold" grpId="0" nodeType="withEffect">
                                  <p:stCondLst>
                                    <p:cond delay="40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stCondLst>
                                            <p:cond delay="0"/>
                                          </p:stCondLst>
                                        </p:cTn>
                                        <p:tgtEl>
                                          <p:spTgt spid="7"/>
                                        </p:tgtEl>
                                      </p:cBhvr>
                                    </p:animEffect>
                                    <p:anim to="" calcmode="lin" valueType="num">
                                      <p:cBhvr>
                                        <p:cTn id="23"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39" presetClass="entr" presetSubtype="0" accel="10000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30"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31"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
                                          </p:val>
                                        </p:tav>
                                        <p:tav tm="100000">
                                          <p:val>
                                            <p:strVal val="#ppt_y"/>
                                          </p:val>
                                        </p:tav>
                                      </p:tavLst>
                                    </p:anim>
                                  </p:childTnLst>
                                </p:cTn>
                              </p:par>
                              <p:par>
                                <p:cTn id="33" presetID="22" presetClass="entr" presetSubtype="2" fill="hold" grpId="0" nodeType="withEffect">
                                  <p:stCondLst>
                                    <p:cond delay="500"/>
                                  </p:stCondLst>
                                  <p:iterate type="lt">
                                    <p:tmPct val="0"/>
                                  </p:iterate>
                                  <p:childTnLst>
                                    <p:set>
                                      <p:cBhvr>
                                        <p:cTn id="34" dur="1" fill="hold">
                                          <p:stCondLst>
                                            <p:cond delay="0"/>
                                          </p:stCondLst>
                                        </p:cTn>
                                        <p:tgtEl>
                                          <p:spTgt spid="11"/>
                                        </p:tgtEl>
                                        <p:attrNameLst>
                                          <p:attrName>style.visibility</p:attrName>
                                        </p:attrNameLst>
                                      </p:cBhvr>
                                      <p:to>
                                        <p:strVal val="visible"/>
                                      </p:to>
                                    </p:set>
                                    <p:animEffect transition="in" filter="wipe(right)">
                                      <p:cBhvr>
                                        <p:cTn id="35" dur="500"/>
                                        <p:tgtEl>
                                          <p:spTgt spid="11"/>
                                        </p:tgtEl>
                                      </p:cBhvr>
                                    </p:animEffect>
                                  </p:childTnLst>
                                </p:cTn>
                              </p:par>
                              <p:par>
                                <p:cTn id="36" presetID="34" presetClass="emph" presetSubtype="0" fill="hold" grpId="2" nodeType="withEffect">
                                  <p:stCondLst>
                                    <p:cond delay="500"/>
                                  </p:stCondLst>
                                  <p:iterate type="lt">
                                    <p:tmPct val="10000"/>
                                  </p:iterate>
                                  <p:childTnLst>
                                    <p:animMotion origin="layout" path="M -1.11111E-6 1.85185E-6 L -0.27726 -0.09884 " pathEditMode="relative" rAng="0" ptsTypes="AA">
                                      <p:cBhvr>
                                        <p:cTn id="37" dur="250" accel="50000" decel="50000" autoRev="1" fill="hold">
                                          <p:stCondLst>
                                            <p:cond delay="0"/>
                                          </p:stCondLst>
                                        </p:cTn>
                                        <p:tgtEl>
                                          <p:spTgt spid="11"/>
                                        </p:tgtEl>
                                        <p:attrNameLst>
                                          <p:attrName>ppt_x</p:attrName>
                                          <p:attrName>ppt_y</p:attrName>
                                        </p:attrNameLst>
                                      </p:cBhvr>
                                      <p:rCtr x="-13872" y="-4954"/>
                                    </p:animMotion>
                                    <p:animRot by="1500000">
                                      <p:cBhvr>
                                        <p:cTn id="38" dur="125" fill="hold">
                                          <p:stCondLst>
                                            <p:cond delay="0"/>
                                          </p:stCondLst>
                                        </p:cTn>
                                        <p:tgtEl>
                                          <p:spTgt spid="11"/>
                                        </p:tgtEl>
                                        <p:attrNameLst>
                                          <p:attrName>r</p:attrName>
                                        </p:attrNameLst>
                                      </p:cBhvr>
                                    </p:animRot>
                                    <p:animRot by="-1500000">
                                      <p:cBhvr>
                                        <p:cTn id="39" dur="125" fill="hold">
                                          <p:stCondLst>
                                            <p:cond delay="125"/>
                                          </p:stCondLst>
                                        </p:cTn>
                                        <p:tgtEl>
                                          <p:spTgt spid="11"/>
                                        </p:tgtEl>
                                        <p:attrNameLst>
                                          <p:attrName>r</p:attrName>
                                        </p:attrNameLst>
                                      </p:cBhvr>
                                    </p:animRot>
                                    <p:animRot by="-1500000">
                                      <p:cBhvr>
                                        <p:cTn id="40" dur="125" fill="hold">
                                          <p:stCondLst>
                                            <p:cond delay="250"/>
                                          </p:stCondLst>
                                        </p:cTn>
                                        <p:tgtEl>
                                          <p:spTgt spid="11"/>
                                        </p:tgtEl>
                                        <p:attrNameLst>
                                          <p:attrName>r</p:attrName>
                                        </p:attrNameLst>
                                      </p:cBhvr>
                                    </p:animRot>
                                    <p:animRot by="1500000">
                                      <p:cBhvr>
                                        <p:cTn id="41" dur="125" fill="hold">
                                          <p:stCondLst>
                                            <p:cond delay="375"/>
                                          </p:stCondLst>
                                        </p:cTn>
                                        <p:tgtEl>
                                          <p:spTgt spid="11"/>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39" presetClass="entr" presetSubtype="0" accel="10000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47" dur="10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48" dur="10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
                                          </p:val>
                                        </p:tav>
                                        <p:tav tm="100000">
                                          <p:val>
                                            <p:strVal val="#ppt_y"/>
                                          </p:val>
                                        </p:tav>
                                      </p:tavLst>
                                    </p:anim>
                                  </p:childTnLst>
                                </p:cTn>
                              </p:par>
                              <p:par>
                                <p:cTn id="50" presetID="22" presetClass="entr" presetSubtype="8" fill="hold" grpId="0" nodeType="withEffect">
                                  <p:stCondLst>
                                    <p:cond delay="500"/>
                                  </p:stCondLst>
                                  <p:iterate type="lt">
                                    <p:tmPct val="0"/>
                                  </p:iterate>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par>
                                <p:cTn id="53" presetID="34" presetClass="emph" presetSubtype="0" fill="hold" grpId="2" nodeType="withEffect">
                                  <p:stCondLst>
                                    <p:cond delay="500"/>
                                  </p:stCondLst>
                                  <p:iterate type="lt">
                                    <p:tmPct val="10000"/>
                                  </p:iterate>
                                  <p:childTnLst>
                                    <p:animMotion origin="layout" path="M 0 1.85185E-6 L 0.15851 -0.20232 " pathEditMode="relative" rAng="0" ptsTypes="AA">
                                      <p:cBhvr>
                                        <p:cTn id="54" dur="250" accel="50000" decel="50000" autoRev="1" fill="hold">
                                          <p:stCondLst>
                                            <p:cond delay="0"/>
                                          </p:stCondLst>
                                        </p:cTn>
                                        <p:tgtEl>
                                          <p:spTgt spid="12"/>
                                        </p:tgtEl>
                                        <p:attrNameLst>
                                          <p:attrName>ppt_x</p:attrName>
                                          <p:attrName>ppt_y</p:attrName>
                                        </p:attrNameLst>
                                      </p:cBhvr>
                                      <p:rCtr x="7917" y="-10116"/>
                                    </p:animMotion>
                                    <p:animRot by="1500000">
                                      <p:cBhvr>
                                        <p:cTn id="55" dur="125" fill="hold">
                                          <p:stCondLst>
                                            <p:cond delay="0"/>
                                          </p:stCondLst>
                                        </p:cTn>
                                        <p:tgtEl>
                                          <p:spTgt spid="12"/>
                                        </p:tgtEl>
                                        <p:attrNameLst>
                                          <p:attrName>r</p:attrName>
                                        </p:attrNameLst>
                                      </p:cBhvr>
                                    </p:animRot>
                                    <p:animRot by="-1500000">
                                      <p:cBhvr>
                                        <p:cTn id="56" dur="125" fill="hold">
                                          <p:stCondLst>
                                            <p:cond delay="125"/>
                                          </p:stCondLst>
                                        </p:cTn>
                                        <p:tgtEl>
                                          <p:spTgt spid="12"/>
                                        </p:tgtEl>
                                        <p:attrNameLst>
                                          <p:attrName>r</p:attrName>
                                        </p:attrNameLst>
                                      </p:cBhvr>
                                    </p:animRot>
                                    <p:animRot by="-1500000">
                                      <p:cBhvr>
                                        <p:cTn id="57" dur="125" fill="hold">
                                          <p:stCondLst>
                                            <p:cond delay="250"/>
                                          </p:stCondLst>
                                        </p:cTn>
                                        <p:tgtEl>
                                          <p:spTgt spid="12"/>
                                        </p:tgtEl>
                                        <p:attrNameLst>
                                          <p:attrName>r</p:attrName>
                                        </p:attrNameLst>
                                      </p:cBhvr>
                                    </p:animRot>
                                    <p:animRot by="1500000">
                                      <p:cBhvr>
                                        <p:cTn id="58"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P spid="2" grpId="0" animBg="1"/>
      <p:bldP spid="7" grpId="0" animBg="1"/>
      <p:bldP spid="9" grpId="0"/>
      <p:bldP spid="10" grpId="0"/>
      <p:bldP spid="11" grpId="0"/>
      <p:bldP spid="11" grpId="2"/>
      <p:bldP spid="12" grpId="0"/>
      <p:bldP spid="12" grpId="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529D20B-71F3-1A1E-54D6-192A52534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378995" y="2916820"/>
            <a:ext cx="8386011" cy="3580798"/>
          </a:xfrm>
        </p:spPr>
        <p:txBody>
          <a:bodyPr>
            <a:normAutofit fontScale="90000"/>
            <a:scene3d>
              <a:camera prst="orthographicFront"/>
              <a:lightRig rig="flat" dir="t"/>
            </a:scene3d>
            <a:sp3d extrusionH="57150" prstMaterial="plastic">
              <a:bevelT w="38100" h="38100"/>
            </a:sp3d>
          </a:bodyPr>
          <a:lstStyle/>
          <a:p>
            <a:r>
              <a:rPr lang="en-US" altLang="en-US" sz="49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he said to him, 'Take these articles; go, carry them to the temple site that is in Jerusalem, and let the house of God be rebuilt on its former site.'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Ezra 5:15 </a:t>
            </a:r>
            <a:endPar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B00C1CEC-BD8D-7FA1-1645-D5879B6FBCB6}"/>
              </a:ext>
            </a:extLst>
          </p:cNvPr>
          <p:cNvSpPr txBox="1">
            <a:spLocks noChangeArrowheads="1"/>
          </p:cNvSpPr>
          <p:nvPr/>
        </p:nvSpPr>
        <p:spPr bwMode="auto">
          <a:xfrm>
            <a:off x="910179" y="2172597"/>
            <a:ext cx="537487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King Cyrus of Babylon</a:t>
            </a:r>
          </a:p>
        </p:txBody>
      </p:sp>
      <p:sp>
        <p:nvSpPr>
          <p:cNvPr id="5" name="Rectangle 2">
            <a:extLst>
              <a:ext uri="{FF2B5EF4-FFF2-40B4-BE49-F238E27FC236}">
                <a16:creationId xmlns:a16="http://schemas.microsoft.com/office/drawing/2014/main" id="{DACDCA09-1A21-2438-A343-B41C9BA54AFD}"/>
              </a:ext>
            </a:extLst>
          </p:cNvPr>
          <p:cNvSpPr txBox="1">
            <a:spLocks noChangeArrowheads="1"/>
          </p:cNvSpPr>
          <p:nvPr/>
        </p:nvSpPr>
        <p:spPr bwMode="auto">
          <a:xfrm>
            <a:off x="2007889" y="2968728"/>
            <a:ext cx="887282" cy="794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he</a:t>
            </a:r>
          </a:p>
        </p:txBody>
      </p:sp>
      <p:sp>
        <p:nvSpPr>
          <p:cNvPr id="6" name="Rectangle 2">
            <a:extLst>
              <a:ext uri="{FF2B5EF4-FFF2-40B4-BE49-F238E27FC236}">
                <a16:creationId xmlns:a16="http://schemas.microsoft.com/office/drawing/2014/main" id="{5C5E88BC-62E4-3B71-6510-9A0902CA2462}"/>
              </a:ext>
            </a:extLst>
          </p:cNvPr>
          <p:cNvSpPr txBox="1">
            <a:spLocks noChangeArrowheads="1"/>
          </p:cNvSpPr>
          <p:nvPr/>
        </p:nvSpPr>
        <p:spPr bwMode="auto">
          <a:xfrm>
            <a:off x="488777" y="1107583"/>
            <a:ext cx="2687153" cy="80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tabernacle</a:t>
            </a:r>
          </a:p>
        </p:txBody>
      </p:sp>
      <p:sp>
        <p:nvSpPr>
          <p:cNvPr id="7" name="Rectangle 2">
            <a:extLst>
              <a:ext uri="{FF2B5EF4-FFF2-40B4-BE49-F238E27FC236}">
                <a16:creationId xmlns:a16="http://schemas.microsoft.com/office/drawing/2014/main" id="{AA898917-F782-29D8-87DA-EC9D44444A9C}"/>
              </a:ext>
            </a:extLst>
          </p:cNvPr>
          <p:cNvSpPr txBox="1">
            <a:spLocks noChangeArrowheads="1"/>
          </p:cNvSpPr>
          <p:nvPr/>
        </p:nvSpPr>
        <p:spPr bwMode="auto">
          <a:xfrm>
            <a:off x="6099350" y="1107583"/>
            <a:ext cx="2353640" cy="80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holy hill</a:t>
            </a:r>
          </a:p>
        </p:txBody>
      </p:sp>
      <p:sp>
        <p:nvSpPr>
          <p:cNvPr id="8" name="Rectangle 2">
            <a:extLst>
              <a:ext uri="{FF2B5EF4-FFF2-40B4-BE49-F238E27FC236}">
                <a16:creationId xmlns:a16="http://schemas.microsoft.com/office/drawing/2014/main" id="{3FC1F371-3E61-6C08-BD93-63F189B3B5EE}"/>
              </a:ext>
            </a:extLst>
          </p:cNvPr>
          <p:cNvSpPr txBox="1">
            <a:spLocks noChangeArrowheads="1"/>
          </p:cNvSpPr>
          <p:nvPr/>
        </p:nvSpPr>
        <p:spPr bwMode="auto">
          <a:xfrm>
            <a:off x="1924537" y="164713"/>
            <a:ext cx="5294927" cy="99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Your light and truth</a:t>
            </a:r>
          </a:p>
        </p:txBody>
      </p:sp>
      <p:sp>
        <p:nvSpPr>
          <p:cNvPr id="2" name="Title 1">
            <a:extLst>
              <a:ext uri="{FF2B5EF4-FFF2-40B4-BE49-F238E27FC236}">
                <a16:creationId xmlns:a16="http://schemas.microsoft.com/office/drawing/2014/main" id="{A5C56CA2-78C1-5AB6-7A73-BDACC3855D4D}"/>
              </a:ext>
            </a:extLst>
          </p:cNvPr>
          <p:cNvSpPr txBox="1">
            <a:spLocks/>
          </p:cNvSpPr>
          <p:nvPr/>
        </p:nvSpPr>
        <p:spPr>
          <a:xfrm>
            <a:off x="2932490" y="5066226"/>
            <a:ext cx="591537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house of God be rebuilt</a:t>
            </a:r>
          </a:p>
        </p:txBody>
      </p:sp>
      <p:sp>
        <p:nvSpPr>
          <p:cNvPr id="3" name="Rectangle 2">
            <a:extLst>
              <a:ext uri="{FF2B5EF4-FFF2-40B4-BE49-F238E27FC236}">
                <a16:creationId xmlns:a16="http://schemas.microsoft.com/office/drawing/2014/main" id="{792924F6-1A06-F96E-2028-ED7E4148A468}"/>
              </a:ext>
            </a:extLst>
          </p:cNvPr>
          <p:cNvSpPr txBox="1">
            <a:spLocks noChangeArrowheads="1"/>
          </p:cNvSpPr>
          <p:nvPr/>
        </p:nvSpPr>
        <p:spPr bwMode="auto">
          <a:xfrm>
            <a:off x="2857708" y="5001689"/>
            <a:ext cx="6073422" cy="75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house of God be rebuilt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70D4E628-DA7B-A9B7-994F-DB87A4AEF9E0}"/>
              </a:ext>
            </a:extLst>
          </p:cNvPr>
          <p:cNvSpPr txBox="1">
            <a:spLocks noChangeArrowheads="1"/>
          </p:cNvSpPr>
          <p:nvPr/>
        </p:nvSpPr>
        <p:spPr bwMode="auto">
          <a:xfrm>
            <a:off x="941378" y="3371205"/>
            <a:ext cx="2042091" cy="726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spc="50" dirty="0">
                <a:ln w="3175">
                  <a:solidFill>
                    <a:schemeClr val="tx1"/>
                  </a:solidFill>
                </a:ln>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glow rad="127000">
                    <a:schemeClr val="accent6">
                      <a:lumMod val="75000"/>
                    </a:schemeClr>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bronze</a:t>
            </a:r>
          </a:p>
        </p:txBody>
      </p:sp>
      <p:sp>
        <p:nvSpPr>
          <p:cNvPr id="11" name="Rectangle 2">
            <a:extLst>
              <a:ext uri="{FF2B5EF4-FFF2-40B4-BE49-F238E27FC236}">
                <a16:creationId xmlns:a16="http://schemas.microsoft.com/office/drawing/2014/main" id="{F34159CE-5260-36D4-314B-14A3601C6191}"/>
              </a:ext>
            </a:extLst>
          </p:cNvPr>
          <p:cNvSpPr txBox="1">
            <a:spLocks noChangeArrowheads="1"/>
          </p:cNvSpPr>
          <p:nvPr/>
        </p:nvSpPr>
        <p:spPr bwMode="auto">
          <a:xfrm>
            <a:off x="1742558" y="3899048"/>
            <a:ext cx="148855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spc="50" dirty="0">
                <a:ln w="3175">
                  <a:solidFill>
                    <a:schemeClr val="tx1"/>
                  </a:solidFill>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27000">
                    <a:srgbClr val="CC99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gold</a:t>
            </a:r>
          </a:p>
        </p:txBody>
      </p:sp>
      <p:sp>
        <p:nvSpPr>
          <p:cNvPr id="12" name="Rectangle 2">
            <a:extLst>
              <a:ext uri="{FF2B5EF4-FFF2-40B4-BE49-F238E27FC236}">
                <a16:creationId xmlns:a16="http://schemas.microsoft.com/office/drawing/2014/main" id="{E59F2006-10B5-5EFE-B5EC-E15C55578C71}"/>
              </a:ext>
            </a:extLst>
          </p:cNvPr>
          <p:cNvSpPr txBox="1">
            <a:spLocks noChangeArrowheads="1"/>
          </p:cNvSpPr>
          <p:nvPr/>
        </p:nvSpPr>
        <p:spPr bwMode="auto">
          <a:xfrm>
            <a:off x="369906" y="3906973"/>
            <a:ext cx="164210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spc="50" dirty="0">
                <a:ln w="3175">
                  <a:solidFill>
                    <a:schemeClr val="tx1"/>
                  </a:solidFill>
                </a:ln>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127000">
                    <a:schemeClr val="bg1">
                      <a:lumMod val="75000"/>
                    </a:schemeClr>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silver</a:t>
            </a:r>
          </a:p>
        </p:txBody>
      </p:sp>
      <p:sp>
        <p:nvSpPr>
          <p:cNvPr id="13" name="Rectangle 9">
            <a:extLst>
              <a:ext uri="{FF2B5EF4-FFF2-40B4-BE49-F238E27FC236}">
                <a16:creationId xmlns:a16="http://schemas.microsoft.com/office/drawing/2014/main" id="{F76A1076-3C39-D71B-250D-29BB32BE4D9F}"/>
              </a:ext>
            </a:extLst>
          </p:cNvPr>
          <p:cNvSpPr>
            <a:spLocks noChangeArrowheads="1"/>
          </p:cNvSpPr>
          <p:nvPr/>
        </p:nvSpPr>
        <p:spPr bwMode="auto">
          <a:xfrm>
            <a:off x="5024542" y="5009882"/>
            <a:ext cx="1489147" cy="733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4" name="Rectangle 12">
            <a:extLst>
              <a:ext uri="{FF2B5EF4-FFF2-40B4-BE49-F238E27FC236}">
                <a16:creationId xmlns:a16="http://schemas.microsoft.com/office/drawing/2014/main" id="{EB6D75C7-64E5-2A3E-11F6-AE232EE62A76}"/>
              </a:ext>
            </a:extLst>
          </p:cNvPr>
          <p:cNvSpPr>
            <a:spLocks noChangeArrowheads="1"/>
          </p:cNvSpPr>
          <p:nvPr/>
        </p:nvSpPr>
        <p:spPr bwMode="auto">
          <a:xfrm>
            <a:off x="4242010" y="2882883"/>
            <a:ext cx="340073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lvl="0" algn="ctr" eaLnBrk="1" hangingPunct="1">
              <a:defRPr/>
            </a:pPr>
            <a:r>
              <a:rPr lang="en-US" altLang="en-US" sz="4400" b="1" kern="0" dirty="0">
                <a:ln w="17780" cmpd="sng">
                  <a:solidFill>
                    <a:srgbClr val="FFFFFF"/>
                  </a:solidFill>
                  <a:prstDash val="solid"/>
                  <a:miter lim="800000"/>
                </a:ln>
                <a:solidFill>
                  <a:srgbClr val="FFFF00"/>
                </a:solidFill>
                <a:effectLst>
                  <a:glow rad="127000">
                    <a:schemeClr val="tx1"/>
                  </a:glow>
                  <a:outerShdw blurRad="50800" algn="tl" rotWithShape="0">
                    <a:srgbClr val="000000"/>
                  </a:outerShdw>
                </a:effectLst>
                <a:latin typeface="Calibri" panose="020F0502020204030204" pitchFamily="34" charset="0"/>
                <a:ea typeface="+mj-ea"/>
                <a:cs typeface="+mj-cs"/>
              </a:rPr>
              <a:t>Sheshbazzar</a:t>
            </a:r>
          </a:p>
        </p:txBody>
      </p:sp>
      <p:sp>
        <p:nvSpPr>
          <p:cNvPr id="15" name="Rectangle 2">
            <a:extLst>
              <a:ext uri="{FF2B5EF4-FFF2-40B4-BE49-F238E27FC236}">
                <a16:creationId xmlns:a16="http://schemas.microsoft.com/office/drawing/2014/main" id="{C52BF0C8-9D09-79D7-0290-2F5EB8DD37CE}"/>
              </a:ext>
            </a:extLst>
          </p:cNvPr>
          <p:cNvSpPr txBox="1">
            <a:spLocks noChangeArrowheads="1"/>
          </p:cNvSpPr>
          <p:nvPr/>
        </p:nvSpPr>
        <p:spPr bwMode="auto">
          <a:xfrm>
            <a:off x="3629183" y="1458205"/>
            <a:ext cx="188563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538 BC</a:t>
            </a:r>
          </a:p>
        </p:txBody>
      </p:sp>
    </p:spTree>
    <p:extLst>
      <p:ext uri="{BB962C8B-B14F-4D97-AF65-F5344CB8AC3E}">
        <p14:creationId xmlns:p14="http://schemas.microsoft.com/office/powerpoint/2010/main" val="2368294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8" fill="hold" grpId="0" nodeType="clickEffect">
                                  <p:stCondLst>
                                    <p:cond delay="0"/>
                                  </p:stCondLst>
                                  <p:iterate type="lt">
                                    <p:tmPct val="0"/>
                                  </p:iterate>
                                  <p:childTnLst>
                                    <p:set>
                                      <p:cBhvr>
                                        <p:cTn id="12" dur="1" fill="hold">
                                          <p:stCondLst>
                                            <p:cond delay="0"/>
                                          </p:stCondLst>
                                        </p:cTn>
                                        <p:tgtEl>
                                          <p:spTgt spid="5"/>
                                        </p:tgtEl>
                                        <p:attrNameLst>
                                          <p:attrName>style.visibility</p:attrName>
                                        </p:attrNameLst>
                                      </p:cBhvr>
                                      <p:to>
                                        <p:strVal val="visible"/>
                                      </p:to>
                                    </p:set>
                                    <p:animEffect transition="in" filter="wheel(8)">
                                      <p:cBhvr>
                                        <p:cTn id="13" dur="1000"/>
                                        <p:tgtEl>
                                          <p:spTgt spid="5"/>
                                        </p:tgtEl>
                                      </p:cBhvr>
                                    </p:animEffect>
                                  </p:childTnLst>
                                </p:cTn>
                              </p:par>
                            </p:childTnLst>
                          </p:cTn>
                        </p:par>
                        <p:par>
                          <p:cTn id="14" fill="hold">
                            <p:stCondLst>
                              <p:cond delay="1000"/>
                            </p:stCondLst>
                            <p:childTnLst>
                              <p:par>
                                <p:cTn id="15" presetID="22" presetClass="entr" presetSubtype="8" fill="hold" grpId="0" nodeType="afterEffect">
                                  <p:stCondLst>
                                    <p:cond delay="0"/>
                                  </p:stCondLst>
                                  <p:iterate type="lt">
                                    <p:tmPct val="0"/>
                                  </p:iterate>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34" presetClass="emph" presetSubtype="0" fill="hold" grpId="2" nodeType="withEffect">
                                  <p:stCondLst>
                                    <p:cond delay="0"/>
                                  </p:stCondLst>
                                  <p:iterate type="lt">
                                    <p:tmPct val="10000"/>
                                  </p:iterate>
                                  <p:childTnLst>
                                    <p:animMotion origin="layout" path="M -2.77778E-6 -1.11111E-6 L -0.00538 0.11435 " pathEditMode="relative" rAng="0" ptsTypes="AA">
                                      <p:cBhvr>
                                        <p:cTn id="19" dur="250" accel="50000" decel="50000" autoRev="1" fill="hold">
                                          <p:stCondLst>
                                            <p:cond delay="0"/>
                                          </p:stCondLst>
                                        </p:cTn>
                                        <p:tgtEl>
                                          <p:spTgt spid="4"/>
                                        </p:tgtEl>
                                        <p:attrNameLst>
                                          <p:attrName>ppt_x</p:attrName>
                                          <p:attrName>ppt_y</p:attrName>
                                        </p:attrNameLst>
                                      </p:cBhvr>
                                      <p:rCtr x="-278" y="5718"/>
                                    </p:animMotion>
                                    <p:animRot by="1500000">
                                      <p:cBhvr>
                                        <p:cTn id="20" dur="125" fill="hold">
                                          <p:stCondLst>
                                            <p:cond delay="0"/>
                                          </p:stCondLst>
                                        </p:cTn>
                                        <p:tgtEl>
                                          <p:spTgt spid="4"/>
                                        </p:tgtEl>
                                        <p:attrNameLst>
                                          <p:attrName>r</p:attrName>
                                        </p:attrNameLst>
                                      </p:cBhvr>
                                    </p:animRot>
                                    <p:animRot by="-1500000">
                                      <p:cBhvr>
                                        <p:cTn id="21" dur="125" fill="hold">
                                          <p:stCondLst>
                                            <p:cond delay="125"/>
                                          </p:stCondLst>
                                        </p:cTn>
                                        <p:tgtEl>
                                          <p:spTgt spid="4"/>
                                        </p:tgtEl>
                                        <p:attrNameLst>
                                          <p:attrName>r</p:attrName>
                                        </p:attrNameLst>
                                      </p:cBhvr>
                                    </p:animRot>
                                    <p:animRot by="-1500000">
                                      <p:cBhvr>
                                        <p:cTn id="22" dur="125" fill="hold">
                                          <p:stCondLst>
                                            <p:cond delay="250"/>
                                          </p:stCondLst>
                                        </p:cTn>
                                        <p:tgtEl>
                                          <p:spTgt spid="4"/>
                                        </p:tgtEl>
                                        <p:attrNameLst>
                                          <p:attrName>r</p:attrName>
                                        </p:attrNameLst>
                                      </p:cBhvr>
                                    </p:animRot>
                                    <p:animRot by="1500000">
                                      <p:cBhvr>
                                        <p:cTn id="23" dur="125" fill="hold">
                                          <p:stCondLst>
                                            <p:cond delay="375"/>
                                          </p:stCondLst>
                                        </p:cTn>
                                        <p:tgtEl>
                                          <p:spTgt spid="4"/>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39" presetClass="entr" presetSubtype="0" accel="10000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29" dur="10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30" dur="10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anim calcmode="lin" valueType="num">
                                      <p:cBhvr>
                                        <p:cTn id="37" dur="500" fill="hold"/>
                                        <p:tgtEl>
                                          <p:spTgt spid="15"/>
                                        </p:tgtEl>
                                        <p:attrNameLst>
                                          <p:attrName>ppt_x</p:attrName>
                                        </p:attrNameLst>
                                      </p:cBhvr>
                                      <p:tavLst>
                                        <p:tav tm="0">
                                          <p:val>
                                            <p:strVal val="#ppt_x"/>
                                          </p:val>
                                        </p:tav>
                                        <p:tav tm="100000">
                                          <p:val>
                                            <p:strVal val="#ppt_x"/>
                                          </p:val>
                                        </p:tav>
                                      </p:tavLst>
                                    </p:anim>
                                    <p:anim calcmode="lin" valueType="num">
                                      <p:cBhvr>
                                        <p:cTn id="38" dur="500" fill="hold"/>
                                        <p:tgtEl>
                                          <p:spTgt spid="15"/>
                                        </p:tgtEl>
                                        <p:attrNameLst>
                                          <p:attrName>ppt_y</p:attrName>
                                        </p:attrNameLst>
                                      </p:cBhvr>
                                      <p:tavLst>
                                        <p:tav tm="0">
                                          <p:val>
                                            <p:strVal val="#ppt_y+.1"/>
                                          </p:val>
                                        </p:tav>
                                        <p:tav tm="100000">
                                          <p:val>
                                            <p:strVal val="#ppt_y"/>
                                          </p:val>
                                        </p:tav>
                                      </p:tavLst>
                                    </p:anim>
                                  </p:childTnLst>
                                </p:cTn>
                              </p:par>
                              <p:par>
                                <p:cTn id="39" presetID="17" presetClass="entr" presetSubtype="10" fill="hold" grpId="2"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childTnLst>
                                </p:cTn>
                              </p:par>
                              <p:par>
                                <p:cTn id="49" presetID="23" presetClass="entr" presetSubtype="16" fill="hold" grpId="0" nodeType="withEffect">
                                  <p:stCondLst>
                                    <p:cond delay="25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childTnLst>
                                </p:cTn>
                              </p:par>
                              <p:par>
                                <p:cTn id="53" presetID="23" presetClass="entr" presetSubtype="16" fill="hold" grpId="0" nodeType="withEffect">
                                  <p:stCondLst>
                                    <p:cond delay="50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left)">
                                      <p:cBhvr>
                                        <p:cTn id="61" dur="500"/>
                                        <p:tgtEl>
                                          <p:spTgt spid="2"/>
                                        </p:tgtEl>
                                      </p:cBhvr>
                                    </p:animEffect>
                                  </p:childTnLst>
                                </p:cTn>
                              </p:par>
                              <p:par>
                                <p:cTn id="62" presetID="18" presetClass="emph" presetSubtype="0" fill="hold" grpId="1" nodeType="withEffect">
                                  <p:stCondLst>
                                    <p:cond delay="0"/>
                                  </p:stCondLst>
                                  <p:childTnLst>
                                    <p:set>
                                      <p:cBhvr override="childStyle">
                                        <p:cTn id="63" dur="500" fill="hold"/>
                                        <p:tgtEl>
                                          <p:spTgt spid="2"/>
                                        </p:tgtEl>
                                        <p:attrNameLst>
                                          <p:attrName>style.textDecorationUnderline</p:attrName>
                                        </p:attrNameLst>
                                      </p:cBhvr>
                                      <p:to>
                                        <p:strVal val="true"/>
                                      </p:to>
                                    </p:set>
                                  </p:childTnLst>
                                </p:cTn>
                              </p:par>
                              <p:par>
                                <p:cTn id="64" presetID="22" presetClass="entr" presetSubtype="8" fill="hold" grpId="0" nodeType="with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wipe(left)">
                                      <p:cBhvr>
                                        <p:cTn id="66" dur="500"/>
                                        <p:tgtEl>
                                          <p:spTgt spid="3"/>
                                        </p:tgtEl>
                                      </p:cBhvr>
                                    </p:animEffect>
                                  </p:childTnLst>
                                </p:cTn>
                              </p:par>
                              <p:par>
                                <p:cTn id="67" presetID="10" presetClass="exit" presetSubtype="0" fill="hold" grpId="1" nodeType="withEffect">
                                  <p:stCondLst>
                                    <p:cond delay="0"/>
                                  </p:stCondLst>
                                  <p:iterate type="lt">
                                    <p:tmPct val="0"/>
                                  </p:iterate>
                                  <p:childTnLst>
                                    <p:animEffect transition="out" filter="fade">
                                      <p:cBhvr>
                                        <p:cTn id="68" dur="500"/>
                                        <p:tgtEl>
                                          <p:spTgt spid="5"/>
                                        </p:tgtEl>
                                      </p:cBhvr>
                                    </p:animEffect>
                                    <p:set>
                                      <p:cBhvr>
                                        <p:cTn id="69" dur="1" fill="hold">
                                          <p:stCondLst>
                                            <p:cond delay="499"/>
                                          </p:stCondLst>
                                        </p:cTn>
                                        <p:tgtEl>
                                          <p:spTgt spid="5"/>
                                        </p:tgtEl>
                                        <p:attrNameLst>
                                          <p:attrName>style.visibility</p:attrName>
                                        </p:attrNameLst>
                                      </p:cBhvr>
                                      <p:to>
                                        <p:strVal val="hidden"/>
                                      </p:to>
                                    </p:set>
                                  </p:childTnLst>
                                </p:cTn>
                              </p:par>
                              <p:par>
                                <p:cTn id="70" presetID="10" presetClass="exit" presetSubtype="0" fill="hold" grpId="1" nodeType="withEffect">
                                  <p:stCondLst>
                                    <p:cond delay="0"/>
                                  </p:stCondLst>
                                  <p:iterate type="lt">
                                    <p:tmPct val="0"/>
                                  </p:iterate>
                                  <p:childTnLst>
                                    <p:animEffect transition="out" filter="fade">
                                      <p:cBhvr>
                                        <p:cTn id="71" dur="500"/>
                                        <p:tgtEl>
                                          <p:spTgt spid="4"/>
                                        </p:tgtEl>
                                      </p:cBhvr>
                                    </p:animEffect>
                                    <p:set>
                                      <p:cBhvr>
                                        <p:cTn id="72" dur="1" fill="hold">
                                          <p:stCondLst>
                                            <p:cond delay="499"/>
                                          </p:stCondLst>
                                        </p:cTn>
                                        <p:tgtEl>
                                          <p:spTgt spid="4"/>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par>
                                <p:cTn id="76" presetID="16" presetClass="exit" presetSubtype="37" fill="hold" grpId="1" nodeType="withEffect">
                                  <p:stCondLst>
                                    <p:cond delay="0"/>
                                  </p:stCondLst>
                                  <p:childTnLst>
                                    <p:animEffect transition="out" filter="barn(outVertical)">
                                      <p:cBhvr>
                                        <p:cTn id="77" dur="500"/>
                                        <p:tgtEl>
                                          <p:spTgt spid="15"/>
                                        </p:tgtEl>
                                      </p:cBhvr>
                                    </p:animEffect>
                                    <p:set>
                                      <p:cBhvr>
                                        <p:cTn id="78" dur="1" fill="hold">
                                          <p:stCondLst>
                                            <p:cond delay="499"/>
                                          </p:stCondLst>
                                        </p:cTn>
                                        <p:tgtEl>
                                          <p:spTgt spid="15"/>
                                        </p:tgtEl>
                                        <p:attrNameLst>
                                          <p:attrName>style.visibility</p:attrName>
                                        </p:attrNameLst>
                                      </p:cBhvr>
                                      <p:to>
                                        <p:strVal val="hidden"/>
                                      </p:to>
                                    </p:set>
                                  </p:childTnLst>
                                </p:cTn>
                              </p:par>
                              <p:par>
                                <p:cTn id="79" presetID="0" presetClass="entr" presetSubtype="0" fill="hold" grpId="0" nodeType="withEffect">
                                  <p:stCondLst>
                                    <p:cond delay="250"/>
                                  </p:stCondLst>
                                  <p:iterate type="lt">
                                    <p:tmPct val="10000"/>
                                  </p:iterate>
                                  <p:childTnLst>
                                    <p:set>
                                      <p:cBhvr>
                                        <p:cTn id="80" dur="1" fill="hold">
                                          <p:stCondLst>
                                            <p:cond delay="0"/>
                                          </p:stCondLst>
                                        </p:cTn>
                                        <p:tgtEl>
                                          <p:spTgt spid="13"/>
                                        </p:tgtEl>
                                        <p:attrNameLst>
                                          <p:attrName>style.visibility</p:attrName>
                                        </p:attrNameLst>
                                      </p:cBhvr>
                                      <p:to>
                                        <p:strVal val="visible"/>
                                      </p:to>
                                    </p:set>
                                    <p:animEffect transition="in" filter="dissolve">
                                      <p:cBhvr>
                                        <p:cTn id="81" dur="500">
                                          <p:stCondLst>
                                            <p:cond delay="0"/>
                                          </p:stCondLst>
                                        </p:cTn>
                                        <p:tgtEl>
                                          <p:spTgt spid="13"/>
                                        </p:tgtEl>
                                      </p:cBhvr>
                                    </p:animEffect>
                                    <p:anim to="" calcmode="lin" valueType="num">
                                      <p:cBhvr>
                                        <p:cTn id="82"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83"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84" presetID="26" presetClass="emph" presetSubtype="0" fill="hold" grpId="1" nodeType="withEffect">
                                  <p:stCondLst>
                                    <p:cond delay="750"/>
                                  </p:stCondLst>
                                  <p:iterate type="lt">
                                    <p:tmPct val="0"/>
                                  </p:iterate>
                                  <p:childTnLst>
                                    <p:animEffect transition="out" filter="fade">
                                      <p:cBhvr>
                                        <p:cTn id="85" dur="500" tmFilter="0, 0; .2, .5; .8, .5; 1, 0"/>
                                        <p:tgtEl>
                                          <p:spTgt spid="13"/>
                                        </p:tgtEl>
                                      </p:cBhvr>
                                    </p:animEffect>
                                    <p:animScale>
                                      <p:cBhvr>
                                        <p:cTn id="86" dur="250" autoRev="1" fill="hold"/>
                                        <p:tgtEl>
                                          <p:spTgt spid="13"/>
                                        </p:tgtEl>
                                      </p:cBhvr>
                                      <p:by x="105000" y="105000"/>
                                    </p:animScale>
                                  </p:childTnLst>
                                </p:cTn>
                              </p:par>
                              <p:par>
                                <p:cTn id="87" presetID="34" presetClass="emph" presetSubtype="0" fill="hold" grpId="0" nodeType="withEffect">
                                  <p:stCondLst>
                                    <p:cond delay="1250"/>
                                  </p:stCondLst>
                                  <p:iterate type="lt">
                                    <p:tmPct val="10000"/>
                                  </p:iterate>
                                  <p:childTnLst>
                                    <p:animMotion origin="layout" path="M 0.0 0.0 L 0.0 -0.07213" pathEditMode="relative" ptsTypes="">
                                      <p:cBhvr>
                                        <p:cTn id="88" dur="250" accel="50000" decel="50000" autoRev="1" fill="hold">
                                          <p:stCondLst>
                                            <p:cond delay="0"/>
                                          </p:stCondLst>
                                        </p:cTn>
                                        <p:tgtEl>
                                          <p:spTgt spid="6"/>
                                        </p:tgtEl>
                                        <p:attrNameLst>
                                          <p:attrName>ppt_x</p:attrName>
                                          <p:attrName>ppt_y</p:attrName>
                                        </p:attrNameLst>
                                      </p:cBhvr>
                                    </p:animMotion>
                                    <p:animRot by="1500000">
                                      <p:cBhvr>
                                        <p:cTn id="89" dur="125" fill="hold">
                                          <p:stCondLst>
                                            <p:cond delay="0"/>
                                          </p:stCondLst>
                                        </p:cTn>
                                        <p:tgtEl>
                                          <p:spTgt spid="6"/>
                                        </p:tgtEl>
                                        <p:attrNameLst>
                                          <p:attrName>r</p:attrName>
                                        </p:attrNameLst>
                                      </p:cBhvr>
                                    </p:animRot>
                                    <p:animRot by="-1500000">
                                      <p:cBhvr>
                                        <p:cTn id="90" dur="125" fill="hold">
                                          <p:stCondLst>
                                            <p:cond delay="125"/>
                                          </p:stCondLst>
                                        </p:cTn>
                                        <p:tgtEl>
                                          <p:spTgt spid="6"/>
                                        </p:tgtEl>
                                        <p:attrNameLst>
                                          <p:attrName>r</p:attrName>
                                        </p:attrNameLst>
                                      </p:cBhvr>
                                    </p:animRot>
                                    <p:animRot by="-1500000">
                                      <p:cBhvr>
                                        <p:cTn id="91" dur="125" fill="hold">
                                          <p:stCondLst>
                                            <p:cond delay="250"/>
                                          </p:stCondLst>
                                        </p:cTn>
                                        <p:tgtEl>
                                          <p:spTgt spid="6"/>
                                        </p:tgtEl>
                                        <p:attrNameLst>
                                          <p:attrName>r</p:attrName>
                                        </p:attrNameLst>
                                      </p:cBhvr>
                                    </p:animRot>
                                    <p:animRot by="1500000">
                                      <p:cBhvr>
                                        <p:cTn id="92" dur="125" fill="hold">
                                          <p:stCondLst>
                                            <p:cond delay="375"/>
                                          </p:stCondLst>
                                        </p:cTn>
                                        <p:tgtEl>
                                          <p:spTgt spid="6"/>
                                        </p:tgtEl>
                                        <p:attrNameLst>
                                          <p:attrName>r</p:attrName>
                                        </p:attrNameLst>
                                      </p:cBhvr>
                                    </p:animRot>
                                  </p:childTnLst>
                                </p:cTn>
                              </p:par>
                              <p:par>
                                <p:cTn id="93" presetID="34" presetClass="emph" presetSubtype="0" fill="hold" grpId="0" nodeType="withEffect">
                                  <p:stCondLst>
                                    <p:cond delay="1750"/>
                                  </p:stCondLst>
                                  <p:iterate type="lt">
                                    <p:tmPct val="10000"/>
                                  </p:iterate>
                                  <p:childTnLst>
                                    <p:animMotion origin="layout" path="M 0.0 0.0 L 0.0 -0.07213" pathEditMode="relative" ptsTypes="">
                                      <p:cBhvr>
                                        <p:cTn id="94" dur="250" accel="50000" decel="50000" autoRev="1" fill="hold">
                                          <p:stCondLst>
                                            <p:cond delay="0"/>
                                          </p:stCondLst>
                                        </p:cTn>
                                        <p:tgtEl>
                                          <p:spTgt spid="7"/>
                                        </p:tgtEl>
                                        <p:attrNameLst>
                                          <p:attrName>ppt_x</p:attrName>
                                          <p:attrName>ppt_y</p:attrName>
                                        </p:attrNameLst>
                                      </p:cBhvr>
                                    </p:animMotion>
                                    <p:animRot by="1500000">
                                      <p:cBhvr>
                                        <p:cTn id="95" dur="125" fill="hold">
                                          <p:stCondLst>
                                            <p:cond delay="0"/>
                                          </p:stCondLst>
                                        </p:cTn>
                                        <p:tgtEl>
                                          <p:spTgt spid="7"/>
                                        </p:tgtEl>
                                        <p:attrNameLst>
                                          <p:attrName>r</p:attrName>
                                        </p:attrNameLst>
                                      </p:cBhvr>
                                    </p:animRot>
                                    <p:animRot by="-1500000">
                                      <p:cBhvr>
                                        <p:cTn id="96" dur="125" fill="hold">
                                          <p:stCondLst>
                                            <p:cond delay="125"/>
                                          </p:stCondLst>
                                        </p:cTn>
                                        <p:tgtEl>
                                          <p:spTgt spid="7"/>
                                        </p:tgtEl>
                                        <p:attrNameLst>
                                          <p:attrName>r</p:attrName>
                                        </p:attrNameLst>
                                      </p:cBhvr>
                                    </p:animRot>
                                    <p:animRot by="-1500000">
                                      <p:cBhvr>
                                        <p:cTn id="97" dur="125" fill="hold">
                                          <p:stCondLst>
                                            <p:cond delay="250"/>
                                          </p:stCondLst>
                                        </p:cTn>
                                        <p:tgtEl>
                                          <p:spTgt spid="7"/>
                                        </p:tgtEl>
                                        <p:attrNameLst>
                                          <p:attrName>r</p:attrName>
                                        </p:attrNameLst>
                                      </p:cBhvr>
                                    </p:animRot>
                                    <p:animRot by="1500000">
                                      <p:cBhvr>
                                        <p:cTn id="98" dur="125" fill="hold">
                                          <p:stCondLst>
                                            <p:cond delay="375"/>
                                          </p:stCondLst>
                                        </p:cTn>
                                        <p:tgtEl>
                                          <p:spTgt spid="7"/>
                                        </p:tgtEl>
                                        <p:attrNameLst>
                                          <p:attrName>r</p:attrName>
                                        </p:attrNameLst>
                                      </p:cBhvr>
                                    </p:animRot>
                                  </p:childTnLst>
                                </p:cTn>
                              </p:par>
                              <p:par>
                                <p:cTn id="99" presetID="10" presetClass="exit" presetSubtype="0" fill="hold" grpId="1" nodeType="withEffect">
                                  <p:stCondLst>
                                    <p:cond delay="2000"/>
                                  </p:stCondLst>
                                  <p:childTnLst>
                                    <p:animEffect transition="out" filter="fade">
                                      <p:cBhvr>
                                        <p:cTn id="100" dur="1000"/>
                                        <p:tgtEl>
                                          <p:spTgt spid="9"/>
                                        </p:tgtEl>
                                      </p:cBhvr>
                                    </p:animEffect>
                                    <p:set>
                                      <p:cBhvr>
                                        <p:cTn id="101" dur="1" fill="hold">
                                          <p:stCondLst>
                                            <p:cond delay="999"/>
                                          </p:stCondLst>
                                        </p:cTn>
                                        <p:tgtEl>
                                          <p:spTgt spid="9"/>
                                        </p:tgtEl>
                                        <p:attrNameLst>
                                          <p:attrName>style.visibility</p:attrName>
                                        </p:attrNameLst>
                                      </p:cBhvr>
                                      <p:to>
                                        <p:strVal val="hidden"/>
                                      </p:to>
                                    </p:set>
                                  </p:childTnLst>
                                </p:cTn>
                              </p:par>
                              <p:par>
                                <p:cTn id="102" presetID="10" presetClass="exit" presetSubtype="0" fill="hold" grpId="1" nodeType="withEffect">
                                  <p:stCondLst>
                                    <p:cond delay="2000"/>
                                  </p:stCondLst>
                                  <p:childTnLst>
                                    <p:animEffect transition="out" filter="fade">
                                      <p:cBhvr>
                                        <p:cTn id="103" dur="1000"/>
                                        <p:tgtEl>
                                          <p:spTgt spid="11"/>
                                        </p:tgtEl>
                                      </p:cBhvr>
                                    </p:animEffect>
                                    <p:set>
                                      <p:cBhvr>
                                        <p:cTn id="104" dur="1" fill="hold">
                                          <p:stCondLst>
                                            <p:cond delay="999"/>
                                          </p:stCondLst>
                                        </p:cTn>
                                        <p:tgtEl>
                                          <p:spTgt spid="11"/>
                                        </p:tgtEl>
                                        <p:attrNameLst>
                                          <p:attrName>style.visibility</p:attrName>
                                        </p:attrNameLst>
                                      </p:cBhvr>
                                      <p:to>
                                        <p:strVal val="hidden"/>
                                      </p:to>
                                    </p:set>
                                  </p:childTnLst>
                                </p:cTn>
                              </p:par>
                              <p:par>
                                <p:cTn id="105" presetID="10" presetClass="exit" presetSubtype="0" fill="hold" grpId="1" nodeType="withEffect">
                                  <p:stCondLst>
                                    <p:cond delay="2000"/>
                                  </p:stCondLst>
                                  <p:childTnLst>
                                    <p:animEffect transition="out" filter="fade">
                                      <p:cBhvr>
                                        <p:cTn id="106" dur="1000"/>
                                        <p:tgtEl>
                                          <p:spTgt spid="12"/>
                                        </p:tgtEl>
                                      </p:cBhvr>
                                    </p:animEffect>
                                    <p:set>
                                      <p:cBhvr>
                                        <p:cTn id="107" dur="1" fill="hold">
                                          <p:stCondLst>
                                            <p:cond delay="999"/>
                                          </p:stCondLst>
                                        </p:cTn>
                                        <p:tgtEl>
                                          <p:spTgt spid="12"/>
                                        </p:tgtEl>
                                        <p:attrNameLst>
                                          <p:attrName>style.visibility</p:attrName>
                                        </p:attrNameLst>
                                      </p:cBhvr>
                                      <p:to>
                                        <p:strVal val="hidden"/>
                                      </p:to>
                                    </p:set>
                                  </p:childTnLst>
                                </p:cTn>
                              </p:par>
                              <p:par>
                                <p:cTn id="108" presetID="23" presetClass="exit" presetSubtype="16" fill="hold" grpId="3" nodeType="withEffect">
                                  <p:stCondLst>
                                    <p:cond delay="2000"/>
                                  </p:stCondLst>
                                  <p:childTnLst>
                                    <p:anim calcmode="lin" valueType="num">
                                      <p:cBhvr>
                                        <p:cTn id="109" dur="1000"/>
                                        <p:tgtEl>
                                          <p:spTgt spid="11"/>
                                        </p:tgtEl>
                                        <p:attrNameLst>
                                          <p:attrName>ppt_w</p:attrName>
                                        </p:attrNameLst>
                                      </p:cBhvr>
                                      <p:tavLst>
                                        <p:tav tm="0">
                                          <p:val>
                                            <p:strVal val="ppt_w"/>
                                          </p:val>
                                        </p:tav>
                                        <p:tav tm="100000">
                                          <p:val>
                                            <p:strVal val="4*ppt_w"/>
                                          </p:val>
                                        </p:tav>
                                      </p:tavLst>
                                    </p:anim>
                                    <p:anim calcmode="lin" valueType="num">
                                      <p:cBhvr>
                                        <p:cTn id="110" dur="1000"/>
                                        <p:tgtEl>
                                          <p:spTgt spid="11"/>
                                        </p:tgtEl>
                                        <p:attrNameLst>
                                          <p:attrName>ppt_h</p:attrName>
                                        </p:attrNameLst>
                                      </p:cBhvr>
                                      <p:tavLst>
                                        <p:tav tm="0">
                                          <p:val>
                                            <p:strVal val="ppt_h"/>
                                          </p:val>
                                        </p:tav>
                                        <p:tav tm="100000">
                                          <p:val>
                                            <p:strVal val="4*ppt_h"/>
                                          </p:val>
                                        </p:tav>
                                      </p:tavLst>
                                    </p:anim>
                                    <p:set>
                                      <p:cBhvr>
                                        <p:cTn id="111" dur="1" fill="hold">
                                          <p:stCondLst>
                                            <p:cond delay="999"/>
                                          </p:stCondLst>
                                        </p:cTn>
                                        <p:tgtEl>
                                          <p:spTgt spid="11"/>
                                        </p:tgtEl>
                                        <p:attrNameLst>
                                          <p:attrName>style.visibility</p:attrName>
                                        </p:attrNameLst>
                                      </p:cBhvr>
                                      <p:to>
                                        <p:strVal val="hidden"/>
                                      </p:to>
                                    </p:set>
                                  </p:childTnLst>
                                </p:cTn>
                              </p:par>
                              <p:par>
                                <p:cTn id="112" presetID="23" presetClass="exit" presetSubtype="32" fill="hold" grpId="3" nodeType="withEffect">
                                  <p:stCondLst>
                                    <p:cond delay="2000"/>
                                  </p:stCondLst>
                                  <p:childTnLst>
                                    <p:anim calcmode="lin" valueType="num">
                                      <p:cBhvr>
                                        <p:cTn id="113" dur="1000"/>
                                        <p:tgtEl>
                                          <p:spTgt spid="9"/>
                                        </p:tgtEl>
                                        <p:attrNameLst>
                                          <p:attrName>ppt_w</p:attrName>
                                        </p:attrNameLst>
                                      </p:cBhvr>
                                      <p:tavLst>
                                        <p:tav tm="0">
                                          <p:val>
                                            <p:strVal val="ppt_w"/>
                                          </p:val>
                                        </p:tav>
                                        <p:tav tm="100000">
                                          <p:val>
                                            <p:fltVal val="0"/>
                                          </p:val>
                                        </p:tav>
                                      </p:tavLst>
                                    </p:anim>
                                    <p:anim calcmode="lin" valueType="num">
                                      <p:cBhvr>
                                        <p:cTn id="114" dur="1000"/>
                                        <p:tgtEl>
                                          <p:spTgt spid="9"/>
                                        </p:tgtEl>
                                        <p:attrNameLst>
                                          <p:attrName>ppt_h</p:attrName>
                                        </p:attrNameLst>
                                      </p:cBhvr>
                                      <p:tavLst>
                                        <p:tav tm="0">
                                          <p:val>
                                            <p:strVal val="ppt_h"/>
                                          </p:val>
                                        </p:tav>
                                        <p:tav tm="100000">
                                          <p:val>
                                            <p:fltVal val="0"/>
                                          </p:val>
                                        </p:tav>
                                      </p:tavLst>
                                    </p:anim>
                                    <p:set>
                                      <p:cBhvr>
                                        <p:cTn id="115" dur="1" fill="hold">
                                          <p:stCondLst>
                                            <p:cond delay="999"/>
                                          </p:stCondLst>
                                        </p:cTn>
                                        <p:tgtEl>
                                          <p:spTgt spid="9"/>
                                        </p:tgtEl>
                                        <p:attrNameLst>
                                          <p:attrName>style.visibility</p:attrName>
                                        </p:attrNameLst>
                                      </p:cBhvr>
                                      <p:to>
                                        <p:strVal val="hidden"/>
                                      </p:to>
                                    </p:set>
                                  </p:childTnLst>
                                </p:cTn>
                              </p:par>
                              <p:par>
                                <p:cTn id="116" presetID="23" presetClass="exit" presetSubtype="32" fill="hold" grpId="3" nodeType="withEffect">
                                  <p:stCondLst>
                                    <p:cond delay="2000"/>
                                  </p:stCondLst>
                                  <p:childTnLst>
                                    <p:anim calcmode="lin" valueType="num">
                                      <p:cBhvr>
                                        <p:cTn id="117" dur="1000"/>
                                        <p:tgtEl>
                                          <p:spTgt spid="12"/>
                                        </p:tgtEl>
                                        <p:attrNameLst>
                                          <p:attrName>ppt_w</p:attrName>
                                        </p:attrNameLst>
                                      </p:cBhvr>
                                      <p:tavLst>
                                        <p:tav tm="0">
                                          <p:val>
                                            <p:strVal val="ppt_w"/>
                                          </p:val>
                                        </p:tav>
                                        <p:tav tm="100000">
                                          <p:val>
                                            <p:fltVal val="0"/>
                                          </p:val>
                                        </p:tav>
                                      </p:tavLst>
                                    </p:anim>
                                    <p:anim calcmode="lin" valueType="num">
                                      <p:cBhvr>
                                        <p:cTn id="118" dur="1000"/>
                                        <p:tgtEl>
                                          <p:spTgt spid="12"/>
                                        </p:tgtEl>
                                        <p:attrNameLst>
                                          <p:attrName>ppt_h</p:attrName>
                                        </p:attrNameLst>
                                      </p:cBhvr>
                                      <p:tavLst>
                                        <p:tav tm="0">
                                          <p:val>
                                            <p:strVal val="ppt_h"/>
                                          </p:val>
                                        </p:tav>
                                        <p:tav tm="100000">
                                          <p:val>
                                            <p:fltVal val="0"/>
                                          </p:val>
                                        </p:tav>
                                      </p:tavLst>
                                    </p:anim>
                                    <p:set>
                                      <p:cBhvr>
                                        <p:cTn id="119" dur="1" fill="hold">
                                          <p:stCondLst>
                                            <p:cond delay="999"/>
                                          </p:stCondLst>
                                        </p:cTn>
                                        <p:tgtEl>
                                          <p:spTgt spid="12"/>
                                        </p:tgtEl>
                                        <p:attrNameLst>
                                          <p:attrName>style.visibility</p:attrName>
                                        </p:attrNameLst>
                                      </p:cBhvr>
                                      <p:to>
                                        <p:strVal val="hidden"/>
                                      </p:to>
                                    </p:set>
                                  </p:childTnLst>
                                </p:cTn>
                              </p:par>
                              <p:par>
                                <p:cTn id="120" presetID="42" presetClass="path" presetSubtype="0" accel="50000" decel="50000" fill="hold" grpId="2" nodeType="withEffect">
                                  <p:stCondLst>
                                    <p:cond delay="2000"/>
                                  </p:stCondLst>
                                  <p:childTnLst>
                                    <p:animMotion origin="layout" path="M -3.33333E-6 -4.44444E-6 L 0.41875 0.24375 " pathEditMode="relative" rAng="0" ptsTypes="AA">
                                      <p:cBhvr>
                                        <p:cTn id="121" dur="1000" fill="hold"/>
                                        <p:tgtEl>
                                          <p:spTgt spid="9"/>
                                        </p:tgtEl>
                                        <p:attrNameLst>
                                          <p:attrName>ppt_x</p:attrName>
                                          <p:attrName>ppt_y</p:attrName>
                                        </p:attrNameLst>
                                      </p:cBhvr>
                                      <p:rCtr x="20937" y="12176"/>
                                    </p:animMotion>
                                  </p:childTnLst>
                                </p:cTn>
                              </p:par>
                              <p:par>
                                <p:cTn id="122" presetID="42" presetClass="path" presetSubtype="0" accel="50000" decel="50000" fill="hold" grpId="2" nodeType="withEffect">
                                  <p:stCondLst>
                                    <p:cond delay="2000"/>
                                  </p:stCondLst>
                                  <p:childTnLst>
                                    <p:animMotion origin="layout" path="M 5E-6 -1.48148E-6 L 0.36233 0.16227 " pathEditMode="relative" rAng="0" ptsTypes="AA">
                                      <p:cBhvr>
                                        <p:cTn id="123" dur="1000" fill="hold"/>
                                        <p:tgtEl>
                                          <p:spTgt spid="11"/>
                                        </p:tgtEl>
                                        <p:attrNameLst>
                                          <p:attrName>ppt_x</p:attrName>
                                          <p:attrName>ppt_y</p:attrName>
                                        </p:attrNameLst>
                                      </p:cBhvr>
                                      <p:rCtr x="18108" y="8102"/>
                                    </p:animMotion>
                                  </p:childTnLst>
                                </p:cTn>
                              </p:par>
                              <p:par>
                                <p:cTn id="124" presetID="42" presetClass="path" presetSubtype="0" accel="50000" decel="50000" fill="hold" grpId="2" nodeType="withEffect">
                                  <p:stCondLst>
                                    <p:cond delay="2000"/>
                                  </p:stCondLst>
                                  <p:childTnLst>
                                    <p:animMotion origin="layout" path="M 1.66667E-6 1.11111E-6 L 0.50347 0.1618 " pathEditMode="relative" rAng="0" ptsTypes="AA">
                                      <p:cBhvr>
                                        <p:cTn id="125" dur="1000" fill="hold"/>
                                        <p:tgtEl>
                                          <p:spTgt spid="12"/>
                                        </p:tgtEl>
                                        <p:attrNameLst>
                                          <p:attrName>ppt_x</p:attrName>
                                          <p:attrName>ppt_y</p:attrName>
                                        </p:attrNameLst>
                                      </p:cBhvr>
                                      <p:rCtr x="25174" y="8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P spid="4" grpId="1"/>
      <p:bldP spid="4" grpId="2"/>
      <p:bldP spid="5" grpId="0"/>
      <p:bldP spid="5" grpId="1"/>
      <p:bldP spid="6" grpId="0"/>
      <p:bldP spid="7" grpId="0"/>
      <p:bldP spid="2" grpId="0"/>
      <p:bldP spid="2" grpId="1"/>
      <p:bldP spid="3" grpId="0"/>
      <p:bldP spid="9" grpId="0"/>
      <p:bldP spid="9" grpId="1"/>
      <p:bldP spid="9" grpId="2"/>
      <p:bldP spid="9" grpId="3"/>
      <p:bldP spid="11" grpId="0"/>
      <p:bldP spid="11" grpId="1"/>
      <p:bldP spid="11" grpId="2"/>
      <p:bldP spid="11" grpId="3"/>
      <p:bldP spid="12" grpId="0"/>
      <p:bldP spid="12" grpId="1"/>
      <p:bldP spid="12" grpId="2"/>
      <p:bldP spid="12" grpId="3"/>
      <p:bldP spid="13" grpId="0"/>
      <p:bldP spid="13" grpId="1"/>
      <p:bldP spid="14" grpId="0"/>
      <p:bldP spid="14" grpId="1"/>
      <p:bldP spid="15" grpId="0"/>
      <p:bldP spid="15" grpId="1"/>
      <p:bldP spid="15" grpId="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F43A09-ABD6-0DC5-6827-BE50D1F137C6}"/>
              </a:ext>
            </a:extLst>
          </p:cNvPr>
          <p:cNvPicPr>
            <a:picLocks noChangeAspect="1"/>
          </p:cNvPicPr>
          <p:nvPr/>
        </p:nvPicPr>
        <p:blipFill rotWithShape="1">
          <a:blip r:embed="rId3">
            <a:extLst>
              <a:ext uri="{28A0092B-C50C-407E-A947-70E740481C1C}">
                <a14:useLocalDpi xmlns:a14="http://schemas.microsoft.com/office/drawing/2010/main" val="0"/>
              </a:ext>
            </a:extLst>
          </a:blip>
          <a:srcRect l="945" t="2256" r="1076" b="2254"/>
          <a:stretch/>
        </p:blipFill>
        <p:spPr>
          <a:xfrm>
            <a:off x="0" y="0"/>
            <a:ext cx="9144000" cy="6858000"/>
          </a:xfrm>
          <a:prstGeom prst="rect">
            <a:avLst/>
          </a:prstGeom>
        </p:spPr>
      </p:pic>
      <p:sp>
        <p:nvSpPr>
          <p:cNvPr id="2" name="16-Point Star 3">
            <a:extLst>
              <a:ext uri="{FF2B5EF4-FFF2-40B4-BE49-F238E27FC236}">
                <a16:creationId xmlns:a16="http://schemas.microsoft.com/office/drawing/2014/main" id="{79F02074-BF73-CBB4-1F05-A3F171097457}"/>
              </a:ext>
            </a:extLst>
          </p:cNvPr>
          <p:cNvSpPr/>
          <p:nvPr/>
        </p:nvSpPr>
        <p:spPr>
          <a:xfrm>
            <a:off x="4484424" y="3726751"/>
            <a:ext cx="1120391" cy="956128"/>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4-Point Star 4">
            <a:extLst>
              <a:ext uri="{FF2B5EF4-FFF2-40B4-BE49-F238E27FC236}">
                <a16:creationId xmlns:a16="http://schemas.microsoft.com/office/drawing/2014/main" id="{80F86B1D-E0D6-20E4-73EA-683D80386A7C}"/>
              </a:ext>
            </a:extLst>
          </p:cNvPr>
          <p:cNvSpPr/>
          <p:nvPr/>
        </p:nvSpPr>
        <p:spPr>
          <a:xfrm>
            <a:off x="4489483" y="3697324"/>
            <a:ext cx="1120391" cy="1012371"/>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inal">
            <a:extLst>
              <a:ext uri="{FF2B5EF4-FFF2-40B4-BE49-F238E27FC236}">
                <a16:creationId xmlns:a16="http://schemas.microsoft.com/office/drawing/2014/main" id="{A4334B94-B0F6-990D-DE0B-8437C531B66B}"/>
              </a:ext>
            </a:extLst>
          </p:cNvPr>
          <p:cNvSpPr txBox="1">
            <a:spLocks noChangeArrowheads="1"/>
          </p:cNvSpPr>
          <p:nvPr/>
        </p:nvSpPr>
        <p:spPr>
          <a:xfrm>
            <a:off x="278208" y="1719618"/>
            <a:ext cx="8587584" cy="5047363"/>
          </a:xfrm>
          <a:prstGeom prst="rect">
            <a:avLst/>
          </a:prstGeom>
        </p:spPr>
        <p:txBody>
          <a:bodyPr vert="horz" lIns="91440" tIns="45720" rIns="91440" bIns="45720" rtlCol="0" anchor="ctr">
            <a:normAutofit fontScale="90000" lnSpcReduction="10000"/>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4900" b="1"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says the LORD</a:t>
            </a:r>
          </a:p>
          <a:p>
            <a:pPr fontAlgn="auto">
              <a:spcAft>
                <a:spcPts val="0"/>
              </a:spcAft>
            </a:pPr>
            <a:r>
              <a:rPr lang="en-US" altLang="en-US" sz="49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 will return to Zion</a:t>
            </a:r>
          </a:p>
          <a:p>
            <a:pPr fontAlgn="auto">
              <a:spcAft>
                <a:spcPts val="0"/>
              </a:spcAft>
            </a:pPr>
            <a:r>
              <a:rPr lang="en-US" altLang="en-US" sz="49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9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dwell in the midst of Jerusalem</a:t>
            </a:r>
          </a:p>
          <a:p>
            <a:pPr fontAlgn="auto">
              <a:spcAft>
                <a:spcPts val="0"/>
              </a:spcAft>
            </a:pPr>
            <a:r>
              <a:rPr lang="en-US" altLang="en-US" sz="31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fontAlgn="auto">
              <a:spcAft>
                <a:spcPts val="0"/>
              </a:spcAft>
            </a:pPr>
            <a:r>
              <a:rPr lang="en-US" altLang="en-US" sz="4900"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called: </a:t>
            </a:r>
          </a:p>
          <a:p>
            <a:pPr algn="l" fontAlgn="auto">
              <a:spcAft>
                <a:spcPts val="0"/>
              </a:spcAft>
            </a:pPr>
            <a:r>
              <a:rPr lang="en-US" altLang="en-US" sz="4900"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 </a:t>
            </a:r>
            <a:r>
              <a:rPr lang="en-US" altLang="en-US" sz="5400" b="1" dirty="0">
                <a:ln w="17780" cmpd="sng">
                  <a:solidFill>
                    <a:srgbClr val="FFFFFF"/>
                  </a:solidFill>
                  <a:prstDash val="solid"/>
                  <a:miter lim="800000"/>
                </a:ln>
                <a:solidFill>
                  <a:srgbClr val="7030A0"/>
                </a:solidFill>
                <a:effectLst>
                  <a:glow rad="63500">
                    <a:srgbClr val="000000"/>
                  </a:glow>
                  <a:outerShdw blurRad="50800" algn="tl" rotWithShape="0">
                    <a:srgbClr val="000000"/>
                  </a:outerShdw>
                </a:effectLst>
                <a:latin typeface="Calibri" panose="020F0502020204030204" pitchFamily="34" charset="0"/>
              </a:rPr>
              <a:t>●</a:t>
            </a:r>
            <a:r>
              <a:rPr lang="en-US" altLang="en-US" sz="4900"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 the City of Truth</a:t>
            </a:r>
          </a:p>
          <a:p>
            <a:pPr algn="l" fontAlgn="auto">
              <a:spcAft>
                <a:spcPts val="0"/>
              </a:spcAft>
            </a:pPr>
            <a:r>
              <a:rPr lang="en-US" altLang="en-US" sz="4900"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 </a:t>
            </a:r>
            <a:r>
              <a:rPr lang="en-US" altLang="en-US" sz="5400" b="1" dirty="0">
                <a:ln w="17780" cmpd="sng">
                  <a:solidFill>
                    <a:srgbClr val="FFFFFF"/>
                  </a:solidFill>
                  <a:prstDash val="solid"/>
                  <a:miter lim="800000"/>
                </a:ln>
                <a:solidFill>
                  <a:srgbClr val="7030A0"/>
                </a:solidFill>
                <a:effectLst>
                  <a:glow rad="63500">
                    <a:srgbClr val="000000"/>
                  </a:glow>
                  <a:outerShdw blurRad="50800" algn="tl" rotWithShape="0">
                    <a:srgbClr val="000000"/>
                  </a:outerShdw>
                </a:effectLst>
                <a:latin typeface="Calibri" panose="020F0502020204030204" pitchFamily="34" charset="0"/>
              </a:rPr>
              <a:t>● </a:t>
            </a:r>
            <a:r>
              <a:rPr lang="en-US" altLang="en-US" sz="4900"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Mountain of the LORD of hosts</a:t>
            </a:r>
          </a:p>
          <a:p>
            <a:pPr algn="l" fontAlgn="auto">
              <a:spcAft>
                <a:spcPts val="0"/>
              </a:spcAft>
            </a:pPr>
            <a:r>
              <a:rPr lang="en-US" altLang="en-US" sz="4900"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 </a:t>
            </a:r>
            <a:r>
              <a:rPr lang="en-US" altLang="en-US" sz="5400" b="1" dirty="0">
                <a:ln w="17780" cmpd="sng">
                  <a:solidFill>
                    <a:srgbClr val="FFFFFF"/>
                  </a:solidFill>
                  <a:prstDash val="solid"/>
                  <a:miter lim="800000"/>
                </a:ln>
                <a:solidFill>
                  <a:srgbClr val="7030A0"/>
                </a:solidFill>
                <a:effectLst>
                  <a:glow rad="63500">
                    <a:srgbClr val="000000"/>
                  </a:glow>
                  <a:outerShdw blurRad="50800" algn="tl" rotWithShape="0">
                    <a:srgbClr val="000000"/>
                  </a:outerShdw>
                </a:effectLst>
                <a:latin typeface="Calibri" panose="020F0502020204030204" pitchFamily="34" charset="0"/>
              </a:rPr>
              <a:t>● </a:t>
            </a:r>
            <a:r>
              <a:rPr lang="en-US" altLang="en-US" sz="4900"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The Holy Mountain</a:t>
            </a:r>
            <a:endParaRPr lang="en-US" altLang="en-US" sz="4000" b="1" i="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378995" y="2225462"/>
            <a:ext cx="8386011" cy="4389119"/>
          </a:xfrm>
        </p:spPr>
        <p:txBody>
          <a:bodyPr>
            <a:normAutofit fontScale="90000"/>
            <a:scene3d>
              <a:camera prst="orthographicFront"/>
              <a:lightRig rig="flat" dir="t"/>
            </a:scene3d>
            <a:sp3d extrusionH="57150" prstMaterial="plastic">
              <a:bevelT w="38100" h="38100"/>
            </a:sp3d>
          </a:bodyPr>
          <a:lstStyle/>
          <a:p>
            <a:r>
              <a:rPr lang="en-US" altLang="en-US" sz="49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"Thus says the LORD: 'I will return to Zion, And dwell in the midst of Jerusalem. Jerusalem shall be called the City of Truth, The Mountain of the LORD of hosts, The Holy Mountain.' "  </a:t>
            </a:r>
            <a:r>
              <a:rPr lang="en-US" altLang="en-US" sz="36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Zechariah 8:3 </a:t>
            </a:r>
            <a:endPar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443BAC9D-EFC4-4144-B453-EC617EC4D1A7}"/>
              </a:ext>
            </a:extLst>
          </p:cNvPr>
          <p:cNvSpPr txBox="1">
            <a:spLocks noChangeArrowheads="1"/>
          </p:cNvSpPr>
          <p:nvPr/>
        </p:nvSpPr>
        <p:spPr bwMode="auto">
          <a:xfrm>
            <a:off x="488777" y="1107583"/>
            <a:ext cx="2687153" cy="80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tabernacle</a:t>
            </a:r>
          </a:p>
        </p:txBody>
      </p:sp>
      <p:sp>
        <p:nvSpPr>
          <p:cNvPr id="5" name="Rectangle 2">
            <a:extLst>
              <a:ext uri="{FF2B5EF4-FFF2-40B4-BE49-F238E27FC236}">
                <a16:creationId xmlns:a16="http://schemas.microsoft.com/office/drawing/2014/main" id="{A88B803C-3B6C-3FA1-04CD-BD72CDCE28E2}"/>
              </a:ext>
            </a:extLst>
          </p:cNvPr>
          <p:cNvSpPr txBox="1">
            <a:spLocks noChangeArrowheads="1"/>
          </p:cNvSpPr>
          <p:nvPr/>
        </p:nvSpPr>
        <p:spPr bwMode="auto">
          <a:xfrm>
            <a:off x="6099350" y="1107583"/>
            <a:ext cx="2353640" cy="80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holy hill</a:t>
            </a:r>
          </a:p>
        </p:txBody>
      </p:sp>
      <p:sp>
        <p:nvSpPr>
          <p:cNvPr id="6" name="Rectangle 2">
            <a:extLst>
              <a:ext uri="{FF2B5EF4-FFF2-40B4-BE49-F238E27FC236}">
                <a16:creationId xmlns:a16="http://schemas.microsoft.com/office/drawing/2014/main" id="{299C2730-4B86-CE04-81DF-DC671A335351}"/>
              </a:ext>
            </a:extLst>
          </p:cNvPr>
          <p:cNvSpPr txBox="1">
            <a:spLocks noChangeArrowheads="1"/>
          </p:cNvSpPr>
          <p:nvPr/>
        </p:nvSpPr>
        <p:spPr bwMode="auto">
          <a:xfrm>
            <a:off x="1924537" y="164713"/>
            <a:ext cx="5294927" cy="99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Your light and truth</a:t>
            </a:r>
          </a:p>
        </p:txBody>
      </p:sp>
      <p:sp>
        <p:nvSpPr>
          <p:cNvPr id="7" name="Arrow">
            <a:extLst>
              <a:ext uri="{FF2B5EF4-FFF2-40B4-BE49-F238E27FC236}">
                <a16:creationId xmlns:a16="http://schemas.microsoft.com/office/drawing/2014/main" id="{70478879-BEDD-63C0-2615-270E762E1E89}"/>
              </a:ext>
            </a:extLst>
          </p:cNvPr>
          <p:cNvSpPr txBox="1">
            <a:spLocks noChangeArrowheads="1"/>
          </p:cNvSpPr>
          <p:nvPr/>
        </p:nvSpPr>
        <p:spPr bwMode="auto">
          <a:xfrm>
            <a:off x="1505561" y="2284491"/>
            <a:ext cx="759967"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Arrow">
            <a:extLst>
              <a:ext uri="{FF2B5EF4-FFF2-40B4-BE49-F238E27FC236}">
                <a16:creationId xmlns:a16="http://schemas.microsoft.com/office/drawing/2014/main" id="{93AB3577-5A89-7409-4980-60CE35580071}"/>
              </a:ext>
            </a:extLst>
          </p:cNvPr>
          <p:cNvSpPr txBox="1">
            <a:spLocks noChangeArrowheads="1"/>
          </p:cNvSpPr>
          <p:nvPr/>
        </p:nvSpPr>
        <p:spPr bwMode="auto">
          <a:xfrm>
            <a:off x="6856917" y="2284491"/>
            <a:ext cx="759967"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780FD3CA-DFEE-A573-E145-D833B5A192B1}"/>
              </a:ext>
            </a:extLst>
          </p:cNvPr>
          <p:cNvSpPr txBox="1">
            <a:spLocks noChangeArrowheads="1"/>
          </p:cNvSpPr>
          <p:nvPr/>
        </p:nvSpPr>
        <p:spPr bwMode="auto">
          <a:xfrm>
            <a:off x="1831182" y="2330373"/>
            <a:ext cx="3842961" cy="822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says the LORD</a:t>
            </a:r>
          </a:p>
        </p:txBody>
      </p:sp>
      <p:sp>
        <p:nvSpPr>
          <p:cNvPr id="11" name="Rectangle 2">
            <a:extLst>
              <a:ext uri="{FF2B5EF4-FFF2-40B4-BE49-F238E27FC236}">
                <a16:creationId xmlns:a16="http://schemas.microsoft.com/office/drawing/2014/main" id="{F097EE25-8EC7-623D-65B8-A2D9D8104C2A}"/>
              </a:ext>
            </a:extLst>
          </p:cNvPr>
          <p:cNvSpPr txBox="1">
            <a:spLocks noChangeArrowheads="1"/>
          </p:cNvSpPr>
          <p:nvPr/>
        </p:nvSpPr>
        <p:spPr bwMode="auto">
          <a:xfrm>
            <a:off x="5548562" y="2352676"/>
            <a:ext cx="3197770" cy="78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will return</a:t>
            </a:r>
          </a:p>
        </p:txBody>
      </p:sp>
      <p:sp>
        <p:nvSpPr>
          <p:cNvPr id="12" name="Rectangle 2">
            <a:extLst>
              <a:ext uri="{FF2B5EF4-FFF2-40B4-BE49-F238E27FC236}">
                <a16:creationId xmlns:a16="http://schemas.microsoft.com/office/drawing/2014/main" id="{4CC22787-ED97-439C-FD7B-6E99031E41E9}"/>
              </a:ext>
            </a:extLst>
          </p:cNvPr>
          <p:cNvSpPr txBox="1">
            <a:spLocks noChangeArrowheads="1"/>
          </p:cNvSpPr>
          <p:nvPr/>
        </p:nvSpPr>
        <p:spPr bwMode="auto">
          <a:xfrm>
            <a:off x="339264" y="3016173"/>
            <a:ext cx="2358692" cy="793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Zion</a:t>
            </a:r>
          </a:p>
        </p:txBody>
      </p:sp>
      <p:sp>
        <p:nvSpPr>
          <p:cNvPr id="13" name="Rectangle 2">
            <a:extLst>
              <a:ext uri="{FF2B5EF4-FFF2-40B4-BE49-F238E27FC236}">
                <a16:creationId xmlns:a16="http://schemas.microsoft.com/office/drawing/2014/main" id="{B792CA4A-5AF7-1081-FA0C-99D4709C734E}"/>
              </a:ext>
            </a:extLst>
          </p:cNvPr>
          <p:cNvSpPr txBox="1">
            <a:spLocks noChangeArrowheads="1"/>
          </p:cNvSpPr>
          <p:nvPr/>
        </p:nvSpPr>
        <p:spPr bwMode="auto">
          <a:xfrm>
            <a:off x="3305175" y="3023442"/>
            <a:ext cx="550193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dwell in the midst of</a:t>
            </a:r>
          </a:p>
        </p:txBody>
      </p:sp>
      <p:sp>
        <p:nvSpPr>
          <p:cNvPr id="14" name="Rectangle 2">
            <a:extLst>
              <a:ext uri="{FF2B5EF4-FFF2-40B4-BE49-F238E27FC236}">
                <a16:creationId xmlns:a16="http://schemas.microsoft.com/office/drawing/2014/main" id="{1BC8FB46-1622-F2ED-CD43-11680F4C0841}"/>
              </a:ext>
            </a:extLst>
          </p:cNvPr>
          <p:cNvSpPr txBox="1">
            <a:spLocks noChangeArrowheads="1"/>
          </p:cNvSpPr>
          <p:nvPr/>
        </p:nvSpPr>
        <p:spPr bwMode="auto">
          <a:xfrm>
            <a:off x="900113" y="3701973"/>
            <a:ext cx="2829676" cy="762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Jerusalem</a:t>
            </a:r>
          </a:p>
        </p:txBody>
      </p:sp>
      <p:sp>
        <p:nvSpPr>
          <p:cNvPr id="15" name="Rectangle 2">
            <a:extLst>
              <a:ext uri="{FF2B5EF4-FFF2-40B4-BE49-F238E27FC236}">
                <a16:creationId xmlns:a16="http://schemas.microsoft.com/office/drawing/2014/main" id="{F1344931-AB50-59C3-4F1D-D63C83EE07CD}"/>
              </a:ext>
            </a:extLst>
          </p:cNvPr>
          <p:cNvSpPr txBox="1">
            <a:spLocks noChangeArrowheads="1"/>
          </p:cNvSpPr>
          <p:nvPr/>
        </p:nvSpPr>
        <p:spPr bwMode="auto">
          <a:xfrm>
            <a:off x="1157035" y="4363710"/>
            <a:ext cx="180285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called</a:t>
            </a:r>
          </a:p>
        </p:txBody>
      </p:sp>
      <p:sp>
        <p:nvSpPr>
          <p:cNvPr id="16" name="Rectangle 2">
            <a:extLst>
              <a:ext uri="{FF2B5EF4-FFF2-40B4-BE49-F238E27FC236}">
                <a16:creationId xmlns:a16="http://schemas.microsoft.com/office/drawing/2014/main" id="{034ED731-185F-1E4C-E162-127A6BA2886B}"/>
              </a:ext>
            </a:extLst>
          </p:cNvPr>
          <p:cNvSpPr txBox="1">
            <a:spLocks noChangeArrowheads="1"/>
          </p:cNvSpPr>
          <p:nvPr/>
        </p:nvSpPr>
        <p:spPr bwMode="auto">
          <a:xfrm>
            <a:off x="5129212" y="2342404"/>
            <a:ext cx="682039" cy="798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p>
        </p:txBody>
      </p:sp>
      <p:sp>
        <p:nvSpPr>
          <p:cNvPr id="17" name="Rectangle 2">
            <a:extLst>
              <a:ext uri="{FF2B5EF4-FFF2-40B4-BE49-F238E27FC236}">
                <a16:creationId xmlns:a16="http://schemas.microsoft.com/office/drawing/2014/main" id="{1D1EC0B0-302B-9603-37D7-D01598AA3F26}"/>
              </a:ext>
            </a:extLst>
          </p:cNvPr>
          <p:cNvSpPr txBox="1">
            <a:spLocks noChangeArrowheads="1"/>
          </p:cNvSpPr>
          <p:nvPr/>
        </p:nvSpPr>
        <p:spPr bwMode="auto">
          <a:xfrm>
            <a:off x="2528888" y="4375742"/>
            <a:ext cx="4468810" cy="753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City of Truth</a:t>
            </a:r>
          </a:p>
        </p:txBody>
      </p:sp>
      <p:sp>
        <p:nvSpPr>
          <p:cNvPr id="18" name="Rectangle 2">
            <a:extLst>
              <a:ext uri="{FF2B5EF4-FFF2-40B4-BE49-F238E27FC236}">
                <a16:creationId xmlns:a16="http://schemas.microsoft.com/office/drawing/2014/main" id="{5E273C14-756C-8E26-779C-9EFA7754F2AF}"/>
              </a:ext>
            </a:extLst>
          </p:cNvPr>
          <p:cNvSpPr txBox="1">
            <a:spLocks noChangeArrowheads="1"/>
          </p:cNvSpPr>
          <p:nvPr/>
        </p:nvSpPr>
        <p:spPr bwMode="auto">
          <a:xfrm>
            <a:off x="583407" y="5037478"/>
            <a:ext cx="7836694" cy="779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Mountain of the LORD of hosts</a:t>
            </a:r>
          </a:p>
        </p:txBody>
      </p:sp>
      <p:sp>
        <p:nvSpPr>
          <p:cNvPr id="19" name="Rectangle 2">
            <a:extLst>
              <a:ext uri="{FF2B5EF4-FFF2-40B4-BE49-F238E27FC236}">
                <a16:creationId xmlns:a16="http://schemas.microsoft.com/office/drawing/2014/main" id="{8D507865-931D-0E7E-9FC7-4D8C678CD69E}"/>
              </a:ext>
            </a:extLst>
          </p:cNvPr>
          <p:cNvSpPr txBox="1">
            <a:spLocks noChangeArrowheads="1"/>
          </p:cNvSpPr>
          <p:nvPr/>
        </p:nvSpPr>
        <p:spPr bwMode="auto">
          <a:xfrm>
            <a:off x="228600" y="5711246"/>
            <a:ext cx="5043488" cy="768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Holy Mountain</a:t>
            </a:r>
          </a:p>
        </p:txBody>
      </p:sp>
    </p:spTree>
    <p:extLst>
      <p:ext uri="{BB962C8B-B14F-4D97-AF65-F5344CB8AC3E}">
        <p14:creationId xmlns:p14="http://schemas.microsoft.com/office/powerpoint/2010/main" val="2936468072"/>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5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5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5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5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5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5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25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25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25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250"/>
                                        <p:tgtEl>
                                          <p:spTgt spid="19"/>
                                        </p:tgtEl>
                                      </p:cBhvr>
                                    </p:animEffect>
                                  </p:childTnLst>
                                </p:cTn>
                              </p:par>
                              <p:par>
                                <p:cTn id="43" presetID="42" presetClass="path" presetSubtype="0" accel="50000" decel="50000" fill="hold" grpId="2" nodeType="withEffect">
                                  <p:stCondLst>
                                    <p:cond delay="0"/>
                                  </p:stCondLst>
                                  <p:childTnLst>
                                    <p:animMotion origin="layout" path="M 3.33333E-6 1.48148E-6 L 0.08923 -0.09306 " pathEditMode="relative" rAng="0" ptsTypes="AA">
                                      <p:cBhvr>
                                        <p:cTn id="44" dur="2000" fill="hold"/>
                                        <p:tgtEl>
                                          <p:spTgt spid="10"/>
                                        </p:tgtEl>
                                        <p:attrNameLst>
                                          <p:attrName>ppt_x</p:attrName>
                                          <p:attrName>ppt_y</p:attrName>
                                        </p:attrNameLst>
                                      </p:cBhvr>
                                      <p:rCtr x="4462" y="-4653"/>
                                    </p:animMotion>
                                  </p:childTnLst>
                                </p:cTn>
                              </p:par>
                              <p:par>
                                <p:cTn id="45" presetID="42" presetClass="path" presetSubtype="0" accel="50000" decel="50000" fill="hold" grpId="2" nodeType="withEffect">
                                  <p:stCondLst>
                                    <p:cond delay="0"/>
                                  </p:stCondLst>
                                  <p:childTnLst>
                                    <p:animMotion origin="layout" path="M 2.77778E-6 0 L -0.37674 -0.00556 " pathEditMode="relative" rAng="0" ptsTypes="AA">
                                      <p:cBhvr>
                                        <p:cTn id="46" dur="2000" fill="hold"/>
                                        <p:tgtEl>
                                          <p:spTgt spid="11"/>
                                        </p:tgtEl>
                                        <p:attrNameLst>
                                          <p:attrName>ppt_x</p:attrName>
                                          <p:attrName>ppt_y</p:attrName>
                                        </p:attrNameLst>
                                      </p:cBhvr>
                                      <p:rCtr x="-18837" y="-278"/>
                                    </p:animMotion>
                                  </p:childTnLst>
                                </p:cTn>
                              </p:par>
                              <p:par>
                                <p:cTn id="47" presetID="42" presetClass="path" presetSubtype="0" accel="50000" decel="50000" fill="hold" grpId="2" nodeType="withEffect">
                                  <p:stCondLst>
                                    <p:cond delay="0"/>
                                  </p:stCondLst>
                                  <p:childTnLst>
                                    <p:animMotion origin="layout" path="M -2.22222E-6 4.81481E-6 L 0.48768 -0.10301 " pathEditMode="relative" rAng="0" ptsTypes="AA">
                                      <p:cBhvr>
                                        <p:cTn id="48" dur="2000" fill="hold"/>
                                        <p:tgtEl>
                                          <p:spTgt spid="12"/>
                                        </p:tgtEl>
                                        <p:attrNameLst>
                                          <p:attrName>ppt_x</p:attrName>
                                          <p:attrName>ppt_y</p:attrName>
                                        </p:attrNameLst>
                                      </p:cBhvr>
                                      <p:rCtr x="24375" y="-5162"/>
                                    </p:animMotion>
                                  </p:childTnLst>
                                </p:cTn>
                              </p:par>
                              <p:par>
                                <p:cTn id="49" presetID="42" presetClass="path" presetSubtype="0" accel="50000" decel="50000" fill="hold" grpId="2" nodeType="withEffect">
                                  <p:stCondLst>
                                    <p:cond delay="0"/>
                                  </p:stCondLst>
                                  <p:childTnLst>
                                    <p:animMotion origin="layout" path="M 3.61111E-6 4.81481E-6 L -0.28993 -0.01505 " pathEditMode="relative" rAng="0" ptsTypes="AA">
                                      <p:cBhvr>
                                        <p:cTn id="50" dur="2000" fill="hold"/>
                                        <p:tgtEl>
                                          <p:spTgt spid="13"/>
                                        </p:tgtEl>
                                        <p:attrNameLst>
                                          <p:attrName>ppt_x</p:attrName>
                                          <p:attrName>ppt_y</p:attrName>
                                        </p:attrNameLst>
                                      </p:cBhvr>
                                      <p:rCtr x="-14497" y="-764"/>
                                    </p:animMotion>
                                  </p:childTnLst>
                                </p:cTn>
                              </p:par>
                              <p:par>
                                <p:cTn id="51" presetID="42" presetClass="path" presetSubtype="0" accel="50000" decel="50000" fill="hold" grpId="2" nodeType="withEffect">
                                  <p:stCondLst>
                                    <p:cond delay="0"/>
                                  </p:stCondLst>
                                  <p:childTnLst>
                                    <p:animMotion origin="layout" path="M 5E-6 -3.7037E-7 L 0.52136 -0.11273 " pathEditMode="relative" rAng="0" ptsTypes="AA">
                                      <p:cBhvr>
                                        <p:cTn id="52" dur="2000" fill="hold"/>
                                        <p:tgtEl>
                                          <p:spTgt spid="14"/>
                                        </p:tgtEl>
                                        <p:attrNameLst>
                                          <p:attrName>ppt_x</p:attrName>
                                          <p:attrName>ppt_y</p:attrName>
                                        </p:attrNameLst>
                                      </p:cBhvr>
                                      <p:rCtr x="26059" y="-5648"/>
                                    </p:animMotion>
                                  </p:childTnLst>
                                </p:cTn>
                              </p:par>
                              <p:par>
                                <p:cTn id="53" presetID="42" presetClass="path" presetSubtype="0" accel="50000" decel="50000" fill="hold" grpId="2" nodeType="withEffect">
                                  <p:stCondLst>
                                    <p:cond delay="0"/>
                                  </p:stCondLst>
                                  <p:childTnLst>
                                    <p:animMotion origin="layout" path="M -3.61111E-6 4.44444E-6 L -0.11059 -0.06598 " pathEditMode="relative" rAng="0" ptsTypes="AA">
                                      <p:cBhvr>
                                        <p:cTn id="54" dur="2000" fill="hold"/>
                                        <p:tgtEl>
                                          <p:spTgt spid="15"/>
                                        </p:tgtEl>
                                        <p:attrNameLst>
                                          <p:attrName>ppt_x</p:attrName>
                                          <p:attrName>ppt_y</p:attrName>
                                        </p:attrNameLst>
                                      </p:cBhvr>
                                      <p:rCtr x="-5538" y="-3310"/>
                                    </p:animMotion>
                                  </p:childTnLst>
                                </p:cTn>
                              </p:par>
                              <p:par>
                                <p:cTn id="55" presetID="42" presetClass="path" presetSubtype="0" accel="50000" decel="50000" fill="hold" grpId="2" nodeType="withEffect">
                                  <p:stCondLst>
                                    <p:cond delay="0"/>
                                  </p:stCondLst>
                                  <p:childTnLst>
                                    <p:animMotion origin="layout" path="M -3.88889E-6 1.48148E-6 L -0.40086 0.22685 " pathEditMode="relative" rAng="0" ptsTypes="AA">
                                      <p:cBhvr>
                                        <p:cTn id="56" dur="2000" fill="hold"/>
                                        <p:tgtEl>
                                          <p:spTgt spid="16"/>
                                        </p:tgtEl>
                                        <p:attrNameLst>
                                          <p:attrName>ppt_x</p:attrName>
                                          <p:attrName>ppt_y</p:attrName>
                                        </p:attrNameLst>
                                      </p:cBhvr>
                                      <p:rCtr x="-20052" y="11343"/>
                                    </p:animMotion>
                                  </p:childTnLst>
                                </p:cTn>
                              </p:par>
                              <p:par>
                                <p:cTn id="57" presetID="42" presetClass="path" presetSubtype="0" accel="50000" decel="50000" fill="hold" grpId="2" nodeType="withEffect">
                                  <p:stCondLst>
                                    <p:cond delay="0"/>
                                  </p:stCondLst>
                                  <p:childTnLst>
                                    <p:animMotion origin="layout" path="M -3.33333E-6 -4.07407E-6 L -0.20416 0.0294 " pathEditMode="relative" rAng="0" ptsTypes="AA">
                                      <p:cBhvr>
                                        <p:cTn id="58" dur="2000" fill="hold"/>
                                        <p:tgtEl>
                                          <p:spTgt spid="17"/>
                                        </p:tgtEl>
                                        <p:attrNameLst>
                                          <p:attrName>ppt_x</p:attrName>
                                          <p:attrName>ppt_y</p:attrName>
                                        </p:attrNameLst>
                                      </p:cBhvr>
                                      <p:rCtr x="-10208" y="1458"/>
                                    </p:animMotion>
                                  </p:childTnLst>
                                </p:cTn>
                              </p:par>
                              <p:par>
                                <p:cTn id="59" presetID="42" presetClass="path" presetSubtype="0" accel="50000" decel="50000" fill="hold" grpId="2" nodeType="withEffect">
                                  <p:stCondLst>
                                    <p:cond delay="0"/>
                                  </p:stCondLst>
                                  <p:childTnLst>
                                    <p:animMotion origin="layout" path="M -1.11111E-6 4.81481E-6 L 0.01024 0.0287 " pathEditMode="relative" rAng="0" ptsTypes="AA">
                                      <p:cBhvr>
                                        <p:cTn id="60" dur="2000" fill="hold"/>
                                        <p:tgtEl>
                                          <p:spTgt spid="18"/>
                                        </p:tgtEl>
                                        <p:attrNameLst>
                                          <p:attrName>ppt_x</p:attrName>
                                          <p:attrName>ppt_y</p:attrName>
                                        </p:attrNameLst>
                                      </p:cBhvr>
                                      <p:rCtr x="503" y="1435"/>
                                    </p:animMotion>
                                  </p:childTnLst>
                                </p:cTn>
                              </p:par>
                              <p:par>
                                <p:cTn id="61" presetID="42" presetClass="path" presetSubtype="0" accel="50000" decel="50000" fill="hold" grpId="2" nodeType="withEffect">
                                  <p:stCondLst>
                                    <p:cond delay="0"/>
                                  </p:stCondLst>
                                  <p:childTnLst>
                                    <p:animMotion origin="layout" path="M -4.44444E-6 2.59259E-6 L 0.05365 0.0294 " pathEditMode="relative" rAng="0" ptsTypes="AA">
                                      <p:cBhvr>
                                        <p:cTn id="62" dur="2000" fill="hold"/>
                                        <p:tgtEl>
                                          <p:spTgt spid="19"/>
                                        </p:tgtEl>
                                        <p:attrNameLst>
                                          <p:attrName>ppt_x</p:attrName>
                                          <p:attrName>ppt_y</p:attrName>
                                        </p:attrNameLst>
                                      </p:cBhvr>
                                      <p:rCtr x="2674" y="1458"/>
                                    </p:animMotion>
                                  </p:childTnLst>
                                </p:cTn>
                              </p:par>
                              <p:par>
                                <p:cTn id="63" presetID="10" presetClass="exit" presetSubtype="0" fill="hold" grpId="1" nodeType="withEffect">
                                  <p:stCondLst>
                                    <p:cond delay="0"/>
                                  </p:stCondLst>
                                  <p:childTnLst>
                                    <p:animEffect transition="out" filter="fade">
                                      <p:cBhvr>
                                        <p:cTn id="64" dur="1250"/>
                                        <p:tgtEl>
                                          <p:spTgt spid="3074"/>
                                        </p:tgtEl>
                                      </p:cBhvr>
                                    </p:animEffect>
                                    <p:set>
                                      <p:cBhvr>
                                        <p:cTn id="65" dur="1" fill="hold">
                                          <p:stCondLst>
                                            <p:cond delay="1249"/>
                                          </p:stCondLst>
                                        </p:cTn>
                                        <p:tgtEl>
                                          <p:spTgt spid="3074"/>
                                        </p:tgtEl>
                                        <p:attrNameLst>
                                          <p:attrName>style.visibility</p:attrName>
                                        </p:attrNameLst>
                                      </p:cBhvr>
                                      <p:to>
                                        <p:strVal val="hidden"/>
                                      </p:to>
                                    </p:set>
                                  </p:childTnLst>
                                </p:cTn>
                              </p:par>
                            </p:childTnLst>
                          </p:cTn>
                        </p:par>
                        <p:par>
                          <p:cTn id="66" fill="hold">
                            <p:stCondLst>
                              <p:cond delay="2000"/>
                            </p:stCondLst>
                            <p:childTnLst>
                              <p:par>
                                <p:cTn id="67" presetID="10" presetClass="entr" presetSubtype="0" fill="hold" grpId="0" nodeType="after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250"/>
                                        <p:tgtEl>
                                          <p:spTgt spid="3"/>
                                        </p:tgtEl>
                                      </p:cBhvr>
                                    </p:animEffect>
                                  </p:childTnLst>
                                </p:cTn>
                              </p:par>
                              <p:par>
                                <p:cTn id="70" presetID="10" presetClass="exit" presetSubtype="0" fill="hold" grpId="1" nodeType="withEffect">
                                  <p:stCondLst>
                                    <p:cond delay="0"/>
                                  </p:stCondLst>
                                  <p:childTnLst>
                                    <p:animEffect transition="out" filter="fade">
                                      <p:cBhvr>
                                        <p:cTn id="71" dur="500"/>
                                        <p:tgtEl>
                                          <p:spTgt spid="10"/>
                                        </p:tgtEl>
                                      </p:cBhvr>
                                    </p:animEffect>
                                    <p:set>
                                      <p:cBhvr>
                                        <p:cTn id="72" dur="1" fill="hold">
                                          <p:stCondLst>
                                            <p:cond delay="499"/>
                                          </p:stCondLst>
                                        </p:cTn>
                                        <p:tgtEl>
                                          <p:spTgt spid="10"/>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2"/>
                                        </p:tgtEl>
                                      </p:cBhvr>
                                    </p:animEffect>
                                    <p:set>
                                      <p:cBhvr>
                                        <p:cTn id="78" dur="1" fill="hold">
                                          <p:stCondLst>
                                            <p:cond delay="499"/>
                                          </p:stCondLst>
                                        </p:cTn>
                                        <p:tgtEl>
                                          <p:spTgt spid="12"/>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3"/>
                                        </p:tgtEl>
                                      </p:cBhvr>
                                    </p:animEffect>
                                    <p:set>
                                      <p:cBhvr>
                                        <p:cTn id="81" dur="1" fill="hold">
                                          <p:stCondLst>
                                            <p:cond delay="499"/>
                                          </p:stCondLst>
                                        </p:cTn>
                                        <p:tgtEl>
                                          <p:spTgt spid="13"/>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4"/>
                                        </p:tgtEl>
                                      </p:cBhvr>
                                    </p:animEffect>
                                    <p:set>
                                      <p:cBhvr>
                                        <p:cTn id="84" dur="1" fill="hold">
                                          <p:stCondLst>
                                            <p:cond delay="499"/>
                                          </p:stCondLst>
                                        </p:cTn>
                                        <p:tgtEl>
                                          <p:spTgt spid="14"/>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5"/>
                                        </p:tgtEl>
                                      </p:cBhvr>
                                    </p:animEffect>
                                    <p:set>
                                      <p:cBhvr>
                                        <p:cTn id="87" dur="1" fill="hold">
                                          <p:stCondLst>
                                            <p:cond delay="499"/>
                                          </p:stCondLst>
                                        </p:cTn>
                                        <p:tgtEl>
                                          <p:spTgt spid="15"/>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6"/>
                                        </p:tgtEl>
                                      </p:cBhvr>
                                    </p:animEffect>
                                    <p:set>
                                      <p:cBhvr>
                                        <p:cTn id="90" dur="1" fill="hold">
                                          <p:stCondLst>
                                            <p:cond delay="499"/>
                                          </p:stCondLst>
                                        </p:cTn>
                                        <p:tgtEl>
                                          <p:spTgt spid="16"/>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7"/>
                                        </p:tgtEl>
                                      </p:cBhvr>
                                    </p:animEffect>
                                    <p:set>
                                      <p:cBhvr>
                                        <p:cTn id="93" dur="1" fill="hold">
                                          <p:stCondLst>
                                            <p:cond delay="499"/>
                                          </p:stCondLst>
                                        </p:cTn>
                                        <p:tgtEl>
                                          <p:spTgt spid="17"/>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8"/>
                                        </p:tgtEl>
                                      </p:cBhvr>
                                    </p:animEffect>
                                    <p:set>
                                      <p:cBhvr>
                                        <p:cTn id="96" dur="1" fill="hold">
                                          <p:stCondLst>
                                            <p:cond delay="499"/>
                                          </p:stCondLst>
                                        </p:cTn>
                                        <p:tgtEl>
                                          <p:spTgt spid="18"/>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9"/>
                                        </p:tgtEl>
                                      </p:cBhvr>
                                    </p:animEffect>
                                    <p:set>
                                      <p:cBhvr>
                                        <p:cTn id="99" dur="1" fill="hold">
                                          <p:stCondLst>
                                            <p:cond delay="499"/>
                                          </p:stCondLst>
                                        </p:cTn>
                                        <p:tgtEl>
                                          <p:spTgt spid="19"/>
                                        </p:tgtEl>
                                        <p:attrNameLst>
                                          <p:attrName>style.visibility</p:attrName>
                                        </p:attrNameLst>
                                      </p:cBhvr>
                                      <p:to>
                                        <p:strVal val="hidden"/>
                                      </p:to>
                                    </p:set>
                                  </p:childTnLst>
                                </p:cTn>
                              </p:par>
                            </p:childTnLst>
                          </p:cTn>
                        </p:par>
                        <p:par>
                          <p:cTn id="100" fill="hold">
                            <p:stCondLst>
                              <p:cond delay="2500"/>
                            </p:stCondLst>
                            <p:childTnLst>
                              <p:par>
                                <p:cTn id="101" presetID="2" presetClass="entr" presetSubtype="8" fill="hold" grpId="0" nodeType="afterEffect">
                                  <p:stCondLst>
                                    <p:cond delay="250"/>
                                  </p:stCondLst>
                                  <p:childTnLst>
                                    <p:set>
                                      <p:cBhvr>
                                        <p:cTn id="102" dur="1" fill="hold">
                                          <p:stCondLst>
                                            <p:cond delay="0"/>
                                          </p:stCondLst>
                                        </p:cTn>
                                        <p:tgtEl>
                                          <p:spTgt spid="7"/>
                                        </p:tgtEl>
                                        <p:attrNameLst>
                                          <p:attrName>style.visibility</p:attrName>
                                        </p:attrNameLst>
                                      </p:cBhvr>
                                      <p:to>
                                        <p:strVal val="visible"/>
                                      </p:to>
                                    </p:set>
                                    <p:anim calcmode="lin" valueType="num">
                                      <p:cBhvr additive="base">
                                        <p:cTn id="103" dur="500" fill="hold"/>
                                        <p:tgtEl>
                                          <p:spTgt spid="7"/>
                                        </p:tgtEl>
                                        <p:attrNameLst>
                                          <p:attrName>ppt_x</p:attrName>
                                        </p:attrNameLst>
                                      </p:cBhvr>
                                      <p:tavLst>
                                        <p:tav tm="0">
                                          <p:val>
                                            <p:strVal val="0-#ppt_w/2"/>
                                          </p:val>
                                        </p:tav>
                                        <p:tav tm="100000">
                                          <p:val>
                                            <p:strVal val="#ppt_x"/>
                                          </p:val>
                                        </p:tav>
                                      </p:tavLst>
                                    </p:anim>
                                    <p:anim calcmode="lin" valueType="num">
                                      <p:cBhvr additive="base">
                                        <p:cTn id="104" dur="500" fill="hold"/>
                                        <p:tgtEl>
                                          <p:spTgt spid="7"/>
                                        </p:tgtEl>
                                        <p:attrNameLst>
                                          <p:attrName>ppt_y</p:attrName>
                                        </p:attrNameLst>
                                      </p:cBhvr>
                                      <p:tavLst>
                                        <p:tav tm="0">
                                          <p:val>
                                            <p:strVal val="#ppt_y"/>
                                          </p:val>
                                        </p:tav>
                                        <p:tav tm="100000">
                                          <p:val>
                                            <p:strVal val="#ppt_y"/>
                                          </p:val>
                                        </p:tav>
                                      </p:tavLst>
                                    </p:anim>
                                  </p:childTnLst>
                                </p:cTn>
                              </p:par>
                              <p:par>
                                <p:cTn id="105" presetID="2" presetClass="entr" presetSubtype="2" fill="hold" grpId="0" nodeType="withEffect">
                                  <p:stCondLst>
                                    <p:cond delay="250"/>
                                  </p:stCondLst>
                                  <p:childTnLst>
                                    <p:set>
                                      <p:cBhvr>
                                        <p:cTn id="106" dur="1" fill="hold">
                                          <p:stCondLst>
                                            <p:cond delay="0"/>
                                          </p:stCondLst>
                                        </p:cTn>
                                        <p:tgtEl>
                                          <p:spTgt spid="9"/>
                                        </p:tgtEl>
                                        <p:attrNameLst>
                                          <p:attrName>style.visibility</p:attrName>
                                        </p:attrNameLst>
                                      </p:cBhvr>
                                      <p:to>
                                        <p:strVal val="visible"/>
                                      </p:to>
                                    </p:set>
                                    <p:anim calcmode="lin" valueType="num">
                                      <p:cBhvr additive="base">
                                        <p:cTn id="107" dur="500" fill="hold"/>
                                        <p:tgtEl>
                                          <p:spTgt spid="9"/>
                                        </p:tgtEl>
                                        <p:attrNameLst>
                                          <p:attrName>ppt_x</p:attrName>
                                        </p:attrNameLst>
                                      </p:cBhvr>
                                      <p:tavLst>
                                        <p:tav tm="0">
                                          <p:val>
                                            <p:strVal val="1+#ppt_w/2"/>
                                          </p:val>
                                        </p:tav>
                                        <p:tav tm="100000">
                                          <p:val>
                                            <p:strVal val="#ppt_x"/>
                                          </p:val>
                                        </p:tav>
                                      </p:tavLst>
                                    </p:anim>
                                    <p:anim calcmode="lin" valueType="num">
                                      <p:cBhvr additive="base">
                                        <p:cTn id="108" dur="500" fill="hold"/>
                                        <p:tgtEl>
                                          <p:spTgt spid="9"/>
                                        </p:tgtEl>
                                        <p:attrNameLst>
                                          <p:attrName>ppt_y</p:attrName>
                                        </p:attrNameLst>
                                      </p:cBhvr>
                                      <p:tavLst>
                                        <p:tav tm="0">
                                          <p:val>
                                            <p:strVal val="#ppt_y"/>
                                          </p:val>
                                        </p:tav>
                                        <p:tav tm="100000">
                                          <p:val>
                                            <p:strVal val="#ppt_y"/>
                                          </p:val>
                                        </p:tav>
                                      </p:tavLst>
                                    </p:anim>
                                  </p:childTnLst>
                                </p:cTn>
                              </p:par>
                              <p:par>
                                <p:cTn id="109" presetID="3" presetClass="emph" presetSubtype="2" fill="hold" grpId="0" nodeType="withEffect">
                                  <p:stCondLst>
                                    <p:cond delay="0"/>
                                  </p:stCondLst>
                                  <p:childTnLst>
                                    <p:animClr clrSpc="rgb" dir="cw">
                                      <p:cBhvr override="childStyle">
                                        <p:cTn id="110" dur="2000" fill="hold"/>
                                        <p:tgtEl>
                                          <p:spTgt spid="6"/>
                                        </p:tgtEl>
                                        <p:attrNameLst>
                                          <p:attrName>style.color</p:attrName>
                                        </p:attrNameLst>
                                      </p:cBhvr>
                                      <p:to>
                                        <a:schemeClr val="bg1"/>
                                      </p:to>
                                    </p:animClr>
                                  </p:childTnLst>
                                </p:cTn>
                              </p:par>
                              <p:par>
                                <p:cTn id="111" presetID="3" presetClass="emph" presetSubtype="2" fill="hold" grpId="0" nodeType="withEffect">
                                  <p:stCondLst>
                                    <p:cond delay="0"/>
                                  </p:stCondLst>
                                  <p:childTnLst>
                                    <p:animClr clrSpc="rgb" dir="cw">
                                      <p:cBhvr override="childStyle">
                                        <p:cTn id="112" dur="2000" fill="hold"/>
                                        <p:tgtEl>
                                          <p:spTgt spid="4"/>
                                        </p:tgtEl>
                                        <p:attrNameLst>
                                          <p:attrName>style.color</p:attrName>
                                        </p:attrNameLst>
                                      </p:cBhvr>
                                      <p:to>
                                        <a:schemeClr val="bg1"/>
                                      </p:to>
                                    </p:animClr>
                                  </p:childTnLst>
                                </p:cTn>
                              </p:par>
                              <p:par>
                                <p:cTn id="113" presetID="3" presetClass="emph" presetSubtype="2" fill="hold" grpId="0" nodeType="withEffect">
                                  <p:stCondLst>
                                    <p:cond delay="0"/>
                                  </p:stCondLst>
                                  <p:childTnLst>
                                    <p:animClr clrSpc="rgb" dir="cw">
                                      <p:cBhvr override="childStyle">
                                        <p:cTn id="114" dur="2000" fill="hold"/>
                                        <p:tgtEl>
                                          <p:spTgt spid="5"/>
                                        </p:tgtEl>
                                        <p:attrNameLst>
                                          <p:attrName>style.color</p:attrName>
                                        </p:attrNameLst>
                                      </p:cBhvr>
                                      <p:to>
                                        <a:schemeClr val="bg1"/>
                                      </p:to>
                                    </p:animClr>
                                  </p:childTnLst>
                                </p:cTn>
                              </p:par>
                            </p:childTnLst>
                          </p:cTn>
                        </p:par>
                        <p:par>
                          <p:cTn id="115" fill="hold">
                            <p:stCondLst>
                              <p:cond delay="4500"/>
                            </p:stCondLst>
                            <p:childTnLst>
                              <p:par>
                                <p:cTn id="116" presetID="23" presetClass="entr" presetSubtype="16" fill="hold" grpId="1" nodeType="afterEffect">
                                  <p:stCondLst>
                                    <p:cond delay="0"/>
                                  </p:stCondLst>
                                  <p:childTnLst>
                                    <p:set>
                                      <p:cBhvr>
                                        <p:cTn id="117" dur="1" fill="hold">
                                          <p:stCondLst>
                                            <p:cond delay="0"/>
                                          </p:stCondLst>
                                        </p:cTn>
                                        <p:tgtEl>
                                          <p:spTgt spid="2"/>
                                        </p:tgtEl>
                                        <p:attrNameLst>
                                          <p:attrName>style.visibility</p:attrName>
                                        </p:attrNameLst>
                                      </p:cBhvr>
                                      <p:to>
                                        <p:strVal val="visible"/>
                                      </p:to>
                                    </p:set>
                                    <p:anim calcmode="lin" valueType="num">
                                      <p:cBhvr>
                                        <p:cTn id="118" dur="500" fill="hold"/>
                                        <p:tgtEl>
                                          <p:spTgt spid="2"/>
                                        </p:tgtEl>
                                        <p:attrNameLst>
                                          <p:attrName>ppt_w</p:attrName>
                                        </p:attrNameLst>
                                      </p:cBhvr>
                                      <p:tavLst>
                                        <p:tav tm="0">
                                          <p:val>
                                            <p:fltVal val="0"/>
                                          </p:val>
                                        </p:tav>
                                        <p:tav tm="100000">
                                          <p:val>
                                            <p:strVal val="#ppt_w"/>
                                          </p:val>
                                        </p:tav>
                                      </p:tavLst>
                                    </p:anim>
                                    <p:anim calcmode="lin" valueType="num">
                                      <p:cBhvr>
                                        <p:cTn id="119" dur="500" fill="hold"/>
                                        <p:tgtEl>
                                          <p:spTgt spid="2"/>
                                        </p:tgtEl>
                                        <p:attrNameLst>
                                          <p:attrName>ppt_h</p:attrName>
                                        </p:attrNameLst>
                                      </p:cBhvr>
                                      <p:tavLst>
                                        <p:tav tm="0">
                                          <p:val>
                                            <p:fltVal val="0"/>
                                          </p:val>
                                        </p:tav>
                                        <p:tav tm="100000">
                                          <p:val>
                                            <p:strVal val="#ppt_h"/>
                                          </p:val>
                                        </p:tav>
                                      </p:tavLst>
                                    </p:anim>
                                  </p:childTnLst>
                                </p:cTn>
                              </p:par>
                              <p:par>
                                <p:cTn id="120" presetID="23" presetClass="entr" presetSubtype="16" fill="hold" grpId="1" nodeType="withEffect">
                                  <p:stCondLst>
                                    <p:cond delay="0"/>
                                  </p:stCondLst>
                                  <p:childTnLst>
                                    <p:set>
                                      <p:cBhvr>
                                        <p:cTn id="121" dur="1" fill="hold">
                                          <p:stCondLst>
                                            <p:cond delay="0"/>
                                          </p:stCondLst>
                                        </p:cTn>
                                        <p:tgtEl>
                                          <p:spTgt spid="20"/>
                                        </p:tgtEl>
                                        <p:attrNameLst>
                                          <p:attrName>style.visibility</p:attrName>
                                        </p:attrNameLst>
                                      </p:cBhvr>
                                      <p:to>
                                        <p:strVal val="visible"/>
                                      </p:to>
                                    </p:set>
                                    <p:anim calcmode="lin" valueType="num">
                                      <p:cBhvr>
                                        <p:cTn id="122" dur="500" fill="hold"/>
                                        <p:tgtEl>
                                          <p:spTgt spid="20"/>
                                        </p:tgtEl>
                                        <p:attrNameLst>
                                          <p:attrName>ppt_w</p:attrName>
                                        </p:attrNameLst>
                                      </p:cBhvr>
                                      <p:tavLst>
                                        <p:tav tm="0">
                                          <p:val>
                                            <p:fltVal val="0"/>
                                          </p:val>
                                        </p:tav>
                                        <p:tav tm="100000">
                                          <p:val>
                                            <p:strVal val="#ppt_w"/>
                                          </p:val>
                                        </p:tav>
                                      </p:tavLst>
                                    </p:anim>
                                    <p:anim calcmode="lin" valueType="num">
                                      <p:cBhvr>
                                        <p:cTn id="123" dur="500" fill="hold"/>
                                        <p:tgtEl>
                                          <p:spTgt spid="20"/>
                                        </p:tgtEl>
                                        <p:attrNameLst>
                                          <p:attrName>ppt_h</p:attrName>
                                        </p:attrNameLst>
                                      </p:cBhvr>
                                      <p:tavLst>
                                        <p:tav tm="0">
                                          <p:val>
                                            <p:fltVal val="0"/>
                                          </p:val>
                                        </p:tav>
                                        <p:tav tm="100000">
                                          <p:val>
                                            <p:strVal val="#ppt_h"/>
                                          </p:val>
                                        </p:tav>
                                      </p:tavLst>
                                    </p:anim>
                                  </p:childTnLst>
                                </p:cTn>
                              </p:par>
                              <p:par>
                                <p:cTn id="124" presetID="8" presetClass="emph" presetSubtype="0" repeatCount="indefinite" fill="hold" grpId="0" nodeType="withEffect">
                                  <p:stCondLst>
                                    <p:cond delay="0"/>
                                  </p:stCondLst>
                                  <p:childTnLst>
                                    <p:animRot by="-21600000">
                                      <p:cBhvr>
                                        <p:cTn id="125" dur="1000" fill="hold"/>
                                        <p:tgtEl>
                                          <p:spTgt spid="2"/>
                                        </p:tgtEl>
                                        <p:attrNameLst>
                                          <p:attrName>r</p:attrName>
                                        </p:attrNameLst>
                                      </p:cBhvr>
                                    </p:animRot>
                                  </p:childTnLst>
                                </p:cTn>
                              </p:par>
                              <p:par>
                                <p:cTn id="126" presetID="8" presetClass="emph" presetSubtype="0" repeatCount="indefinite" fill="hold" grpId="0" nodeType="withEffect">
                                  <p:stCondLst>
                                    <p:cond delay="0"/>
                                  </p:stCondLst>
                                  <p:childTnLst>
                                    <p:animRot by="21600000">
                                      <p:cBhvr>
                                        <p:cTn id="127" dur="500" fill="hold"/>
                                        <p:tgtEl>
                                          <p:spTgt spid="20"/>
                                        </p:tgtEl>
                                        <p:attrNameLst>
                                          <p:attrName>r</p:attrName>
                                        </p:attrNameLst>
                                      </p:cBhvr>
                                    </p:animRot>
                                  </p:childTnLst>
                                </p:cTn>
                              </p:par>
                            </p:childTnLst>
                          </p:cTn>
                        </p:par>
                      </p:childTnLst>
                    </p:cTn>
                  </p:par>
                  <p:par>
                    <p:cTn id="128" fill="hold">
                      <p:stCondLst>
                        <p:cond delay="indefinite"/>
                      </p:stCondLst>
                      <p:childTnLst>
                        <p:par>
                          <p:cTn id="129" fill="hold">
                            <p:stCondLst>
                              <p:cond delay="0"/>
                            </p:stCondLst>
                            <p:childTnLst>
                              <p:par>
                                <p:cTn id="130" presetID="23" presetClass="exit" presetSubtype="16" fill="hold" grpId="2" nodeType="clickEffect">
                                  <p:stCondLst>
                                    <p:cond delay="0"/>
                                  </p:stCondLst>
                                  <p:childTnLst>
                                    <p:anim calcmode="lin" valueType="num">
                                      <p:cBhvr>
                                        <p:cTn id="131" dur="500"/>
                                        <p:tgtEl>
                                          <p:spTgt spid="2"/>
                                        </p:tgtEl>
                                        <p:attrNameLst>
                                          <p:attrName>ppt_w</p:attrName>
                                        </p:attrNameLst>
                                      </p:cBhvr>
                                      <p:tavLst>
                                        <p:tav tm="0">
                                          <p:val>
                                            <p:strVal val="ppt_w"/>
                                          </p:val>
                                        </p:tav>
                                        <p:tav tm="100000">
                                          <p:val>
                                            <p:strVal val="4*ppt_w"/>
                                          </p:val>
                                        </p:tav>
                                      </p:tavLst>
                                    </p:anim>
                                    <p:anim calcmode="lin" valueType="num">
                                      <p:cBhvr>
                                        <p:cTn id="132" dur="500"/>
                                        <p:tgtEl>
                                          <p:spTgt spid="2"/>
                                        </p:tgtEl>
                                        <p:attrNameLst>
                                          <p:attrName>ppt_h</p:attrName>
                                        </p:attrNameLst>
                                      </p:cBhvr>
                                      <p:tavLst>
                                        <p:tav tm="0">
                                          <p:val>
                                            <p:strVal val="ppt_h"/>
                                          </p:val>
                                        </p:tav>
                                        <p:tav tm="100000">
                                          <p:val>
                                            <p:strVal val="4*ppt_h"/>
                                          </p:val>
                                        </p:tav>
                                      </p:tavLst>
                                    </p:anim>
                                    <p:set>
                                      <p:cBhvr>
                                        <p:cTn id="133" dur="1" fill="hold">
                                          <p:stCondLst>
                                            <p:cond delay="499"/>
                                          </p:stCondLst>
                                        </p:cTn>
                                        <p:tgtEl>
                                          <p:spTgt spid="2"/>
                                        </p:tgtEl>
                                        <p:attrNameLst>
                                          <p:attrName>style.visibility</p:attrName>
                                        </p:attrNameLst>
                                      </p:cBhvr>
                                      <p:to>
                                        <p:strVal val="hidden"/>
                                      </p:to>
                                    </p:set>
                                  </p:childTnLst>
                                </p:cTn>
                              </p:par>
                              <p:par>
                                <p:cTn id="134" presetID="23" presetClass="exit" presetSubtype="16" fill="hold" grpId="2" nodeType="withEffect">
                                  <p:stCondLst>
                                    <p:cond delay="0"/>
                                  </p:stCondLst>
                                  <p:childTnLst>
                                    <p:anim calcmode="lin" valueType="num">
                                      <p:cBhvr>
                                        <p:cTn id="135" dur="500"/>
                                        <p:tgtEl>
                                          <p:spTgt spid="20"/>
                                        </p:tgtEl>
                                        <p:attrNameLst>
                                          <p:attrName>ppt_w</p:attrName>
                                        </p:attrNameLst>
                                      </p:cBhvr>
                                      <p:tavLst>
                                        <p:tav tm="0">
                                          <p:val>
                                            <p:strVal val="ppt_w"/>
                                          </p:val>
                                        </p:tav>
                                        <p:tav tm="100000">
                                          <p:val>
                                            <p:strVal val="4*ppt_w"/>
                                          </p:val>
                                        </p:tav>
                                      </p:tavLst>
                                    </p:anim>
                                    <p:anim calcmode="lin" valueType="num">
                                      <p:cBhvr>
                                        <p:cTn id="136" dur="500"/>
                                        <p:tgtEl>
                                          <p:spTgt spid="20"/>
                                        </p:tgtEl>
                                        <p:attrNameLst>
                                          <p:attrName>ppt_h</p:attrName>
                                        </p:attrNameLst>
                                      </p:cBhvr>
                                      <p:tavLst>
                                        <p:tav tm="0">
                                          <p:val>
                                            <p:strVal val="ppt_h"/>
                                          </p:val>
                                        </p:tav>
                                        <p:tav tm="100000">
                                          <p:val>
                                            <p:strVal val="4*ppt_h"/>
                                          </p:val>
                                        </p:tav>
                                      </p:tavLst>
                                    </p:anim>
                                    <p:set>
                                      <p:cBhvr>
                                        <p:cTn id="137" dur="1" fill="hold">
                                          <p:stCondLst>
                                            <p:cond delay="499"/>
                                          </p:stCondLst>
                                        </p:cTn>
                                        <p:tgtEl>
                                          <p:spTgt spid="20"/>
                                        </p:tgtEl>
                                        <p:attrNameLst>
                                          <p:attrName>style.visibility</p:attrName>
                                        </p:attrNameLst>
                                      </p:cBhvr>
                                      <p:to>
                                        <p:strVal val="hidden"/>
                                      </p:to>
                                    </p:set>
                                  </p:childTnLst>
                                </p:cTn>
                              </p:par>
                              <p:par>
                                <p:cTn id="138" presetID="10" presetClass="exit" presetSubtype="0" fill="hold" grpId="3" nodeType="withEffect">
                                  <p:stCondLst>
                                    <p:cond delay="0"/>
                                  </p:stCondLst>
                                  <p:childTnLst>
                                    <p:animEffect transition="out" filter="fade">
                                      <p:cBhvr>
                                        <p:cTn id="139" dur="500"/>
                                        <p:tgtEl>
                                          <p:spTgt spid="2"/>
                                        </p:tgtEl>
                                      </p:cBhvr>
                                    </p:animEffect>
                                    <p:set>
                                      <p:cBhvr>
                                        <p:cTn id="140" dur="1" fill="hold">
                                          <p:stCondLst>
                                            <p:cond delay="499"/>
                                          </p:stCondLst>
                                        </p:cTn>
                                        <p:tgtEl>
                                          <p:spTgt spid="2"/>
                                        </p:tgtEl>
                                        <p:attrNameLst>
                                          <p:attrName>style.visibility</p:attrName>
                                        </p:attrNameLst>
                                      </p:cBhvr>
                                      <p:to>
                                        <p:strVal val="hidden"/>
                                      </p:to>
                                    </p:set>
                                  </p:childTnLst>
                                </p:cTn>
                              </p:par>
                              <p:par>
                                <p:cTn id="141" presetID="10" presetClass="exit" presetSubtype="0" fill="hold" grpId="3" nodeType="withEffect">
                                  <p:stCondLst>
                                    <p:cond delay="0"/>
                                  </p:stCondLst>
                                  <p:childTnLst>
                                    <p:animEffect transition="out" filter="fade">
                                      <p:cBhvr>
                                        <p:cTn id="142" dur="500"/>
                                        <p:tgtEl>
                                          <p:spTgt spid="20"/>
                                        </p:tgtEl>
                                      </p:cBhvr>
                                    </p:animEffect>
                                    <p:set>
                                      <p:cBhvr>
                                        <p:cTn id="143"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2" grpId="3" animBg="1"/>
      <p:bldP spid="20" grpId="0" animBg="1"/>
      <p:bldP spid="20" grpId="1" animBg="1"/>
      <p:bldP spid="20" grpId="2" animBg="1"/>
      <p:bldP spid="20" grpId="3" animBg="1"/>
      <p:bldP spid="3" grpId="0"/>
      <p:bldP spid="3074" grpId="0"/>
      <p:bldP spid="3074" grpId="1"/>
      <p:bldP spid="4" grpId="0"/>
      <p:bldP spid="5" grpId="0"/>
      <p:bldP spid="6" grpId="0"/>
      <p:bldP spid="7" grpId="0"/>
      <p:bldP spid="9" grpId="0"/>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675A74-A7F4-0097-EC7F-9B348E4997EC}"/>
              </a:ext>
            </a:extLst>
          </p:cNvPr>
          <p:cNvPicPr>
            <a:picLocks noChangeAspect="1"/>
          </p:cNvPicPr>
          <p:nvPr/>
        </p:nvPicPr>
        <p:blipFill rotWithShape="1">
          <a:blip r:embed="rId3">
            <a:extLst>
              <a:ext uri="{28A0092B-C50C-407E-A947-70E740481C1C}">
                <a14:useLocalDpi xmlns:a14="http://schemas.microsoft.com/office/drawing/2010/main" val="0"/>
              </a:ext>
            </a:extLst>
          </a:blip>
          <a:srcRect l="945" t="2256" r="1076" b="2254"/>
          <a:stretch/>
        </p:blipFill>
        <p:spPr>
          <a:xfrm>
            <a:off x="0" y="0"/>
            <a:ext cx="9144000" cy="6858000"/>
          </a:xfrm>
          <a:prstGeom prst="rect">
            <a:avLst/>
          </a:prstGeom>
        </p:spPr>
      </p:pic>
      <p:sp>
        <p:nvSpPr>
          <p:cNvPr id="17" name="Rectangle 2">
            <a:extLst>
              <a:ext uri="{FF2B5EF4-FFF2-40B4-BE49-F238E27FC236}">
                <a16:creationId xmlns:a16="http://schemas.microsoft.com/office/drawing/2014/main" id="{23F0C3AC-1EBC-729D-90FC-FCD0600F3BB3}"/>
              </a:ext>
            </a:extLst>
          </p:cNvPr>
          <p:cNvSpPr txBox="1">
            <a:spLocks noChangeArrowheads="1"/>
          </p:cNvSpPr>
          <p:nvPr/>
        </p:nvSpPr>
        <p:spPr>
          <a:xfrm>
            <a:off x="300213" y="2210193"/>
            <a:ext cx="8543574" cy="4252258"/>
          </a:xfrm>
          <a:prstGeom prst="rect">
            <a:avLst/>
          </a:prstGeom>
        </p:spPr>
        <p:txBody>
          <a:bodyPr vert="horz" lIns="91440" tIns="45720" rIns="91440" bIns="45720" rtlCol="0" anchor="ctr">
            <a:no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4000"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the LORD has said</a:t>
            </a:r>
          </a:p>
          <a:p>
            <a:pPr fontAlgn="auto">
              <a:spcAft>
                <a:spcPts val="0"/>
              </a:spcAft>
            </a:pPr>
            <a:r>
              <a:rPr lang="en-US" altLang="en-US" sz="4000" b="1" i="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a:t>
            </a:r>
          </a:p>
          <a:p>
            <a:pPr fontAlgn="auto">
              <a:spcAft>
                <a:spcPts val="0"/>
              </a:spcAft>
            </a:pPr>
            <a:r>
              <a:rPr lang="en-US" altLang="en-US" sz="40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whoever calls on the name of the LORD Shall be saved</a:t>
            </a:r>
          </a:p>
          <a:p>
            <a:pPr fontAlgn="auto">
              <a:spcAft>
                <a:spcPts val="0"/>
              </a:spcAft>
            </a:pPr>
            <a:r>
              <a:rPr lang="en-US" altLang="en-US" sz="4000" b="1"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a:t>
            </a:r>
          </a:p>
          <a:p>
            <a:pPr fontAlgn="auto">
              <a:spcAft>
                <a:spcPts val="0"/>
              </a:spcAft>
            </a:pPr>
            <a:r>
              <a:rPr lang="en-US" altLang="en-US" sz="4000" b="1"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in Mount Zion and in Jerusalem</a:t>
            </a:r>
          </a:p>
          <a:p>
            <a:pPr fontAlgn="auto">
              <a:spcAft>
                <a:spcPts val="0"/>
              </a:spcAft>
            </a:pPr>
            <a:r>
              <a:rPr lang="en-US" altLang="en-US" sz="4000" b="1"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deliverance</a:t>
            </a:r>
          </a:p>
        </p:txBody>
      </p:sp>
      <p:sp>
        <p:nvSpPr>
          <p:cNvPr id="3074" name="Main"/>
          <p:cNvSpPr>
            <a:spLocks noGrp="1" noChangeArrowheads="1"/>
          </p:cNvSpPr>
          <p:nvPr>
            <p:ph type="title"/>
          </p:nvPr>
        </p:nvSpPr>
        <p:spPr>
          <a:xfrm>
            <a:off x="266132" y="2523281"/>
            <a:ext cx="8611737" cy="3974337"/>
          </a:xfrm>
        </p:spPr>
        <p:txBody>
          <a:bodyPr>
            <a:normAutofit fontScale="90000"/>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it shall come to pass That whoever calls on the name of the LORD Shall     be saved. For in Mount Zion and in Jerusalem there shall be deliverance, As the LORD has said, Among the remnant whom the LORD calls.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Joel 2:32 </a:t>
            </a:r>
          </a:p>
        </p:txBody>
      </p:sp>
      <p:sp>
        <p:nvSpPr>
          <p:cNvPr id="4" name="Rectangle 2">
            <a:extLst>
              <a:ext uri="{FF2B5EF4-FFF2-40B4-BE49-F238E27FC236}">
                <a16:creationId xmlns:a16="http://schemas.microsoft.com/office/drawing/2014/main" id="{A4AA515C-A9E0-27C6-1DD1-6F03F95AABB1}"/>
              </a:ext>
            </a:extLst>
          </p:cNvPr>
          <p:cNvSpPr txBox="1">
            <a:spLocks noChangeArrowheads="1"/>
          </p:cNvSpPr>
          <p:nvPr/>
        </p:nvSpPr>
        <p:spPr bwMode="auto">
          <a:xfrm>
            <a:off x="488777" y="1107583"/>
            <a:ext cx="2687153" cy="80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tabernacle</a:t>
            </a:r>
          </a:p>
        </p:txBody>
      </p:sp>
      <p:sp>
        <p:nvSpPr>
          <p:cNvPr id="5" name="Rectangle 2">
            <a:extLst>
              <a:ext uri="{FF2B5EF4-FFF2-40B4-BE49-F238E27FC236}">
                <a16:creationId xmlns:a16="http://schemas.microsoft.com/office/drawing/2014/main" id="{0D56B3DC-BB34-C3FD-C7E8-82AF91C66196}"/>
              </a:ext>
            </a:extLst>
          </p:cNvPr>
          <p:cNvSpPr txBox="1">
            <a:spLocks noChangeArrowheads="1"/>
          </p:cNvSpPr>
          <p:nvPr/>
        </p:nvSpPr>
        <p:spPr bwMode="auto">
          <a:xfrm>
            <a:off x="6099350" y="1107583"/>
            <a:ext cx="2353640" cy="80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holy hill</a:t>
            </a:r>
          </a:p>
        </p:txBody>
      </p:sp>
      <p:sp>
        <p:nvSpPr>
          <p:cNvPr id="6" name="Rectangle 2">
            <a:extLst>
              <a:ext uri="{FF2B5EF4-FFF2-40B4-BE49-F238E27FC236}">
                <a16:creationId xmlns:a16="http://schemas.microsoft.com/office/drawing/2014/main" id="{B62EDE07-B522-108E-E6A6-68ABA79C8F85}"/>
              </a:ext>
            </a:extLst>
          </p:cNvPr>
          <p:cNvSpPr txBox="1">
            <a:spLocks noChangeArrowheads="1"/>
          </p:cNvSpPr>
          <p:nvPr/>
        </p:nvSpPr>
        <p:spPr bwMode="auto">
          <a:xfrm>
            <a:off x="1924537" y="164713"/>
            <a:ext cx="5294927" cy="99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Your light and truth</a:t>
            </a:r>
          </a:p>
        </p:txBody>
      </p:sp>
      <p:sp>
        <p:nvSpPr>
          <p:cNvPr id="3" name="Title 1">
            <a:extLst>
              <a:ext uri="{FF2B5EF4-FFF2-40B4-BE49-F238E27FC236}">
                <a16:creationId xmlns:a16="http://schemas.microsoft.com/office/drawing/2014/main" id="{0CBE1263-CDD8-B462-7DB7-EF226A70B5D4}"/>
              </a:ext>
            </a:extLst>
          </p:cNvPr>
          <p:cNvSpPr txBox="1">
            <a:spLocks/>
          </p:cNvSpPr>
          <p:nvPr/>
        </p:nvSpPr>
        <p:spPr>
          <a:xfrm>
            <a:off x="3610706" y="3897968"/>
            <a:ext cx="339969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Mount Zion</a:t>
            </a:r>
          </a:p>
        </p:txBody>
      </p:sp>
      <p:sp>
        <p:nvSpPr>
          <p:cNvPr id="7" name="Rectangle 2">
            <a:extLst>
              <a:ext uri="{FF2B5EF4-FFF2-40B4-BE49-F238E27FC236}">
                <a16:creationId xmlns:a16="http://schemas.microsoft.com/office/drawing/2014/main" id="{4F164A77-5740-DA39-CA57-AEA22DA5E575}"/>
              </a:ext>
            </a:extLst>
          </p:cNvPr>
          <p:cNvSpPr txBox="1">
            <a:spLocks noChangeArrowheads="1"/>
          </p:cNvSpPr>
          <p:nvPr/>
        </p:nvSpPr>
        <p:spPr bwMode="auto">
          <a:xfrm>
            <a:off x="3544938" y="3827831"/>
            <a:ext cx="353717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Mount Zion</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Title 1">
            <a:extLst>
              <a:ext uri="{FF2B5EF4-FFF2-40B4-BE49-F238E27FC236}">
                <a16:creationId xmlns:a16="http://schemas.microsoft.com/office/drawing/2014/main" id="{469D9027-CF39-13BE-77B0-46563828053F}"/>
              </a:ext>
            </a:extLst>
          </p:cNvPr>
          <p:cNvSpPr txBox="1">
            <a:spLocks/>
          </p:cNvSpPr>
          <p:nvPr/>
        </p:nvSpPr>
        <p:spPr>
          <a:xfrm>
            <a:off x="5345422" y="4498639"/>
            <a:ext cx="2915619" cy="6748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deliverance</a:t>
            </a:r>
          </a:p>
        </p:txBody>
      </p:sp>
      <p:sp>
        <p:nvSpPr>
          <p:cNvPr id="10" name="Rectangle 2">
            <a:extLst>
              <a:ext uri="{FF2B5EF4-FFF2-40B4-BE49-F238E27FC236}">
                <a16:creationId xmlns:a16="http://schemas.microsoft.com/office/drawing/2014/main" id="{FC7E2FF8-1FE5-56EA-862B-A80910AB2106}"/>
              </a:ext>
            </a:extLst>
          </p:cNvPr>
          <p:cNvSpPr txBox="1">
            <a:spLocks noChangeArrowheads="1"/>
          </p:cNvSpPr>
          <p:nvPr/>
        </p:nvSpPr>
        <p:spPr bwMode="auto">
          <a:xfrm>
            <a:off x="5331817" y="4420037"/>
            <a:ext cx="2969363" cy="787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deliverance</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 name="Rectangle 6">
            <a:extLst>
              <a:ext uri="{FF2B5EF4-FFF2-40B4-BE49-F238E27FC236}">
                <a16:creationId xmlns:a16="http://schemas.microsoft.com/office/drawing/2014/main" id="{910B11E4-21DA-2851-9606-7281A608E894}"/>
              </a:ext>
            </a:extLst>
          </p:cNvPr>
          <p:cNvSpPr>
            <a:spLocks noChangeArrowheads="1"/>
          </p:cNvSpPr>
          <p:nvPr/>
        </p:nvSpPr>
        <p:spPr bwMode="auto">
          <a:xfrm>
            <a:off x="3620491" y="3852031"/>
            <a:ext cx="802166"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grpSp>
        <p:nvGrpSpPr>
          <p:cNvPr id="14" name="Group 13">
            <a:extLst>
              <a:ext uri="{FF2B5EF4-FFF2-40B4-BE49-F238E27FC236}">
                <a16:creationId xmlns:a16="http://schemas.microsoft.com/office/drawing/2014/main" id="{B267C84F-D5E6-6F7F-A77C-CA10CA8D834D}"/>
              </a:ext>
            </a:extLst>
          </p:cNvPr>
          <p:cNvGrpSpPr/>
          <p:nvPr/>
        </p:nvGrpSpPr>
        <p:grpSpPr>
          <a:xfrm>
            <a:off x="278208" y="1719618"/>
            <a:ext cx="8587584" cy="5047363"/>
            <a:chOff x="278208" y="1719618"/>
            <a:chExt cx="8587584" cy="5047363"/>
          </a:xfrm>
        </p:grpSpPr>
        <p:sp>
          <p:nvSpPr>
            <p:cNvPr id="11" name="Final">
              <a:extLst>
                <a:ext uri="{FF2B5EF4-FFF2-40B4-BE49-F238E27FC236}">
                  <a16:creationId xmlns:a16="http://schemas.microsoft.com/office/drawing/2014/main" id="{0B2B0193-FC15-F251-9683-56F9C7718742}"/>
                </a:ext>
              </a:extLst>
            </p:cNvPr>
            <p:cNvSpPr txBox="1">
              <a:spLocks noChangeArrowheads="1"/>
            </p:cNvSpPr>
            <p:nvPr/>
          </p:nvSpPr>
          <p:spPr>
            <a:xfrm>
              <a:off x="278208" y="1719618"/>
              <a:ext cx="8587584" cy="5047363"/>
            </a:xfrm>
            <a:prstGeom prst="rect">
              <a:avLst/>
            </a:prstGeom>
          </p:spPr>
          <p:txBody>
            <a:bodyPr vert="horz" lIns="91440" tIns="45720" rIns="91440" bIns="45720" rtlCol="0" anchor="ctr">
              <a:normAutofit fontScale="90000" lnSpcReduction="10000"/>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4900" b="1"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says the LORD</a:t>
              </a:r>
            </a:p>
            <a:p>
              <a:pPr fontAlgn="auto">
                <a:spcAft>
                  <a:spcPts val="0"/>
                </a:spcAft>
              </a:pPr>
              <a:r>
                <a:rPr lang="en-US" altLang="en-US" sz="49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 will return to Zion</a:t>
              </a:r>
            </a:p>
            <a:p>
              <a:pPr fontAlgn="auto">
                <a:spcAft>
                  <a:spcPts val="0"/>
                </a:spcAft>
              </a:pPr>
              <a:r>
                <a:rPr lang="en-US" altLang="en-US" sz="49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9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dwell in the midst of Jerusalem</a:t>
              </a:r>
            </a:p>
            <a:p>
              <a:pPr fontAlgn="auto">
                <a:spcAft>
                  <a:spcPts val="0"/>
                </a:spcAft>
              </a:pPr>
              <a:r>
                <a:rPr lang="en-US" altLang="en-US" sz="31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fontAlgn="auto">
                <a:spcAft>
                  <a:spcPts val="0"/>
                </a:spcAft>
              </a:pPr>
              <a:r>
                <a:rPr lang="en-US" altLang="en-US" sz="4900"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called: </a:t>
              </a:r>
            </a:p>
            <a:p>
              <a:pPr algn="l" fontAlgn="auto">
                <a:spcAft>
                  <a:spcPts val="0"/>
                </a:spcAft>
              </a:pPr>
              <a:r>
                <a:rPr lang="en-US" altLang="en-US" sz="4900"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 </a:t>
              </a:r>
              <a:r>
                <a:rPr lang="en-US" altLang="en-US" sz="5400" b="1" dirty="0">
                  <a:ln w="17780" cmpd="sng">
                    <a:solidFill>
                      <a:srgbClr val="FFFFFF"/>
                    </a:solidFill>
                    <a:prstDash val="solid"/>
                    <a:miter lim="800000"/>
                  </a:ln>
                  <a:solidFill>
                    <a:srgbClr val="7030A0"/>
                  </a:solidFill>
                  <a:effectLst>
                    <a:glow rad="63500">
                      <a:srgbClr val="000000"/>
                    </a:glow>
                    <a:outerShdw blurRad="50800" algn="tl" rotWithShape="0">
                      <a:srgbClr val="000000"/>
                    </a:outerShdw>
                  </a:effectLst>
                  <a:latin typeface="Calibri" panose="020F0502020204030204" pitchFamily="34" charset="0"/>
                </a:rPr>
                <a:t>●</a:t>
              </a:r>
              <a:r>
                <a:rPr lang="en-US" altLang="en-US" sz="4900"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 the City of Truth</a:t>
              </a:r>
            </a:p>
            <a:p>
              <a:pPr algn="l" fontAlgn="auto">
                <a:spcAft>
                  <a:spcPts val="0"/>
                </a:spcAft>
              </a:pPr>
              <a:r>
                <a:rPr lang="en-US" altLang="en-US" sz="4900"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 </a:t>
              </a:r>
              <a:r>
                <a:rPr lang="en-US" altLang="en-US" sz="5400" b="1" dirty="0">
                  <a:ln w="17780" cmpd="sng">
                    <a:solidFill>
                      <a:srgbClr val="FFFFFF"/>
                    </a:solidFill>
                    <a:prstDash val="solid"/>
                    <a:miter lim="800000"/>
                  </a:ln>
                  <a:solidFill>
                    <a:srgbClr val="7030A0"/>
                  </a:solidFill>
                  <a:effectLst>
                    <a:glow rad="63500">
                      <a:srgbClr val="000000"/>
                    </a:glow>
                    <a:outerShdw blurRad="50800" algn="tl" rotWithShape="0">
                      <a:srgbClr val="000000"/>
                    </a:outerShdw>
                  </a:effectLst>
                  <a:latin typeface="Calibri" panose="020F0502020204030204" pitchFamily="34" charset="0"/>
                </a:rPr>
                <a:t>● </a:t>
              </a:r>
              <a:r>
                <a:rPr lang="en-US" altLang="en-US" sz="4900"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Mountain of the LORD of hosts</a:t>
              </a:r>
            </a:p>
            <a:p>
              <a:pPr algn="l" fontAlgn="auto">
                <a:spcAft>
                  <a:spcPts val="0"/>
                </a:spcAft>
              </a:pPr>
              <a:r>
                <a:rPr lang="en-US" altLang="en-US" sz="4900"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 </a:t>
              </a:r>
              <a:r>
                <a:rPr lang="en-US" altLang="en-US" sz="5400" b="1" dirty="0">
                  <a:ln w="17780" cmpd="sng">
                    <a:solidFill>
                      <a:srgbClr val="FFFFFF"/>
                    </a:solidFill>
                    <a:prstDash val="solid"/>
                    <a:miter lim="800000"/>
                  </a:ln>
                  <a:solidFill>
                    <a:srgbClr val="7030A0"/>
                  </a:solidFill>
                  <a:effectLst>
                    <a:glow rad="63500">
                      <a:srgbClr val="000000"/>
                    </a:glow>
                    <a:outerShdw blurRad="50800" algn="tl" rotWithShape="0">
                      <a:srgbClr val="000000"/>
                    </a:outerShdw>
                  </a:effectLst>
                  <a:latin typeface="Calibri" panose="020F0502020204030204" pitchFamily="34" charset="0"/>
                </a:rPr>
                <a:t>● </a:t>
              </a:r>
              <a:r>
                <a:rPr lang="en-US" altLang="en-US" sz="4900"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The Holy Mountain</a:t>
              </a:r>
              <a:endParaRPr lang="en-US" altLang="en-US" sz="4000" b="1" i="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endParaRPr>
            </a:p>
          </p:txBody>
        </p:sp>
        <p:sp>
          <p:nvSpPr>
            <p:cNvPr id="12" name="Arrow">
              <a:extLst>
                <a:ext uri="{FF2B5EF4-FFF2-40B4-BE49-F238E27FC236}">
                  <a16:creationId xmlns:a16="http://schemas.microsoft.com/office/drawing/2014/main" id="{D5FCFE5F-53B4-6518-8A27-257205DA7E14}"/>
                </a:ext>
              </a:extLst>
            </p:cNvPr>
            <p:cNvSpPr txBox="1">
              <a:spLocks noChangeArrowheads="1"/>
            </p:cNvSpPr>
            <p:nvPr/>
          </p:nvSpPr>
          <p:spPr bwMode="auto">
            <a:xfrm>
              <a:off x="1505561" y="2284491"/>
              <a:ext cx="759967"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Arrow">
              <a:extLst>
                <a:ext uri="{FF2B5EF4-FFF2-40B4-BE49-F238E27FC236}">
                  <a16:creationId xmlns:a16="http://schemas.microsoft.com/office/drawing/2014/main" id="{EF9D565E-38D0-B646-4EBE-5C359D56FA91}"/>
                </a:ext>
              </a:extLst>
            </p:cNvPr>
            <p:cNvSpPr txBox="1">
              <a:spLocks noChangeArrowheads="1"/>
            </p:cNvSpPr>
            <p:nvPr/>
          </p:nvSpPr>
          <p:spPr bwMode="auto">
            <a:xfrm>
              <a:off x="6856917" y="2284491"/>
              <a:ext cx="759967"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grpSp>
      <p:pic>
        <p:nvPicPr>
          <p:cNvPr id="15" name="Picture 19">
            <a:extLst>
              <a:ext uri="{FF2B5EF4-FFF2-40B4-BE49-F238E27FC236}">
                <a16:creationId xmlns:a16="http://schemas.microsoft.com/office/drawing/2014/main" id="{BC6C78C4-3E3F-AD85-5C15-066105FE275E}"/>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Rounded Rectangle 17">
            <a:extLst>
              <a:ext uri="{FF2B5EF4-FFF2-40B4-BE49-F238E27FC236}">
                <a16:creationId xmlns:a16="http://schemas.microsoft.com/office/drawing/2014/main" id="{E8F798F7-0933-1762-EB92-FC08A03C47AC}"/>
              </a:ext>
            </a:extLst>
          </p:cNvPr>
          <p:cNvSpPr/>
          <p:nvPr/>
        </p:nvSpPr>
        <p:spPr>
          <a:xfrm>
            <a:off x="2499360" y="5730240"/>
            <a:ext cx="3251200" cy="640080"/>
          </a:xfrm>
          <a:prstGeom prst="roundRect">
            <a:avLst/>
          </a:prstGeom>
          <a:blipFill>
            <a:blip r:embed="rId5"/>
            <a:stretch>
              <a:fillRect/>
            </a:stretch>
          </a:blipFill>
          <a:ln w="25400" cap="flat" cmpd="sng" algn="ctr">
            <a:noFill/>
            <a:prstDash val="solid"/>
          </a:ln>
          <a:effectLst>
            <a:softEdge rad="96012"/>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Bent-Up 9">
            <a:extLst>
              <a:ext uri="{FF2B5EF4-FFF2-40B4-BE49-F238E27FC236}">
                <a16:creationId xmlns:a16="http://schemas.microsoft.com/office/drawing/2014/main" id="{DB1074E2-87AF-E396-9225-54A97F77E922}"/>
              </a:ext>
            </a:extLst>
          </p:cNvPr>
          <p:cNvSpPr/>
          <p:nvPr/>
        </p:nvSpPr>
        <p:spPr>
          <a:xfrm rot="5400000">
            <a:off x="2547644" y="4137515"/>
            <a:ext cx="326187" cy="304800"/>
          </a:xfrm>
          <a:prstGeom prst="bentUpArrow">
            <a:avLst>
              <a:gd name="adj1" fmla="val 25000"/>
              <a:gd name="adj2" fmla="val 32031"/>
              <a:gd name="adj3" fmla="val 35156"/>
            </a:avLst>
          </a:prstGeom>
          <a:solidFill>
            <a:srgbClr val="FFC0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Arrow: Bent-Up 9">
            <a:extLst>
              <a:ext uri="{FF2B5EF4-FFF2-40B4-BE49-F238E27FC236}">
                <a16:creationId xmlns:a16="http://schemas.microsoft.com/office/drawing/2014/main" id="{6619E8C1-7B18-423B-7F34-C67DC2C20D7D}"/>
              </a:ext>
            </a:extLst>
          </p:cNvPr>
          <p:cNvSpPr/>
          <p:nvPr/>
        </p:nvSpPr>
        <p:spPr>
          <a:xfrm rot="5400000">
            <a:off x="2830843" y="6001246"/>
            <a:ext cx="326187" cy="304800"/>
          </a:xfrm>
          <a:prstGeom prst="bentUpArrow">
            <a:avLst>
              <a:gd name="adj1" fmla="val 25000"/>
              <a:gd name="adj2" fmla="val 32031"/>
              <a:gd name="adj3" fmla="val 35156"/>
            </a:avLst>
          </a:prstGeom>
          <a:solidFill>
            <a:srgbClr val="FF505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Arrow: Bent-Up 9">
            <a:extLst>
              <a:ext uri="{FF2B5EF4-FFF2-40B4-BE49-F238E27FC236}">
                <a16:creationId xmlns:a16="http://schemas.microsoft.com/office/drawing/2014/main" id="{E6043378-9C68-AAA9-3F66-2A90B75565F3}"/>
              </a:ext>
            </a:extLst>
          </p:cNvPr>
          <p:cNvSpPr/>
          <p:nvPr/>
        </p:nvSpPr>
        <p:spPr>
          <a:xfrm rot="5400000" flipV="1">
            <a:off x="6231667" y="4126998"/>
            <a:ext cx="326187" cy="325833"/>
          </a:xfrm>
          <a:prstGeom prst="bentUpArrow">
            <a:avLst>
              <a:gd name="adj1" fmla="val 25000"/>
              <a:gd name="adj2" fmla="val 32031"/>
              <a:gd name="adj3" fmla="val 35156"/>
            </a:avLst>
          </a:prstGeom>
          <a:solidFill>
            <a:srgbClr val="FFC0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Arrow: Bent-Up 9">
            <a:extLst>
              <a:ext uri="{FF2B5EF4-FFF2-40B4-BE49-F238E27FC236}">
                <a16:creationId xmlns:a16="http://schemas.microsoft.com/office/drawing/2014/main" id="{D72B4D7B-9DDB-D9AE-3F75-788FF0DBBC32}"/>
              </a:ext>
            </a:extLst>
          </p:cNvPr>
          <p:cNvSpPr/>
          <p:nvPr/>
        </p:nvSpPr>
        <p:spPr>
          <a:xfrm rot="5400000" flipV="1">
            <a:off x="5997206" y="5990730"/>
            <a:ext cx="326187" cy="325833"/>
          </a:xfrm>
          <a:prstGeom prst="bentUpArrow">
            <a:avLst>
              <a:gd name="adj1" fmla="val 25000"/>
              <a:gd name="adj2" fmla="val 32031"/>
              <a:gd name="adj3" fmla="val 35156"/>
            </a:avLst>
          </a:prstGeom>
          <a:solidFill>
            <a:srgbClr val="FF505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Rectangle 2">
            <a:extLst>
              <a:ext uri="{FF2B5EF4-FFF2-40B4-BE49-F238E27FC236}">
                <a16:creationId xmlns:a16="http://schemas.microsoft.com/office/drawing/2014/main" id="{79DFC0D1-3365-2724-A45A-1188BDAF687D}"/>
              </a:ext>
            </a:extLst>
          </p:cNvPr>
          <p:cNvSpPr txBox="1">
            <a:spLocks noChangeArrowheads="1"/>
          </p:cNvSpPr>
          <p:nvPr/>
        </p:nvSpPr>
        <p:spPr bwMode="auto">
          <a:xfrm>
            <a:off x="165631" y="5009849"/>
            <a:ext cx="4312026" cy="82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the LORD has said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9E59956C-5E75-5685-DC87-E187F2812935}"/>
              </a:ext>
            </a:extLst>
          </p:cNvPr>
          <p:cNvSpPr txBox="1">
            <a:spLocks noChangeArrowheads="1"/>
          </p:cNvSpPr>
          <p:nvPr/>
        </p:nvSpPr>
        <p:spPr bwMode="auto">
          <a:xfrm>
            <a:off x="6649404" y="2576286"/>
            <a:ext cx="2257529" cy="813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whoever</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EC30D803-E573-489A-D7E9-CAC8D6A893D4}"/>
              </a:ext>
            </a:extLst>
          </p:cNvPr>
          <p:cNvSpPr txBox="1">
            <a:spLocks noChangeArrowheads="1"/>
          </p:cNvSpPr>
          <p:nvPr/>
        </p:nvSpPr>
        <p:spPr bwMode="auto">
          <a:xfrm>
            <a:off x="573521" y="3205238"/>
            <a:ext cx="6868213" cy="78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calls on the name of the LORD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5" name="Rectangle 2">
            <a:extLst>
              <a:ext uri="{FF2B5EF4-FFF2-40B4-BE49-F238E27FC236}">
                <a16:creationId xmlns:a16="http://schemas.microsoft.com/office/drawing/2014/main" id="{A97EE4AE-58B6-5D84-3370-22B8700DA0A6}"/>
              </a:ext>
            </a:extLst>
          </p:cNvPr>
          <p:cNvSpPr txBox="1">
            <a:spLocks noChangeArrowheads="1"/>
          </p:cNvSpPr>
          <p:nvPr/>
        </p:nvSpPr>
        <p:spPr bwMode="auto">
          <a:xfrm>
            <a:off x="7096390" y="3191542"/>
            <a:ext cx="140898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Shall</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6" name="Rectangle 2">
            <a:extLst>
              <a:ext uri="{FF2B5EF4-FFF2-40B4-BE49-F238E27FC236}">
                <a16:creationId xmlns:a16="http://schemas.microsoft.com/office/drawing/2014/main" id="{7B3D2CAA-9081-8879-5F73-B6A6A25EEE8E}"/>
              </a:ext>
            </a:extLst>
          </p:cNvPr>
          <p:cNvSpPr txBox="1">
            <a:spLocks noChangeArrowheads="1"/>
          </p:cNvSpPr>
          <p:nvPr/>
        </p:nvSpPr>
        <p:spPr bwMode="auto">
          <a:xfrm>
            <a:off x="650724" y="3803933"/>
            <a:ext cx="2395065"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be saved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7" name="Rectangle 2">
            <a:extLst>
              <a:ext uri="{FF2B5EF4-FFF2-40B4-BE49-F238E27FC236}">
                <a16:creationId xmlns:a16="http://schemas.microsoft.com/office/drawing/2014/main" id="{1BF303FE-3DD1-2610-8430-8D760DCE0055}"/>
              </a:ext>
            </a:extLst>
          </p:cNvPr>
          <p:cNvSpPr txBox="1">
            <a:spLocks noChangeArrowheads="1"/>
          </p:cNvSpPr>
          <p:nvPr/>
        </p:nvSpPr>
        <p:spPr bwMode="auto">
          <a:xfrm>
            <a:off x="3673252" y="3812865"/>
            <a:ext cx="4701492" cy="785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in Mount Zion and in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8" name="Rectangle 2">
            <a:extLst>
              <a:ext uri="{FF2B5EF4-FFF2-40B4-BE49-F238E27FC236}">
                <a16:creationId xmlns:a16="http://schemas.microsoft.com/office/drawing/2014/main" id="{9BF7D149-FBDB-46B1-3C0C-0E07615C52C6}"/>
              </a:ext>
            </a:extLst>
          </p:cNvPr>
          <p:cNvSpPr txBox="1">
            <a:spLocks noChangeArrowheads="1"/>
          </p:cNvSpPr>
          <p:nvPr/>
        </p:nvSpPr>
        <p:spPr bwMode="auto">
          <a:xfrm>
            <a:off x="195943" y="4410742"/>
            <a:ext cx="2465195"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Jerusalem</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9" name="Rectangle 2">
            <a:extLst>
              <a:ext uri="{FF2B5EF4-FFF2-40B4-BE49-F238E27FC236}">
                <a16:creationId xmlns:a16="http://schemas.microsoft.com/office/drawing/2014/main" id="{A118D60A-F5B3-9F68-68A0-23B11C0D6F35}"/>
              </a:ext>
            </a:extLst>
          </p:cNvPr>
          <p:cNvSpPr txBox="1">
            <a:spLocks noChangeArrowheads="1"/>
          </p:cNvSpPr>
          <p:nvPr/>
        </p:nvSpPr>
        <p:spPr bwMode="auto">
          <a:xfrm>
            <a:off x="5300339" y="4399019"/>
            <a:ext cx="3014879" cy="833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deliverance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89" name="e1178718-1e92-4b02-829e-ac957822a9a6">
            <a:extLst>
              <a:ext uri="{FF2B5EF4-FFF2-40B4-BE49-F238E27FC236}">
                <a16:creationId xmlns:a16="http://schemas.microsoft.com/office/drawing/2014/main" id="{4655102D-61F7-957B-1079-3F91985A0FF3}"/>
              </a:ext>
            </a:extLst>
          </p:cNvPr>
          <p:cNvSpPr txBox="1">
            <a:spLocks noChangeArrowheads="1"/>
          </p:cNvSpPr>
          <p:nvPr/>
        </p:nvSpPr>
        <p:spPr>
          <a:xfrm>
            <a:off x="215692" y="2104515"/>
            <a:ext cx="8712617" cy="4375230"/>
          </a:xfrm>
          <a:prstGeom prst="rect">
            <a:avLst/>
          </a:prstGeom>
        </p:spPr>
        <p:txBody>
          <a:bodyPr vert="horz" lIns="91440" tIns="45720" rIns="91440" bIns="45720" rtlCol="0" anchor="ctr">
            <a:normAutofit fontScale="97500"/>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39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 mountain of the LORD</a:t>
            </a:r>
          </a:p>
          <a:p>
            <a:pPr fontAlgn="auto">
              <a:spcAft>
                <a:spcPts val="0"/>
              </a:spcAft>
            </a:pPr>
            <a:r>
              <a:rPr lang="en-US" altLang="en-US" sz="39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 house of the God of Jacob</a:t>
            </a:r>
          </a:p>
          <a:p>
            <a:pPr fontAlgn="auto">
              <a:spcAft>
                <a:spcPts val="0"/>
              </a:spcAft>
            </a:pPr>
            <a:endParaRPr lang="en-US" altLang="en-US" sz="39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fontAlgn="auto">
              <a:spcAft>
                <a:spcPts val="0"/>
              </a:spcAft>
            </a:pPr>
            <a:r>
              <a:rPr lang="en-US" altLang="en-US" sz="3900"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He will teach us His ways</a:t>
            </a:r>
          </a:p>
          <a:p>
            <a:pPr algn="l" fontAlgn="auto">
              <a:spcAft>
                <a:spcPts val="0"/>
              </a:spcAft>
            </a:pPr>
            <a:r>
              <a:rPr lang="en-US" altLang="en-US" sz="3900"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	          out of Zion law shall go forth</a:t>
            </a:r>
          </a:p>
          <a:p>
            <a:pPr algn="l" fontAlgn="auto">
              <a:spcAft>
                <a:spcPts val="0"/>
              </a:spcAft>
            </a:pPr>
            <a:r>
              <a:rPr lang="en-US" altLang="en-US" sz="3900"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			           the word of the LORD</a:t>
            </a:r>
          </a:p>
          <a:p>
            <a:pPr algn="l" fontAlgn="auto">
              <a:spcAft>
                <a:spcPts val="0"/>
              </a:spcAft>
            </a:pPr>
            <a:r>
              <a:rPr lang="en-US" altLang="en-US" sz="3900"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 					       from Jerusalem</a:t>
            </a:r>
            <a:endParaRPr lang="en-US" altLang="en-US" sz="3900" b="1" i="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endParaRPr>
          </a:p>
        </p:txBody>
      </p:sp>
      <p:sp>
        <p:nvSpPr>
          <p:cNvPr id="3090" name="Main">
            <a:extLst>
              <a:ext uri="{FF2B5EF4-FFF2-40B4-BE49-F238E27FC236}">
                <a16:creationId xmlns:a16="http://schemas.microsoft.com/office/drawing/2014/main" id="{7DF6A9C2-5E3A-6502-4CA6-3968680BC5E6}"/>
              </a:ext>
            </a:extLst>
          </p:cNvPr>
          <p:cNvSpPr txBox="1">
            <a:spLocks noChangeArrowheads="1"/>
          </p:cNvSpPr>
          <p:nvPr/>
        </p:nvSpPr>
        <p:spPr>
          <a:xfrm>
            <a:off x="378995" y="2268638"/>
            <a:ext cx="8386011" cy="4375230"/>
          </a:xfrm>
          <a:prstGeom prst="rect">
            <a:avLst/>
          </a:prstGeom>
        </p:spPr>
        <p:txBody>
          <a:bodyPr vert="horz" lIns="91440" tIns="45720" rIns="91440" bIns="45720" rtlCol="0" anchor="ctr">
            <a:normAutofit fontScale="90000"/>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Many nations shall come and say, "Come, and let us go up to the mountain of the LORD, To the house of the God of Jacob;  He will teach us His ways, And we shall walk in His paths." For out of Zion the law shall go forth, And the word of the LORD from Jerusalem. </a:t>
            </a:r>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6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Micah 4:2 </a:t>
            </a:r>
          </a:p>
        </p:txBody>
      </p:sp>
      <p:sp>
        <p:nvSpPr>
          <p:cNvPr id="3091" name="Title 1">
            <a:extLst>
              <a:ext uri="{FF2B5EF4-FFF2-40B4-BE49-F238E27FC236}">
                <a16:creationId xmlns:a16="http://schemas.microsoft.com/office/drawing/2014/main" id="{3359DED8-A969-A187-B487-7F455B69AC00}"/>
              </a:ext>
            </a:extLst>
          </p:cNvPr>
          <p:cNvSpPr txBox="1">
            <a:spLocks/>
          </p:cNvSpPr>
          <p:nvPr/>
        </p:nvSpPr>
        <p:spPr>
          <a:xfrm>
            <a:off x="1388333" y="2822350"/>
            <a:ext cx="238816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house</a:t>
            </a:r>
          </a:p>
        </p:txBody>
      </p:sp>
      <p:sp>
        <p:nvSpPr>
          <p:cNvPr id="3092" name="Rectangle 2">
            <a:extLst>
              <a:ext uri="{FF2B5EF4-FFF2-40B4-BE49-F238E27FC236}">
                <a16:creationId xmlns:a16="http://schemas.microsoft.com/office/drawing/2014/main" id="{19BFBB84-52EE-A300-1DE8-3B8744BCA5DD}"/>
              </a:ext>
            </a:extLst>
          </p:cNvPr>
          <p:cNvSpPr txBox="1">
            <a:spLocks noChangeArrowheads="1"/>
          </p:cNvSpPr>
          <p:nvPr/>
        </p:nvSpPr>
        <p:spPr bwMode="auto">
          <a:xfrm>
            <a:off x="1442489" y="2751704"/>
            <a:ext cx="227950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00B0F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house</a:t>
            </a:r>
            <a:endParaRPr kumimoji="0" lang="en-US" altLang="en-US" sz="3800" b="1" i="1" u="none" strike="noStrike" kern="0" cap="none" spc="0" normalizeH="0" baseline="0" noProof="0" dirty="0">
              <a:ln w="3175" cmpd="sng">
                <a:solidFill>
                  <a:srgbClr val="FFFFFF"/>
                </a:solidFill>
                <a:prstDash val="solid"/>
                <a:miter lim="800000"/>
              </a:ln>
              <a:solidFill>
                <a:srgbClr val="00B0F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93" name="Arrow: Bent-Up 9">
            <a:extLst>
              <a:ext uri="{FF2B5EF4-FFF2-40B4-BE49-F238E27FC236}">
                <a16:creationId xmlns:a16="http://schemas.microsoft.com/office/drawing/2014/main" id="{D1DF2865-3419-7E5F-68F3-F682F8B160EA}"/>
              </a:ext>
            </a:extLst>
          </p:cNvPr>
          <p:cNvSpPr/>
          <p:nvPr/>
        </p:nvSpPr>
        <p:spPr>
          <a:xfrm rot="5400000">
            <a:off x="1838200" y="4682270"/>
            <a:ext cx="329068" cy="304800"/>
          </a:xfrm>
          <a:prstGeom prst="bentUpArrow">
            <a:avLst>
              <a:gd name="adj1" fmla="val 25000"/>
              <a:gd name="adj2" fmla="val 32031"/>
              <a:gd name="adj3" fmla="val 35156"/>
            </a:avLst>
          </a:prstGeom>
          <a:solidFill>
            <a:srgbClr val="7030A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Arial"/>
              <a:ea typeface="+mn-ea"/>
              <a:cs typeface="+mn-cs"/>
            </a:endParaRPr>
          </a:p>
        </p:txBody>
      </p:sp>
      <p:sp>
        <p:nvSpPr>
          <p:cNvPr id="3094" name="Arrow: Bent-Up 9">
            <a:extLst>
              <a:ext uri="{FF2B5EF4-FFF2-40B4-BE49-F238E27FC236}">
                <a16:creationId xmlns:a16="http://schemas.microsoft.com/office/drawing/2014/main" id="{D1ED337F-4439-7BBC-586F-65D6B9F2DD67}"/>
              </a:ext>
            </a:extLst>
          </p:cNvPr>
          <p:cNvSpPr/>
          <p:nvPr/>
        </p:nvSpPr>
        <p:spPr>
          <a:xfrm rot="5400000">
            <a:off x="3758440" y="5261390"/>
            <a:ext cx="329068" cy="304800"/>
          </a:xfrm>
          <a:prstGeom prst="bentUpArrow">
            <a:avLst>
              <a:gd name="adj1" fmla="val 25000"/>
              <a:gd name="adj2" fmla="val 32031"/>
              <a:gd name="adj3" fmla="val 35156"/>
            </a:avLst>
          </a:prstGeom>
          <a:solidFill>
            <a:srgbClr val="7030A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Arial"/>
              <a:ea typeface="+mn-ea"/>
              <a:cs typeface="+mn-cs"/>
            </a:endParaRPr>
          </a:p>
        </p:txBody>
      </p:sp>
      <p:sp>
        <p:nvSpPr>
          <p:cNvPr id="3095" name="Arrow: Bent-Up 3094">
            <a:extLst>
              <a:ext uri="{FF2B5EF4-FFF2-40B4-BE49-F238E27FC236}">
                <a16:creationId xmlns:a16="http://schemas.microsoft.com/office/drawing/2014/main" id="{2DB6F47F-820B-53B2-FB2B-C5D089A7A6A6}"/>
              </a:ext>
            </a:extLst>
          </p:cNvPr>
          <p:cNvSpPr/>
          <p:nvPr/>
        </p:nvSpPr>
        <p:spPr>
          <a:xfrm rot="5400000">
            <a:off x="5170680" y="5840510"/>
            <a:ext cx="329068" cy="304800"/>
          </a:xfrm>
          <a:prstGeom prst="bentUpArrow">
            <a:avLst>
              <a:gd name="adj1" fmla="val 25000"/>
              <a:gd name="adj2" fmla="val 32031"/>
              <a:gd name="adj3" fmla="val 35156"/>
            </a:avLst>
          </a:prstGeom>
          <a:solidFill>
            <a:srgbClr val="7030A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Arial"/>
              <a:ea typeface="+mn-ea"/>
              <a:cs typeface="+mn-cs"/>
            </a:endParaRPr>
          </a:p>
        </p:txBody>
      </p:sp>
      <p:sp>
        <p:nvSpPr>
          <p:cNvPr id="3096" name="Rectangle 2">
            <a:extLst>
              <a:ext uri="{FF2B5EF4-FFF2-40B4-BE49-F238E27FC236}">
                <a16:creationId xmlns:a16="http://schemas.microsoft.com/office/drawing/2014/main" id="{85A8300A-0D92-0374-8915-187EADE236AD}"/>
              </a:ext>
            </a:extLst>
          </p:cNvPr>
          <p:cNvSpPr txBox="1">
            <a:spLocks noChangeArrowheads="1"/>
          </p:cNvSpPr>
          <p:nvPr/>
        </p:nvSpPr>
        <p:spPr bwMode="auto">
          <a:xfrm>
            <a:off x="5752930" y="2890838"/>
            <a:ext cx="3045789" cy="80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the mountain</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97" name="Rectangle 2">
            <a:extLst>
              <a:ext uri="{FF2B5EF4-FFF2-40B4-BE49-F238E27FC236}">
                <a16:creationId xmlns:a16="http://schemas.microsoft.com/office/drawing/2014/main" id="{2B553CE7-5FDE-116C-1AB0-DF9FDD11609F}"/>
              </a:ext>
            </a:extLst>
          </p:cNvPr>
          <p:cNvSpPr txBox="1">
            <a:spLocks noChangeArrowheads="1"/>
          </p:cNvSpPr>
          <p:nvPr/>
        </p:nvSpPr>
        <p:spPr bwMode="auto">
          <a:xfrm>
            <a:off x="292895" y="3479006"/>
            <a:ext cx="3029610" cy="79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of the LORD</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98" name="Rectangle 2">
            <a:extLst>
              <a:ext uri="{FF2B5EF4-FFF2-40B4-BE49-F238E27FC236}">
                <a16:creationId xmlns:a16="http://schemas.microsoft.com/office/drawing/2014/main" id="{3ABE803B-FDC7-0B81-7773-A1400880BB3C}"/>
              </a:ext>
            </a:extLst>
          </p:cNvPr>
          <p:cNvSpPr txBox="1">
            <a:spLocks noChangeArrowheads="1"/>
          </p:cNvSpPr>
          <p:nvPr/>
        </p:nvSpPr>
        <p:spPr bwMode="auto">
          <a:xfrm>
            <a:off x="3606230" y="3524036"/>
            <a:ext cx="5123433" cy="697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the house of the God of</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99" name="Rectangle 2">
            <a:extLst>
              <a:ext uri="{FF2B5EF4-FFF2-40B4-BE49-F238E27FC236}">
                <a16:creationId xmlns:a16="http://schemas.microsoft.com/office/drawing/2014/main" id="{7498088F-EB14-3A3B-70E4-92EDE34D0357}"/>
              </a:ext>
            </a:extLst>
          </p:cNvPr>
          <p:cNvSpPr txBox="1">
            <a:spLocks noChangeArrowheads="1"/>
          </p:cNvSpPr>
          <p:nvPr/>
        </p:nvSpPr>
        <p:spPr bwMode="auto">
          <a:xfrm>
            <a:off x="645319" y="4050753"/>
            <a:ext cx="1473807"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Jacob</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00" name="Rectangle 2">
            <a:extLst>
              <a:ext uri="{FF2B5EF4-FFF2-40B4-BE49-F238E27FC236}">
                <a16:creationId xmlns:a16="http://schemas.microsoft.com/office/drawing/2014/main" id="{BDAC9938-AE40-4EFB-426F-80795C466192}"/>
              </a:ext>
            </a:extLst>
          </p:cNvPr>
          <p:cNvSpPr txBox="1">
            <a:spLocks noChangeArrowheads="1"/>
          </p:cNvSpPr>
          <p:nvPr/>
        </p:nvSpPr>
        <p:spPr bwMode="auto">
          <a:xfrm>
            <a:off x="1934442" y="4048125"/>
            <a:ext cx="5702227" cy="81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He will teach us His ways</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01" name="Rectangle 2">
            <a:extLst>
              <a:ext uri="{FF2B5EF4-FFF2-40B4-BE49-F238E27FC236}">
                <a16:creationId xmlns:a16="http://schemas.microsoft.com/office/drawing/2014/main" id="{C568104E-68A9-82D2-985D-6E0F2173C695}"/>
              </a:ext>
            </a:extLst>
          </p:cNvPr>
          <p:cNvSpPr txBox="1">
            <a:spLocks noChangeArrowheads="1"/>
          </p:cNvSpPr>
          <p:nvPr/>
        </p:nvSpPr>
        <p:spPr bwMode="auto">
          <a:xfrm>
            <a:off x="6913756" y="4623849"/>
            <a:ext cx="163253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out of</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02" name="Rectangle 2">
            <a:extLst>
              <a:ext uri="{FF2B5EF4-FFF2-40B4-BE49-F238E27FC236}">
                <a16:creationId xmlns:a16="http://schemas.microsoft.com/office/drawing/2014/main" id="{640ACD7F-7212-96C6-55C6-19AAADEBADA3}"/>
              </a:ext>
            </a:extLst>
          </p:cNvPr>
          <p:cNvSpPr txBox="1">
            <a:spLocks noChangeArrowheads="1"/>
          </p:cNvSpPr>
          <p:nvPr/>
        </p:nvSpPr>
        <p:spPr bwMode="auto">
          <a:xfrm>
            <a:off x="295274" y="5203713"/>
            <a:ext cx="1241213" cy="82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Zion</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03" name="Rectangle 2">
            <a:extLst>
              <a:ext uri="{FF2B5EF4-FFF2-40B4-BE49-F238E27FC236}">
                <a16:creationId xmlns:a16="http://schemas.microsoft.com/office/drawing/2014/main" id="{0A461413-1353-8AED-77F2-9F77FEE62AC3}"/>
              </a:ext>
            </a:extLst>
          </p:cNvPr>
          <p:cNvSpPr txBox="1">
            <a:spLocks noChangeArrowheads="1"/>
          </p:cNvSpPr>
          <p:nvPr/>
        </p:nvSpPr>
        <p:spPr bwMode="auto">
          <a:xfrm>
            <a:off x="1882577" y="5212483"/>
            <a:ext cx="4161036"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law shall go forth</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04" name="Rectangle 2">
            <a:extLst>
              <a:ext uri="{FF2B5EF4-FFF2-40B4-BE49-F238E27FC236}">
                <a16:creationId xmlns:a16="http://schemas.microsoft.com/office/drawing/2014/main" id="{F40C2870-0321-278B-1257-4EEFB4A62C8E}"/>
              </a:ext>
            </a:extLst>
          </p:cNvPr>
          <p:cNvSpPr txBox="1">
            <a:spLocks noChangeArrowheads="1"/>
          </p:cNvSpPr>
          <p:nvPr/>
        </p:nvSpPr>
        <p:spPr bwMode="auto">
          <a:xfrm>
            <a:off x="6565106" y="5172075"/>
            <a:ext cx="2382624" cy="883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the word</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05" name="Rectangle 2">
            <a:extLst>
              <a:ext uri="{FF2B5EF4-FFF2-40B4-BE49-F238E27FC236}">
                <a16:creationId xmlns:a16="http://schemas.microsoft.com/office/drawing/2014/main" id="{30BD5F0C-3E5A-63F9-5DB2-0128F82AF008}"/>
              </a:ext>
            </a:extLst>
          </p:cNvPr>
          <p:cNvSpPr txBox="1">
            <a:spLocks noChangeArrowheads="1"/>
          </p:cNvSpPr>
          <p:nvPr/>
        </p:nvSpPr>
        <p:spPr bwMode="auto">
          <a:xfrm>
            <a:off x="268032" y="5794727"/>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of </a:t>
            </a:r>
            <a:r>
              <a:rPr kumimoji="0" lang="en-US" altLang="en-US" sz="3800" b="1" i="0" u="none" strike="noStrike" kern="1200" cap="none" spc="0" normalizeH="0" baseline="0" noProof="0" dirty="0" err="1">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a:t>
            </a:r>
            <a:r>
              <a:rPr lang="en-US" altLang="en-US" sz="3800" b="1"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e LORD</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06" name="Rectangle 2">
            <a:extLst>
              <a:ext uri="{FF2B5EF4-FFF2-40B4-BE49-F238E27FC236}">
                <a16:creationId xmlns:a16="http://schemas.microsoft.com/office/drawing/2014/main" id="{6CB88DAF-2F88-5722-E31C-97930C7997EB}"/>
              </a:ext>
            </a:extLst>
          </p:cNvPr>
          <p:cNvSpPr txBox="1">
            <a:spLocks noChangeArrowheads="1"/>
          </p:cNvSpPr>
          <p:nvPr/>
        </p:nvSpPr>
        <p:spPr bwMode="auto">
          <a:xfrm>
            <a:off x="2921777" y="5798037"/>
            <a:ext cx="3448067" cy="79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from Jerusalem</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07" name="Rectangle 2">
            <a:extLst>
              <a:ext uri="{FF2B5EF4-FFF2-40B4-BE49-F238E27FC236}">
                <a16:creationId xmlns:a16="http://schemas.microsoft.com/office/drawing/2014/main" id="{883A8692-A545-587B-878D-DF8102D45438}"/>
              </a:ext>
            </a:extLst>
          </p:cNvPr>
          <p:cNvSpPr txBox="1">
            <a:spLocks noChangeArrowheads="1"/>
          </p:cNvSpPr>
          <p:nvPr/>
        </p:nvSpPr>
        <p:spPr bwMode="auto">
          <a:xfrm>
            <a:off x="1558413" y="3881072"/>
            <a:ext cx="1572715" cy="82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teach</a:t>
            </a:r>
            <a:endParaRPr kumimoji="0" lang="en-US" altLang="en-US" sz="3800" b="1" i="1" u="none" strike="noStrike" kern="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08" name="Rounded Rectangle 2">
            <a:extLst>
              <a:ext uri="{FF2B5EF4-FFF2-40B4-BE49-F238E27FC236}">
                <a16:creationId xmlns:a16="http://schemas.microsoft.com/office/drawing/2014/main" id="{AA017F17-280E-98BF-C77F-3BDD029EC2CA}"/>
              </a:ext>
            </a:extLst>
          </p:cNvPr>
          <p:cNvSpPr/>
          <p:nvPr/>
        </p:nvSpPr>
        <p:spPr>
          <a:xfrm>
            <a:off x="1688691" y="4017818"/>
            <a:ext cx="1303892" cy="566472"/>
          </a:xfrm>
          <a:prstGeom prst="roundRect">
            <a:avLst/>
          </a:prstGeom>
          <a:noFill/>
          <a:ln w="57150" cap="flat" cmpd="sng" algn="ctr">
            <a:solidFill>
              <a:srgbClr val="FF0000"/>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3109" name="Rectangle 2">
            <a:extLst>
              <a:ext uri="{FF2B5EF4-FFF2-40B4-BE49-F238E27FC236}">
                <a16:creationId xmlns:a16="http://schemas.microsoft.com/office/drawing/2014/main" id="{171886A4-BAC0-9867-2586-009E38E905D7}"/>
              </a:ext>
            </a:extLst>
          </p:cNvPr>
          <p:cNvSpPr txBox="1">
            <a:spLocks noChangeArrowheads="1"/>
          </p:cNvSpPr>
          <p:nvPr/>
        </p:nvSpPr>
        <p:spPr bwMode="auto">
          <a:xfrm>
            <a:off x="4087093" y="5047313"/>
            <a:ext cx="2161308"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the word</a:t>
            </a:r>
            <a:endParaRPr kumimoji="0" lang="en-US" altLang="en-US" sz="3800" b="1" i="1" u="none" strike="noStrike" kern="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10" name="Rounded Rectangle 2">
            <a:extLst>
              <a:ext uri="{FF2B5EF4-FFF2-40B4-BE49-F238E27FC236}">
                <a16:creationId xmlns:a16="http://schemas.microsoft.com/office/drawing/2014/main" id="{CC7723DC-F1AB-CDC6-ECDE-EB91BC4CD4A2}"/>
              </a:ext>
            </a:extLst>
          </p:cNvPr>
          <p:cNvSpPr/>
          <p:nvPr/>
        </p:nvSpPr>
        <p:spPr>
          <a:xfrm>
            <a:off x="4159045" y="5153891"/>
            <a:ext cx="1993490" cy="623454"/>
          </a:xfrm>
          <a:prstGeom prst="roundRect">
            <a:avLst/>
          </a:prstGeom>
          <a:noFill/>
          <a:ln w="57150" cap="flat" cmpd="sng" algn="ctr">
            <a:solidFill>
              <a:srgbClr val="FF0000"/>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30" name="25eeaac2-25f6-4bbd-b805-5d51fb4efc90">
            <a:extLst>
              <a:ext uri="{FF2B5EF4-FFF2-40B4-BE49-F238E27FC236}">
                <a16:creationId xmlns:a16="http://schemas.microsoft.com/office/drawing/2014/main" id="{8D63E396-15EB-D3EE-4DD4-8D2D17C7846B}"/>
              </a:ext>
            </a:extLst>
          </p:cNvPr>
          <p:cNvSpPr txBox="1">
            <a:spLocks noChangeArrowheads="1"/>
          </p:cNvSpPr>
          <p:nvPr/>
        </p:nvSpPr>
        <p:spPr bwMode="auto">
          <a:xfrm>
            <a:off x="366824" y="2658127"/>
            <a:ext cx="8410352" cy="342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I am the LORD your God</a:t>
            </a:r>
          </a:p>
          <a:p>
            <a:pPr lvl="0" eaLnBrk="1" hangingPunct="1">
              <a:defRPr/>
            </a:pPr>
            <a:r>
              <a:rPr lang="en-US" altLang="en-US"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Dwelling in Zion My holy mountain</a:t>
            </a:r>
          </a:p>
          <a:p>
            <a:pPr lvl="0" eaLnBrk="1" hangingPunct="1">
              <a:defRPr/>
            </a:pPr>
            <a:endParaRPr lang="en-US" altLang="en-US"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endParaRPr>
          </a:p>
          <a:p>
            <a:pPr lvl="0" algn="l" eaLnBrk="1" hangingPunct="1">
              <a:defRPr/>
            </a:pPr>
            <a:r>
              <a:rPr lang="en-US" altLang="en-US"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Jerusalem shall be holy</a:t>
            </a:r>
          </a:p>
          <a:p>
            <a:pPr lvl="0" algn="l" eaLnBrk="1" hangingPunct="1">
              <a:defRPr/>
            </a:pPr>
            <a:r>
              <a:rPr lang="en-US" altLang="en-US"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 	    no aliens shall pass again</a:t>
            </a:r>
          </a:p>
        </p:txBody>
      </p:sp>
      <p:sp>
        <p:nvSpPr>
          <p:cNvPr id="31" name="Main">
            <a:extLst>
              <a:ext uri="{FF2B5EF4-FFF2-40B4-BE49-F238E27FC236}">
                <a16:creationId xmlns:a16="http://schemas.microsoft.com/office/drawing/2014/main" id="{E2BC890F-D46D-3D58-8B8F-262BFF0AE2E3}"/>
              </a:ext>
            </a:extLst>
          </p:cNvPr>
          <p:cNvSpPr txBox="1">
            <a:spLocks noChangeArrowheads="1"/>
          </p:cNvSpPr>
          <p:nvPr/>
        </p:nvSpPr>
        <p:spPr>
          <a:xfrm>
            <a:off x="378995" y="2321169"/>
            <a:ext cx="8386011" cy="4176449"/>
          </a:xfrm>
          <a:prstGeom prst="rect">
            <a:avLst/>
          </a:prstGeom>
        </p:spPr>
        <p:txBody>
          <a:bodyPr vert="horz" lIns="91440" tIns="45720" rIns="91440" bIns="45720" rtlCol="0" anchor="ctr">
            <a:normAutofit fontScale="90000"/>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49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you shall know that I am the LORD your God, Dwelling in Zion My holy mountain. Then Jerusalem shall be holy, And no aliens shall ever pass through her again."</a:t>
            </a:r>
            <a:br>
              <a:rPr lang="en-US" altLang="en-US" sz="49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49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Joel 3:17 </a:t>
            </a:r>
          </a:p>
        </p:txBody>
      </p:sp>
      <p:sp>
        <p:nvSpPr>
          <p:cNvPr id="3072" name="Arrow: Bent-Up 9">
            <a:extLst>
              <a:ext uri="{FF2B5EF4-FFF2-40B4-BE49-F238E27FC236}">
                <a16:creationId xmlns:a16="http://schemas.microsoft.com/office/drawing/2014/main" id="{30735473-CE3B-E5C6-649D-203CFF05DDAE}"/>
              </a:ext>
            </a:extLst>
          </p:cNvPr>
          <p:cNvSpPr/>
          <p:nvPr/>
        </p:nvSpPr>
        <p:spPr>
          <a:xfrm rot="5400000">
            <a:off x="1334766" y="5504203"/>
            <a:ext cx="329068"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73" name="Rectangle 2">
            <a:extLst>
              <a:ext uri="{FF2B5EF4-FFF2-40B4-BE49-F238E27FC236}">
                <a16:creationId xmlns:a16="http://schemas.microsoft.com/office/drawing/2014/main" id="{E2F24A62-E68D-5C37-7C66-7671F5F4E6BA}"/>
              </a:ext>
            </a:extLst>
          </p:cNvPr>
          <p:cNvSpPr txBox="1">
            <a:spLocks noChangeArrowheads="1"/>
          </p:cNvSpPr>
          <p:nvPr/>
        </p:nvSpPr>
        <p:spPr bwMode="auto">
          <a:xfrm>
            <a:off x="6273209" y="2327688"/>
            <a:ext cx="2211185"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I am the</a:t>
            </a:r>
            <a:endParaRPr kumimoji="0" lang="en-US" altLang="en-US"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75" name="Rectangle 2">
            <a:extLst>
              <a:ext uri="{FF2B5EF4-FFF2-40B4-BE49-F238E27FC236}">
                <a16:creationId xmlns:a16="http://schemas.microsoft.com/office/drawing/2014/main" id="{E3BE769F-5AF0-BF4E-FF28-A5DEC9ADE0B4}"/>
              </a:ext>
            </a:extLst>
          </p:cNvPr>
          <p:cNvSpPr txBox="1">
            <a:spLocks noChangeArrowheads="1"/>
          </p:cNvSpPr>
          <p:nvPr/>
        </p:nvSpPr>
        <p:spPr bwMode="auto">
          <a:xfrm>
            <a:off x="586378" y="2997282"/>
            <a:ext cx="398562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LORD your God</a:t>
            </a:r>
            <a:endParaRPr kumimoji="0" lang="en-US" altLang="en-US"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76" name="Rectangle 2">
            <a:extLst>
              <a:ext uri="{FF2B5EF4-FFF2-40B4-BE49-F238E27FC236}">
                <a16:creationId xmlns:a16="http://schemas.microsoft.com/office/drawing/2014/main" id="{C288C8D6-9275-1A1E-23D4-7B8DC8709A6D}"/>
              </a:ext>
            </a:extLst>
          </p:cNvPr>
          <p:cNvSpPr txBox="1">
            <a:spLocks noChangeArrowheads="1"/>
          </p:cNvSpPr>
          <p:nvPr/>
        </p:nvSpPr>
        <p:spPr bwMode="auto">
          <a:xfrm>
            <a:off x="4369983" y="3019822"/>
            <a:ext cx="4216806" cy="761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Dwelling in Zion</a:t>
            </a:r>
            <a:endParaRPr kumimoji="0" lang="en-US" altLang="en-US"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77" name="Rectangle 2">
            <a:extLst>
              <a:ext uri="{FF2B5EF4-FFF2-40B4-BE49-F238E27FC236}">
                <a16:creationId xmlns:a16="http://schemas.microsoft.com/office/drawing/2014/main" id="{924A856B-2016-8C9C-CF16-FD3CF9310318}"/>
              </a:ext>
            </a:extLst>
          </p:cNvPr>
          <p:cNvSpPr txBox="1">
            <a:spLocks noChangeArrowheads="1"/>
          </p:cNvSpPr>
          <p:nvPr/>
        </p:nvSpPr>
        <p:spPr bwMode="auto">
          <a:xfrm>
            <a:off x="189322" y="3668406"/>
            <a:ext cx="4875598"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My holy</a:t>
            </a:r>
            <a:r>
              <a:rPr kumimoji="0" lang="en-US" altLang="en-US" b="1" i="0" u="none" strike="noStrike" kern="1200" cap="none" spc="0" normalizeH="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 mountain</a:t>
            </a:r>
            <a:endParaRPr kumimoji="0" lang="en-US" altLang="en-US"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78" name="Rectangle 2">
            <a:extLst>
              <a:ext uri="{FF2B5EF4-FFF2-40B4-BE49-F238E27FC236}">
                <a16:creationId xmlns:a16="http://schemas.microsoft.com/office/drawing/2014/main" id="{42385DC4-226B-5E00-68AB-E4C555735BC3}"/>
              </a:ext>
            </a:extLst>
          </p:cNvPr>
          <p:cNvSpPr txBox="1">
            <a:spLocks noChangeArrowheads="1"/>
          </p:cNvSpPr>
          <p:nvPr/>
        </p:nvSpPr>
        <p:spPr bwMode="auto">
          <a:xfrm>
            <a:off x="494026" y="4339678"/>
            <a:ext cx="3580293"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shall be holy</a:t>
            </a:r>
            <a:endParaRPr kumimoji="0" lang="en-US" altLang="en-US"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79" name="Rectangle 2">
            <a:extLst>
              <a:ext uri="{FF2B5EF4-FFF2-40B4-BE49-F238E27FC236}">
                <a16:creationId xmlns:a16="http://schemas.microsoft.com/office/drawing/2014/main" id="{D0C2DF08-4CA0-ECDE-86CC-ED9B6C9A606A}"/>
              </a:ext>
            </a:extLst>
          </p:cNvPr>
          <p:cNvSpPr txBox="1">
            <a:spLocks noChangeArrowheads="1"/>
          </p:cNvSpPr>
          <p:nvPr/>
        </p:nvSpPr>
        <p:spPr bwMode="auto">
          <a:xfrm>
            <a:off x="4711221" y="4339513"/>
            <a:ext cx="3941135" cy="80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no aliens shall</a:t>
            </a:r>
            <a:endParaRPr kumimoji="0" lang="en-US" altLang="en-US"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80" name="Rectangle 2">
            <a:extLst>
              <a:ext uri="{FF2B5EF4-FFF2-40B4-BE49-F238E27FC236}">
                <a16:creationId xmlns:a16="http://schemas.microsoft.com/office/drawing/2014/main" id="{82817133-B978-41D2-23D5-94718117DCE2}"/>
              </a:ext>
            </a:extLst>
          </p:cNvPr>
          <p:cNvSpPr txBox="1">
            <a:spLocks noChangeArrowheads="1"/>
          </p:cNvSpPr>
          <p:nvPr/>
        </p:nvSpPr>
        <p:spPr bwMode="auto">
          <a:xfrm>
            <a:off x="2076894" y="5013017"/>
            <a:ext cx="1474382"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pass</a:t>
            </a:r>
            <a:endParaRPr kumimoji="0" lang="en-US" altLang="en-US"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81" name="Rectangle 2">
            <a:extLst>
              <a:ext uri="{FF2B5EF4-FFF2-40B4-BE49-F238E27FC236}">
                <a16:creationId xmlns:a16="http://schemas.microsoft.com/office/drawing/2014/main" id="{1A4D164C-03DC-53B9-8E76-C84FD61BAF19}"/>
              </a:ext>
            </a:extLst>
          </p:cNvPr>
          <p:cNvSpPr txBox="1">
            <a:spLocks noChangeArrowheads="1"/>
          </p:cNvSpPr>
          <p:nvPr/>
        </p:nvSpPr>
        <p:spPr bwMode="auto">
          <a:xfrm>
            <a:off x="6115050" y="5005389"/>
            <a:ext cx="1702263" cy="815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again</a:t>
            </a:r>
            <a:endParaRPr kumimoji="0" lang="en-US" altLang="en-US"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82" name="Rectangle 2">
            <a:extLst>
              <a:ext uri="{FF2B5EF4-FFF2-40B4-BE49-F238E27FC236}">
                <a16:creationId xmlns:a16="http://schemas.microsoft.com/office/drawing/2014/main" id="{9AE0F05A-5363-24EA-4563-B716A150F163}"/>
              </a:ext>
            </a:extLst>
          </p:cNvPr>
          <p:cNvSpPr txBox="1">
            <a:spLocks noChangeArrowheads="1"/>
          </p:cNvSpPr>
          <p:nvPr/>
        </p:nvSpPr>
        <p:spPr bwMode="auto">
          <a:xfrm>
            <a:off x="6032204" y="3665095"/>
            <a:ext cx="2899435" cy="815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Jerusalem</a:t>
            </a:r>
            <a:endParaRPr kumimoji="0" lang="en-US" altLang="en-US"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83" name="Rectangle 2">
            <a:extLst>
              <a:ext uri="{FF2B5EF4-FFF2-40B4-BE49-F238E27FC236}">
                <a16:creationId xmlns:a16="http://schemas.microsoft.com/office/drawing/2014/main" id="{C161A19D-85A0-D82B-E014-D6B588B6692E}"/>
              </a:ext>
            </a:extLst>
          </p:cNvPr>
          <p:cNvSpPr txBox="1">
            <a:spLocks noChangeArrowheads="1"/>
          </p:cNvSpPr>
          <p:nvPr/>
        </p:nvSpPr>
        <p:spPr bwMode="auto">
          <a:xfrm>
            <a:off x="-122663" y="3941655"/>
            <a:ext cx="7571678" cy="761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1"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Ep 3:6 </a:t>
            </a:r>
            <a:r>
              <a:rPr kumimoji="0" lang="en-US" altLang="en-US" b="1" i="0"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 Gentiles as fellow heirs</a:t>
            </a:r>
            <a:endParaRPr kumimoji="0" lang="en-US" altLang="en-US" b="1" i="1"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84" name="Rectangle 2">
            <a:extLst>
              <a:ext uri="{FF2B5EF4-FFF2-40B4-BE49-F238E27FC236}">
                <a16:creationId xmlns:a16="http://schemas.microsoft.com/office/drawing/2014/main" id="{5F295BC7-7636-B862-8EAD-0BE54A2BC05E}"/>
              </a:ext>
            </a:extLst>
          </p:cNvPr>
          <p:cNvSpPr txBox="1">
            <a:spLocks noChangeArrowheads="1"/>
          </p:cNvSpPr>
          <p:nvPr/>
        </p:nvSpPr>
        <p:spPr bwMode="auto">
          <a:xfrm>
            <a:off x="38100" y="3957144"/>
            <a:ext cx="7226299" cy="761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Heb 8:10 </a:t>
            </a:r>
            <a:r>
              <a:rPr kumimoji="0" lang="en-US" altLang="en-US" sz="3600" b="1" i="1"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600" b="1" i="0"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Covenant with all mankind</a:t>
            </a:r>
            <a:endParaRPr kumimoji="0" lang="en-US" altLang="en-US" b="1" i="1"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85" name="Arrow: Bent-Up 9">
            <a:extLst>
              <a:ext uri="{FF2B5EF4-FFF2-40B4-BE49-F238E27FC236}">
                <a16:creationId xmlns:a16="http://schemas.microsoft.com/office/drawing/2014/main" id="{F42AD523-0DC2-0A04-8BC0-686C61C796F2}"/>
              </a:ext>
            </a:extLst>
          </p:cNvPr>
          <p:cNvSpPr/>
          <p:nvPr/>
        </p:nvSpPr>
        <p:spPr>
          <a:xfrm rot="16200000">
            <a:off x="6871114" y="4717809"/>
            <a:ext cx="1158441" cy="304800"/>
          </a:xfrm>
          <a:prstGeom prst="bentUpArrow">
            <a:avLst>
              <a:gd name="adj1" fmla="val 25000"/>
              <a:gd name="adj2" fmla="val 32031"/>
              <a:gd name="adj3" fmla="val 35156"/>
            </a:avLst>
          </a:prstGeom>
          <a:solidFill>
            <a:srgbClr val="FFC0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86" name="Rectangle 2">
            <a:extLst>
              <a:ext uri="{FF2B5EF4-FFF2-40B4-BE49-F238E27FC236}">
                <a16:creationId xmlns:a16="http://schemas.microsoft.com/office/drawing/2014/main" id="{2A9DAEC3-4DAF-1D84-6E68-E20CF97019E6}"/>
              </a:ext>
            </a:extLst>
          </p:cNvPr>
          <p:cNvSpPr txBox="1">
            <a:spLocks noChangeArrowheads="1"/>
          </p:cNvSpPr>
          <p:nvPr/>
        </p:nvSpPr>
        <p:spPr bwMode="auto">
          <a:xfrm>
            <a:off x="-311" y="3919044"/>
            <a:ext cx="7264711" cy="761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1Pet 3:18 </a:t>
            </a:r>
            <a:r>
              <a:rPr kumimoji="0" lang="en-US" altLang="en-US" b="1" i="0"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600" b="1" i="0"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Christ’s sacrifice once for all</a:t>
            </a:r>
            <a:endParaRPr kumimoji="0" lang="en-US" altLang="en-US" b="1" i="1"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87" name="Rectangle 2">
            <a:extLst>
              <a:ext uri="{FF2B5EF4-FFF2-40B4-BE49-F238E27FC236}">
                <a16:creationId xmlns:a16="http://schemas.microsoft.com/office/drawing/2014/main" id="{4C6A918E-C9CF-2794-2CC5-2A019955BD97}"/>
              </a:ext>
            </a:extLst>
          </p:cNvPr>
          <p:cNvSpPr txBox="1">
            <a:spLocks noChangeArrowheads="1"/>
          </p:cNvSpPr>
          <p:nvPr/>
        </p:nvSpPr>
        <p:spPr>
          <a:xfrm>
            <a:off x="436418" y="1932709"/>
            <a:ext cx="8229600" cy="2232388"/>
          </a:xfrm>
          <a:prstGeom prst="rect">
            <a:avLst/>
          </a:prstGeom>
        </p:spPr>
        <p:txBody>
          <a:bodyPr vert="horz" lIns="91440" tIns="45720" rIns="91440" bIns="45720" rtlCol="0" anchor="ctr">
            <a:norm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NUN. Your word is a lamp to my feet And a light to my path.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119:105 </a:t>
            </a:r>
          </a:p>
        </p:txBody>
      </p:sp>
      <p:sp>
        <p:nvSpPr>
          <p:cNvPr id="3088" name="Rectangle 2">
            <a:extLst>
              <a:ext uri="{FF2B5EF4-FFF2-40B4-BE49-F238E27FC236}">
                <a16:creationId xmlns:a16="http://schemas.microsoft.com/office/drawing/2014/main" id="{BDC10FDB-45A2-628D-4842-F0CD9A96E60B}"/>
              </a:ext>
            </a:extLst>
          </p:cNvPr>
          <p:cNvSpPr txBox="1">
            <a:spLocks noChangeArrowheads="1"/>
          </p:cNvSpPr>
          <p:nvPr/>
        </p:nvSpPr>
        <p:spPr>
          <a:xfrm>
            <a:off x="436418" y="4147197"/>
            <a:ext cx="8229600" cy="2572253"/>
          </a:xfrm>
          <a:prstGeom prst="rect">
            <a:avLst/>
          </a:prstGeom>
        </p:spPr>
        <p:txBody>
          <a:bodyPr vert="horz" lIns="91440" tIns="45720" rIns="91440" bIns="45720" rtlCol="0" anchor="ctr">
            <a:normAutofit lnSpcReduction="10000"/>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commandment is a lamp, And the law a light; Reproofs of instruction are the way of life,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6:23</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111" name="Title 1">
            <a:extLst>
              <a:ext uri="{FF2B5EF4-FFF2-40B4-BE49-F238E27FC236}">
                <a16:creationId xmlns:a16="http://schemas.microsoft.com/office/drawing/2014/main" id="{D30928F3-411C-6175-C291-BEADC124B1D9}"/>
              </a:ext>
            </a:extLst>
          </p:cNvPr>
          <p:cNvSpPr txBox="1">
            <a:spLocks/>
          </p:cNvSpPr>
          <p:nvPr/>
        </p:nvSpPr>
        <p:spPr>
          <a:xfrm>
            <a:off x="1997611" y="2152457"/>
            <a:ext cx="292316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112" name="Title 1">
            <a:extLst>
              <a:ext uri="{FF2B5EF4-FFF2-40B4-BE49-F238E27FC236}">
                <a16:creationId xmlns:a16="http://schemas.microsoft.com/office/drawing/2014/main" id="{EE3B5B50-5634-09E1-C1CD-359EEA510DA0}"/>
              </a:ext>
            </a:extLst>
          </p:cNvPr>
          <p:cNvSpPr txBox="1">
            <a:spLocks/>
          </p:cNvSpPr>
          <p:nvPr/>
        </p:nvSpPr>
        <p:spPr>
          <a:xfrm>
            <a:off x="3267850" y="2831329"/>
            <a:ext cx="191177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113" name="Rectangle 2">
            <a:extLst>
              <a:ext uri="{FF2B5EF4-FFF2-40B4-BE49-F238E27FC236}">
                <a16:creationId xmlns:a16="http://schemas.microsoft.com/office/drawing/2014/main" id="{F860E75D-5C20-8246-E003-5891B620234C}"/>
              </a:ext>
            </a:extLst>
          </p:cNvPr>
          <p:cNvSpPr txBox="1">
            <a:spLocks noChangeArrowheads="1"/>
          </p:cNvSpPr>
          <p:nvPr/>
        </p:nvSpPr>
        <p:spPr bwMode="auto">
          <a:xfrm>
            <a:off x="3176335" y="2762803"/>
            <a:ext cx="2073027" cy="75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 light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14" name="Title 1">
            <a:extLst>
              <a:ext uri="{FF2B5EF4-FFF2-40B4-BE49-F238E27FC236}">
                <a16:creationId xmlns:a16="http://schemas.microsoft.com/office/drawing/2014/main" id="{680FD188-2A3E-8637-FFB5-862A82C3AADF}"/>
              </a:ext>
            </a:extLst>
          </p:cNvPr>
          <p:cNvSpPr txBox="1">
            <a:spLocks/>
          </p:cNvSpPr>
          <p:nvPr/>
        </p:nvSpPr>
        <p:spPr>
          <a:xfrm>
            <a:off x="2420535" y="4810706"/>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4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115" name="Rectangle 2">
            <a:extLst>
              <a:ext uri="{FF2B5EF4-FFF2-40B4-BE49-F238E27FC236}">
                <a16:creationId xmlns:a16="http://schemas.microsoft.com/office/drawing/2014/main" id="{C74B7B07-B645-732E-7D59-CD6A09959F71}"/>
              </a:ext>
            </a:extLst>
          </p:cNvPr>
          <p:cNvSpPr txBox="1">
            <a:spLocks noChangeArrowheads="1"/>
          </p:cNvSpPr>
          <p:nvPr/>
        </p:nvSpPr>
        <p:spPr bwMode="auto">
          <a:xfrm>
            <a:off x="2494183" y="4740443"/>
            <a:ext cx="3125972" cy="768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law a light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16" name="Rectangle 2">
            <a:extLst>
              <a:ext uri="{FF2B5EF4-FFF2-40B4-BE49-F238E27FC236}">
                <a16:creationId xmlns:a16="http://schemas.microsoft.com/office/drawing/2014/main" id="{16F679BF-CCFE-A5C6-3E0A-98DDF6929701}"/>
              </a:ext>
            </a:extLst>
          </p:cNvPr>
          <p:cNvSpPr txBox="1">
            <a:spLocks noChangeArrowheads="1"/>
          </p:cNvSpPr>
          <p:nvPr/>
        </p:nvSpPr>
        <p:spPr bwMode="auto">
          <a:xfrm>
            <a:off x="1946493" y="2131616"/>
            <a:ext cx="2821768" cy="660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kern="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latin typeface="Calibri" panose="020F0502020204030204" pitchFamily="34" charset="0"/>
              </a:rPr>
              <a:t> </a:t>
            </a:r>
            <a:r>
              <a:rPr lang="en-US" altLang="en-US" sz="4360" b="1" kern="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latin typeface="Calibri" panose="020F0502020204030204" pitchFamily="34" charset="0"/>
                <a:cs typeface="Calibri" panose="020F0502020204030204" pitchFamily="34" charset="0"/>
              </a:rPr>
              <a:t>Your word</a:t>
            </a:r>
          </a:p>
        </p:txBody>
      </p:sp>
      <p:sp>
        <p:nvSpPr>
          <p:cNvPr id="3117" name="Rectangle 12">
            <a:extLst>
              <a:ext uri="{FF2B5EF4-FFF2-40B4-BE49-F238E27FC236}">
                <a16:creationId xmlns:a16="http://schemas.microsoft.com/office/drawing/2014/main" id="{7BC7F4F6-44B2-D67E-F353-C3D68429406E}"/>
              </a:ext>
            </a:extLst>
          </p:cNvPr>
          <p:cNvSpPr>
            <a:spLocks noChangeArrowheads="1"/>
          </p:cNvSpPr>
          <p:nvPr/>
        </p:nvSpPr>
        <p:spPr bwMode="auto">
          <a:xfrm>
            <a:off x="4018209" y="5261020"/>
            <a:ext cx="3761811" cy="934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the way of life</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3118" name="Deliverance">
            <a:extLst>
              <a:ext uri="{FF2B5EF4-FFF2-40B4-BE49-F238E27FC236}">
                <a16:creationId xmlns:a16="http://schemas.microsoft.com/office/drawing/2014/main" id="{AB7FFA32-F7EC-945D-B1B3-ACDCC9EA5C77}"/>
              </a:ext>
            </a:extLst>
          </p:cNvPr>
          <p:cNvSpPr txBox="1">
            <a:spLocks noChangeArrowheads="1"/>
          </p:cNvSpPr>
          <p:nvPr/>
        </p:nvSpPr>
        <p:spPr>
          <a:xfrm>
            <a:off x="2864183" y="5780556"/>
            <a:ext cx="3419936" cy="763119"/>
          </a:xfrm>
          <a:prstGeom prst="rect">
            <a:avLst/>
          </a:prstGeom>
        </p:spPr>
        <p:txBody>
          <a:bodyPr vert="horz" lIns="91440" tIns="45720" rIns="91440" bIns="45720" rtlCol="0" anchor="ctr">
            <a:normAutofit/>
            <a:scene3d>
              <a:camera prst="orthographicFront"/>
              <a:lightRig rig="glow" dir="t"/>
            </a:scene3d>
            <a:sp3d extrusionH="57150" contourW="12700" prstMaterial="plastic">
              <a:bevelT w="38100"/>
              <a:contourClr>
                <a:srgbClr val="F4E9E9"/>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deliverance</a:t>
            </a:r>
          </a:p>
        </p:txBody>
      </p:sp>
    </p:spTree>
    <p:extLst>
      <p:ext uri="{BB962C8B-B14F-4D97-AF65-F5344CB8AC3E}">
        <p14:creationId xmlns:p14="http://schemas.microsoft.com/office/powerpoint/2010/main" val="154064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125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par>
                                <p:cTn id="11" presetID="15" presetClass="exit" presetSubtype="0" fill="hold" nodeType="withEffect">
                                  <p:stCondLst>
                                    <p:cond delay="250"/>
                                  </p:stCondLst>
                                  <p:childTnLst>
                                    <p:anim calcmode="lin" valueType="num">
                                      <p:cBhvr>
                                        <p:cTn id="12" dur="1250"/>
                                        <p:tgtEl>
                                          <p:spTgt spid="14"/>
                                        </p:tgtEl>
                                        <p:attrNameLst>
                                          <p:attrName>ppt_w</p:attrName>
                                        </p:attrNameLst>
                                      </p:cBhvr>
                                      <p:tavLst>
                                        <p:tav tm="0">
                                          <p:val>
                                            <p:strVal val="ppt_w"/>
                                          </p:val>
                                        </p:tav>
                                        <p:tav tm="100000">
                                          <p:val>
                                            <p:fltVal val="0"/>
                                          </p:val>
                                        </p:tav>
                                      </p:tavLst>
                                    </p:anim>
                                    <p:anim calcmode="lin" valueType="num">
                                      <p:cBhvr>
                                        <p:cTn id="13" dur="1250"/>
                                        <p:tgtEl>
                                          <p:spTgt spid="14"/>
                                        </p:tgtEl>
                                        <p:attrNameLst>
                                          <p:attrName>ppt_h</p:attrName>
                                        </p:attrNameLst>
                                      </p:cBhvr>
                                      <p:tavLst>
                                        <p:tav tm="0">
                                          <p:val>
                                            <p:strVal val="ppt_h"/>
                                          </p:val>
                                        </p:tav>
                                        <p:tav tm="100000">
                                          <p:val>
                                            <p:fltVal val="0"/>
                                          </p:val>
                                        </p:tav>
                                      </p:tavLst>
                                    </p:anim>
                                    <p:anim calcmode="lin" valueType="num">
                                      <p:cBhvr>
                                        <p:cTn id="14" dur="1250"/>
                                        <p:tgtEl>
                                          <p:spTgt spid="1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5" dur="1250"/>
                                        <p:tgtEl>
                                          <p:spTgt spid="1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6" dur="1" fill="hold">
                                          <p:stCondLst>
                                            <p:cond delay="1249"/>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par>
                                <p:cTn id="22" presetID="18" presetClass="emph" presetSubtype="0" fill="hold" grpId="1" nodeType="withEffect">
                                  <p:stCondLst>
                                    <p:cond delay="0"/>
                                  </p:stCondLst>
                                  <p:childTnLst>
                                    <p:set>
                                      <p:cBhvr override="childStyle">
                                        <p:cTn id="23" dur="500" fill="hold"/>
                                        <p:tgtEl>
                                          <p:spTgt spid="3"/>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0" presetClass="entr" presetSubtype="0" fill="hold" grpId="0" nodeType="withEffect">
                                  <p:stCondLst>
                                    <p:cond delay="400"/>
                                  </p:stCondLst>
                                  <p:childTnLst>
                                    <p:set>
                                      <p:cBhvr>
                                        <p:cTn id="28" dur="1" fill="hold">
                                          <p:stCondLst>
                                            <p:cond delay="0"/>
                                          </p:stCondLst>
                                        </p:cTn>
                                        <p:tgtEl>
                                          <p:spTgt spid="2"/>
                                        </p:tgtEl>
                                        <p:attrNameLst>
                                          <p:attrName>style.visibility</p:attrName>
                                        </p:attrNameLst>
                                      </p:cBhvr>
                                      <p:to>
                                        <p:strVal val="visible"/>
                                      </p:to>
                                    </p:set>
                                    <p:animEffect transition="in" filter="dissolve">
                                      <p:cBhvr>
                                        <p:cTn id="29" dur="500">
                                          <p:stCondLst>
                                            <p:cond delay="0"/>
                                          </p:stCondLst>
                                        </p:cTn>
                                        <p:tgtEl>
                                          <p:spTgt spid="2"/>
                                        </p:tgtEl>
                                      </p:cBhvr>
                                    </p:animEffect>
                                    <p:anim to="" calcmode="lin" valueType="num">
                                      <p:cBhvr>
                                        <p:cTn id="30" dur="500" fill="hold">
                                          <p:stCondLst>
                                            <p:cond delay="0"/>
                                          </p:stCondLst>
                                        </p:cTn>
                                        <p:tgtEl>
                                          <p:spTgt spid="2"/>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2"/>
                                        </p:tgtEl>
                                        <p:attrNameLst>
                                          <p:attrName>ppt_h</p:attrName>
                                        </p:attrNameLst>
                                      </p:cBhvr>
                                      <p:tavLst>
                                        <p:tav tm="0">
                                          <p:val>
                                            <p:strVal val="#ppt_h*4"/>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par>
                                <p:cTn id="37" presetID="18" presetClass="emph" presetSubtype="0" fill="hold" grpId="1" nodeType="withEffect">
                                  <p:stCondLst>
                                    <p:cond delay="0"/>
                                  </p:stCondLst>
                                  <p:childTnLst>
                                    <p:set>
                                      <p:cBhvr override="childStyle">
                                        <p:cTn id="38" dur="500" fill="hold"/>
                                        <p:tgtEl>
                                          <p:spTgt spid="9"/>
                                        </p:tgtEl>
                                        <p:attrNameLst>
                                          <p:attrName>style.textDecorationUnderline</p:attrName>
                                        </p:attrNameLst>
                                      </p:cBhvr>
                                      <p:to>
                                        <p:strVal val="true"/>
                                      </p:to>
                                    </p:set>
                                  </p:childTnLst>
                                </p:cTn>
                              </p:par>
                              <p:par>
                                <p:cTn id="39" presetID="22" presetClass="entr" presetSubtype="8"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par>
                                <p:cTn id="58" presetID="10" presetClass="entr" presetSubtype="0" fill="hold" grpId="0" nodeType="withEffect">
                                  <p:stCondLst>
                                    <p:cond delay="40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250"/>
                                        <p:tgtEl>
                                          <p:spTgt spid="22"/>
                                        </p:tgtEl>
                                      </p:cBhvr>
                                    </p:animEffect>
                                  </p:childTnLst>
                                </p:cTn>
                              </p:par>
                              <p:par>
                                <p:cTn id="61" presetID="10" presetClass="entr" presetSubtype="0" fill="hold" grpId="0" nodeType="withEffect">
                                  <p:stCondLst>
                                    <p:cond delay="40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250"/>
                                        <p:tgtEl>
                                          <p:spTgt spid="23"/>
                                        </p:tgtEl>
                                      </p:cBhvr>
                                    </p:animEffect>
                                  </p:childTnLst>
                                </p:cTn>
                              </p:par>
                              <p:par>
                                <p:cTn id="64" presetID="10" presetClass="entr" presetSubtype="0" fill="hold" grpId="0" nodeType="withEffect">
                                  <p:stCondLst>
                                    <p:cond delay="40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250"/>
                                        <p:tgtEl>
                                          <p:spTgt spid="24"/>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250"/>
                                        <p:tgtEl>
                                          <p:spTgt spid="25"/>
                                        </p:tgtEl>
                                      </p:cBhvr>
                                    </p:animEffect>
                                  </p:childTnLst>
                                </p:cTn>
                              </p:par>
                              <p:par>
                                <p:cTn id="70" presetID="10" presetClass="entr" presetSubtype="0" fill="hold" grpId="0" nodeType="withEffect">
                                  <p:stCondLst>
                                    <p:cond delay="40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250"/>
                                        <p:tgtEl>
                                          <p:spTgt spid="26"/>
                                        </p:tgtEl>
                                      </p:cBhvr>
                                    </p:animEffect>
                                  </p:childTnLst>
                                </p:cTn>
                              </p:par>
                              <p:par>
                                <p:cTn id="73" presetID="10" presetClass="entr" presetSubtype="0" fill="hold" grpId="0" nodeType="withEffect">
                                  <p:stCondLst>
                                    <p:cond delay="40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250"/>
                                        <p:tgtEl>
                                          <p:spTgt spid="27"/>
                                        </p:tgtEl>
                                      </p:cBhvr>
                                    </p:animEffect>
                                  </p:childTnLst>
                                </p:cTn>
                              </p:par>
                              <p:par>
                                <p:cTn id="76" presetID="10" presetClass="entr" presetSubtype="0" fill="hold" grpId="0" nodeType="withEffect">
                                  <p:stCondLst>
                                    <p:cond delay="40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250"/>
                                        <p:tgtEl>
                                          <p:spTgt spid="28"/>
                                        </p:tgtEl>
                                      </p:cBhvr>
                                    </p:animEffect>
                                  </p:childTnLst>
                                </p:cTn>
                              </p:par>
                              <p:par>
                                <p:cTn id="79" presetID="10" presetClass="entr" presetSubtype="0" fill="hold" grpId="0" nodeType="withEffect">
                                  <p:stCondLst>
                                    <p:cond delay="40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250"/>
                                        <p:tgtEl>
                                          <p:spTgt spid="29"/>
                                        </p:tgtEl>
                                      </p:cBhvr>
                                    </p:animEffect>
                                  </p:childTnLst>
                                </p:cTn>
                              </p:par>
                              <p:par>
                                <p:cTn id="82" presetID="42" presetClass="path" presetSubtype="0" accel="50000" decel="50000" fill="hold" grpId="2" nodeType="withEffect">
                                  <p:stCondLst>
                                    <p:cond delay="400"/>
                                  </p:stCondLst>
                                  <p:childTnLst>
                                    <p:animMotion origin="layout" path="M 5.55556E-7 -2.22222E-6 L 0.24653 -0.42592 " pathEditMode="relative" rAng="0" ptsTypes="AA">
                                      <p:cBhvr>
                                        <p:cTn id="83" dur="2000" fill="hold"/>
                                        <p:tgtEl>
                                          <p:spTgt spid="22"/>
                                        </p:tgtEl>
                                        <p:attrNameLst>
                                          <p:attrName>ppt_x</p:attrName>
                                          <p:attrName>ppt_y</p:attrName>
                                        </p:attrNameLst>
                                      </p:cBhvr>
                                      <p:rCtr x="12326" y="-21296"/>
                                    </p:animMotion>
                                  </p:childTnLst>
                                </p:cTn>
                              </p:par>
                              <p:par>
                                <p:cTn id="84" presetID="42" presetClass="path" presetSubtype="0" accel="50000" decel="50000" fill="hold" grpId="2" nodeType="withEffect">
                                  <p:stCondLst>
                                    <p:cond delay="400"/>
                                  </p:stCondLst>
                                  <p:childTnLst>
                                    <p:animMotion origin="layout" path="M -4.44444E-6 -3.7037E-6 L -0.70329 0.10834 " pathEditMode="relative" rAng="0" ptsTypes="AA">
                                      <p:cBhvr>
                                        <p:cTn id="85" dur="2000" fill="hold"/>
                                        <p:tgtEl>
                                          <p:spTgt spid="23"/>
                                        </p:tgtEl>
                                        <p:attrNameLst>
                                          <p:attrName>ppt_x</p:attrName>
                                          <p:attrName>ppt_y</p:attrName>
                                        </p:attrNameLst>
                                      </p:cBhvr>
                                      <p:rCtr x="-35174" y="5417"/>
                                    </p:animMotion>
                                  </p:childTnLst>
                                </p:cTn>
                              </p:par>
                              <p:par>
                                <p:cTn id="86" presetID="42" presetClass="path" presetSubtype="0" accel="50000" decel="50000" fill="hold" grpId="2" nodeType="withEffect">
                                  <p:stCondLst>
                                    <p:cond delay="400"/>
                                  </p:stCondLst>
                                  <p:childTnLst>
                                    <p:animMotion origin="layout" path="M -4.44444E-6 4.44444E-6 L 0.16893 0.01898 " pathEditMode="relative" rAng="0" ptsTypes="AA">
                                      <p:cBhvr>
                                        <p:cTn id="87" dur="2000" fill="hold"/>
                                        <p:tgtEl>
                                          <p:spTgt spid="24"/>
                                        </p:tgtEl>
                                        <p:attrNameLst>
                                          <p:attrName>ppt_x</p:attrName>
                                          <p:attrName>ppt_y</p:attrName>
                                        </p:attrNameLst>
                                      </p:cBhvr>
                                      <p:rCtr x="8438" y="949"/>
                                    </p:animMotion>
                                  </p:childTnLst>
                                </p:cTn>
                              </p:par>
                              <p:par>
                                <p:cTn id="88" presetID="42" presetClass="path" presetSubtype="0" accel="50000" decel="50000" fill="hold" grpId="2" nodeType="withEffect">
                                  <p:stCondLst>
                                    <p:cond delay="400"/>
                                  </p:stCondLst>
                                  <p:childTnLst>
                                    <p:animMotion origin="layout" path="M 5E-6 -4.07407E-6 L -0.46077 0.10834 " pathEditMode="relative" rAng="0" ptsTypes="AA">
                                      <p:cBhvr>
                                        <p:cTn id="89" dur="2000" fill="hold"/>
                                        <p:tgtEl>
                                          <p:spTgt spid="25"/>
                                        </p:tgtEl>
                                        <p:attrNameLst>
                                          <p:attrName>ppt_x</p:attrName>
                                          <p:attrName>ppt_y</p:attrName>
                                        </p:attrNameLst>
                                      </p:cBhvr>
                                      <p:rCtr x="-23038" y="5417"/>
                                    </p:animMotion>
                                  </p:childTnLst>
                                </p:cTn>
                              </p:par>
                              <p:par>
                                <p:cTn id="90" presetID="42" presetClass="path" presetSubtype="0" accel="50000" decel="50000" fill="hold" grpId="2" nodeType="withEffect">
                                  <p:stCondLst>
                                    <p:cond delay="400"/>
                                  </p:stCondLst>
                                  <p:childTnLst>
                                    <p:animMotion origin="layout" path="M -3.33333E-6 4.07407E-6 L 0.3599 0.01875 " pathEditMode="relative" rAng="0" ptsTypes="AA">
                                      <p:cBhvr>
                                        <p:cTn id="91" dur="2000" fill="hold"/>
                                        <p:tgtEl>
                                          <p:spTgt spid="26"/>
                                        </p:tgtEl>
                                        <p:attrNameLst>
                                          <p:attrName>ppt_x</p:attrName>
                                          <p:attrName>ppt_y</p:attrName>
                                        </p:attrNameLst>
                                      </p:cBhvr>
                                      <p:rCtr x="17986" y="926"/>
                                    </p:animMotion>
                                  </p:childTnLst>
                                </p:cTn>
                              </p:par>
                              <p:par>
                                <p:cTn id="92" presetID="42" presetClass="path" presetSubtype="0" accel="50000" decel="50000" fill="hold" grpId="2" nodeType="withEffect">
                                  <p:stCondLst>
                                    <p:cond delay="400"/>
                                  </p:stCondLst>
                                  <p:childTnLst>
                                    <p:animMotion origin="layout" path="M -5.55556E-7 -4.44444E-6 L -0.28142 0.197 " pathEditMode="relative" rAng="0" ptsTypes="AA">
                                      <p:cBhvr>
                                        <p:cTn id="93" dur="2000" fill="hold"/>
                                        <p:tgtEl>
                                          <p:spTgt spid="27"/>
                                        </p:tgtEl>
                                        <p:attrNameLst>
                                          <p:attrName>ppt_x</p:attrName>
                                          <p:attrName>ppt_y</p:attrName>
                                        </p:attrNameLst>
                                      </p:cBhvr>
                                      <p:rCtr x="-14080" y="9838"/>
                                    </p:animMotion>
                                  </p:childTnLst>
                                </p:cTn>
                              </p:par>
                              <p:par>
                                <p:cTn id="94" presetID="42" presetClass="path" presetSubtype="0" accel="50000" decel="50000" fill="hold" grpId="2" nodeType="withEffect">
                                  <p:stCondLst>
                                    <p:cond delay="400"/>
                                  </p:stCondLst>
                                  <p:childTnLst>
                                    <p:animMotion origin="layout" path="M 3.61111E-6 -1.85185E-6 L 0.5908 0.10834 " pathEditMode="relative" rAng="0" ptsTypes="AA">
                                      <p:cBhvr>
                                        <p:cTn id="95" dur="2000" fill="hold"/>
                                        <p:tgtEl>
                                          <p:spTgt spid="28"/>
                                        </p:tgtEl>
                                        <p:attrNameLst>
                                          <p:attrName>ppt_x</p:attrName>
                                          <p:attrName>ppt_y</p:attrName>
                                        </p:attrNameLst>
                                      </p:cBhvr>
                                      <p:rCtr x="29531" y="5417"/>
                                    </p:animMotion>
                                  </p:childTnLst>
                                </p:cTn>
                              </p:par>
                              <p:par>
                                <p:cTn id="96" presetID="42" presetClass="path" presetSubtype="0" accel="50000" decel="50000" fill="hold" grpId="2" nodeType="withEffect">
                                  <p:stCondLst>
                                    <p:cond delay="400"/>
                                  </p:stCondLst>
                                  <p:childTnLst>
                                    <p:animMotion origin="layout" path="M -4.44444E-6 -3.33333E-6 L -0.24444 0.19676 " pathEditMode="relative" rAng="0" ptsTypes="AA">
                                      <p:cBhvr>
                                        <p:cTn id="97" dur="2000" fill="hold"/>
                                        <p:tgtEl>
                                          <p:spTgt spid="29"/>
                                        </p:tgtEl>
                                        <p:attrNameLst>
                                          <p:attrName>ppt_x</p:attrName>
                                          <p:attrName>ppt_y</p:attrName>
                                        </p:attrNameLst>
                                      </p:cBhvr>
                                      <p:rCtr x="-12222" y="9838"/>
                                    </p:animMotion>
                                  </p:childTnLst>
                                </p:cTn>
                              </p:par>
                              <p:par>
                                <p:cTn id="98" presetID="10" presetClass="exit" presetSubtype="0" fill="hold" grpId="1" nodeType="withEffect">
                                  <p:stCondLst>
                                    <p:cond delay="400"/>
                                  </p:stCondLst>
                                  <p:childTnLst>
                                    <p:animEffect transition="out" filter="fade">
                                      <p:cBhvr>
                                        <p:cTn id="99" dur="1250"/>
                                        <p:tgtEl>
                                          <p:spTgt spid="3074"/>
                                        </p:tgtEl>
                                      </p:cBhvr>
                                    </p:animEffect>
                                    <p:set>
                                      <p:cBhvr>
                                        <p:cTn id="100" dur="1" fill="hold">
                                          <p:stCondLst>
                                            <p:cond delay="1249"/>
                                          </p:stCondLst>
                                        </p:cTn>
                                        <p:tgtEl>
                                          <p:spTgt spid="3074"/>
                                        </p:tgtEl>
                                        <p:attrNameLst>
                                          <p:attrName>style.visibility</p:attrName>
                                        </p:attrNameLst>
                                      </p:cBhvr>
                                      <p:to>
                                        <p:strVal val="hidden"/>
                                      </p:to>
                                    </p:set>
                                  </p:childTnLst>
                                </p:cTn>
                              </p:par>
                              <p:par>
                                <p:cTn id="101" presetID="10" presetClass="exit" presetSubtype="0" fill="hold" grpId="1" nodeType="withEffect">
                                  <p:stCondLst>
                                    <p:cond delay="400"/>
                                  </p:stCondLst>
                                  <p:childTnLst>
                                    <p:animEffect transition="out" filter="fade">
                                      <p:cBhvr>
                                        <p:cTn id="102" dur="500"/>
                                        <p:tgtEl>
                                          <p:spTgt spid="2"/>
                                        </p:tgtEl>
                                      </p:cBhvr>
                                    </p:animEffect>
                                    <p:set>
                                      <p:cBhvr>
                                        <p:cTn id="103" dur="1" fill="hold">
                                          <p:stCondLst>
                                            <p:cond delay="499"/>
                                          </p:stCondLst>
                                        </p:cTn>
                                        <p:tgtEl>
                                          <p:spTgt spid="2"/>
                                        </p:tgtEl>
                                        <p:attrNameLst>
                                          <p:attrName>style.visibility</p:attrName>
                                        </p:attrNameLst>
                                      </p:cBhvr>
                                      <p:to>
                                        <p:strVal val="hidden"/>
                                      </p:to>
                                    </p:set>
                                  </p:childTnLst>
                                </p:cTn>
                              </p:par>
                              <p:par>
                                <p:cTn id="104" presetID="10" presetClass="exit" presetSubtype="0" fill="hold" grpId="2" nodeType="withEffect">
                                  <p:stCondLst>
                                    <p:cond delay="400"/>
                                  </p:stCondLst>
                                  <p:childTnLst>
                                    <p:animEffect transition="out" filter="fade">
                                      <p:cBhvr>
                                        <p:cTn id="105" dur="500"/>
                                        <p:tgtEl>
                                          <p:spTgt spid="3"/>
                                        </p:tgtEl>
                                      </p:cBhvr>
                                    </p:animEffect>
                                    <p:set>
                                      <p:cBhvr>
                                        <p:cTn id="106" dur="1" fill="hold">
                                          <p:stCondLst>
                                            <p:cond delay="499"/>
                                          </p:stCondLst>
                                        </p:cTn>
                                        <p:tgtEl>
                                          <p:spTgt spid="3"/>
                                        </p:tgtEl>
                                        <p:attrNameLst>
                                          <p:attrName>style.visibility</p:attrName>
                                        </p:attrNameLst>
                                      </p:cBhvr>
                                      <p:to>
                                        <p:strVal val="hidden"/>
                                      </p:to>
                                    </p:set>
                                  </p:childTnLst>
                                </p:cTn>
                              </p:par>
                              <p:par>
                                <p:cTn id="107" presetID="10" presetClass="exit" presetSubtype="0" fill="hold" grpId="1" nodeType="withEffect">
                                  <p:stCondLst>
                                    <p:cond delay="400"/>
                                  </p:stCondLst>
                                  <p:childTnLst>
                                    <p:animEffect transition="out" filter="fade">
                                      <p:cBhvr>
                                        <p:cTn id="108" dur="500"/>
                                        <p:tgtEl>
                                          <p:spTgt spid="7"/>
                                        </p:tgtEl>
                                      </p:cBhvr>
                                    </p:animEffect>
                                    <p:set>
                                      <p:cBhvr>
                                        <p:cTn id="109" dur="1" fill="hold">
                                          <p:stCondLst>
                                            <p:cond delay="499"/>
                                          </p:stCondLst>
                                        </p:cTn>
                                        <p:tgtEl>
                                          <p:spTgt spid="7"/>
                                        </p:tgtEl>
                                        <p:attrNameLst>
                                          <p:attrName>style.visibility</p:attrName>
                                        </p:attrNameLst>
                                      </p:cBhvr>
                                      <p:to>
                                        <p:strVal val="hidden"/>
                                      </p:to>
                                    </p:set>
                                  </p:childTnLst>
                                </p:cTn>
                              </p:par>
                              <p:par>
                                <p:cTn id="110" presetID="10" presetClass="exit" presetSubtype="0" fill="hold" grpId="2" nodeType="withEffect">
                                  <p:stCondLst>
                                    <p:cond delay="400"/>
                                  </p:stCondLst>
                                  <p:childTnLst>
                                    <p:animEffect transition="out" filter="fade">
                                      <p:cBhvr>
                                        <p:cTn id="111" dur="500"/>
                                        <p:tgtEl>
                                          <p:spTgt spid="9"/>
                                        </p:tgtEl>
                                      </p:cBhvr>
                                    </p:animEffect>
                                    <p:set>
                                      <p:cBhvr>
                                        <p:cTn id="112" dur="1" fill="hold">
                                          <p:stCondLst>
                                            <p:cond delay="499"/>
                                          </p:stCondLst>
                                        </p:cTn>
                                        <p:tgtEl>
                                          <p:spTgt spid="9"/>
                                        </p:tgtEl>
                                        <p:attrNameLst>
                                          <p:attrName>style.visibility</p:attrName>
                                        </p:attrNameLst>
                                      </p:cBhvr>
                                      <p:to>
                                        <p:strVal val="hidden"/>
                                      </p:to>
                                    </p:set>
                                  </p:childTnLst>
                                </p:cTn>
                              </p:par>
                              <p:par>
                                <p:cTn id="113" presetID="10" presetClass="exit" presetSubtype="0" fill="hold" grpId="1" nodeType="withEffect">
                                  <p:stCondLst>
                                    <p:cond delay="400"/>
                                  </p:stCondLst>
                                  <p:childTnLst>
                                    <p:animEffect transition="out" filter="fade">
                                      <p:cBhvr>
                                        <p:cTn id="114" dur="500"/>
                                        <p:tgtEl>
                                          <p:spTgt spid="10"/>
                                        </p:tgtEl>
                                      </p:cBhvr>
                                    </p:animEffect>
                                    <p:set>
                                      <p:cBhvr>
                                        <p:cTn id="115" dur="1" fill="hold">
                                          <p:stCondLst>
                                            <p:cond delay="499"/>
                                          </p:stCondLst>
                                        </p:cTn>
                                        <p:tgtEl>
                                          <p:spTgt spid="10"/>
                                        </p:tgtEl>
                                        <p:attrNameLst>
                                          <p:attrName>style.visibility</p:attrName>
                                        </p:attrNameLst>
                                      </p:cBhvr>
                                      <p:to>
                                        <p:strVal val="hidden"/>
                                      </p:to>
                                    </p:set>
                                  </p:childTnLst>
                                </p:cTn>
                              </p:par>
                            </p:childTnLst>
                          </p:cTn>
                        </p:par>
                        <p:par>
                          <p:cTn id="116" fill="hold">
                            <p:stCondLst>
                              <p:cond delay="2400"/>
                            </p:stCondLst>
                            <p:childTnLst>
                              <p:par>
                                <p:cTn id="117" presetID="16" presetClass="entr" presetSubtype="26" fill="hold" grpId="0" nodeType="afterEffect">
                                  <p:stCondLst>
                                    <p:cond delay="0"/>
                                  </p:stCondLst>
                                  <p:childTnLst>
                                    <p:set>
                                      <p:cBhvr>
                                        <p:cTn id="118" dur="1" fill="hold">
                                          <p:stCondLst>
                                            <p:cond delay="0"/>
                                          </p:stCondLst>
                                        </p:cTn>
                                        <p:tgtEl>
                                          <p:spTgt spid="17"/>
                                        </p:tgtEl>
                                        <p:attrNameLst>
                                          <p:attrName>style.visibility</p:attrName>
                                        </p:attrNameLst>
                                      </p:cBhvr>
                                      <p:to>
                                        <p:strVal val="visible"/>
                                      </p:to>
                                    </p:set>
                                    <p:animEffect transition="in" filter="barn(inHorizontal)">
                                      <p:cBhvr>
                                        <p:cTn id="119" dur="500"/>
                                        <p:tgtEl>
                                          <p:spTgt spid="17"/>
                                        </p:tgtEl>
                                      </p:cBhvr>
                                    </p:animEffect>
                                  </p:childTnLst>
                                </p:cTn>
                              </p:par>
                              <p:par>
                                <p:cTn id="120" presetID="10" presetClass="exit" presetSubtype="0" fill="hold" grpId="1" nodeType="withEffect">
                                  <p:stCondLst>
                                    <p:cond delay="400"/>
                                  </p:stCondLst>
                                  <p:childTnLst>
                                    <p:animEffect transition="out" filter="fade">
                                      <p:cBhvr>
                                        <p:cTn id="121" dur="500"/>
                                        <p:tgtEl>
                                          <p:spTgt spid="22"/>
                                        </p:tgtEl>
                                      </p:cBhvr>
                                    </p:animEffect>
                                    <p:set>
                                      <p:cBhvr>
                                        <p:cTn id="122" dur="1" fill="hold">
                                          <p:stCondLst>
                                            <p:cond delay="499"/>
                                          </p:stCondLst>
                                        </p:cTn>
                                        <p:tgtEl>
                                          <p:spTgt spid="22"/>
                                        </p:tgtEl>
                                        <p:attrNameLst>
                                          <p:attrName>style.visibility</p:attrName>
                                        </p:attrNameLst>
                                      </p:cBhvr>
                                      <p:to>
                                        <p:strVal val="hidden"/>
                                      </p:to>
                                    </p:set>
                                  </p:childTnLst>
                                </p:cTn>
                              </p:par>
                              <p:par>
                                <p:cTn id="123" presetID="10" presetClass="exit" presetSubtype="0" fill="hold" grpId="1" nodeType="withEffect">
                                  <p:stCondLst>
                                    <p:cond delay="400"/>
                                  </p:stCondLst>
                                  <p:childTnLst>
                                    <p:animEffect transition="out" filter="fade">
                                      <p:cBhvr>
                                        <p:cTn id="124" dur="500"/>
                                        <p:tgtEl>
                                          <p:spTgt spid="23"/>
                                        </p:tgtEl>
                                      </p:cBhvr>
                                    </p:animEffect>
                                    <p:set>
                                      <p:cBhvr>
                                        <p:cTn id="125" dur="1" fill="hold">
                                          <p:stCondLst>
                                            <p:cond delay="499"/>
                                          </p:stCondLst>
                                        </p:cTn>
                                        <p:tgtEl>
                                          <p:spTgt spid="23"/>
                                        </p:tgtEl>
                                        <p:attrNameLst>
                                          <p:attrName>style.visibility</p:attrName>
                                        </p:attrNameLst>
                                      </p:cBhvr>
                                      <p:to>
                                        <p:strVal val="hidden"/>
                                      </p:to>
                                    </p:set>
                                  </p:childTnLst>
                                </p:cTn>
                              </p:par>
                              <p:par>
                                <p:cTn id="126" presetID="10" presetClass="exit" presetSubtype="0" fill="hold" grpId="1" nodeType="withEffect">
                                  <p:stCondLst>
                                    <p:cond delay="400"/>
                                  </p:stCondLst>
                                  <p:childTnLst>
                                    <p:animEffect transition="out" filter="fade">
                                      <p:cBhvr>
                                        <p:cTn id="127" dur="500"/>
                                        <p:tgtEl>
                                          <p:spTgt spid="24"/>
                                        </p:tgtEl>
                                      </p:cBhvr>
                                    </p:animEffect>
                                    <p:set>
                                      <p:cBhvr>
                                        <p:cTn id="128" dur="1" fill="hold">
                                          <p:stCondLst>
                                            <p:cond delay="499"/>
                                          </p:stCondLst>
                                        </p:cTn>
                                        <p:tgtEl>
                                          <p:spTgt spid="24"/>
                                        </p:tgtEl>
                                        <p:attrNameLst>
                                          <p:attrName>style.visibility</p:attrName>
                                        </p:attrNameLst>
                                      </p:cBhvr>
                                      <p:to>
                                        <p:strVal val="hidden"/>
                                      </p:to>
                                    </p:set>
                                  </p:childTnLst>
                                </p:cTn>
                              </p:par>
                              <p:par>
                                <p:cTn id="129" presetID="10" presetClass="exit" presetSubtype="0" fill="hold" grpId="1" nodeType="withEffect">
                                  <p:stCondLst>
                                    <p:cond delay="400"/>
                                  </p:stCondLst>
                                  <p:childTnLst>
                                    <p:animEffect transition="out" filter="fade">
                                      <p:cBhvr>
                                        <p:cTn id="130" dur="500"/>
                                        <p:tgtEl>
                                          <p:spTgt spid="25"/>
                                        </p:tgtEl>
                                      </p:cBhvr>
                                    </p:animEffect>
                                    <p:set>
                                      <p:cBhvr>
                                        <p:cTn id="131" dur="1" fill="hold">
                                          <p:stCondLst>
                                            <p:cond delay="499"/>
                                          </p:stCondLst>
                                        </p:cTn>
                                        <p:tgtEl>
                                          <p:spTgt spid="25"/>
                                        </p:tgtEl>
                                        <p:attrNameLst>
                                          <p:attrName>style.visibility</p:attrName>
                                        </p:attrNameLst>
                                      </p:cBhvr>
                                      <p:to>
                                        <p:strVal val="hidden"/>
                                      </p:to>
                                    </p:set>
                                  </p:childTnLst>
                                </p:cTn>
                              </p:par>
                              <p:par>
                                <p:cTn id="132" presetID="10" presetClass="exit" presetSubtype="0" fill="hold" grpId="1" nodeType="withEffect">
                                  <p:stCondLst>
                                    <p:cond delay="400"/>
                                  </p:stCondLst>
                                  <p:childTnLst>
                                    <p:animEffect transition="out" filter="fade">
                                      <p:cBhvr>
                                        <p:cTn id="133" dur="500"/>
                                        <p:tgtEl>
                                          <p:spTgt spid="26"/>
                                        </p:tgtEl>
                                      </p:cBhvr>
                                    </p:animEffect>
                                    <p:set>
                                      <p:cBhvr>
                                        <p:cTn id="134" dur="1" fill="hold">
                                          <p:stCondLst>
                                            <p:cond delay="499"/>
                                          </p:stCondLst>
                                        </p:cTn>
                                        <p:tgtEl>
                                          <p:spTgt spid="26"/>
                                        </p:tgtEl>
                                        <p:attrNameLst>
                                          <p:attrName>style.visibility</p:attrName>
                                        </p:attrNameLst>
                                      </p:cBhvr>
                                      <p:to>
                                        <p:strVal val="hidden"/>
                                      </p:to>
                                    </p:set>
                                  </p:childTnLst>
                                </p:cTn>
                              </p:par>
                              <p:par>
                                <p:cTn id="135" presetID="10" presetClass="exit" presetSubtype="0" fill="hold" grpId="1" nodeType="withEffect">
                                  <p:stCondLst>
                                    <p:cond delay="400"/>
                                  </p:stCondLst>
                                  <p:childTnLst>
                                    <p:animEffect transition="out" filter="fade">
                                      <p:cBhvr>
                                        <p:cTn id="136" dur="500"/>
                                        <p:tgtEl>
                                          <p:spTgt spid="27"/>
                                        </p:tgtEl>
                                      </p:cBhvr>
                                    </p:animEffect>
                                    <p:set>
                                      <p:cBhvr>
                                        <p:cTn id="137" dur="1" fill="hold">
                                          <p:stCondLst>
                                            <p:cond delay="499"/>
                                          </p:stCondLst>
                                        </p:cTn>
                                        <p:tgtEl>
                                          <p:spTgt spid="27"/>
                                        </p:tgtEl>
                                        <p:attrNameLst>
                                          <p:attrName>style.visibility</p:attrName>
                                        </p:attrNameLst>
                                      </p:cBhvr>
                                      <p:to>
                                        <p:strVal val="hidden"/>
                                      </p:to>
                                    </p:set>
                                  </p:childTnLst>
                                </p:cTn>
                              </p:par>
                              <p:par>
                                <p:cTn id="138" presetID="10" presetClass="exit" presetSubtype="0" fill="hold" grpId="1" nodeType="withEffect">
                                  <p:stCondLst>
                                    <p:cond delay="400"/>
                                  </p:stCondLst>
                                  <p:childTnLst>
                                    <p:animEffect transition="out" filter="fade">
                                      <p:cBhvr>
                                        <p:cTn id="139" dur="500"/>
                                        <p:tgtEl>
                                          <p:spTgt spid="28"/>
                                        </p:tgtEl>
                                      </p:cBhvr>
                                    </p:animEffect>
                                    <p:set>
                                      <p:cBhvr>
                                        <p:cTn id="140" dur="1" fill="hold">
                                          <p:stCondLst>
                                            <p:cond delay="499"/>
                                          </p:stCondLst>
                                        </p:cTn>
                                        <p:tgtEl>
                                          <p:spTgt spid="28"/>
                                        </p:tgtEl>
                                        <p:attrNameLst>
                                          <p:attrName>style.visibility</p:attrName>
                                        </p:attrNameLst>
                                      </p:cBhvr>
                                      <p:to>
                                        <p:strVal val="hidden"/>
                                      </p:to>
                                    </p:set>
                                  </p:childTnLst>
                                </p:cTn>
                              </p:par>
                              <p:par>
                                <p:cTn id="141" presetID="10" presetClass="exit" presetSubtype="0" fill="hold" grpId="1" nodeType="withEffect">
                                  <p:stCondLst>
                                    <p:cond delay="400"/>
                                  </p:stCondLst>
                                  <p:childTnLst>
                                    <p:animEffect transition="out" filter="fade">
                                      <p:cBhvr>
                                        <p:cTn id="142" dur="500"/>
                                        <p:tgtEl>
                                          <p:spTgt spid="29"/>
                                        </p:tgtEl>
                                      </p:cBhvr>
                                    </p:animEffect>
                                    <p:set>
                                      <p:cBhvr>
                                        <p:cTn id="143" dur="1" fill="hold">
                                          <p:stCondLst>
                                            <p:cond delay="499"/>
                                          </p:stCondLst>
                                        </p:cTn>
                                        <p:tgtEl>
                                          <p:spTgt spid="29"/>
                                        </p:tgtEl>
                                        <p:attrNameLst>
                                          <p:attrName>style.visibility</p:attrName>
                                        </p:attrNameLst>
                                      </p:cBhvr>
                                      <p:to>
                                        <p:strVal val="hidden"/>
                                      </p:to>
                                    </p:set>
                                  </p:childTnLst>
                                </p:cTn>
                              </p:par>
                            </p:childTnLst>
                          </p:cTn>
                        </p:par>
                        <p:par>
                          <p:cTn id="144" fill="hold">
                            <p:stCondLst>
                              <p:cond delay="3300"/>
                            </p:stCondLst>
                            <p:childTnLst>
                              <p:par>
                                <p:cTn id="145" presetID="22" presetClass="entr" presetSubtype="8" fill="hold" grpId="0" nodeType="afterEffect">
                                  <p:stCondLst>
                                    <p:cond delay="0"/>
                                  </p:stCondLst>
                                  <p:childTnLst>
                                    <p:set>
                                      <p:cBhvr>
                                        <p:cTn id="146" dur="1" fill="hold">
                                          <p:stCondLst>
                                            <p:cond delay="0"/>
                                          </p:stCondLst>
                                        </p:cTn>
                                        <p:tgtEl>
                                          <p:spTgt spid="18"/>
                                        </p:tgtEl>
                                        <p:attrNameLst>
                                          <p:attrName>style.visibility</p:attrName>
                                        </p:attrNameLst>
                                      </p:cBhvr>
                                      <p:to>
                                        <p:strVal val="visible"/>
                                      </p:to>
                                    </p:set>
                                    <p:animEffect transition="in" filter="wipe(left)">
                                      <p:cBhvr>
                                        <p:cTn id="147" dur="500"/>
                                        <p:tgtEl>
                                          <p:spTgt spid="18"/>
                                        </p:tgtEl>
                                      </p:cBhvr>
                                    </p:animEffect>
                                  </p:childTnLst>
                                </p:cTn>
                              </p:par>
                              <p:par>
                                <p:cTn id="148" presetID="22" presetClass="entr" presetSubtype="2" fill="hold" grpId="0" nodeType="withEffect">
                                  <p:stCondLst>
                                    <p:cond delay="0"/>
                                  </p:stCondLst>
                                  <p:childTnLst>
                                    <p:set>
                                      <p:cBhvr>
                                        <p:cTn id="149" dur="1" fill="hold">
                                          <p:stCondLst>
                                            <p:cond delay="0"/>
                                          </p:stCondLst>
                                        </p:cTn>
                                        <p:tgtEl>
                                          <p:spTgt spid="20"/>
                                        </p:tgtEl>
                                        <p:attrNameLst>
                                          <p:attrName>style.visibility</p:attrName>
                                        </p:attrNameLst>
                                      </p:cBhvr>
                                      <p:to>
                                        <p:strVal val="visible"/>
                                      </p:to>
                                    </p:set>
                                    <p:animEffect transition="in" filter="wipe(right)">
                                      <p:cBhvr>
                                        <p:cTn id="150" dur="500"/>
                                        <p:tgtEl>
                                          <p:spTgt spid="20"/>
                                        </p:tgtEl>
                                      </p:cBhvr>
                                    </p:animEffect>
                                  </p:childTnLst>
                                </p:cTn>
                              </p:par>
                            </p:childTnLst>
                          </p:cTn>
                        </p:par>
                        <p:par>
                          <p:cTn id="151" fill="hold">
                            <p:stCondLst>
                              <p:cond delay="3800"/>
                            </p:stCondLst>
                            <p:childTnLst>
                              <p:par>
                                <p:cTn id="152" presetID="22" presetClass="entr" presetSubtype="8" fill="hold" grpId="0" nodeType="afterEffect">
                                  <p:stCondLst>
                                    <p:cond delay="0"/>
                                  </p:stCondLst>
                                  <p:childTnLst>
                                    <p:set>
                                      <p:cBhvr>
                                        <p:cTn id="153" dur="1" fill="hold">
                                          <p:stCondLst>
                                            <p:cond delay="0"/>
                                          </p:stCondLst>
                                        </p:cTn>
                                        <p:tgtEl>
                                          <p:spTgt spid="19"/>
                                        </p:tgtEl>
                                        <p:attrNameLst>
                                          <p:attrName>style.visibility</p:attrName>
                                        </p:attrNameLst>
                                      </p:cBhvr>
                                      <p:to>
                                        <p:strVal val="visible"/>
                                      </p:to>
                                    </p:set>
                                    <p:animEffect transition="in" filter="wipe(left)">
                                      <p:cBhvr>
                                        <p:cTn id="154" dur="500"/>
                                        <p:tgtEl>
                                          <p:spTgt spid="19"/>
                                        </p:tgtEl>
                                      </p:cBhvr>
                                    </p:animEffect>
                                  </p:childTnLst>
                                </p:cTn>
                              </p:par>
                              <p:par>
                                <p:cTn id="155" presetID="22" presetClass="entr" presetSubtype="2" fill="hold" grpId="0" nodeType="withEffect">
                                  <p:stCondLst>
                                    <p:cond delay="0"/>
                                  </p:stCondLst>
                                  <p:childTnLst>
                                    <p:set>
                                      <p:cBhvr>
                                        <p:cTn id="156" dur="1" fill="hold">
                                          <p:stCondLst>
                                            <p:cond delay="0"/>
                                          </p:stCondLst>
                                        </p:cTn>
                                        <p:tgtEl>
                                          <p:spTgt spid="21"/>
                                        </p:tgtEl>
                                        <p:attrNameLst>
                                          <p:attrName>style.visibility</p:attrName>
                                        </p:attrNameLst>
                                      </p:cBhvr>
                                      <p:to>
                                        <p:strVal val="visible"/>
                                      </p:to>
                                    </p:set>
                                    <p:animEffect transition="in" filter="wipe(right)">
                                      <p:cBhvr>
                                        <p:cTn id="157" dur="500"/>
                                        <p:tgtEl>
                                          <p:spTgt spid="21"/>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1" fill="hold" grpId="0" nodeType="clickEffect">
                                  <p:stCondLst>
                                    <p:cond delay="0"/>
                                  </p:stCondLst>
                                  <p:childTnLst>
                                    <p:set>
                                      <p:cBhvr>
                                        <p:cTn id="161" dur="1" fill="hold">
                                          <p:stCondLst>
                                            <p:cond delay="0"/>
                                          </p:stCondLst>
                                        </p:cTn>
                                        <p:tgtEl>
                                          <p:spTgt spid="3118"/>
                                        </p:tgtEl>
                                        <p:attrNameLst>
                                          <p:attrName>style.visibility</p:attrName>
                                        </p:attrNameLst>
                                      </p:cBhvr>
                                      <p:to>
                                        <p:strVal val="visible"/>
                                      </p:to>
                                    </p:set>
                                    <p:animEffect transition="in" filter="wipe(up)">
                                      <p:cBhvr>
                                        <p:cTn id="162" dur="500"/>
                                        <p:tgtEl>
                                          <p:spTgt spid="3118"/>
                                        </p:tgtEl>
                                      </p:cBhvr>
                                    </p:animEffect>
                                  </p:childTnLst>
                                </p:cTn>
                              </p:par>
                            </p:childTnLst>
                          </p:cTn>
                        </p:par>
                      </p:childTnLst>
                    </p:cTn>
                  </p:par>
                  <p:par>
                    <p:cTn id="163" fill="hold">
                      <p:stCondLst>
                        <p:cond delay="indefinite"/>
                      </p:stCondLst>
                      <p:childTnLst>
                        <p:par>
                          <p:cTn id="164" fill="hold">
                            <p:stCondLst>
                              <p:cond delay="0"/>
                            </p:stCondLst>
                            <p:childTnLst>
                              <p:par>
                                <p:cTn id="165" presetID="2" presetClass="exit" presetSubtype="2" fill="hold" grpId="1" nodeType="clickEffect">
                                  <p:stCondLst>
                                    <p:cond delay="0"/>
                                  </p:stCondLst>
                                  <p:childTnLst>
                                    <p:anim calcmode="lin" valueType="num">
                                      <p:cBhvr additive="base">
                                        <p:cTn id="166" dur="500"/>
                                        <p:tgtEl>
                                          <p:spTgt spid="3118"/>
                                        </p:tgtEl>
                                        <p:attrNameLst>
                                          <p:attrName>ppt_x</p:attrName>
                                        </p:attrNameLst>
                                      </p:cBhvr>
                                      <p:tavLst>
                                        <p:tav tm="0">
                                          <p:val>
                                            <p:strVal val="ppt_x"/>
                                          </p:val>
                                        </p:tav>
                                        <p:tav tm="100000">
                                          <p:val>
                                            <p:strVal val="1+ppt_w/2"/>
                                          </p:val>
                                        </p:tav>
                                      </p:tavLst>
                                    </p:anim>
                                    <p:anim calcmode="lin" valueType="num">
                                      <p:cBhvr additive="base">
                                        <p:cTn id="167" dur="500"/>
                                        <p:tgtEl>
                                          <p:spTgt spid="3118"/>
                                        </p:tgtEl>
                                        <p:attrNameLst>
                                          <p:attrName>ppt_y</p:attrName>
                                        </p:attrNameLst>
                                      </p:cBhvr>
                                      <p:tavLst>
                                        <p:tav tm="0">
                                          <p:val>
                                            <p:strVal val="ppt_y"/>
                                          </p:val>
                                        </p:tav>
                                        <p:tav tm="100000">
                                          <p:val>
                                            <p:strVal val="ppt_y"/>
                                          </p:val>
                                        </p:tav>
                                      </p:tavLst>
                                    </p:anim>
                                    <p:set>
                                      <p:cBhvr>
                                        <p:cTn id="168" dur="1" fill="hold">
                                          <p:stCondLst>
                                            <p:cond delay="499"/>
                                          </p:stCondLst>
                                        </p:cTn>
                                        <p:tgtEl>
                                          <p:spTgt spid="3118"/>
                                        </p:tgtEl>
                                        <p:attrNameLst>
                                          <p:attrName>style.visibility</p:attrName>
                                        </p:attrNameLst>
                                      </p:cBhvr>
                                      <p:to>
                                        <p:strVal val="hidden"/>
                                      </p:to>
                                    </p:set>
                                  </p:childTnLst>
                                </p:cTn>
                              </p:par>
                              <p:par>
                                <p:cTn id="169" presetID="2" presetClass="exit" presetSubtype="2" fill="hold" grpId="1" nodeType="withEffect">
                                  <p:stCondLst>
                                    <p:cond delay="0"/>
                                  </p:stCondLst>
                                  <p:childTnLst>
                                    <p:anim calcmode="lin" valueType="num">
                                      <p:cBhvr additive="base">
                                        <p:cTn id="170" dur="750"/>
                                        <p:tgtEl>
                                          <p:spTgt spid="17"/>
                                        </p:tgtEl>
                                        <p:attrNameLst>
                                          <p:attrName>ppt_x</p:attrName>
                                        </p:attrNameLst>
                                      </p:cBhvr>
                                      <p:tavLst>
                                        <p:tav tm="0">
                                          <p:val>
                                            <p:strVal val="ppt_x"/>
                                          </p:val>
                                        </p:tav>
                                        <p:tav tm="100000">
                                          <p:val>
                                            <p:strVal val="1+ppt_w/2"/>
                                          </p:val>
                                        </p:tav>
                                      </p:tavLst>
                                    </p:anim>
                                    <p:anim calcmode="lin" valueType="num">
                                      <p:cBhvr additive="base">
                                        <p:cTn id="171" dur="750"/>
                                        <p:tgtEl>
                                          <p:spTgt spid="17"/>
                                        </p:tgtEl>
                                        <p:attrNameLst>
                                          <p:attrName>ppt_y</p:attrName>
                                        </p:attrNameLst>
                                      </p:cBhvr>
                                      <p:tavLst>
                                        <p:tav tm="0">
                                          <p:val>
                                            <p:strVal val="ppt_y"/>
                                          </p:val>
                                        </p:tav>
                                        <p:tav tm="100000">
                                          <p:val>
                                            <p:strVal val="ppt_y"/>
                                          </p:val>
                                        </p:tav>
                                      </p:tavLst>
                                    </p:anim>
                                    <p:set>
                                      <p:cBhvr>
                                        <p:cTn id="172" dur="1" fill="hold">
                                          <p:stCondLst>
                                            <p:cond delay="749"/>
                                          </p:stCondLst>
                                        </p:cTn>
                                        <p:tgtEl>
                                          <p:spTgt spid="17"/>
                                        </p:tgtEl>
                                        <p:attrNameLst>
                                          <p:attrName>style.visibility</p:attrName>
                                        </p:attrNameLst>
                                      </p:cBhvr>
                                      <p:to>
                                        <p:strVal val="hidden"/>
                                      </p:to>
                                    </p:set>
                                  </p:childTnLst>
                                </p:cTn>
                              </p:par>
                              <p:par>
                                <p:cTn id="173" presetID="2" presetClass="exit" presetSubtype="2" fill="hold" grpId="1" nodeType="withEffect">
                                  <p:stCondLst>
                                    <p:cond delay="0"/>
                                  </p:stCondLst>
                                  <p:childTnLst>
                                    <p:anim calcmode="lin" valueType="num">
                                      <p:cBhvr additive="base">
                                        <p:cTn id="174" dur="600"/>
                                        <p:tgtEl>
                                          <p:spTgt spid="18"/>
                                        </p:tgtEl>
                                        <p:attrNameLst>
                                          <p:attrName>ppt_x</p:attrName>
                                        </p:attrNameLst>
                                      </p:cBhvr>
                                      <p:tavLst>
                                        <p:tav tm="0">
                                          <p:val>
                                            <p:strVal val="ppt_x"/>
                                          </p:val>
                                        </p:tav>
                                        <p:tav tm="100000">
                                          <p:val>
                                            <p:strVal val="1+ppt_w/2"/>
                                          </p:val>
                                        </p:tav>
                                      </p:tavLst>
                                    </p:anim>
                                    <p:anim calcmode="lin" valueType="num">
                                      <p:cBhvr additive="base">
                                        <p:cTn id="175" dur="600"/>
                                        <p:tgtEl>
                                          <p:spTgt spid="18"/>
                                        </p:tgtEl>
                                        <p:attrNameLst>
                                          <p:attrName>ppt_y</p:attrName>
                                        </p:attrNameLst>
                                      </p:cBhvr>
                                      <p:tavLst>
                                        <p:tav tm="0">
                                          <p:val>
                                            <p:strVal val="ppt_y"/>
                                          </p:val>
                                        </p:tav>
                                        <p:tav tm="100000">
                                          <p:val>
                                            <p:strVal val="ppt_y"/>
                                          </p:val>
                                        </p:tav>
                                      </p:tavLst>
                                    </p:anim>
                                    <p:set>
                                      <p:cBhvr>
                                        <p:cTn id="176" dur="1" fill="hold">
                                          <p:stCondLst>
                                            <p:cond delay="599"/>
                                          </p:stCondLst>
                                        </p:cTn>
                                        <p:tgtEl>
                                          <p:spTgt spid="18"/>
                                        </p:tgtEl>
                                        <p:attrNameLst>
                                          <p:attrName>style.visibility</p:attrName>
                                        </p:attrNameLst>
                                      </p:cBhvr>
                                      <p:to>
                                        <p:strVal val="hidden"/>
                                      </p:to>
                                    </p:set>
                                  </p:childTnLst>
                                </p:cTn>
                              </p:par>
                              <p:par>
                                <p:cTn id="177" presetID="2" presetClass="exit" presetSubtype="2" fill="hold" grpId="1" nodeType="withEffect">
                                  <p:stCondLst>
                                    <p:cond delay="0"/>
                                  </p:stCondLst>
                                  <p:childTnLst>
                                    <p:anim calcmode="lin" valueType="num">
                                      <p:cBhvr additive="base">
                                        <p:cTn id="178" dur="600"/>
                                        <p:tgtEl>
                                          <p:spTgt spid="19"/>
                                        </p:tgtEl>
                                        <p:attrNameLst>
                                          <p:attrName>ppt_x</p:attrName>
                                        </p:attrNameLst>
                                      </p:cBhvr>
                                      <p:tavLst>
                                        <p:tav tm="0">
                                          <p:val>
                                            <p:strVal val="ppt_x"/>
                                          </p:val>
                                        </p:tav>
                                        <p:tav tm="100000">
                                          <p:val>
                                            <p:strVal val="1+ppt_w/2"/>
                                          </p:val>
                                        </p:tav>
                                      </p:tavLst>
                                    </p:anim>
                                    <p:anim calcmode="lin" valueType="num">
                                      <p:cBhvr additive="base">
                                        <p:cTn id="179" dur="600"/>
                                        <p:tgtEl>
                                          <p:spTgt spid="19"/>
                                        </p:tgtEl>
                                        <p:attrNameLst>
                                          <p:attrName>ppt_y</p:attrName>
                                        </p:attrNameLst>
                                      </p:cBhvr>
                                      <p:tavLst>
                                        <p:tav tm="0">
                                          <p:val>
                                            <p:strVal val="ppt_y"/>
                                          </p:val>
                                        </p:tav>
                                        <p:tav tm="100000">
                                          <p:val>
                                            <p:strVal val="ppt_y"/>
                                          </p:val>
                                        </p:tav>
                                      </p:tavLst>
                                    </p:anim>
                                    <p:set>
                                      <p:cBhvr>
                                        <p:cTn id="180" dur="1" fill="hold">
                                          <p:stCondLst>
                                            <p:cond delay="599"/>
                                          </p:stCondLst>
                                        </p:cTn>
                                        <p:tgtEl>
                                          <p:spTgt spid="19"/>
                                        </p:tgtEl>
                                        <p:attrNameLst>
                                          <p:attrName>style.visibility</p:attrName>
                                        </p:attrNameLst>
                                      </p:cBhvr>
                                      <p:to>
                                        <p:strVal val="hidden"/>
                                      </p:to>
                                    </p:set>
                                  </p:childTnLst>
                                </p:cTn>
                              </p:par>
                              <p:par>
                                <p:cTn id="181" presetID="2" presetClass="exit" presetSubtype="2" fill="hold" grpId="1" nodeType="withEffect">
                                  <p:stCondLst>
                                    <p:cond delay="0"/>
                                  </p:stCondLst>
                                  <p:childTnLst>
                                    <p:anim calcmode="lin" valueType="num">
                                      <p:cBhvr additive="base">
                                        <p:cTn id="182" dur="250"/>
                                        <p:tgtEl>
                                          <p:spTgt spid="20"/>
                                        </p:tgtEl>
                                        <p:attrNameLst>
                                          <p:attrName>ppt_x</p:attrName>
                                        </p:attrNameLst>
                                      </p:cBhvr>
                                      <p:tavLst>
                                        <p:tav tm="0">
                                          <p:val>
                                            <p:strVal val="ppt_x"/>
                                          </p:val>
                                        </p:tav>
                                        <p:tav tm="100000">
                                          <p:val>
                                            <p:strVal val="1+ppt_w/2"/>
                                          </p:val>
                                        </p:tav>
                                      </p:tavLst>
                                    </p:anim>
                                    <p:anim calcmode="lin" valueType="num">
                                      <p:cBhvr additive="base">
                                        <p:cTn id="183" dur="250"/>
                                        <p:tgtEl>
                                          <p:spTgt spid="20"/>
                                        </p:tgtEl>
                                        <p:attrNameLst>
                                          <p:attrName>ppt_y</p:attrName>
                                        </p:attrNameLst>
                                      </p:cBhvr>
                                      <p:tavLst>
                                        <p:tav tm="0">
                                          <p:val>
                                            <p:strVal val="ppt_y"/>
                                          </p:val>
                                        </p:tav>
                                        <p:tav tm="100000">
                                          <p:val>
                                            <p:strVal val="ppt_y"/>
                                          </p:val>
                                        </p:tav>
                                      </p:tavLst>
                                    </p:anim>
                                    <p:set>
                                      <p:cBhvr>
                                        <p:cTn id="184" dur="1" fill="hold">
                                          <p:stCondLst>
                                            <p:cond delay="249"/>
                                          </p:stCondLst>
                                        </p:cTn>
                                        <p:tgtEl>
                                          <p:spTgt spid="20"/>
                                        </p:tgtEl>
                                        <p:attrNameLst>
                                          <p:attrName>style.visibility</p:attrName>
                                        </p:attrNameLst>
                                      </p:cBhvr>
                                      <p:to>
                                        <p:strVal val="hidden"/>
                                      </p:to>
                                    </p:set>
                                  </p:childTnLst>
                                </p:cTn>
                              </p:par>
                              <p:par>
                                <p:cTn id="185" presetID="2" presetClass="exit" presetSubtype="2" fill="hold" grpId="1" nodeType="withEffect">
                                  <p:stCondLst>
                                    <p:cond delay="0"/>
                                  </p:stCondLst>
                                  <p:childTnLst>
                                    <p:anim calcmode="lin" valueType="num">
                                      <p:cBhvr additive="base">
                                        <p:cTn id="186" dur="250"/>
                                        <p:tgtEl>
                                          <p:spTgt spid="21"/>
                                        </p:tgtEl>
                                        <p:attrNameLst>
                                          <p:attrName>ppt_x</p:attrName>
                                        </p:attrNameLst>
                                      </p:cBhvr>
                                      <p:tavLst>
                                        <p:tav tm="0">
                                          <p:val>
                                            <p:strVal val="ppt_x"/>
                                          </p:val>
                                        </p:tav>
                                        <p:tav tm="100000">
                                          <p:val>
                                            <p:strVal val="1+ppt_w/2"/>
                                          </p:val>
                                        </p:tav>
                                      </p:tavLst>
                                    </p:anim>
                                    <p:anim calcmode="lin" valueType="num">
                                      <p:cBhvr additive="base">
                                        <p:cTn id="187" dur="250"/>
                                        <p:tgtEl>
                                          <p:spTgt spid="21"/>
                                        </p:tgtEl>
                                        <p:attrNameLst>
                                          <p:attrName>ppt_y</p:attrName>
                                        </p:attrNameLst>
                                      </p:cBhvr>
                                      <p:tavLst>
                                        <p:tav tm="0">
                                          <p:val>
                                            <p:strVal val="ppt_y"/>
                                          </p:val>
                                        </p:tav>
                                        <p:tav tm="100000">
                                          <p:val>
                                            <p:strVal val="ppt_y"/>
                                          </p:val>
                                        </p:tav>
                                      </p:tavLst>
                                    </p:anim>
                                    <p:set>
                                      <p:cBhvr>
                                        <p:cTn id="188" dur="1" fill="hold">
                                          <p:stCondLst>
                                            <p:cond delay="249"/>
                                          </p:stCondLst>
                                        </p:cTn>
                                        <p:tgtEl>
                                          <p:spTgt spid="21"/>
                                        </p:tgtEl>
                                        <p:attrNameLst>
                                          <p:attrName>style.visibility</p:attrName>
                                        </p:attrNameLst>
                                      </p:cBhvr>
                                      <p:to>
                                        <p:strVal val="hidden"/>
                                      </p:to>
                                    </p:set>
                                  </p:childTnLst>
                                </p:cTn>
                              </p:par>
                              <p:par>
                                <p:cTn id="189" presetID="2" presetClass="entr" presetSubtype="8" fill="hold" grpId="0" nodeType="withEffect">
                                  <p:stCondLst>
                                    <p:cond delay="100"/>
                                  </p:stCondLst>
                                  <p:childTnLst>
                                    <p:set>
                                      <p:cBhvr>
                                        <p:cTn id="190" dur="1" fill="hold">
                                          <p:stCondLst>
                                            <p:cond delay="0"/>
                                          </p:stCondLst>
                                        </p:cTn>
                                        <p:tgtEl>
                                          <p:spTgt spid="3090"/>
                                        </p:tgtEl>
                                        <p:attrNameLst>
                                          <p:attrName>style.visibility</p:attrName>
                                        </p:attrNameLst>
                                      </p:cBhvr>
                                      <p:to>
                                        <p:strVal val="visible"/>
                                      </p:to>
                                    </p:set>
                                    <p:anim calcmode="lin" valueType="num">
                                      <p:cBhvr additive="base">
                                        <p:cTn id="191" dur="750" fill="hold"/>
                                        <p:tgtEl>
                                          <p:spTgt spid="3090"/>
                                        </p:tgtEl>
                                        <p:attrNameLst>
                                          <p:attrName>ppt_x</p:attrName>
                                        </p:attrNameLst>
                                      </p:cBhvr>
                                      <p:tavLst>
                                        <p:tav tm="0">
                                          <p:val>
                                            <p:strVal val="0-#ppt_w/2"/>
                                          </p:val>
                                        </p:tav>
                                        <p:tav tm="100000">
                                          <p:val>
                                            <p:strVal val="#ppt_x"/>
                                          </p:val>
                                        </p:tav>
                                      </p:tavLst>
                                    </p:anim>
                                    <p:anim calcmode="lin" valueType="num">
                                      <p:cBhvr additive="base">
                                        <p:cTn id="192" dur="750" fill="hold"/>
                                        <p:tgtEl>
                                          <p:spTgt spid="3090"/>
                                        </p:tgtEl>
                                        <p:attrNameLst>
                                          <p:attrName>ppt_y</p:attrName>
                                        </p:attrNameLst>
                                      </p:cBhvr>
                                      <p:tavLst>
                                        <p:tav tm="0">
                                          <p:val>
                                            <p:strVal val="#ppt_y"/>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grpId="0" nodeType="clickEffect">
                                  <p:stCondLst>
                                    <p:cond delay="0"/>
                                  </p:stCondLst>
                                  <p:childTnLst>
                                    <p:set>
                                      <p:cBhvr>
                                        <p:cTn id="196" dur="1" fill="hold">
                                          <p:stCondLst>
                                            <p:cond delay="0"/>
                                          </p:stCondLst>
                                        </p:cTn>
                                        <p:tgtEl>
                                          <p:spTgt spid="3096"/>
                                        </p:tgtEl>
                                        <p:attrNameLst>
                                          <p:attrName>style.visibility</p:attrName>
                                        </p:attrNameLst>
                                      </p:cBhvr>
                                      <p:to>
                                        <p:strVal val="visible"/>
                                      </p:to>
                                    </p:set>
                                    <p:animEffect transition="in" filter="fade">
                                      <p:cBhvr>
                                        <p:cTn id="197" dur="250"/>
                                        <p:tgtEl>
                                          <p:spTgt spid="3096"/>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3097"/>
                                        </p:tgtEl>
                                        <p:attrNameLst>
                                          <p:attrName>style.visibility</p:attrName>
                                        </p:attrNameLst>
                                      </p:cBhvr>
                                      <p:to>
                                        <p:strVal val="visible"/>
                                      </p:to>
                                    </p:set>
                                    <p:animEffect transition="in" filter="fade">
                                      <p:cBhvr>
                                        <p:cTn id="200" dur="250"/>
                                        <p:tgtEl>
                                          <p:spTgt spid="3097"/>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3098"/>
                                        </p:tgtEl>
                                        <p:attrNameLst>
                                          <p:attrName>style.visibility</p:attrName>
                                        </p:attrNameLst>
                                      </p:cBhvr>
                                      <p:to>
                                        <p:strVal val="visible"/>
                                      </p:to>
                                    </p:set>
                                    <p:animEffect transition="in" filter="fade">
                                      <p:cBhvr>
                                        <p:cTn id="203" dur="250"/>
                                        <p:tgtEl>
                                          <p:spTgt spid="3098"/>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3099"/>
                                        </p:tgtEl>
                                        <p:attrNameLst>
                                          <p:attrName>style.visibility</p:attrName>
                                        </p:attrNameLst>
                                      </p:cBhvr>
                                      <p:to>
                                        <p:strVal val="visible"/>
                                      </p:to>
                                    </p:set>
                                    <p:animEffect transition="in" filter="fade">
                                      <p:cBhvr>
                                        <p:cTn id="206" dur="250"/>
                                        <p:tgtEl>
                                          <p:spTgt spid="3099"/>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3100"/>
                                        </p:tgtEl>
                                        <p:attrNameLst>
                                          <p:attrName>style.visibility</p:attrName>
                                        </p:attrNameLst>
                                      </p:cBhvr>
                                      <p:to>
                                        <p:strVal val="visible"/>
                                      </p:to>
                                    </p:set>
                                    <p:animEffect transition="in" filter="fade">
                                      <p:cBhvr>
                                        <p:cTn id="209" dur="250"/>
                                        <p:tgtEl>
                                          <p:spTgt spid="3100"/>
                                        </p:tgtEl>
                                      </p:cBhvr>
                                    </p:animEffect>
                                  </p:childTnLst>
                                </p:cTn>
                              </p:par>
                              <p:par>
                                <p:cTn id="210" presetID="10" presetClass="entr" presetSubtype="0" fill="hold" grpId="0" nodeType="withEffect">
                                  <p:stCondLst>
                                    <p:cond delay="0"/>
                                  </p:stCondLst>
                                  <p:childTnLst>
                                    <p:set>
                                      <p:cBhvr>
                                        <p:cTn id="211" dur="1" fill="hold">
                                          <p:stCondLst>
                                            <p:cond delay="0"/>
                                          </p:stCondLst>
                                        </p:cTn>
                                        <p:tgtEl>
                                          <p:spTgt spid="3101"/>
                                        </p:tgtEl>
                                        <p:attrNameLst>
                                          <p:attrName>style.visibility</p:attrName>
                                        </p:attrNameLst>
                                      </p:cBhvr>
                                      <p:to>
                                        <p:strVal val="visible"/>
                                      </p:to>
                                    </p:set>
                                    <p:animEffect transition="in" filter="fade">
                                      <p:cBhvr>
                                        <p:cTn id="212" dur="250"/>
                                        <p:tgtEl>
                                          <p:spTgt spid="3101"/>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3102"/>
                                        </p:tgtEl>
                                        <p:attrNameLst>
                                          <p:attrName>style.visibility</p:attrName>
                                        </p:attrNameLst>
                                      </p:cBhvr>
                                      <p:to>
                                        <p:strVal val="visible"/>
                                      </p:to>
                                    </p:set>
                                    <p:animEffect transition="in" filter="fade">
                                      <p:cBhvr>
                                        <p:cTn id="215" dur="250"/>
                                        <p:tgtEl>
                                          <p:spTgt spid="3102"/>
                                        </p:tgtEl>
                                      </p:cBhvr>
                                    </p:animEffect>
                                  </p:childTnLst>
                                </p:cTn>
                              </p:par>
                              <p:par>
                                <p:cTn id="216" presetID="10" presetClass="entr" presetSubtype="0" fill="hold" grpId="0" nodeType="withEffect">
                                  <p:stCondLst>
                                    <p:cond delay="0"/>
                                  </p:stCondLst>
                                  <p:childTnLst>
                                    <p:set>
                                      <p:cBhvr>
                                        <p:cTn id="217" dur="1" fill="hold">
                                          <p:stCondLst>
                                            <p:cond delay="0"/>
                                          </p:stCondLst>
                                        </p:cTn>
                                        <p:tgtEl>
                                          <p:spTgt spid="3103"/>
                                        </p:tgtEl>
                                        <p:attrNameLst>
                                          <p:attrName>style.visibility</p:attrName>
                                        </p:attrNameLst>
                                      </p:cBhvr>
                                      <p:to>
                                        <p:strVal val="visible"/>
                                      </p:to>
                                    </p:set>
                                    <p:animEffect transition="in" filter="fade">
                                      <p:cBhvr>
                                        <p:cTn id="218" dur="250"/>
                                        <p:tgtEl>
                                          <p:spTgt spid="3103"/>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3104"/>
                                        </p:tgtEl>
                                        <p:attrNameLst>
                                          <p:attrName>style.visibility</p:attrName>
                                        </p:attrNameLst>
                                      </p:cBhvr>
                                      <p:to>
                                        <p:strVal val="visible"/>
                                      </p:to>
                                    </p:set>
                                    <p:animEffect transition="in" filter="fade">
                                      <p:cBhvr>
                                        <p:cTn id="221" dur="250"/>
                                        <p:tgtEl>
                                          <p:spTgt spid="3104"/>
                                        </p:tgtEl>
                                      </p:cBhvr>
                                    </p:animEffect>
                                  </p:childTnLst>
                                </p:cTn>
                              </p:par>
                              <p:par>
                                <p:cTn id="222" presetID="10" presetClass="entr" presetSubtype="0" fill="hold" grpId="0" nodeType="withEffect">
                                  <p:stCondLst>
                                    <p:cond delay="0"/>
                                  </p:stCondLst>
                                  <p:childTnLst>
                                    <p:set>
                                      <p:cBhvr>
                                        <p:cTn id="223" dur="1" fill="hold">
                                          <p:stCondLst>
                                            <p:cond delay="0"/>
                                          </p:stCondLst>
                                        </p:cTn>
                                        <p:tgtEl>
                                          <p:spTgt spid="3105"/>
                                        </p:tgtEl>
                                        <p:attrNameLst>
                                          <p:attrName>style.visibility</p:attrName>
                                        </p:attrNameLst>
                                      </p:cBhvr>
                                      <p:to>
                                        <p:strVal val="visible"/>
                                      </p:to>
                                    </p:set>
                                    <p:animEffect transition="in" filter="fade">
                                      <p:cBhvr>
                                        <p:cTn id="224" dur="250"/>
                                        <p:tgtEl>
                                          <p:spTgt spid="3105"/>
                                        </p:tgtEl>
                                      </p:cBhvr>
                                    </p:animEffect>
                                  </p:childTnLst>
                                </p:cTn>
                              </p:par>
                              <p:par>
                                <p:cTn id="225" presetID="10" presetClass="entr" presetSubtype="0" fill="hold" grpId="0" nodeType="withEffect">
                                  <p:stCondLst>
                                    <p:cond delay="0"/>
                                  </p:stCondLst>
                                  <p:childTnLst>
                                    <p:set>
                                      <p:cBhvr>
                                        <p:cTn id="226" dur="1" fill="hold">
                                          <p:stCondLst>
                                            <p:cond delay="0"/>
                                          </p:stCondLst>
                                        </p:cTn>
                                        <p:tgtEl>
                                          <p:spTgt spid="3106"/>
                                        </p:tgtEl>
                                        <p:attrNameLst>
                                          <p:attrName>style.visibility</p:attrName>
                                        </p:attrNameLst>
                                      </p:cBhvr>
                                      <p:to>
                                        <p:strVal val="visible"/>
                                      </p:to>
                                    </p:set>
                                    <p:animEffect transition="in" filter="fade">
                                      <p:cBhvr>
                                        <p:cTn id="227" dur="250"/>
                                        <p:tgtEl>
                                          <p:spTgt spid="3106"/>
                                        </p:tgtEl>
                                      </p:cBhvr>
                                    </p:animEffect>
                                  </p:childTnLst>
                                </p:cTn>
                              </p:par>
                              <p:par>
                                <p:cTn id="228" presetID="42" presetClass="path" presetSubtype="0" accel="50000" decel="50000" fill="hold" grpId="2" nodeType="withEffect">
                                  <p:stCondLst>
                                    <p:cond delay="0"/>
                                  </p:stCondLst>
                                  <p:childTnLst>
                                    <p:animMotion origin="layout" path="M 2.77778E-7 -4.07407E-6 L -0.43316 -0.10833 " pathEditMode="relative" rAng="0" ptsTypes="AA">
                                      <p:cBhvr>
                                        <p:cTn id="229" dur="2000" fill="hold"/>
                                        <p:tgtEl>
                                          <p:spTgt spid="3096"/>
                                        </p:tgtEl>
                                        <p:attrNameLst>
                                          <p:attrName>ppt_x</p:attrName>
                                          <p:attrName>ppt_y</p:attrName>
                                        </p:attrNameLst>
                                      </p:cBhvr>
                                      <p:rCtr x="-21667" y="-5417"/>
                                    </p:animMotion>
                                  </p:childTnLst>
                                </p:cTn>
                              </p:par>
                              <p:par>
                                <p:cTn id="230" presetID="42" presetClass="path" presetSubtype="0" accel="50000" decel="50000" fill="hold" grpId="2" nodeType="withEffect">
                                  <p:stCondLst>
                                    <p:cond delay="0"/>
                                  </p:stCondLst>
                                  <p:childTnLst>
                                    <p:animMotion origin="layout" path="M -3.05556E-6 3.7037E-6 L 0.4566 -0.19306 " pathEditMode="relative" rAng="0" ptsTypes="AA">
                                      <p:cBhvr>
                                        <p:cTn id="231" dur="2000" fill="hold"/>
                                        <p:tgtEl>
                                          <p:spTgt spid="3097"/>
                                        </p:tgtEl>
                                        <p:attrNameLst>
                                          <p:attrName>ppt_x</p:attrName>
                                          <p:attrName>ppt_y</p:attrName>
                                        </p:attrNameLst>
                                      </p:cBhvr>
                                      <p:rCtr x="22830" y="-9653"/>
                                    </p:animMotion>
                                  </p:childTnLst>
                                </p:cTn>
                              </p:par>
                              <p:par>
                                <p:cTn id="232" presetID="42" presetClass="path" presetSubtype="0" accel="50000" decel="50000" fill="hold" grpId="2" nodeType="withEffect">
                                  <p:stCondLst>
                                    <p:cond delay="0"/>
                                  </p:stCondLst>
                                  <p:childTnLst>
                                    <p:animMotion origin="layout" path="M 8.33333E-7 -3.33333E-6 L -0.24149 -0.1081 " pathEditMode="relative" rAng="0" ptsTypes="AA">
                                      <p:cBhvr>
                                        <p:cTn id="233" dur="2000" fill="hold"/>
                                        <p:tgtEl>
                                          <p:spTgt spid="3098"/>
                                        </p:tgtEl>
                                        <p:attrNameLst>
                                          <p:attrName>ppt_x</p:attrName>
                                          <p:attrName>ppt_y</p:attrName>
                                        </p:attrNameLst>
                                      </p:cBhvr>
                                      <p:rCtr x="-12083" y="-5417"/>
                                    </p:animMotion>
                                  </p:childTnLst>
                                </p:cTn>
                              </p:par>
                              <p:par>
                                <p:cTn id="234" presetID="42" presetClass="path" presetSubtype="0" accel="50000" decel="50000" fill="hold" grpId="2" nodeType="withEffect">
                                  <p:stCondLst>
                                    <p:cond delay="0"/>
                                  </p:stCondLst>
                                  <p:childTnLst>
                                    <p:animMotion origin="layout" path="M 4.72222E-6 2.96296E-6 L 0.61441 -0.1926 " pathEditMode="relative" rAng="0" ptsTypes="AA">
                                      <p:cBhvr>
                                        <p:cTn id="235" dur="2000" fill="hold"/>
                                        <p:tgtEl>
                                          <p:spTgt spid="3099"/>
                                        </p:tgtEl>
                                        <p:attrNameLst>
                                          <p:attrName>ppt_x</p:attrName>
                                          <p:attrName>ppt_y</p:attrName>
                                        </p:attrNameLst>
                                      </p:cBhvr>
                                      <p:rCtr x="30712" y="-9630"/>
                                    </p:animMotion>
                                  </p:childTnLst>
                                </p:cTn>
                              </p:par>
                              <p:par>
                                <p:cTn id="236" presetID="42" presetClass="path" presetSubtype="0" accel="50000" decel="50000" fill="hold" grpId="2" nodeType="withEffect">
                                  <p:stCondLst>
                                    <p:cond delay="0"/>
                                  </p:stCondLst>
                                  <p:childTnLst>
                                    <p:animMotion origin="layout" path="M 2.5E-6 2.96296E-6 L -0.21736 -0.02385 " pathEditMode="relative" rAng="0" ptsTypes="AA">
                                      <p:cBhvr>
                                        <p:cTn id="237" dur="2000" fill="hold"/>
                                        <p:tgtEl>
                                          <p:spTgt spid="3100"/>
                                        </p:tgtEl>
                                        <p:attrNameLst>
                                          <p:attrName>ppt_x</p:attrName>
                                          <p:attrName>ppt_y</p:attrName>
                                        </p:attrNameLst>
                                      </p:cBhvr>
                                      <p:rCtr x="-10868" y="-1204"/>
                                    </p:animMotion>
                                  </p:childTnLst>
                                </p:cTn>
                              </p:par>
                              <p:par>
                                <p:cTn id="238" presetID="42" presetClass="path" presetSubtype="0" accel="50000" decel="50000" fill="hold" grpId="2" nodeType="withEffect">
                                  <p:stCondLst>
                                    <p:cond delay="0"/>
                                  </p:stCondLst>
                                  <p:childTnLst>
                                    <p:animMotion origin="layout" path="M -2.5E-6 -1.85185E-6 L -0.52604 -0.02268 " pathEditMode="relative" rAng="0" ptsTypes="AA">
                                      <p:cBhvr>
                                        <p:cTn id="239" dur="2000" fill="hold"/>
                                        <p:tgtEl>
                                          <p:spTgt spid="3101"/>
                                        </p:tgtEl>
                                        <p:attrNameLst>
                                          <p:attrName>ppt_x</p:attrName>
                                          <p:attrName>ppt_y</p:attrName>
                                        </p:attrNameLst>
                                      </p:cBhvr>
                                      <p:rCtr x="-26302" y="-1134"/>
                                    </p:animMotion>
                                  </p:childTnLst>
                                </p:cTn>
                              </p:par>
                              <p:par>
                                <p:cTn id="240" presetID="42" presetClass="path" presetSubtype="0" accel="50000" decel="50000" fill="hold" grpId="2" nodeType="withEffect">
                                  <p:stCondLst>
                                    <p:cond delay="0"/>
                                  </p:stCondLst>
                                  <p:childTnLst>
                                    <p:animMotion origin="layout" path="M -3.61111E-6 1.48148E-6 L 0.3448 -0.1081 " pathEditMode="relative" rAng="0" ptsTypes="AA">
                                      <p:cBhvr>
                                        <p:cTn id="241" dur="2000" fill="hold"/>
                                        <p:tgtEl>
                                          <p:spTgt spid="3102"/>
                                        </p:tgtEl>
                                        <p:attrNameLst>
                                          <p:attrName>ppt_x</p:attrName>
                                          <p:attrName>ppt_y</p:attrName>
                                        </p:attrNameLst>
                                      </p:cBhvr>
                                      <p:rCtr x="17240" y="-5417"/>
                                    </p:animMotion>
                                  </p:childTnLst>
                                </p:cTn>
                              </p:par>
                              <p:par>
                                <p:cTn id="242" presetID="42" presetClass="path" presetSubtype="0" accel="50000" decel="50000" fill="hold" grpId="2" nodeType="withEffect">
                                  <p:stCondLst>
                                    <p:cond delay="0"/>
                                  </p:stCondLst>
                                  <p:childTnLst>
                                    <p:animMotion origin="layout" path="M -3.33333E-6 1.11022E-16 L 0.25938 -0.10833 " pathEditMode="relative" rAng="0" ptsTypes="AA">
                                      <p:cBhvr>
                                        <p:cTn id="243" dur="2000" fill="hold"/>
                                        <p:tgtEl>
                                          <p:spTgt spid="3103"/>
                                        </p:tgtEl>
                                        <p:attrNameLst>
                                          <p:attrName>ppt_x</p:attrName>
                                          <p:attrName>ppt_y</p:attrName>
                                        </p:attrNameLst>
                                      </p:cBhvr>
                                      <p:rCtr x="12969" y="-5417"/>
                                    </p:animMotion>
                                  </p:childTnLst>
                                </p:cTn>
                              </p:par>
                              <p:par>
                                <p:cTn id="244" presetID="42" presetClass="path" presetSubtype="0" accel="50000" decel="50000" fill="hold" grpId="2" nodeType="withEffect">
                                  <p:stCondLst>
                                    <p:cond delay="0"/>
                                  </p:stCondLst>
                                  <p:childTnLst>
                                    <p:animMotion origin="layout" path="M -2.77778E-7 1.48148E-6 L -0.28299 -0.02338 " pathEditMode="relative" rAng="0" ptsTypes="AA">
                                      <p:cBhvr>
                                        <p:cTn id="245" dur="2000" fill="hold"/>
                                        <p:tgtEl>
                                          <p:spTgt spid="3104"/>
                                        </p:tgtEl>
                                        <p:attrNameLst>
                                          <p:attrName>ppt_x</p:attrName>
                                          <p:attrName>ppt_y</p:attrName>
                                        </p:attrNameLst>
                                      </p:cBhvr>
                                      <p:rCtr x="-14149" y="-1181"/>
                                    </p:animMotion>
                                  </p:childTnLst>
                                </p:cTn>
                              </p:par>
                              <p:par>
                                <p:cTn id="246" presetID="42" presetClass="path" presetSubtype="0" accel="50000" decel="50000" fill="hold" grpId="2" nodeType="withEffect">
                                  <p:stCondLst>
                                    <p:cond delay="0"/>
                                  </p:stCondLst>
                                  <p:childTnLst>
                                    <p:animMotion origin="layout" path="M 2.77778E-6 -3.7037E-6 L 0.61267 -0.10902 " pathEditMode="relative" rAng="0" ptsTypes="AA">
                                      <p:cBhvr>
                                        <p:cTn id="247" dur="2000" fill="hold"/>
                                        <p:tgtEl>
                                          <p:spTgt spid="3105"/>
                                        </p:tgtEl>
                                        <p:attrNameLst>
                                          <p:attrName>ppt_x</p:attrName>
                                          <p:attrName>ppt_y</p:attrName>
                                        </p:attrNameLst>
                                      </p:cBhvr>
                                      <p:rCtr x="30625" y="-5463"/>
                                    </p:animMotion>
                                  </p:childTnLst>
                                </p:cTn>
                              </p:par>
                              <p:par>
                                <p:cTn id="248" presetID="42" presetClass="path" presetSubtype="0" accel="50000" decel="50000" fill="hold" grpId="2" nodeType="withEffect">
                                  <p:stCondLst>
                                    <p:cond delay="0"/>
                                  </p:stCondLst>
                                  <p:childTnLst>
                                    <p:animMotion origin="layout" path="M 3.88889E-6 -7.40741E-7 L 0.27864 -0.02407 " pathEditMode="relative" rAng="0" ptsTypes="AA">
                                      <p:cBhvr>
                                        <p:cTn id="249" dur="2000" fill="hold"/>
                                        <p:tgtEl>
                                          <p:spTgt spid="3106"/>
                                        </p:tgtEl>
                                        <p:attrNameLst>
                                          <p:attrName>ppt_x</p:attrName>
                                          <p:attrName>ppt_y</p:attrName>
                                        </p:attrNameLst>
                                      </p:cBhvr>
                                      <p:rCtr x="13924" y="-1204"/>
                                    </p:animMotion>
                                  </p:childTnLst>
                                </p:cTn>
                              </p:par>
                              <p:par>
                                <p:cTn id="250" presetID="10" presetClass="exit" presetSubtype="0" fill="hold" grpId="1" nodeType="withEffect">
                                  <p:stCondLst>
                                    <p:cond delay="0"/>
                                  </p:stCondLst>
                                  <p:childTnLst>
                                    <p:animEffect transition="out" filter="fade">
                                      <p:cBhvr>
                                        <p:cTn id="251" dur="1250"/>
                                        <p:tgtEl>
                                          <p:spTgt spid="3090"/>
                                        </p:tgtEl>
                                      </p:cBhvr>
                                    </p:animEffect>
                                    <p:set>
                                      <p:cBhvr>
                                        <p:cTn id="252" dur="1" fill="hold">
                                          <p:stCondLst>
                                            <p:cond delay="1249"/>
                                          </p:stCondLst>
                                        </p:cTn>
                                        <p:tgtEl>
                                          <p:spTgt spid="3090"/>
                                        </p:tgtEl>
                                        <p:attrNameLst>
                                          <p:attrName>style.visibility</p:attrName>
                                        </p:attrNameLst>
                                      </p:cBhvr>
                                      <p:to>
                                        <p:strVal val="hidden"/>
                                      </p:to>
                                    </p:set>
                                  </p:childTnLst>
                                </p:cTn>
                              </p:par>
                            </p:childTnLst>
                          </p:cTn>
                        </p:par>
                        <p:par>
                          <p:cTn id="253" fill="hold">
                            <p:stCondLst>
                              <p:cond delay="2000"/>
                            </p:stCondLst>
                            <p:childTnLst>
                              <p:par>
                                <p:cTn id="254" presetID="10" presetClass="entr" presetSubtype="0" fill="hold" grpId="0" nodeType="afterEffect">
                                  <p:stCondLst>
                                    <p:cond delay="0"/>
                                  </p:stCondLst>
                                  <p:childTnLst>
                                    <p:set>
                                      <p:cBhvr>
                                        <p:cTn id="255" dur="1" fill="hold">
                                          <p:stCondLst>
                                            <p:cond delay="0"/>
                                          </p:stCondLst>
                                        </p:cTn>
                                        <p:tgtEl>
                                          <p:spTgt spid="3089"/>
                                        </p:tgtEl>
                                        <p:attrNameLst>
                                          <p:attrName>style.visibility</p:attrName>
                                        </p:attrNameLst>
                                      </p:cBhvr>
                                      <p:to>
                                        <p:strVal val="visible"/>
                                      </p:to>
                                    </p:set>
                                    <p:animEffect transition="in" filter="fade">
                                      <p:cBhvr>
                                        <p:cTn id="256" dur="250"/>
                                        <p:tgtEl>
                                          <p:spTgt spid="3089"/>
                                        </p:tgtEl>
                                      </p:cBhvr>
                                    </p:animEffect>
                                  </p:childTnLst>
                                </p:cTn>
                              </p:par>
                              <p:par>
                                <p:cTn id="257" presetID="10" presetClass="exit" presetSubtype="0" fill="hold" grpId="1" nodeType="withEffect">
                                  <p:stCondLst>
                                    <p:cond delay="0"/>
                                  </p:stCondLst>
                                  <p:childTnLst>
                                    <p:animEffect transition="out" filter="fade">
                                      <p:cBhvr>
                                        <p:cTn id="258" dur="500"/>
                                        <p:tgtEl>
                                          <p:spTgt spid="3096"/>
                                        </p:tgtEl>
                                      </p:cBhvr>
                                    </p:animEffect>
                                    <p:set>
                                      <p:cBhvr>
                                        <p:cTn id="259" dur="1" fill="hold">
                                          <p:stCondLst>
                                            <p:cond delay="499"/>
                                          </p:stCondLst>
                                        </p:cTn>
                                        <p:tgtEl>
                                          <p:spTgt spid="3096"/>
                                        </p:tgtEl>
                                        <p:attrNameLst>
                                          <p:attrName>style.visibility</p:attrName>
                                        </p:attrNameLst>
                                      </p:cBhvr>
                                      <p:to>
                                        <p:strVal val="hidden"/>
                                      </p:to>
                                    </p:set>
                                  </p:childTnLst>
                                </p:cTn>
                              </p:par>
                              <p:par>
                                <p:cTn id="260" presetID="10" presetClass="exit" presetSubtype="0" fill="hold" grpId="1" nodeType="withEffect">
                                  <p:stCondLst>
                                    <p:cond delay="0"/>
                                  </p:stCondLst>
                                  <p:childTnLst>
                                    <p:animEffect transition="out" filter="fade">
                                      <p:cBhvr>
                                        <p:cTn id="261" dur="500"/>
                                        <p:tgtEl>
                                          <p:spTgt spid="3097"/>
                                        </p:tgtEl>
                                      </p:cBhvr>
                                    </p:animEffect>
                                    <p:set>
                                      <p:cBhvr>
                                        <p:cTn id="262" dur="1" fill="hold">
                                          <p:stCondLst>
                                            <p:cond delay="499"/>
                                          </p:stCondLst>
                                        </p:cTn>
                                        <p:tgtEl>
                                          <p:spTgt spid="3097"/>
                                        </p:tgtEl>
                                        <p:attrNameLst>
                                          <p:attrName>style.visibility</p:attrName>
                                        </p:attrNameLst>
                                      </p:cBhvr>
                                      <p:to>
                                        <p:strVal val="hidden"/>
                                      </p:to>
                                    </p:set>
                                  </p:childTnLst>
                                </p:cTn>
                              </p:par>
                              <p:par>
                                <p:cTn id="263" presetID="10" presetClass="exit" presetSubtype="0" fill="hold" grpId="1" nodeType="withEffect">
                                  <p:stCondLst>
                                    <p:cond delay="0"/>
                                  </p:stCondLst>
                                  <p:childTnLst>
                                    <p:animEffect transition="out" filter="fade">
                                      <p:cBhvr>
                                        <p:cTn id="264" dur="500"/>
                                        <p:tgtEl>
                                          <p:spTgt spid="3098"/>
                                        </p:tgtEl>
                                      </p:cBhvr>
                                    </p:animEffect>
                                    <p:set>
                                      <p:cBhvr>
                                        <p:cTn id="265" dur="1" fill="hold">
                                          <p:stCondLst>
                                            <p:cond delay="499"/>
                                          </p:stCondLst>
                                        </p:cTn>
                                        <p:tgtEl>
                                          <p:spTgt spid="3098"/>
                                        </p:tgtEl>
                                        <p:attrNameLst>
                                          <p:attrName>style.visibility</p:attrName>
                                        </p:attrNameLst>
                                      </p:cBhvr>
                                      <p:to>
                                        <p:strVal val="hidden"/>
                                      </p:to>
                                    </p:set>
                                  </p:childTnLst>
                                </p:cTn>
                              </p:par>
                              <p:par>
                                <p:cTn id="266" presetID="10" presetClass="exit" presetSubtype="0" fill="hold" grpId="1" nodeType="withEffect">
                                  <p:stCondLst>
                                    <p:cond delay="0"/>
                                  </p:stCondLst>
                                  <p:childTnLst>
                                    <p:animEffect transition="out" filter="fade">
                                      <p:cBhvr>
                                        <p:cTn id="267" dur="500"/>
                                        <p:tgtEl>
                                          <p:spTgt spid="3099"/>
                                        </p:tgtEl>
                                      </p:cBhvr>
                                    </p:animEffect>
                                    <p:set>
                                      <p:cBhvr>
                                        <p:cTn id="268" dur="1" fill="hold">
                                          <p:stCondLst>
                                            <p:cond delay="499"/>
                                          </p:stCondLst>
                                        </p:cTn>
                                        <p:tgtEl>
                                          <p:spTgt spid="3099"/>
                                        </p:tgtEl>
                                        <p:attrNameLst>
                                          <p:attrName>style.visibility</p:attrName>
                                        </p:attrNameLst>
                                      </p:cBhvr>
                                      <p:to>
                                        <p:strVal val="hidden"/>
                                      </p:to>
                                    </p:set>
                                  </p:childTnLst>
                                </p:cTn>
                              </p:par>
                              <p:par>
                                <p:cTn id="269" presetID="10" presetClass="exit" presetSubtype="0" fill="hold" grpId="1" nodeType="withEffect">
                                  <p:stCondLst>
                                    <p:cond delay="0"/>
                                  </p:stCondLst>
                                  <p:childTnLst>
                                    <p:animEffect transition="out" filter="fade">
                                      <p:cBhvr>
                                        <p:cTn id="270" dur="500"/>
                                        <p:tgtEl>
                                          <p:spTgt spid="3100"/>
                                        </p:tgtEl>
                                      </p:cBhvr>
                                    </p:animEffect>
                                    <p:set>
                                      <p:cBhvr>
                                        <p:cTn id="271" dur="1" fill="hold">
                                          <p:stCondLst>
                                            <p:cond delay="499"/>
                                          </p:stCondLst>
                                        </p:cTn>
                                        <p:tgtEl>
                                          <p:spTgt spid="3100"/>
                                        </p:tgtEl>
                                        <p:attrNameLst>
                                          <p:attrName>style.visibility</p:attrName>
                                        </p:attrNameLst>
                                      </p:cBhvr>
                                      <p:to>
                                        <p:strVal val="hidden"/>
                                      </p:to>
                                    </p:set>
                                  </p:childTnLst>
                                </p:cTn>
                              </p:par>
                              <p:par>
                                <p:cTn id="272" presetID="10" presetClass="exit" presetSubtype="0" fill="hold" grpId="1" nodeType="withEffect">
                                  <p:stCondLst>
                                    <p:cond delay="0"/>
                                  </p:stCondLst>
                                  <p:childTnLst>
                                    <p:animEffect transition="out" filter="fade">
                                      <p:cBhvr>
                                        <p:cTn id="273" dur="500"/>
                                        <p:tgtEl>
                                          <p:spTgt spid="3101"/>
                                        </p:tgtEl>
                                      </p:cBhvr>
                                    </p:animEffect>
                                    <p:set>
                                      <p:cBhvr>
                                        <p:cTn id="274" dur="1" fill="hold">
                                          <p:stCondLst>
                                            <p:cond delay="499"/>
                                          </p:stCondLst>
                                        </p:cTn>
                                        <p:tgtEl>
                                          <p:spTgt spid="3101"/>
                                        </p:tgtEl>
                                        <p:attrNameLst>
                                          <p:attrName>style.visibility</p:attrName>
                                        </p:attrNameLst>
                                      </p:cBhvr>
                                      <p:to>
                                        <p:strVal val="hidden"/>
                                      </p:to>
                                    </p:set>
                                  </p:childTnLst>
                                </p:cTn>
                              </p:par>
                              <p:par>
                                <p:cTn id="275" presetID="10" presetClass="exit" presetSubtype="0" fill="hold" grpId="1" nodeType="withEffect">
                                  <p:stCondLst>
                                    <p:cond delay="0"/>
                                  </p:stCondLst>
                                  <p:childTnLst>
                                    <p:animEffect transition="out" filter="fade">
                                      <p:cBhvr>
                                        <p:cTn id="276" dur="500"/>
                                        <p:tgtEl>
                                          <p:spTgt spid="3102"/>
                                        </p:tgtEl>
                                      </p:cBhvr>
                                    </p:animEffect>
                                    <p:set>
                                      <p:cBhvr>
                                        <p:cTn id="277" dur="1" fill="hold">
                                          <p:stCondLst>
                                            <p:cond delay="499"/>
                                          </p:stCondLst>
                                        </p:cTn>
                                        <p:tgtEl>
                                          <p:spTgt spid="3102"/>
                                        </p:tgtEl>
                                        <p:attrNameLst>
                                          <p:attrName>style.visibility</p:attrName>
                                        </p:attrNameLst>
                                      </p:cBhvr>
                                      <p:to>
                                        <p:strVal val="hidden"/>
                                      </p:to>
                                    </p:set>
                                  </p:childTnLst>
                                </p:cTn>
                              </p:par>
                              <p:par>
                                <p:cTn id="278" presetID="10" presetClass="exit" presetSubtype="0" fill="hold" grpId="1" nodeType="withEffect">
                                  <p:stCondLst>
                                    <p:cond delay="0"/>
                                  </p:stCondLst>
                                  <p:childTnLst>
                                    <p:animEffect transition="out" filter="fade">
                                      <p:cBhvr>
                                        <p:cTn id="279" dur="500"/>
                                        <p:tgtEl>
                                          <p:spTgt spid="3103"/>
                                        </p:tgtEl>
                                      </p:cBhvr>
                                    </p:animEffect>
                                    <p:set>
                                      <p:cBhvr>
                                        <p:cTn id="280" dur="1" fill="hold">
                                          <p:stCondLst>
                                            <p:cond delay="499"/>
                                          </p:stCondLst>
                                        </p:cTn>
                                        <p:tgtEl>
                                          <p:spTgt spid="3103"/>
                                        </p:tgtEl>
                                        <p:attrNameLst>
                                          <p:attrName>style.visibility</p:attrName>
                                        </p:attrNameLst>
                                      </p:cBhvr>
                                      <p:to>
                                        <p:strVal val="hidden"/>
                                      </p:to>
                                    </p:set>
                                  </p:childTnLst>
                                </p:cTn>
                              </p:par>
                              <p:par>
                                <p:cTn id="281" presetID="10" presetClass="exit" presetSubtype="0" fill="hold" grpId="1" nodeType="withEffect">
                                  <p:stCondLst>
                                    <p:cond delay="0"/>
                                  </p:stCondLst>
                                  <p:childTnLst>
                                    <p:animEffect transition="out" filter="fade">
                                      <p:cBhvr>
                                        <p:cTn id="282" dur="500"/>
                                        <p:tgtEl>
                                          <p:spTgt spid="3104"/>
                                        </p:tgtEl>
                                      </p:cBhvr>
                                    </p:animEffect>
                                    <p:set>
                                      <p:cBhvr>
                                        <p:cTn id="283" dur="1" fill="hold">
                                          <p:stCondLst>
                                            <p:cond delay="499"/>
                                          </p:stCondLst>
                                        </p:cTn>
                                        <p:tgtEl>
                                          <p:spTgt spid="3104"/>
                                        </p:tgtEl>
                                        <p:attrNameLst>
                                          <p:attrName>style.visibility</p:attrName>
                                        </p:attrNameLst>
                                      </p:cBhvr>
                                      <p:to>
                                        <p:strVal val="hidden"/>
                                      </p:to>
                                    </p:set>
                                  </p:childTnLst>
                                </p:cTn>
                              </p:par>
                              <p:par>
                                <p:cTn id="284" presetID="10" presetClass="exit" presetSubtype="0" fill="hold" grpId="1" nodeType="withEffect">
                                  <p:stCondLst>
                                    <p:cond delay="0"/>
                                  </p:stCondLst>
                                  <p:childTnLst>
                                    <p:animEffect transition="out" filter="fade">
                                      <p:cBhvr>
                                        <p:cTn id="285" dur="500"/>
                                        <p:tgtEl>
                                          <p:spTgt spid="3105"/>
                                        </p:tgtEl>
                                      </p:cBhvr>
                                    </p:animEffect>
                                    <p:set>
                                      <p:cBhvr>
                                        <p:cTn id="286" dur="1" fill="hold">
                                          <p:stCondLst>
                                            <p:cond delay="499"/>
                                          </p:stCondLst>
                                        </p:cTn>
                                        <p:tgtEl>
                                          <p:spTgt spid="3105"/>
                                        </p:tgtEl>
                                        <p:attrNameLst>
                                          <p:attrName>style.visibility</p:attrName>
                                        </p:attrNameLst>
                                      </p:cBhvr>
                                      <p:to>
                                        <p:strVal val="hidden"/>
                                      </p:to>
                                    </p:set>
                                  </p:childTnLst>
                                </p:cTn>
                              </p:par>
                              <p:par>
                                <p:cTn id="287" presetID="10" presetClass="exit" presetSubtype="0" fill="hold" grpId="1" nodeType="withEffect">
                                  <p:stCondLst>
                                    <p:cond delay="0"/>
                                  </p:stCondLst>
                                  <p:childTnLst>
                                    <p:animEffect transition="out" filter="fade">
                                      <p:cBhvr>
                                        <p:cTn id="288" dur="500"/>
                                        <p:tgtEl>
                                          <p:spTgt spid="3106"/>
                                        </p:tgtEl>
                                      </p:cBhvr>
                                    </p:animEffect>
                                    <p:set>
                                      <p:cBhvr>
                                        <p:cTn id="289" dur="1" fill="hold">
                                          <p:stCondLst>
                                            <p:cond delay="499"/>
                                          </p:stCondLst>
                                        </p:cTn>
                                        <p:tgtEl>
                                          <p:spTgt spid="3106"/>
                                        </p:tgtEl>
                                        <p:attrNameLst>
                                          <p:attrName>style.visibility</p:attrName>
                                        </p:attrNameLst>
                                      </p:cBhvr>
                                      <p:to>
                                        <p:strVal val="hidden"/>
                                      </p:to>
                                    </p:set>
                                  </p:childTnLst>
                                </p:cTn>
                              </p:par>
                            </p:childTnLst>
                          </p:cTn>
                        </p:par>
                        <p:par>
                          <p:cTn id="290" fill="hold">
                            <p:stCondLst>
                              <p:cond delay="2500"/>
                            </p:stCondLst>
                            <p:childTnLst>
                              <p:par>
                                <p:cTn id="291" presetID="22" presetClass="entr" presetSubtype="8" fill="hold" grpId="0" nodeType="afterEffect">
                                  <p:stCondLst>
                                    <p:cond delay="0"/>
                                  </p:stCondLst>
                                  <p:childTnLst>
                                    <p:set>
                                      <p:cBhvr>
                                        <p:cTn id="292" dur="1" fill="hold">
                                          <p:stCondLst>
                                            <p:cond delay="0"/>
                                          </p:stCondLst>
                                        </p:cTn>
                                        <p:tgtEl>
                                          <p:spTgt spid="3093"/>
                                        </p:tgtEl>
                                        <p:attrNameLst>
                                          <p:attrName>style.visibility</p:attrName>
                                        </p:attrNameLst>
                                      </p:cBhvr>
                                      <p:to>
                                        <p:strVal val="visible"/>
                                      </p:to>
                                    </p:set>
                                    <p:animEffect transition="in" filter="wipe(left)">
                                      <p:cBhvr>
                                        <p:cTn id="293" dur="500"/>
                                        <p:tgtEl>
                                          <p:spTgt spid="3093"/>
                                        </p:tgtEl>
                                      </p:cBhvr>
                                    </p:animEffect>
                                  </p:childTnLst>
                                </p:cTn>
                              </p:par>
                            </p:childTnLst>
                          </p:cTn>
                        </p:par>
                        <p:par>
                          <p:cTn id="294" fill="hold">
                            <p:stCondLst>
                              <p:cond delay="3000"/>
                            </p:stCondLst>
                            <p:childTnLst>
                              <p:par>
                                <p:cTn id="295" presetID="22" presetClass="entr" presetSubtype="8" fill="hold" grpId="0" nodeType="afterEffect">
                                  <p:stCondLst>
                                    <p:cond delay="0"/>
                                  </p:stCondLst>
                                  <p:childTnLst>
                                    <p:set>
                                      <p:cBhvr>
                                        <p:cTn id="296" dur="1" fill="hold">
                                          <p:stCondLst>
                                            <p:cond delay="0"/>
                                          </p:stCondLst>
                                        </p:cTn>
                                        <p:tgtEl>
                                          <p:spTgt spid="3094"/>
                                        </p:tgtEl>
                                        <p:attrNameLst>
                                          <p:attrName>style.visibility</p:attrName>
                                        </p:attrNameLst>
                                      </p:cBhvr>
                                      <p:to>
                                        <p:strVal val="visible"/>
                                      </p:to>
                                    </p:set>
                                    <p:animEffect transition="in" filter="wipe(left)">
                                      <p:cBhvr>
                                        <p:cTn id="297" dur="500"/>
                                        <p:tgtEl>
                                          <p:spTgt spid="3094"/>
                                        </p:tgtEl>
                                      </p:cBhvr>
                                    </p:animEffect>
                                  </p:childTnLst>
                                </p:cTn>
                              </p:par>
                            </p:childTnLst>
                          </p:cTn>
                        </p:par>
                        <p:par>
                          <p:cTn id="298" fill="hold">
                            <p:stCondLst>
                              <p:cond delay="3500"/>
                            </p:stCondLst>
                            <p:childTnLst>
                              <p:par>
                                <p:cTn id="299" presetID="22" presetClass="entr" presetSubtype="8" fill="hold" grpId="0" nodeType="afterEffect">
                                  <p:stCondLst>
                                    <p:cond delay="0"/>
                                  </p:stCondLst>
                                  <p:childTnLst>
                                    <p:set>
                                      <p:cBhvr>
                                        <p:cTn id="300" dur="1" fill="hold">
                                          <p:stCondLst>
                                            <p:cond delay="0"/>
                                          </p:stCondLst>
                                        </p:cTn>
                                        <p:tgtEl>
                                          <p:spTgt spid="3095"/>
                                        </p:tgtEl>
                                        <p:attrNameLst>
                                          <p:attrName>style.visibility</p:attrName>
                                        </p:attrNameLst>
                                      </p:cBhvr>
                                      <p:to>
                                        <p:strVal val="visible"/>
                                      </p:to>
                                    </p:set>
                                    <p:animEffect transition="in" filter="wipe(left)">
                                      <p:cBhvr>
                                        <p:cTn id="301" dur="500"/>
                                        <p:tgtEl>
                                          <p:spTgt spid="3095"/>
                                        </p:tgtEl>
                                      </p:cBhvr>
                                    </p:animEffect>
                                  </p:childTnLst>
                                </p:cTn>
                              </p:par>
                            </p:childTnLst>
                          </p:cTn>
                        </p:par>
                      </p:childTnLst>
                    </p:cTn>
                  </p:par>
                  <p:par>
                    <p:cTn id="302" fill="hold">
                      <p:stCondLst>
                        <p:cond delay="indefinite"/>
                      </p:stCondLst>
                      <p:childTnLst>
                        <p:par>
                          <p:cTn id="303" fill="hold">
                            <p:stCondLst>
                              <p:cond delay="0"/>
                            </p:stCondLst>
                            <p:childTnLst>
                              <p:par>
                                <p:cTn id="304" presetID="22" presetClass="entr" presetSubtype="8" fill="hold" grpId="0" nodeType="clickEffect">
                                  <p:stCondLst>
                                    <p:cond delay="0"/>
                                  </p:stCondLst>
                                  <p:childTnLst>
                                    <p:set>
                                      <p:cBhvr>
                                        <p:cTn id="305" dur="1" fill="hold">
                                          <p:stCondLst>
                                            <p:cond delay="0"/>
                                          </p:stCondLst>
                                        </p:cTn>
                                        <p:tgtEl>
                                          <p:spTgt spid="3091"/>
                                        </p:tgtEl>
                                        <p:attrNameLst>
                                          <p:attrName>style.visibility</p:attrName>
                                        </p:attrNameLst>
                                      </p:cBhvr>
                                      <p:to>
                                        <p:strVal val="visible"/>
                                      </p:to>
                                    </p:set>
                                    <p:animEffect transition="in" filter="wipe(left)">
                                      <p:cBhvr>
                                        <p:cTn id="306" dur="500"/>
                                        <p:tgtEl>
                                          <p:spTgt spid="3091"/>
                                        </p:tgtEl>
                                      </p:cBhvr>
                                    </p:animEffect>
                                  </p:childTnLst>
                                </p:cTn>
                              </p:par>
                              <p:par>
                                <p:cTn id="307" presetID="18" presetClass="emph" presetSubtype="0" fill="hold" grpId="1" nodeType="withEffect">
                                  <p:stCondLst>
                                    <p:cond delay="0"/>
                                  </p:stCondLst>
                                  <p:childTnLst>
                                    <p:set>
                                      <p:cBhvr override="childStyle">
                                        <p:cTn id="308" dur="500" fill="hold"/>
                                        <p:tgtEl>
                                          <p:spTgt spid="3091"/>
                                        </p:tgtEl>
                                        <p:attrNameLst>
                                          <p:attrName>style.textDecorationUnderline</p:attrName>
                                        </p:attrNameLst>
                                      </p:cBhvr>
                                      <p:to>
                                        <p:strVal val="true"/>
                                      </p:to>
                                    </p:set>
                                  </p:childTnLst>
                                </p:cTn>
                              </p:par>
                              <p:par>
                                <p:cTn id="309" presetID="22" presetClass="entr" presetSubtype="8" fill="hold" grpId="0" nodeType="withEffect">
                                  <p:stCondLst>
                                    <p:cond delay="0"/>
                                  </p:stCondLst>
                                  <p:childTnLst>
                                    <p:set>
                                      <p:cBhvr>
                                        <p:cTn id="310" dur="1" fill="hold">
                                          <p:stCondLst>
                                            <p:cond delay="0"/>
                                          </p:stCondLst>
                                        </p:cTn>
                                        <p:tgtEl>
                                          <p:spTgt spid="3092"/>
                                        </p:tgtEl>
                                        <p:attrNameLst>
                                          <p:attrName>style.visibility</p:attrName>
                                        </p:attrNameLst>
                                      </p:cBhvr>
                                      <p:to>
                                        <p:strVal val="visible"/>
                                      </p:to>
                                    </p:set>
                                    <p:animEffect transition="in" filter="wipe(left)">
                                      <p:cBhvr>
                                        <p:cTn id="311" dur="500"/>
                                        <p:tgtEl>
                                          <p:spTgt spid="3092"/>
                                        </p:tgtEl>
                                      </p:cBhvr>
                                    </p:animEffect>
                                  </p:childTnLst>
                                </p:cTn>
                              </p:par>
                            </p:childTnLst>
                          </p:cTn>
                        </p:par>
                      </p:childTnLst>
                    </p:cTn>
                  </p:par>
                  <p:par>
                    <p:cTn id="312" fill="hold">
                      <p:stCondLst>
                        <p:cond delay="indefinite"/>
                      </p:stCondLst>
                      <p:childTnLst>
                        <p:par>
                          <p:cTn id="313" fill="hold">
                            <p:stCondLst>
                              <p:cond delay="0"/>
                            </p:stCondLst>
                            <p:childTnLst>
                              <p:par>
                                <p:cTn id="314" presetID="16" presetClass="entr" presetSubtype="21" fill="hold" grpId="0" nodeType="clickEffect">
                                  <p:stCondLst>
                                    <p:cond delay="0"/>
                                  </p:stCondLst>
                                  <p:childTnLst>
                                    <p:set>
                                      <p:cBhvr>
                                        <p:cTn id="315" dur="1" fill="hold">
                                          <p:stCondLst>
                                            <p:cond delay="0"/>
                                          </p:stCondLst>
                                        </p:cTn>
                                        <p:tgtEl>
                                          <p:spTgt spid="3108"/>
                                        </p:tgtEl>
                                        <p:attrNameLst>
                                          <p:attrName>style.visibility</p:attrName>
                                        </p:attrNameLst>
                                      </p:cBhvr>
                                      <p:to>
                                        <p:strVal val="visible"/>
                                      </p:to>
                                    </p:set>
                                    <p:animEffect transition="in" filter="barn(inVertical)">
                                      <p:cBhvr>
                                        <p:cTn id="316" dur="500"/>
                                        <p:tgtEl>
                                          <p:spTgt spid="3108"/>
                                        </p:tgtEl>
                                      </p:cBhvr>
                                    </p:animEffect>
                                  </p:childTnLst>
                                </p:cTn>
                              </p:par>
                              <p:par>
                                <p:cTn id="317" presetID="23" presetClass="entr" presetSubtype="16" fill="hold" grpId="0" nodeType="withEffect">
                                  <p:stCondLst>
                                    <p:cond delay="0"/>
                                  </p:stCondLst>
                                  <p:childTnLst>
                                    <p:set>
                                      <p:cBhvr>
                                        <p:cTn id="318" dur="1" fill="hold">
                                          <p:stCondLst>
                                            <p:cond delay="0"/>
                                          </p:stCondLst>
                                        </p:cTn>
                                        <p:tgtEl>
                                          <p:spTgt spid="3107"/>
                                        </p:tgtEl>
                                        <p:attrNameLst>
                                          <p:attrName>style.visibility</p:attrName>
                                        </p:attrNameLst>
                                      </p:cBhvr>
                                      <p:to>
                                        <p:strVal val="visible"/>
                                      </p:to>
                                    </p:set>
                                    <p:anim calcmode="lin" valueType="num">
                                      <p:cBhvr>
                                        <p:cTn id="319" dur="500" fill="hold"/>
                                        <p:tgtEl>
                                          <p:spTgt spid="3107"/>
                                        </p:tgtEl>
                                        <p:attrNameLst>
                                          <p:attrName>ppt_w</p:attrName>
                                        </p:attrNameLst>
                                      </p:cBhvr>
                                      <p:tavLst>
                                        <p:tav tm="0">
                                          <p:val>
                                            <p:fltVal val="0"/>
                                          </p:val>
                                        </p:tav>
                                        <p:tav tm="100000">
                                          <p:val>
                                            <p:strVal val="#ppt_w"/>
                                          </p:val>
                                        </p:tav>
                                      </p:tavLst>
                                    </p:anim>
                                    <p:anim calcmode="lin" valueType="num">
                                      <p:cBhvr>
                                        <p:cTn id="320" dur="500" fill="hold"/>
                                        <p:tgtEl>
                                          <p:spTgt spid="3107"/>
                                        </p:tgtEl>
                                        <p:attrNameLst>
                                          <p:attrName>ppt_h</p:attrName>
                                        </p:attrNameLst>
                                      </p:cBhvr>
                                      <p:tavLst>
                                        <p:tav tm="0">
                                          <p:val>
                                            <p:fltVal val="0"/>
                                          </p:val>
                                        </p:tav>
                                        <p:tav tm="100000">
                                          <p:val>
                                            <p:strVal val="#ppt_h"/>
                                          </p:val>
                                        </p:tav>
                                      </p:tavLst>
                                    </p:anim>
                                  </p:childTnLst>
                                </p:cTn>
                              </p:par>
                            </p:childTnLst>
                          </p:cTn>
                        </p:par>
                      </p:childTnLst>
                    </p:cTn>
                  </p:par>
                  <p:par>
                    <p:cTn id="321" fill="hold">
                      <p:stCondLst>
                        <p:cond delay="indefinite"/>
                      </p:stCondLst>
                      <p:childTnLst>
                        <p:par>
                          <p:cTn id="322" fill="hold">
                            <p:stCondLst>
                              <p:cond delay="0"/>
                            </p:stCondLst>
                            <p:childTnLst>
                              <p:par>
                                <p:cTn id="323" presetID="16" presetClass="entr" presetSubtype="21" fill="hold" grpId="0" nodeType="clickEffect">
                                  <p:stCondLst>
                                    <p:cond delay="0"/>
                                  </p:stCondLst>
                                  <p:childTnLst>
                                    <p:set>
                                      <p:cBhvr>
                                        <p:cTn id="324" dur="1" fill="hold">
                                          <p:stCondLst>
                                            <p:cond delay="0"/>
                                          </p:stCondLst>
                                        </p:cTn>
                                        <p:tgtEl>
                                          <p:spTgt spid="3110"/>
                                        </p:tgtEl>
                                        <p:attrNameLst>
                                          <p:attrName>style.visibility</p:attrName>
                                        </p:attrNameLst>
                                      </p:cBhvr>
                                      <p:to>
                                        <p:strVal val="visible"/>
                                      </p:to>
                                    </p:set>
                                    <p:animEffect transition="in" filter="barn(inVertical)">
                                      <p:cBhvr>
                                        <p:cTn id="325" dur="500"/>
                                        <p:tgtEl>
                                          <p:spTgt spid="3110"/>
                                        </p:tgtEl>
                                      </p:cBhvr>
                                    </p:animEffect>
                                  </p:childTnLst>
                                </p:cTn>
                              </p:par>
                              <p:par>
                                <p:cTn id="326" presetID="23" presetClass="entr" presetSubtype="16" fill="hold" grpId="0" nodeType="withEffect">
                                  <p:stCondLst>
                                    <p:cond delay="0"/>
                                  </p:stCondLst>
                                  <p:childTnLst>
                                    <p:set>
                                      <p:cBhvr>
                                        <p:cTn id="327" dur="1" fill="hold">
                                          <p:stCondLst>
                                            <p:cond delay="0"/>
                                          </p:stCondLst>
                                        </p:cTn>
                                        <p:tgtEl>
                                          <p:spTgt spid="3109"/>
                                        </p:tgtEl>
                                        <p:attrNameLst>
                                          <p:attrName>style.visibility</p:attrName>
                                        </p:attrNameLst>
                                      </p:cBhvr>
                                      <p:to>
                                        <p:strVal val="visible"/>
                                      </p:to>
                                    </p:set>
                                    <p:anim calcmode="lin" valueType="num">
                                      <p:cBhvr>
                                        <p:cTn id="328" dur="500" fill="hold"/>
                                        <p:tgtEl>
                                          <p:spTgt spid="3109"/>
                                        </p:tgtEl>
                                        <p:attrNameLst>
                                          <p:attrName>ppt_w</p:attrName>
                                        </p:attrNameLst>
                                      </p:cBhvr>
                                      <p:tavLst>
                                        <p:tav tm="0">
                                          <p:val>
                                            <p:fltVal val="0"/>
                                          </p:val>
                                        </p:tav>
                                        <p:tav tm="100000">
                                          <p:val>
                                            <p:strVal val="#ppt_w"/>
                                          </p:val>
                                        </p:tav>
                                      </p:tavLst>
                                    </p:anim>
                                    <p:anim calcmode="lin" valueType="num">
                                      <p:cBhvr>
                                        <p:cTn id="329" dur="500" fill="hold"/>
                                        <p:tgtEl>
                                          <p:spTgt spid="3109"/>
                                        </p:tgtEl>
                                        <p:attrNameLst>
                                          <p:attrName>ppt_h</p:attrName>
                                        </p:attrNameLst>
                                      </p:cBhvr>
                                      <p:tavLst>
                                        <p:tav tm="0">
                                          <p:val>
                                            <p:fltVal val="0"/>
                                          </p:val>
                                        </p:tav>
                                        <p:tav tm="100000">
                                          <p:val>
                                            <p:strVal val="#ppt_h"/>
                                          </p:val>
                                        </p:tav>
                                      </p:tavLst>
                                    </p:anim>
                                  </p:childTnLst>
                                </p:cTn>
                              </p:par>
                            </p:childTnLst>
                          </p:cTn>
                        </p:par>
                      </p:childTnLst>
                    </p:cTn>
                  </p:par>
                  <p:par>
                    <p:cTn id="330" fill="hold">
                      <p:stCondLst>
                        <p:cond delay="indefinite"/>
                      </p:stCondLst>
                      <p:childTnLst>
                        <p:par>
                          <p:cTn id="331" fill="hold">
                            <p:stCondLst>
                              <p:cond delay="0"/>
                            </p:stCondLst>
                            <p:childTnLst>
                              <p:par>
                                <p:cTn id="332" presetID="23" presetClass="exit" presetSubtype="544" fill="hold" grpId="1" nodeType="clickEffect">
                                  <p:stCondLst>
                                    <p:cond delay="0"/>
                                  </p:stCondLst>
                                  <p:childTnLst>
                                    <p:anim calcmode="lin" valueType="num">
                                      <p:cBhvr>
                                        <p:cTn id="333" dur="500"/>
                                        <p:tgtEl>
                                          <p:spTgt spid="3089"/>
                                        </p:tgtEl>
                                        <p:attrNameLst>
                                          <p:attrName>ppt_w</p:attrName>
                                        </p:attrNameLst>
                                      </p:cBhvr>
                                      <p:tavLst>
                                        <p:tav tm="0">
                                          <p:val>
                                            <p:strVal val="ppt_w"/>
                                          </p:val>
                                        </p:tav>
                                        <p:tav tm="100000">
                                          <p:val>
                                            <p:fltVal val="0"/>
                                          </p:val>
                                        </p:tav>
                                      </p:tavLst>
                                    </p:anim>
                                    <p:anim calcmode="lin" valueType="num">
                                      <p:cBhvr>
                                        <p:cTn id="334" dur="500"/>
                                        <p:tgtEl>
                                          <p:spTgt spid="3089"/>
                                        </p:tgtEl>
                                        <p:attrNameLst>
                                          <p:attrName>ppt_h</p:attrName>
                                        </p:attrNameLst>
                                      </p:cBhvr>
                                      <p:tavLst>
                                        <p:tav tm="0">
                                          <p:val>
                                            <p:strVal val="ppt_h"/>
                                          </p:val>
                                        </p:tav>
                                        <p:tav tm="100000">
                                          <p:val>
                                            <p:fltVal val="0"/>
                                          </p:val>
                                        </p:tav>
                                      </p:tavLst>
                                    </p:anim>
                                    <p:anim calcmode="lin" valueType="num">
                                      <p:cBhvr>
                                        <p:cTn id="335" dur="500"/>
                                        <p:tgtEl>
                                          <p:spTgt spid="3089"/>
                                        </p:tgtEl>
                                        <p:attrNameLst>
                                          <p:attrName>ppt_x</p:attrName>
                                        </p:attrNameLst>
                                      </p:cBhvr>
                                      <p:tavLst>
                                        <p:tav tm="0">
                                          <p:val>
                                            <p:strVal val="ppt_x"/>
                                          </p:val>
                                        </p:tav>
                                        <p:tav tm="100000">
                                          <p:val>
                                            <p:fltVal val="0.5"/>
                                          </p:val>
                                        </p:tav>
                                      </p:tavLst>
                                    </p:anim>
                                    <p:anim calcmode="lin" valueType="num">
                                      <p:cBhvr>
                                        <p:cTn id="336" dur="500"/>
                                        <p:tgtEl>
                                          <p:spTgt spid="3089"/>
                                        </p:tgtEl>
                                        <p:attrNameLst>
                                          <p:attrName>ppt_y</p:attrName>
                                        </p:attrNameLst>
                                      </p:cBhvr>
                                      <p:tavLst>
                                        <p:tav tm="0">
                                          <p:val>
                                            <p:strVal val="ppt_y"/>
                                          </p:val>
                                        </p:tav>
                                        <p:tav tm="100000">
                                          <p:val>
                                            <p:fltVal val="0.5"/>
                                          </p:val>
                                        </p:tav>
                                      </p:tavLst>
                                    </p:anim>
                                    <p:set>
                                      <p:cBhvr>
                                        <p:cTn id="337" dur="1" fill="hold">
                                          <p:stCondLst>
                                            <p:cond delay="499"/>
                                          </p:stCondLst>
                                        </p:cTn>
                                        <p:tgtEl>
                                          <p:spTgt spid="3089"/>
                                        </p:tgtEl>
                                        <p:attrNameLst>
                                          <p:attrName>style.visibility</p:attrName>
                                        </p:attrNameLst>
                                      </p:cBhvr>
                                      <p:to>
                                        <p:strVal val="hidden"/>
                                      </p:to>
                                    </p:set>
                                  </p:childTnLst>
                                </p:cTn>
                              </p:par>
                              <p:par>
                                <p:cTn id="338" presetID="23" presetClass="exit" presetSubtype="544" fill="hold" grpId="2" nodeType="withEffect">
                                  <p:stCondLst>
                                    <p:cond delay="0"/>
                                  </p:stCondLst>
                                  <p:childTnLst>
                                    <p:anim calcmode="lin" valueType="num">
                                      <p:cBhvr>
                                        <p:cTn id="339" dur="500"/>
                                        <p:tgtEl>
                                          <p:spTgt spid="3091"/>
                                        </p:tgtEl>
                                        <p:attrNameLst>
                                          <p:attrName>ppt_w</p:attrName>
                                        </p:attrNameLst>
                                      </p:cBhvr>
                                      <p:tavLst>
                                        <p:tav tm="0">
                                          <p:val>
                                            <p:strVal val="ppt_w"/>
                                          </p:val>
                                        </p:tav>
                                        <p:tav tm="100000">
                                          <p:val>
                                            <p:fltVal val="0"/>
                                          </p:val>
                                        </p:tav>
                                      </p:tavLst>
                                    </p:anim>
                                    <p:anim calcmode="lin" valueType="num">
                                      <p:cBhvr>
                                        <p:cTn id="340" dur="500"/>
                                        <p:tgtEl>
                                          <p:spTgt spid="3091"/>
                                        </p:tgtEl>
                                        <p:attrNameLst>
                                          <p:attrName>ppt_h</p:attrName>
                                        </p:attrNameLst>
                                      </p:cBhvr>
                                      <p:tavLst>
                                        <p:tav tm="0">
                                          <p:val>
                                            <p:strVal val="ppt_h"/>
                                          </p:val>
                                        </p:tav>
                                        <p:tav tm="100000">
                                          <p:val>
                                            <p:fltVal val="0"/>
                                          </p:val>
                                        </p:tav>
                                      </p:tavLst>
                                    </p:anim>
                                    <p:anim calcmode="lin" valueType="num">
                                      <p:cBhvr>
                                        <p:cTn id="341" dur="500"/>
                                        <p:tgtEl>
                                          <p:spTgt spid="3091"/>
                                        </p:tgtEl>
                                        <p:attrNameLst>
                                          <p:attrName>ppt_x</p:attrName>
                                        </p:attrNameLst>
                                      </p:cBhvr>
                                      <p:tavLst>
                                        <p:tav tm="0">
                                          <p:val>
                                            <p:strVal val="ppt_x"/>
                                          </p:val>
                                        </p:tav>
                                        <p:tav tm="100000">
                                          <p:val>
                                            <p:fltVal val="0.5"/>
                                          </p:val>
                                        </p:tav>
                                      </p:tavLst>
                                    </p:anim>
                                    <p:anim calcmode="lin" valueType="num">
                                      <p:cBhvr>
                                        <p:cTn id="342" dur="500"/>
                                        <p:tgtEl>
                                          <p:spTgt spid="3091"/>
                                        </p:tgtEl>
                                        <p:attrNameLst>
                                          <p:attrName>ppt_y</p:attrName>
                                        </p:attrNameLst>
                                      </p:cBhvr>
                                      <p:tavLst>
                                        <p:tav tm="0">
                                          <p:val>
                                            <p:strVal val="ppt_y"/>
                                          </p:val>
                                        </p:tav>
                                        <p:tav tm="100000">
                                          <p:val>
                                            <p:fltVal val="0.5"/>
                                          </p:val>
                                        </p:tav>
                                      </p:tavLst>
                                    </p:anim>
                                    <p:set>
                                      <p:cBhvr>
                                        <p:cTn id="343" dur="1" fill="hold">
                                          <p:stCondLst>
                                            <p:cond delay="499"/>
                                          </p:stCondLst>
                                        </p:cTn>
                                        <p:tgtEl>
                                          <p:spTgt spid="3091"/>
                                        </p:tgtEl>
                                        <p:attrNameLst>
                                          <p:attrName>style.visibility</p:attrName>
                                        </p:attrNameLst>
                                      </p:cBhvr>
                                      <p:to>
                                        <p:strVal val="hidden"/>
                                      </p:to>
                                    </p:set>
                                  </p:childTnLst>
                                </p:cTn>
                              </p:par>
                              <p:par>
                                <p:cTn id="344" presetID="23" presetClass="exit" presetSubtype="544" fill="hold" grpId="1" nodeType="withEffect">
                                  <p:stCondLst>
                                    <p:cond delay="0"/>
                                  </p:stCondLst>
                                  <p:childTnLst>
                                    <p:anim calcmode="lin" valueType="num">
                                      <p:cBhvr>
                                        <p:cTn id="345" dur="500"/>
                                        <p:tgtEl>
                                          <p:spTgt spid="3092"/>
                                        </p:tgtEl>
                                        <p:attrNameLst>
                                          <p:attrName>ppt_w</p:attrName>
                                        </p:attrNameLst>
                                      </p:cBhvr>
                                      <p:tavLst>
                                        <p:tav tm="0">
                                          <p:val>
                                            <p:strVal val="ppt_w"/>
                                          </p:val>
                                        </p:tav>
                                        <p:tav tm="100000">
                                          <p:val>
                                            <p:fltVal val="0"/>
                                          </p:val>
                                        </p:tav>
                                      </p:tavLst>
                                    </p:anim>
                                    <p:anim calcmode="lin" valueType="num">
                                      <p:cBhvr>
                                        <p:cTn id="346" dur="500"/>
                                        <p:tgtEl>
                                          <p:spTgt spid="3092"/>
                                        </p:tgtEl>
                                        <p:attrNameLst>
                                          <p:attrName>ppt_h</p:attrName>
                                        </p:attrNameLst>
                                      </p:cBhvr>
                                      <p:tavLst>
                                        <p:tav tm="0">
                                          <p:val>
                                            <p:strVal val="ppt_h"/>
                                          </p:val>
                                        </p:tav>
                                        <p:tav tm="100000">
                                          <p:val>
                                            <p:fltVal val="0"/>
                                          </p:val>
                                        </p:tav>
                                      </p:tavLst>
                                    </p:anim>
                                    <p:anim calcmode="lin" valueType="num">
                                      <p:cBhvr>
                                        <p:cTn id="347" dur="500"/>
                                        <p:tgtEl>
                                          <p:spTgt spid="3092"/>
                                        </p:tgtEl>
                                        <p:attrNameLst>
                                          <p:attrName>ppt_x</p:attrName>
                                        </p:attrNameLst>
                                      </p:cBhvr>
                                      <p:tavLst>
                                        <p:tav tm="0">
                                          <p:val>
                                            <p:strVal val="ppt_x"/>
                                          </p:val>
                                        </p:tav>
                                        <p:tav tm="100000">
                                          <p:val>
                                            <p:fltVal val="0.5"/>
                                          </p:val>
                                        </p:tav>
                                      </p:tavLst>
                                    </p:anim>
                                    <p:anim calcmode="lin" valueType="num">
                                      <p:cBhvr>
                                        <p:cTn id="348" dur="500"/>
                                        <p:tgtEl>
                                          <p:spTgt spid="3092"/>
                                        </p:tgtEl>
                                        <p:attrNameLst>
                                          <p:attrName>ppt_y</p:attrName>
                                        </p:attrNameLst>
                                      </p:cBhvr>
                                      <p:tavLst>
                                        <p:tav tm="0">
                                          <p:val>
                                            <p:strVal val="ppt_y"/>
                                          </p:val>
                                        </p:tav>
                                        <p:tav tm="100000">
                                          <p:val>
                                            <p:fltVal val="0.5"/>
                                          </p:val>
                                        </p:tav>
                                      </p:tavLst>
                                    </p:anim>
                                    <p:set>
                                      <p:cBhvr>
                                        <p:cTn id="349" dur="1" fill="hold">
                                          <p:stCondLst>
                                            <p:cond delay="499"/>
                                          </p:stCondLst>
                                        </p:cTn>
                                        <p:tgtEl>
                                          <p:spTgt spid="3092"/>
                                        </p:tgtEl>
                                        <p:attrNameLst>
                                          <p:attrName>style.visibility</p:attrName>
                                        </p:attrNameLst>
                                      </p:cBhvr>
                                      <p:to>
                                        <p:strVal val="hidden"/>
                                      </p:to>
                                    </p:set>
                                  </p:childTnLst>
                                </p:cTn>
                              </p:par>
                              <p:par>
                                <p:cTn id="350" presetID="23" presetClass="exit" presetSubtype="544" fill="hold" grpId="1" nodeType="withEffect">
                                  <p:stCondLst>
                                    <p:cond delay="0"/>
                                  </p:stCondLst>
                                  <p:childTnLst>
                                    <p:anim calcmode="lin" valueType="num">
                                      <p:cBhvr>
                                        <p:cTn id="351" dur="500"/>
                                        <p:tgtEl>
                                          <p:spTgt spid="3093"/>
                                        </p:tgtEl>
                                        <p:attrNameLst>
                                          <p:attrName>ppt_w</p:attrName>
                                        </p:attrNameLst>
                                      </p:cBhvr>
                                      <p:tavLst>
                                        <p:tav tm="0">
                                          <p:val>
                                            <p:strVal val="ppt_w"/>
                                          </p:val>
                                        </p:tav>
                                        <p:tav tm="100000">
                                          <p:val>
                                            <p:fltVal val="0"/>
                                          </p:val>
                                        </p:tav>
                                      </p:tavLst>
                                    </p:anim>
                                    <p:anim calcmode="lin" valueType="num">
                                      <p:cBhvr>
                                        <p:cTn id="352" dur="500"/>
                                        <p:tgtEl>
                                          <p:spTgt spid="3093"/>
                                        </p:tgtEl>
                                        <p:attrNameLst>
                                          <p:attrName>ppt_h</p:attrName>
                                        </p:attrNameLst>
                                      </p:cBhvr>
                                      <p:tavLst>
                                        <p:tav tm="0">
                                          <p:val>
                                            <p:strVal val="ppt_h"/>
                                          </p:val>
                                        </p:tav>
                                        <p:tav tm="100000">
                                          <p:val>
                                            <p:fltVal val="0"/>
                                          </p:val>
                                        </p:tav>
                                      </p:tavLst>
                                    </p:anim>
                                    <p:anim calcmode="lin" valueType="num">
                                      <p:cBhvr>
                                        <p:cTn id="353" dur="500"/>
                                        <p:tgtEl>
                                          <p:spTgt spid="3093"/>
                                        </p:tgtEl>
                                        <p:attrNameLst>
                                          <p:attrName>ppt_x</p:attrName>
                                        </p:attrNameLst>
                                      </p:cBhvr>
                                      <p:tavLst>
                                        <p:tav tm="0">
                                          <p:val>
                                            <p:strVal val="ppt_x"/>
                                          </p:val>
                                        </p:tav>
                                        <p:tav tm="100000">
                                          <p:val>
                                            <p:fltVal val="0.5"/>
                                          </p:val>
                                        </p:tav>
                                      </p:tavLst>
                                    </p:anim>
                                    <p:anim calcmode="lin" valueType="num">
                                      <p:cBhvr>
                                        <p:cTn id="354" dur="500"/>
                                        <p:tgtEl>
                                          <p:spTgt spid="3093"/>
                                        </p:tgtEl>
                                        <p:attrNameLst>
                                          <p:attrName>ppt_y</p:attrName>
                                        </p:attrNameLst>
                                      </p:cBhvr>
                                      <p:tavLst>
                                        <p:tav tm="0">
                                          <p:val>
                                            <p:strVal val="ppt_y"/>
                                          </p:val>
                                        </p:tav>
                                        <p:tav tm="100000">
                                          <p:val>
                                            <p:fltVal val="0.5"/>
                                          </p:val>
                                        </p:tav>
                                      </p:tavLst>
                                    </p:anim>
                                    <p:set>
                                      <p:cBhvr>
                                        <p:cTn id="355" dur="1" fill="hold">
                                          <p:stCondLst>
                                            <p:cond delay="499"/>
                                          </p:stCondLst>
                                        </p:cTn>
                                        <p:tgtEl>
                                          <p:spTgt spid="3093"/>
                                        </p:tgtEl>
                                        <p:attrNameLst>
                                          <p:attrName>style.visibility</p:attrName>
                                        </p:attrNameLst>
                                      </p:cBhvr>
                                      <p:to>
                                        <p:strVal val="hidden"/>
                                      </p:to>
                                    </p:set>
                                  </p:childTnLst>
                                </p:cTn>
                              </p:par>
                              <p:par>
                                <p:cTn id="356" presetID="23" presetClass="exit" presetSubtype="544" fill="hold" grpId="1" nodeType="withEffect">
                                  <p:stCondLst>
                                    <p:cond delay="0"/>
                                  </p:stCondLst>
                                  <p:childTnLst>
                                    <p:anim calcmode="lin" valueType="num">
                                      <p:cBhvr>
                                        <p:cTn id="357" dur="500"/>
                                        <p:tgtEl>
                                          <p:spTgt spid="3094"/>
                                        </p:tgtEl>
                                        <p:attrNameLst>
                                          <p:attrName>ppt_w</p:attrName>
                                        </p:attrNameLst>
                                      </p:cBhvr>
                                      <p:tavLst>
                                        <p:tav tm="0">
                                          <p:val>
                                            <p:strVal val="ppt_w"/>
                                          </p:val>
                                        </p:tav>
                                        <p:tav tm="100000">
                                          <p:val>
                                            <p:fltVal val="0"/>
                                          </p:val>
                                        </p:tav>
                                      </p:tavLst>
                                    </p:anim>
                                    <p:anim calcmode="lin" valueType="num">
                                      <p:cBhvr>
                                        <p:cTn id="358" dur="500"/>
                                        <p:tgtEl>
                                          <p:spTgt spid="3094"/>
                                        </p:tgtEl>
                                        <p:attrNameLst>
                                          <p:attrName>ppt_h</p:attrName>
                                        </p:attrNameLst>
                                      </p:cBhvr>
                                      <p:tavLst>
                                        <p:tav tm="0">
                                          <p:val>
                                            <p:strVal val="ppt_h"/>
                                          </p:val>
                                        </p:tav>
                                        <p:tav tm="100000">
                                          <p:val>
                                            <p:fltVal val="0"/>
                                          </p:val>
                                        </p:tav>
                                      </p:tavLst>
                                    </p:anim>
                                    <p:anim calcmode="lin" valueType="num">
                                      <p:cBhvr>
                                        <p:cTn id="359" dur="500"/>
                                        <p:tgtEl>
                                          <p:spTgt spid="3094"/>
                                        </p:tgtEl>
                                        <p:attrNameLst>
                                          <p:attrName>ppt_x</p:attrName>
                                        </p:attrNameLst>
                                      </p:cBhvr>
                                      <p:tavLst>
                                        <p:tav tm="0">
                                          <p:val>
                                            <p:strVal val="ppt_x"/>
                                          </p:val>
                                        </p:tav>
                                        <p:tav tm="100000">
                                          <p:val>
                                            <p:fltVal val="0.5"/>
                                          </p:val>
                                        </p:tav>
                                      </p:tavLst>
                                    </p:anim>
                                    <p:anim calcmode="lin" valueType="num">
                                      <p:cBhvr>
                                        <p:cTn id="360" dur="500"/>
                                        <p:tgtEl>
                                          <p:spTgt spid="3094"/>
                                        </p:tgtEl>
                                        <p:attrNameLst>
                                          <p:attrName>ppt_y</p:attrName>
                                        </p:attrNameLst>
                                      </p:cBhvr>
                                      <p:tavLst>
                                        <p:tav tm="0">
                                          <p:val>
                                            <p:strVal val="ppt_y"/>
                                          </p:val>
                                        </p:tav>
                                        <p:tav tm="100000">
                                          <p:val>
                                            <p:fltVal val="0.5"/>
                                          </p:val>
                                        </p:tav>
                                      </p:tavLst>
                                    </p:anim>
                                    <p:set>
                                      <p:cBhvr>
                                        <p:cTn id="361" dur="1" fill="hold">
                                          <p:stCondLst>
                                            <p:cond delay="499"/>
                                          </p:stCondLst>
                                        </p:cTn>
                                        <p:tgtEl>
                                          <p:spTgt spid="3094"/>
                                        </p:tgtEl>
                                        <p:attrNameLst>
                                          <p:attrName>style.visibility</p:attrName>
                                        </p:attrNameLst>
                                      </p:cBhvr>
                                      <p:to>
                                        <p:strVal val="hidden"/>
                                      </p:to>
                                    </p:set>
                                  </p:childTnLst>
                                </p:cTn>
                              </p:par>
                              <p:par>
                                <p:cTn id="362" presetID="23" presetClass="exit" presetSubtype="544" fill="hold" grpId="1" nodeType="withEffect">
                                  <p:stCondLst>
                                    <p:cond delay="0"/>
                                  </p:stCondLst>
                                  <p:childTnLst>
                                    <p:anim calcmode="lin" valueType="num">
                                      <p:cBhvr>
                                        <p:cTn id="363" dur="500"/>
                                        <p:tgtEl>
                                          <p:spTgt spid="3095"/>
                                        </p:tgtEl>
                                        <p:attrNameLst>
                                          <p:attrName>ppt_w</p:attrName>
                                        </p:attrNameLst>
                                      </p:cBhvr>
                                      <p:tavLst>
                                        <p:tav tm="0">
                                          <p:val>
                                            <p:strVal val="ppt_w"/>
                                          </p:val>
                                        </p:tav>
                                        <p:tav tm="100000">
                                          <p:val>
                                            <p:fltVal val="0"/>
                                          </p:val>
                                        </p:tav>
                                      </p:tavLst>
                                    </p:anim>
                                    <p:anim calcmode="lin" valueType="num">
                                      <p:cBhvr>
                                        <p:cTn id="364" dur="500"/>
                                        <p:tgtEl>
                                          <p:spTgt spid="3095"/>
                                        </p:tgtEl>
                                        <p:attrNameLst>
                                          <p:attrName>ppt_h</p:attrName>
                                        </p:attrNameLst>
                                      </p:cBhvr>
                                      <p:tavLst>
                                        <p:tav tm="0">
                                          <p:val>
                                            <p:strVal val="ppt_h"/>
                                          </p:val>
                                        </p:tav>
                                        <p:tav tm="100000">
                                          <p:val>
                                            <p:fltVal val="0"/>
                                          </p:val>
                                        </p:tav>
                                      </p:tavLst>
                                    </p:anim>
                                    <p:anim calcmode="lin" valueType="num">
                                      <p:cBhvr>
                                        <p:cTn id="365" dur="500"/>
                                        <p:tgtEl>
                                          <p:spTgt spid="3095"/>
                                        </p:tgtEl>
                                        <p:attrNameLst>
                                          <p:attrName>ppt_x</p:attrName>
                                        </p:attrNameLst>
                                      </p:cBhvr>
                                      <p:tavLst>
                                        <p:tav tm="0">
                                          <p:val>
                                            <p:strVal val="ppt_x"/>
                                          </p:val>
                                        </p:tav>
                                        <p:tav tm="100000">
                                          <p:val>
                                            <p:fltVal val="0.5"/>
                                          </p:val>
                                        </p:tav>
                                      </p:tavLst>
                                    </p:anim>
                                    <p:anim calcmode="lin" valueType="num">
                                      <p:cBhvr>
                                        <p:cTn id="366" dur="500"/>
                                        <p:tgtEl>
                                          <p:spTgt spid="3095"/>
                                        </p:tgtEl>
                                        <p:attrNameLst>
                                          <p:attrName>ppt_y</p:attrName>
                                        </p:attrNameLst>
                                      </p:cBhvr>
                                      <p:tavLst>
                                        <p:tav tm="0">
                                          <p:val>
                                            <p:strVal val="ppt_y"/>
                                          </p:val>
                                        </p:tav>
                                        <p:tav tm="100000">
                                          <p:val>
                                            <p:fltVal val="0.5"/>
                                          </p:val>
                                        </p:tav>
                                      </p:tavLst>
                                    </p:anim>
                                    <p:set>
                                      <p:cBhvr>
                                        <p:cTn id="367" dur="1" fill="hold">
                                          <p:stCondLst>
                                            <p:cond delay="499"/>
                                          </p:stCondLst>
                                        </p:cTn>
                                        <p:tgtEl>
                                          <p:spTgt spid="3095"/>
                                        </p:tgtEl>
                                        <p:attrNameLst>
                                          <p:attrName>style.visibility</p:attrName>
                                        </p:attrNameLst>
                                      </p:cBhvr>
                                      <p:to>
                                        <p:strVal val="hidden"/>
                                      </p:to>
                                    </p:set>
                                  </p:childTnLst>
                                </p:cTn>
                              </p:par>
                              <p:par>
                                <p:cTn id="368" presetID="23" presetClass="exit" presetSubtype="544" fill="hold" grpId="1" nodeType="withEffect">
                                  <p:stCondLst>
                                    <p:cond delay="0"/>
                                  </p:stCondLst>
                                  <p:childTnLst>
                                    <p:anim calcmode="lin" valueType="num">
                                      <p:cBhvr>
                                        <p:cTn id="369" dur="500"/>
                                        <p:tgtEl>
                                          <p:spTgt spid="3107"/>
                                        </p:tgtEl>
                                        <p:attrNameLst>
                                          <p:attrName>ppt_w</p:attrName>
                                        </p:attrNameLst>
                                      </p:cBhvr>
                                      <p:tavLst>
                                        <p:tav tm="0">
                                          <p:val>
                                            <p:strVal val="ppt_w"/>
                                          </p:val>
                                        </p:tav>
                                        <p:tav tm="100000">
                                          <p:val>
                                            <p:fltVal val="0"/>
                                          </p:val>
                                        </p:tav>
                                      </p:tavLst>
                                    </p:anim>
                                    <p:anim calcmode="lin" valueType="num">
                                      <p:cBhvr>
                                        <p:cTn id="370" dur="500"/>
                                        <p:tgtEl>
                                          <p:spTgt spid="3107"/>
                                        </p:tgtEl>
                                        <p:attrNameLst>
                                          <p:attrName>ppt_h</p:attrName>
                                        </p:attrNameLst>
                                      </p:cBhvr>
                                      <p:tavLst>
                                        <p:tav tm="0">
                                          <p:val>
                                            <p:strVal val="ppt_h"/>
                                          </p:val>
                                        </p:tav>
                                        <p:tav tm="100000">
                                          <p:val>
                                            <p:fltVal val="0"/>
                                          </p:val>
                                        </p:tav>
                                      </p:tavLst>
                                    </p:anim>
                                    <p:anim calcmode="lin" valueType="num">
                                      <p:cBhvr>
                                        <p:cTn id="371" dur="500"/>
                                        <p:tgtEl>
                                          <p:spTgt spid="3107"/>
                                        </p:tgtEl>
                                        <p:attrNameLst>
                                          <p:attrName>ppt_x</p:attrName>
                                        </p:attrNameLst>
                                      </p:cBhvr>
                                      <p:tavLst>
                                        <p:tav tm="0">
                                          <p:val>
                                            <p:strVal val="ppt_x"/>
                                          </p:val>
                                        </p:tav>
                                        <p:tav tm="100000">
                                          <p:val>
                                            <p:fltVal val="0.5"/>
                                          </p:val>
                                        </p:tav>
                                      </p:tavLst>
                                    </p:anim>
                                    <p:anim calcmode="lin" valueType="num">
                                      <p:cBhvr>
                                        <p:cTn id="372" dur="500"/>
                                        <p:tgtEl>
                                          <p:spTgt spid="3107"/>
                                        </p:tgtEl>
                                        <p:attrNameLst>
                                          <p:attrName>ppt_y</p:attrName>
                                        </p:attrNameLst>
                                      </p:cBhvr>
                                      <p:tavLst>
                                        <p:tav tm="0">
                                          <p:val>
                                            <p:strVal val="ppt_y"/>
                                          </p:val>
                                        </p:tav>
                                        <p:tav tm="100000">
                                          <p:val>
                                            <p:fltVal val="0.5"/>
                                          </p:val>
                                        </p:tav>
                                      </p:tavLst>
                                    </p:anim>
                                    <p:set>
                                      <p:cBhvr>
                                        <p:cTn id="373" dur="1" fill="hold">
                                          <p:stCondLst>
                                            <p:cond delay="499"/>
                                          </p:stCondLst>
                                        </p:cTn>
                                        <p:tgtEl>
                                          <p:spTgt spid="3107"/>
                                        </p:tgtEl>
                                        <p:attrNameLst>
                                          <p:attrName>style.visibility</p:attrName>
                                        </p:attrNameLst>
                                      </p:cBhvr>
                                      <p:to>
                                        <p:strVal val="hidden"/>
                                      </p:to>
                                    </p:set>
                                  </p:childTnLst>
                                </p:cTn>
                              </p:par>
                              <p:par>
                                <p:cTn id="374" presetID="23" presetClass="exit" presetSubtype="544" fill="hold" grpId="1" nodeType="withEffect">
                                  <p:stCondLst>
                                    <p:cond delay="0"/>
                                  </p:stCondLst>
                                  <p:childTnLst>
                                    <p:anim calcmode="lin" valueType="num">
                                      <p:cBhvr>
                                        <p:cTn id="375" dur="500"/>
                                        <p:tgtEl>
                                          <p:spTgt spid="3109"/>
                                        </p:tgtEl>
                                        <p:attrNameLst>
                                          <p:attrName>ppt_w</p:attrName>
                                        </p:attrNameLst>
                                      </p:cBhvr>
                                      <p:tavLst>
                                        <p:tav tm="0">
                                          <p:val>
                                            <p:strVal val="ppt_w"/>
                                          </p:val>
                                        </p:tav>
                                        <p:tav tm="100000">
                                          <p:val>
                                            <p:fltVal val="0"/>
                                          </p:val>
                                        </p:tav>
                                      </p:tavLst>
                                    </p:anim>
                                    <p:anim calcmode="lin" valueType="num">
                                      <p:cBhvr>
                                        <p:cTn id="376" dur="500"/>
                                        <p:tgtEl>
                                          <p:spTgt spid="3109"/>
                                        </p:tgtEl>
                                        <p:attrNameLst>
                                          <p:attrName>ppt_h</p:attrName>
                                        </p:attrNameLst>
                                      </p:cBhvr>
                                      <p:tavLst>
                                        <p:tav tm="0">
                                          <p:val>
                                            <p:strVal val="ppt_h"/>
                                          </p:val>
                                        </p:tav>
                                        <p:tav tm="100000">
                                          <p:val>
                                            <p:fltVal val="0"/>
                                          </p:val>
                                        </p:tav>
                                      </p:tavLst>
                                    </p:anim>
                                    <p:anim calcmode="lin" valueType="num">
                                      <p:cBhvr>
                                        <p:cTn id="377" dur="500"/>
                                        <p:tgtEl>
                                          <p:spTgt spid="3109"/>
                                        </p:tgtEl>
                                        <p:attrNameLst>
                                          <p:attrName>ppt_x</p:attrName>
                                        </p:attrNameLst>
                                      </p:cBhvr>
                                      <p:tavLst>
                                        <p:tav tm="0">
                                          <p:val>
                                            <p:strVal val="ppt_x"/>
                                          </p:val>
                                        </p:tav>
                                        <p:tav tm="100000">
                                          <p:val>
                                            <p:fltVal val="0.5"/>
                                          </p:val>
                                        </p:tav>
                                      </p:tavLst>
                                    </p:anim>
                                    <p:anim calcmode="lin" valueType="num">
                                      <p:cBhvr>
                                        <p:cTn id="378" dur="500"/>
                                        <p:tgtEl>
                                          <p:spTgt spid="3109"/>
                                        </p:tgtEl>
                                        <p:attrNameLst>
                                          <p:attrName>ppt_y</p:attrName>
                                        </p:attrNameLst>
                                      </p:cBhvr>
                                      <p:tavLst>
                                        <p:tav tm="0">
                                          <p:val>
                                            <p:strVal val="ppt_y"/>
                                          </p:val>
                                        </p:tav>
                                        <p:tav tm="100000">
                                          <p:val>
                                            <p:fltVal val="0.5"/>
                                          </p:val>
                                        </p:tav>
                                      </p:tavLst>
                                    </p:anim>
                                    <p:set>
                                      <p:cBhvr>
                                        <p:cTn id="379" dur="1" fill="hold">
                                          <p:stCondLst>
                                            <p:cond delay="499"/>
                                          </p:stCondLst>
                                        </p:cTn>
                                        <p:tgtEl>
                                          <p:spTgt spid="3109"/>
                                        </p:tgtEl>
                                        <p:attrNameLst>
                                          <p:attrName>style.visibility</p:attrName>
                                        </p:attrNameLst>
                                      </p:cBhvr>
                                      <p:to>
                                        <p:strVal val="hidden"/>
                                      </p:to>
                                    </p:set>
                                  </p:childTnLst>
                                </p:cTn>
                              </p:par>
                              <p:par>
                                <p:cTn id="380" presetID="23" presetClass="exit" presetSubtype="544" fill="hold" grpId="1" nodeType="withEffect">
                                  <p:stCondLst>
                                    <p:cond delay="0"/>
                                  </p:stCondLst>
                                  <p:childTnLst>
                                    <p:anim calcmode="lin" valueType="num">
                                      <p:cBhvr>
                                        <p:cTn id="381" dur="500"/>
                                        <p:tgtEl>
                                          <p:spTgt spid="3108"/>
                                        </p:tgtEl>
                                        <p:attrNameLst>
                                          <p:attrName>ppt_w</p:attrName>
                                        </p:attrNameLst>
                                      </p:cBhvr>
                                      <p:tavLst>
                                        <p:tav tm="0">
                                          <p:val>
                                            <p:strVal val="ppt_w"/>
                                          </p:val>
                                        </p:tav>
                                        <p:tav tm="100000">
                                          <p:val>
                                            <p:fltVal val="0"/>
                                          </p:val>
                                        </p:tav>
                                      </p:tavLst>
                                    </p:anim>
                                    <p:anim calcmode="lin" valueType="num">
                                      <p:cBhvr>
                                        <p:cTn id="382" dur="500"/>
                                        <p:tgtEl>
                                          <p:spTgt spid="3108"/>
                                        </p:tgtEl>
                                        <p:attrNameLst>
                                          <p:attrName>ppt_h</p:attrName>
                                        </p:attrNameLst>
                                      </p:cBhvr>
                                      <p:tavLst>
                                        <p:tav tm="0">
                                          <p:val>
                                            <p:strVal val="ppt_h"/>
                                          </p:val>
                                        </p:tav>
                                        <p:tav tm="100000">
                                          <p:val>
                                            <p:fltVal val="0"/>
                                          </p:val>
                                        </p:tav>
                                      </p:tavLst>
                                    </p:anim>
                                    <p:anim calcmode="lin" valueType="num">
                                      <p:cBhvr>
                                        <p:cTn id="383" dur="500"/>
                                        <p:tgtEl>
                                          <p:spTgt spid="3108"/>
                                        </p:tgtEl>
                                        <p:attrNameLst>
                                          <p:attrName>ppt_x</p:attrName>
                                        </p:attrNameLst>
                                      </p:cBhvr>
                                      <p:tavLst>
                                        <p:tav tm="0">
                                          <p:val>
                                            <p:strVal val="ppt_x"/>
                                          </p:val>
                                        </p:tav>
                                        <p:tav tm="100000">
                                          <p:val>
                                            <p:fltVal val="0.5"/>
                                          </p:val>
                                        </p:tav>
                                      </p:tavLst>
                                    </p:anim>
                                    <p:anim calcmode="lin" valueType="num">
                                      <p:cBhvr>
                                        <p:cTn id="384" dur="500"/>
                                        <p:tgtEl>
                                          <p:spTgt spid="3108"/>
                                        </p:tgtEl>
                                        <p:attrNameLst>
                                          <p:attrName>ppt_y</p:attrName>
                                        </p:attrNameLst>
                                      </p:cBhvr>
                                      <p:tavLst>
                                        <p:tav tm="0">
                                          <p:val>
                                            <p:strVal val="ppt_y"/>
                                          </p:val>
                                        </p:tav>
                                        <p:tav tm="100000">
                                          <p:val>
                                            <p:fltVal val="0.5"/>
                                          </p:val>
                                        </p:tav>
                                      </p:tavLst>
                                    </p:anim>
                                    <p:set>
                                      <p:cBhvr>
                                        <p:cTn id="385" dur="1" fill="hold">
                                          <p:stCondLst>
                                            <p:cond delay="499"/>
                                          </p:stCondLst>
                                        </p:cTn>
                                        <p:tgtEl>
                                          <p:spTgt spid="3108"/>
                                        </p:tgtEl>
                                        <p:attrNameLst>
                                          <p:attrName>style.visibility</p:attrName>
                                        </p:attrNameLst>
                                      </p:cBhvr>
                                      <p:to>
                                        <p:strVal val="hidden"/>
                                      </p:to>
                                    </p:set>
                                  </p:childTnLst>
                                </p:cTn>
                              </p:par>
                              <p:par>
                                <p:cTn id="386" presetID="23" presetClass="exit" presetSubtype="544" fill="hold" grpId="1" nodeType="withEffect">
                                  <p:stCondLst>
                                    <p:cond delay="0"/>
                                  </p:stCondLst>
                                  <p:childTnLst>
                                    <p:anim calcmode="lin" valueType="num">
                                      <p:cBhvr>
                                        <p:cTn id="387" dur="500"/>
                                        <p:tgtEl>
                                          <p:spTgt spid="3110"/>
                                        </p:tgtEl>
                                        <p:attrNameLst>
                                          <p:attrName>ppt_w</p:attrName>
                                        </p:attrNameLst>
                                      </p:cBhvr>
                                      <p:tavLst>
                                        <p:tav tm="0">
                                          <p:val>
                                            <p:strVal val="ppt_w"/>
                                          </p:val>
                                        </p:tav>
                                        <p:tav tm="100000">
                                          <p:val>
                                            <p:fltVal val="0"/>
                                          </p:val>
                                        </p:tav>
                                      </p:tavLst>
                                    </p:anim>
                                    <p:anim calcmode="lin" valueType="num">
                                      <p:cBhvr>
                                        <p:cTn id="388" dur="500"/>
                                        <p:tgtEl>
                                          <p:spTgt spid="3110"/>
                                        </p:tgtEl>
                                        <p:attrNameLst>
                                          <p:attrName>ppt_h</p:attrName>
                                        </p:attrNameLst>
                                      </p:cBhvr>
                                      <p:tavLst>
                                        <p:tav tm="0">
                                          <p:val>
                                            <p:strVal val="ppt_h"/>
                                          </p:val>
                                        </p:tav>
                                        <p:tav tm="100000">
                                          <p:val>
                                            <p:fltVal val="0"/>
                                          </p:val>
                                        </p:tav>
                                      </p:tavLst>
                                    </p:anim>
                                    <p:anim calcmode="lin" valueType="num">
                                      <p:cBhvr>
                                        <p:cTn id="389" dur="500"/>
                                        <p:tgtEl>
                                          <p:spTgt spid="3110"/>
                                        </p:tgtEl>
                                        <p:attrNameLst>
                                          <p:attrName>ppt_x</p:attrName>
                                        </p:attrNameLst>
                                      </p:cBhvr>
                                      <p:tavLst>
                                        <p:tav tm="0">
                                          <p:val>
                                            <p:strVal val="ppt_x"/>
                                          </p:val>
                                        </p:tav>
                                        <p:tav tm="100000">
                                          <p:val>
                                            <p:fltVal val="0.5"/>
                                          </p:val>
                                        </p:tav>
                                      </p:tavLst>
                                    </p:anim>
                                    <p:anim calcmode="lin" valueType="num">
                                      <p:cBhvr>
                                        <p:cTn id="390" dur="500"/>
                                        <p:tgtEl>
                                          <p:spTgt spid="3110"/>
                                        </p:tgtEl>
                                        <p:attrNameLst>
                                          <p:attrName>ppt_y</p:attrName>
                                        </p:attrNameLst>
                                      </p:cBhvr>
                                      <p:tavLst>
                                        <p:tav tm="0">
                                          <p:val>
                                            <p:strVal val="ppt_y"/>
                                          </p:val>
                                        </p:tav>
                                        <p:tav tm="100000">
                                          <p:val>
                                            <p:fltVal val="0.5"/>
                                          </p:val>
                                        </p:tav>
                                      </p:tavLst>
                                    </p:anim>
                                    <p:set>
                                      <p:cBhvr>
                                        <p:cTn id="391" dur="1" fill="hold">
                                          <p:stCondLst>
                                            <p:cond delay="499"/>
                                          </p:stCondLst>
                                        </p:cTn>
                                        <p:tgtEl>
                                          <p:spTgt spid="3110"/>
                                        </p:tgtEl>
                                        <p:attrNameLst>
                                          <p:attrName>style.visibility</p:attrName>
                                        </p:attrNameLst>
                                      </p:cBhvr>
                                      <p:to>
                                        <p:strVal val="hidden"/>
                                      </p:to>
                                    </p:set>
                                  </p:childTnLst>
                                </p:cTn>
                              </p:par>
                              <p:par>
                                <p:cTn id="392" presetID="2" presetClass="entr" presetSubtype="8" fill="hold" grpId="0" nodeType="withEffect">
                                  <p:stCondLst>
                                    <p:cond delay="250"/>
                                  </p:stCondLst>
                                  <p:childTnLst>
                                    <p:set>
                                      <p:cBhvr>
                                        <p:cTn id="393" dur="1" fill="hold">
                                          <p:stCondLst>
                                            <p:cond delay="0"/>
                                          </p:stCondLst>
                                        </p:cTn>
                                        <p:tgtEl>
                                          <p:spTgt spid="3087"/>
                                        </p:tgtEl>
                                        <p:attrNameLst>
                                          <p:attrName>style.visibility</p:attrName>
                                        </p:attrNameLst>
                                      </p:cBhvr>
                                      <p:to>
                                        <p:strVal val="visible"/>
                                      </p:to>
                                    </p:set>
                                    <p:anim calcmode="lin" valueType="num">
                                      <p:cBhvr additive="base">
                                        <p:cTn id="394" dur="500" fill="hold"/>
                                        <p:tgtEl>
                                          <p:spTgt spid="3087"/>
                                        </p:tgtEl>
                                        <p:attrNameLst>
                                          <p:attrName>ppt_x</p:attrName>
                                        </p:attrNameLst>
                                      </p:cBhvr>
                                      <p:tavLst>
                                        <p:tav tm="0">
                                          <p:val>
                                            <p:strVal val="0-#ppt_w/2"/>
                                          </p:val>
                                        </p:tav>
                                        <p:tav tm="100000">
                                          <p:val>
                                            <p:strVal val="#ppt_x"/>
                                          </p:val>
                                        </p:tav>
                                      </p:tavLst>
                                    </p:anim>
                                    <p:anim calcmode="lin" valueType="num">
                                      <p:cBhvr additive="base">
                                        <p:cTn id="395" dur="500" fill="hold"/>
                                        <p:tgtEl>
                                          <p:spTgt spid="3087"/>
                                        </p:tgtEl>
                                        <p:attrNameLst>
                                          <p:attrName>ppt_y</p:attrName>
                                        </p:attrNameLst>
                                      </p:cBhvr>
                                      <p:tavLst>
                                        <p:tav tm="0">
                                          <p:val>
                                            <p:strVal val="#ppt_y"/>
                                          </p:val>
                                        </p:tav>
                                        <p:tav tm="100000">
                                          <p:val>
                                            <p:strVal val="#ppt_y"/>
                                          </p:val>
                                        </p:tav>
                                      </p:tavLst>
                                    </p:anim>
                                  </p:childTnLst>
                                </p:cTn>
                              </p:par>
                              <p:par>
                                <p:cTn id="396" presetID="2" presetClass="entr" presetSubtype="2" fill="hold" grpId="0" nodeType="withEffect">
                                  <p:stCondLst>
                                    <p:cond delay="500"/>
                                  </p:stCondLst>
                                  <p:childTnLst>
                                    <p:set>
                                      <p:cBhvr>
                                        <p:cTn id="397" dur="1" fill="hold">
                                          <p:stCondLst>
                                            <p:cond delay="0"/>
                                          </p:stCondLst>
                                        </p:cTn>
                                        <p:tgtEl>
                                          <p:spTgt spid="3088"/>
                                        </p:tgtEl>
                                        <p:attrNameLst>
                                          <p:attrName>style.visibility</p:attrName>
                                        </p:attrNameLst>
                                      </p:cBhvr>
                                      <p:to>
                                        <p:strVal val="visible"/>
                                      </p:to>
                                    </p:set>
                                    <p:anim calcmode="lin" valueType="num">
                                      <p:cBhvr additive="base">
                                        <p:cTn id="398" dur="500" fill="hold"/>
                                        <p:tgtEl>
                                          <p:spTgt spid="3088"/>
                                        </p:tgtEl>
                                        <p:attrNameLst>
                                          <p:attrName>ppt_x</p:attrName>
                                        </p:attrNameLst>
                                      </p:cBhvr>
                                      <p:tavLst>
                                        <p:tav tm="0">
                                          <p:val>
                                            <p:strVal val="1+#ppt_w/2"/>
                                          </p:val>
                                        </p:tav>
                                        <p:tav tm="100000">
                                          <p:val>
                                            <p:strVal val="#ppt_x"/>
                                          </p:val>
                                        </p:tav>
                                      </p:tavLst>
                                    </p:anim>
                                    <p:anim calcmode="lin" valueType="num">
                                      <p:cBhvr additive="base">
                                        <p:cTn id="399" dur="500" fill="hold"/>
                                        <p:tgtEl>
                                          <p:spTgt spid="3088"/>
                                        </p:tgtEl>
                                        <p:attrNameLst>
                                          <p:attrName>ppt_y</p:attrName>
                                        </p:attrNameLst>
                                      </p:cBhvr>
                                      <p:tavLst>
                                        <p:tav tm="0">
                                          <p:val>
                                            <p:strVal val="#ppt_y"/>
                                          </p:val>
                                        </p:tav>
                                        <p:tav tm="100000">
                                          <p:val>
                                            <p:strVal val="#ppt_y"/>
                                          </p:val>
                                        </p:tav>
                                      </p:tavLst>
                                    </p:anim>
                                  </p:childTnLst>
                                </p:cTn>
                              </p:par>
                            </p:childTnLst>
                          </p:cTn>
                        </p:par>
                      </p:childTnLst>
                    </p:cTn>
                  </p:par>
                  <p:par>
                    <p:cTn id="400" fill="hold">
                      <p:stCondLst>
                        <p:cond delay="indefinite"/>
                      </p:stCondLst>
                      <p:childTnLst>
                        <p:par>
                          <p:cTn id="401" fill="hold">
                            <p:stCondLst>
                              <p:cond delay="0"/>
                            </p:stCondLst>
                            <p:childTnLst>
                              <p:par>
                                <p:cTn id="402" presetID="22" presetClass="entr" presetSubtype="8" fill="hold" grpId="0" nodeType="clickEffect">
                                  <p:stCondLst>
                                    <p:cond delay="0"/>
                                  </p:stCondLst>
                                  <p:childTnLst>
                                    <p:set>
                                      <p:cBhvr>
                                        <p:cTn id="403" dur="1" fill="hold">
                                          <p:stCondLst>
                                            <p:cond delay="0"/>
                                          </p:stCondLst>
                                        </p:cTn>
                                        <p:tgtEl>
                                          <p:spTgt spid="3111"/>
                                        </p:tgtEl>
                                        <p:attrNameLst>
                                          <p:attrName>style.visibility</p:attrName>
                                        </p:attrNameLst>
                                      </p:cBhvr>
                                      <p:to>
                                        <p:strVal val="visible"/>
                                      </p:to>
                                    </p:set>
                                    <p:animEffect transition="in" filter="wipe(left)">
                                      <p:cBhvr>
                                        <p:cTn id="404" dur="500"/>
                                        <p:tgtEl>
                                          <p:spTgt spid="3111"/>
                                        </p:tgtEl>
                                      </p:cBhvr>
                                    </p:animEffect>
                                  </p:childTnLst>
                                </p:cTn>
                              </p:par>
                              <p:par>
                                <p:cTn id="405" presetID="18" presetClass="emph" presetSubtype="0" fill="hold" grpId="1" nodeType="withEffect">
                                  <p:stCondLst>
                                    <p:cond delay="0"/>
                                  </p:stCondLst>
                                  <p:childTnLst>
                                    <p:set>
                                      <p:cBhvr override="childStyle">
                                        <p:cTn id="406" dur="500" fill="hold"/>
                                        <p:tgtEl>
                                          <p:spTgt spid="3111"/>
                                        </p:tgtEl>
                                        <p:attrNameLst>
                                          <p:attrName>style.textDecorationUnderline</p:attrName>
                                        </p:attrNameLst>
                                      </p:cBhvr>
                                      <p:to>
                                        <p:strVal val="true"/>
                                      </p:to>
                                    </p:set>
                                  </p:childTnLst>
                                </p:cTn>
                              </p:par>
                              <p:par>
                                <p:cTn id="407" presetID="22" presetClass="entr" presetSubtype="8" fill="hold" grpId="0" nodeType="withEffect">
                                  <p:stCondLst>
                                    <p:cond delay="0"/>
                                  </p:stCondLst>
                                  <p:childTnLst>
                                    <p:set>
                                      <p:cBhvr>
                                        <p:cTn id="408" dur="1" fill="hold">
                                          <p:stCondLst>
                                            <p:cond delay="0"/>
                                          </p:stCondLst>
                                        </p:cTn>
                                        <p:tgtEl>
                                          <p:spTgt spid="3116"/>
                                        </p:tgtEl>
                                        <p:attrNameLst>
                                          <p:attrName>style.visibility</p:attrName>
                                        </p:attrNameLst>
                                      </p:cBhvr>
                                      <p:to>
                                        <p:strVal val="visible"/>
                                      </p:to>
                                    </p:set>
                                    <p:animEffect transition="in" filter="wipe(left)">
                                      <p:cBhvr>
                                        <p:cTn id="409" dur="500"/>
                                        <p:tgtEl>
                                          <p:spTgt spid="3116"/>
                                        </p:tgtEl>
                                      </p:cBhvr>
                                    </p:animEffect>
                                  </p:childTnLst>
                                </p:cTn>
                              </p:par>
                              <p:par>
                                <p:cTn id="410" presetID="22" presetClass="entr" presetSubtype="8" fill="hold" grpId="0" nodeType="withEffect">
                                  <p:stCondLst>
                                    <p:cond delay="400"/>
                                  </p:stCondLst>
                                  <p:childTnLst>
                                    <p:set>
                                      <p:cBhvr>
                                        <p:cTn id="411" dur="1" fill="hold">
                                          <p:stCondLst>
                                            <p:cond delay="0"/>
                                          </p:stCondLst>
                                        </p:cTn>
                                        <p:tgtEl>
                                          <p:spTgt spid="3112"/>
                                        </p:tgtEl>
                                        <p:attrNameLst>
                                          <p:attrName>style.visibility</p:attrName>
                                        </p:attrNameLst>
                                      </p:cBhvr>
                                      <p:to>
                                        <p:strVal val="visible"/>
                                      </p:to>
                                    </p:set>
                                    <p:animEffect transition="in" filter="wipe(left)">
                                      <p:cBhvr>
                                        <p:cTn id="412" dur="500"/>
                                        <p:tgtEl>
                                          <p:spTgt spid="3112"/>
                                        </p:tgtEl>
                                      </p:cBhvr>
                                    </p:animEffect>
                                  </p:childTnLst>
                                </p:cTn>
                              </p:par>
                              <p:par>
                                <p:cTn id="413" presetID="18" presetClass="emph" presetSubtype="0" fill="hold" grpId="1" nodeType="withEffect">
                                  <p:stCondLst>
                                    <p:cond delay="400"/>
                                  </p:stCondLst>
                                  <p:childTnLst>
                                    <p:set>
                                      <p:cBhvr override="childStyle">
                                        <p:cTn id="414" dur="500" fill="hold"/>
                                        <p:tgtEl>
                                          <p:spTgt spid="3112"/>
                                        </p:tgtEl>
                                        <p:attrNameLst>
                                          <p:attrName>style.textDecorationUnderline</p:attrName>
                                        </p:attrNameLst>
                                      </p:cBhvr>
                                      <p:to>
                                        <p:strVal val="true"/>
                                      </p:to>
                                    </p:set>
                                  </p:childTnLst>
                                </p:cTn>
                              </p:par>
                              <p:par>
                                <p:cTn id="415" presetID="22" presetClass="entr" presetSubtype="8" fill="hold" grpId="0" nodeType="withEffect">
                                  <p:stCondLst>
                                    <p:cond delay="400"/>
                                  </p:stCondLst>
                                  <p:childTnLst>
                                    <p:set>
                                      <p:cBhvr>
                                        <p:cTn id="416" dur="1" fill="hold">
                                          <p:stCondLst>
                                            <p:cond delay="0"/>
                                          </p:stCondLst>
                                        </p:cTn>
                                        <p:tgtEl>
                                          <p:spTgt spid="3113"/>
                                        </p:tgtEl>
                                        <p:attrNameLst>
                                          <p:attrName>style.visibility</p:attrName>
                                        </p:attrNameLst>
                                      </p:cBhvr>
                                      <p:to>
                                        <p:strVal val="visible"/>
                                      </p:to>
                                    </p:set>
                                    <p:animEffect transition="in" filter="wipe(left)">
                                      <p:cBhvr>
                                        <p:cTn id="417" dur="500"/>
                                        <p:tgtEl>
                                          <p:spTgt spid="3113"/>
                                        </p:tgtEl>
                                      </p:cBhvr>
                                    </p:animEffect>
                                  </p:childTnLst>
                                </p:cTn>
                              </p:par>
                            </p:childTnLst>
                          </p:cTn>
                        </p:par>
                      </p:childTnLst>
                    </p:cTn>
                  </p:par>
                  <p:par>
                    <p:cTn id="418" fill="hold">
                      <p:stCondLst>
                        <p:cond delay="indefinite"/>
                      </p:stCondLst>
                      <p:childTnLst>
                        <p:par>
                          <p:cTn id="419" fill="hold">
                            <p:stCondLst>
                              <p:cond delay="0"/>
                            </p:stCondLst>
                            <p:childTnLst>
                              <p:par>
                                <p:cTn id="420" presetID="22" presetClass="entr" presetSubtype="8" fill="hold" grpId="0" nodeType="clickEffect">
                                  <p:stCondLst>
                                    <p:cond delay="0"/>
                                  </p:stCondLst>
                                  <p:childTnLst>
                                    <p:set>
                                      <p:cBhvr>
                                        <p:cTn id="421" dur="1" fill="hold">
                                          <p:stCondLst>
                                            <p:cond delay="0"/>
                                          </p:stCondLst>
                                        </p:cTn>
                                        <p:tgtEl>
                                          <p:spTgt spid="3114"/>
                                        </p:tgtEl>
                                        <p:attrNameLst>
                                          <p:attrName>style.visibility</p:attrName>
                                        </p:attrNameLst>
                                      </p:cBhvr>
                                      <p:to>
                                        <p:strVal val="visible"/>
                                      </p:to>
                                    </p:set>
                                    <p:animEffect transition="in" filter="wipe(left)">
                                      <p:cBhvr>
                                        <p:cTn id="422" dur="500"/>
                                        <p:tgtEl>
                                          <p:spTgt spid="3114"/>
                                        </p:tgtEl>
                                      </p:cBhvr>
                                    </p:animEffect>
                                  </p:childTnLst>
                                </p:cTn>
                              </p:par>
                              <p:par>
                                <p:cTn id="423" presetID="18" presetClass="emph" presetSubtype="0" fill="hold" grpId="1" nodeType="withEffect">
                                  <p:stCondLst>
                                    <p:cond delay="0"/>
                                  </p:stCondLst>
                                  <p:childTnLst>
                                    <p:set>
                                      <p:cBhvr override="childStyle">
                                        <p:cTn id="424" dur="500" fill="hold"/>
                                        <p:tgtEl>
                                          <p:spTgt spid="3114"/>
                                        </p:tgtEl>
                                        <p:attrNameLst>
                                          <p:attrName>style.textDecorationUnderline</p:attrName>
                                        </p:attrNameLst>
                                      </p:cBhvr>
                                      <p:to>
                                        <p:strVal val="true"/>
                                      </p:to>
                                    </p:set>
                                  </p:childTnLst>
                                </p:cTn>
                              </p:par>
                              <p:par>
                                <p:cTn id="425" presetID="22" presetClass="entr" presetSubtype="8" fill="hold" grpId="0" nodeType="withEffect">
                                  <p:stCondLst>
                                    <p:cond delay="0"/>
                                  </p:stCondLst>
                                  <p:childTnLst>
                                    <p:set>
                                      <p:cBhvr>
                                        <p:cTn id="426" dur="1" fill="hold">
                                          <p:stCondLst>
                                            <p:cond delay="0"/>
                                          </p:stCondLst>
                                        </p:cTn>
                                        <p:tgtEl>
                                          <p:spTgt spid="3115"/>
                                        </p:tgtEl>
                                        <p:attrNameLst>
                                          <p:attrName>style.visibility</p:attrName>
                                        </p:attrNameLst>
                                      </p:cBhvr>
                                      <p:to>
                                        <p:strVal val="visible"/>
                                      </p:to>
                                    </p:set>
                                    <p:animEffect transition="in" filter="wipe(left)">
                                      <p:cBhvr>
                                        <p:cTn id="427" dur="500"/>
                                        <p:tgtEl>
                                          <p:spTgt spid="3115"/>
                                        </p:tgtEl>
                                      </p:cBhvr>
                                    </p:animEffect>
                                  </p:childTnLst>
                                </p:cTn>
                              </p:par>
                            </p:childTnLst>
                          </p:cTn>
                        </p:par>
                      </p:childTnLst>
                    </p:cTn>
                  </p:par>
                  <p:par>
                    <p:cTn id="428" fill="hold">
                      <p:stCondLst>
                        <p:cond delay="indefinite"/>
                      </p:stCondLst>
                      <p:childTnLst>
                        <p:par>
                          <p:cTn id="429" fill="hold">
                            <p:stCondLst>
                              <p:cond delay="0"/>
                            </p:stCondLst>
                            <p:childTnLst>
                              <p:par>
                                <p:cTn id="430" presetID="39" presetClass="entr" presetSubtype="0" accel="100000" fill="hold" grpId="0" nodeType="clickEffect">
                                  <p:stCondLst>
                                    <p:cond delay="0"/>
                                  </p:stCondLst>
                                  <p:childTnLst>
                                    <p:set>
                                      <p:cBhvr>
                                        <p:cTn id="431" dur="1" fill="hold">
                                          <p:stCondLst>
                                            <p:cond delay="0"/>
                                          </p:stCondLst>
                                        </p:cTn>
                                        <p:tgtEl>
                                          <p:spTgt spid="3117"/>
                                        </p:tgtEl>
                                        <p:attrNameLst>
                                          <p:attrName>style.visibility</p:attrName>
                                        </p:attrNameLst>
                                      </p:cBhvr>
                                      <p:to>
                                        <p:strVal val="visible"/>
                                      </p:to>
                                    </p:set>
                                    <p:anim calcmode="lin" valueType="num">
                                      <p:cBhvr>
                                        <p:cTn id="432" dur="1000" fill="hold"/>
                                        <p:tgtEl>
                                          <p:spTgt spid="3117"/>
                                        </p:tgtEl>
                                        <p:attrNameLst>
                                          <p:attrName>ppt_h</p:attrName>
                                        </p:attrNameLst>
                                      </p:cBhvr>
                                      <p:tavLst>
                                        <p:tav tm="0">
                                          <p:val>
                                            <p:strVal val="#ppt_h/20"/>
                                          </p:val>
                                        </p:tav>
                                        <p:tav tm="50000">
                                          <p:val>
                                            <p:strVal val="#ppt_h/20"/>
                                          </p:val>
                                        </p:tav>
                                        <p:tav tm="100000">
                                          <p:val>
                                            <p:strVal val="#ppt_h"/>
                                          </p:val>
                                        </p:tav>
                                      </p:tavLst>
                                    </p:anim>
                                    <p:anim calcmode="lin" valueType="num">
                                      <p:cBhvr>
                                        <p:cTn id="433" dur="1000" fill="hold"/>
                                        <p:tgtEl>
                                          <p:spTgt spid="3117"/>
                                        </p:tgtEl>
                                        <p:attrNameLst>
                                          <p:attrName>ppt_w</p:attrName>
                                        </p:attrNameLst>
                                      </p:cBhvr>
                                      <p:tavLst>
                                        <p:tav tm="0">
                                          <p:val>
                                            <p:strVal val="#ppt_w+.3"/>
                                          </p:val>
                                        </p:tav>
                                        <p:tav tm="50000">
                                          <p:val>
                                            <p:strVal val="#ppt_w+.3"/>
                                          </p:val>
                                        </p:tav>
                                        <p:tav tm="100000">
                                          <p:val>
                                            <p:strVal val="#ppt_w"/>
                                          </p:val>
                                        </p:tav>
                                      </p:tavLst>
                                    </p:anim>
                                    <p:anim calcmode="lin" valueType="num">
                                      <p:cBhvr>
                                        <p:cTn id="434" dur="1000" fill="hold"/>
                                        <p:tgtEl>
                                          <p:spTgt spid="3117"/>
                                        </p:tgtEl>
                                        <p:attrNameLst>
                                          <p:attrName>ppt_x</p:attrName>
                                        </p:attrNameLst>
                                      </p:cBhvr>
                                      <p:tavLst>
                                        <p:tav tm="0">
                                          <p:val>
                                            <p:strVal val="#ppt_x-.3"/>
                                          </p:val>
                                        </p:tav>
                                        <p:tav tm="50000">
                                          <p:val>
                                            <p:strVal val="#ppt_x"/>
                                          </p:val>
                                        </p:tav>
                                        <p:tav tm="100000">
                                          <p:val>
                                            <p:strVal val="#ppt_x"/>
                                          </p:val>
                                        </p:tav>
                                      </p:tavLst>
                                    </p:anim>
                                    <p:anim calcmode="lin" valueType="num">
                                      <p:cBhvr>
                                        <p:cTn id="435" dur="1000" fill="hold"/>
                                        <p:tgtEl>
                                          <p:spTgt spid="3117"/>
                                        </p:tgtEl>
                                        <p:attrNameLst>
                                          <p:attrName>ppt_y</p:attrName>
                                        </p:attrNameLst>
                                      </p:cBhvr>
                                      <p:tavLst>
                                        <p:tav tm="0">
                                          <p:val>
                                            <p:strVal val="#ppt_y"/>
                                          </p:val>
                                        </p:tav>
                                        <p:tav tm="100000">
                                          <p:val>
                                            <p:strVal val="#ppt_y"/>
                                          </p:val>
                                        </p:tav>
                                      </p:tavLst>
                                    </p:anim>
                                  </p:childTnLst>
                                </p:cTn>
                              </p:par>
                            </p:childTnLst>
                          </p:cTn>
                        </p:par>
                      </p:childTnLst>
                    </p:cTn>
                  </p:par>
                  <p:par>
                    <p:cTn id="436" fill="hold">
                      <p:stCondLst>
                        <p:cond delay="indefinite"/>
                      </p:stCondLst>
                      <p:childTnLst>
                        <p:par>
                          <p:cTn id="437" fill="hold">
                            <p:stCondLst>
                              <p:cond delay="0"/>
                            </p:stCondLst>
                            <p:childTnLst>
                              <p:par>
                                <p:cTn id="438" presetID="23" presetClass="exit" presetSubtype="544" fill="hold" grpId="1" nodeType="clickEffect">
                                  <p:stCondLst>
                                    <p:cond delay="0"/>
                                  </p:stCondLst>
                                  <p:childTnLst>
                                    <p:anim calcmode="lin" valueType="num">
                                      <p:cBhvr>
                                        <p:cTn id="439" dur="500"/>
                                        <p:tgtEl>
                                          <p:spTgt spid="3087"/>
                                        </p:tgtEl>
                                        <p:attrNameLst>
                                          <p:attrName>ppt_w</p:attrName>
                                        </p:attrNameLst>
                                      </p:cBhvr>
                                      <p:tavLst>
                                        <p:tav tm="0">
                                          <p:val>
                                            <p:strVal val="ppt_w"/>
                                          </p:val>
                                        </p:tav>
                                        <p:tav tm="100000">
                                          <p:val>
                                            <p:fltVal val="0"/>
                                          </p:val>
                                        </p:tav>
                                      </p:tavLst>
                                    </p:anim>
                                    <p:anim calcmode="lin" valueType="num">
                                      <p:cBhvr>
                                        <p:cTn id="440" dur="500"/>
                                        <p:tgtEl>
                                          <p:spTgt spid="3087"/>
                                        </p:tgtEl>
                                        <p:attrNameLst>
                                          <p:attrName>ppt_h</p:attrName>
                                        </p:attrNameLst>
                                      </p:cBhvr>
                                      <p:tavLst>
                                        <p:tav tm="0">
                                          <p:val>
                                            <p:strVal val="ppt_h"/>
                                          </p:val>
                                        </p:tav>
                                        <p:tav tm="100000">
                                          <p:val>
                                            <p:fltVal val="0"/>
                                          </p:val>
                                        </p:tav>
                                      </p:tavLst>
                                    </p:anim>
                                    <p:anim calcmode="lin" valueType="num">
                                      <p:cBhvr>
                                        <p:cTn id="441" dur="500"/>
                                        <p:tgtEl>
                                          <p:spTgt spid="3087"/>
                                        </p:tgtEl>
                                        <p:attrNameLst>
                                          <p:attrName>ppt_x</p:attrName>
                                        </p:attrNameLst>
                                      </p:cBhvr>
                                      <p:tavLst>
                                        <p:tav tm="0">
                                          <p:val>
                                            <p:strVal val="ppt_x"/>
                                          </p:val>
                                        </p:tav>
                                        <p:tav tm="100000">
                                          <p:val>
                                            <p:fltVal val="0.5"/>
                                          </p:val>
                                        </p:tav>
                                      </p:tavLst>
                                    </p:anim>
                                    <p:anim calcmode="lin" valueType="num">
                                      <p:cBhvr>
                                        <p:cTn id="442" dur="500"/>
                                        <p:tgtEl>
                                          <p:spTgt spid="3087"/>
                                        </p:tgtEl>
                                        <p:attrNameLst>
                                          <p:attrName>ppt_y</p:attrName>
                                        </p:attrNameLst>
                                      </p:cBhvr>
                                      <p:tavLst>
                                        <p:tav tm="0">
                                          <p:val>
                                            <p:strVal val="ppt_y"/>
                                          </p:val>
                                        </p:tav>
                                        <p:tav tm="100000">
                                          <p:val>
                                            <p:fltVal val="0.5"/>
                                          </p:val>
                                        </p:tav>
                                      </p:tavLst>
                                    </p:anim>
                                    <p:set>
                                      <p:cBhvr>
                                        <p:cTn id="443" dur="1" fill="hold">
                                          <p:stCondLst>
                                            <p:cond delay="499"/>
                                          </p:stCondLst>
                                        </p:cTn>
                                        <p:tgtEl>
                                          <p:spTgt spid="3087"/>
                                        </p:tgtEl>
                                        <p:attrNameLst>
                                          <p:attrName>style.visibility</p:attrName>
                                        </p:attrNameLst>
                                      </p:cBhvr>
                                      <p:to>
                                        <p:strVal val="hidden"/>
                                      </p:to>
                                    </p:set>
                                  </p:childTnLst>
                                </p:cTn>
                              </p:par>
                              <p:par>
                                <p:cTn id="444" presetID="23" presetClass="exit" presetSubtype="544" fill="hold" grpId="1" nodeType="withEffect">
                                  <p:stCondLst>
                                    <p:cond delay="0"/>
                                  </p:stCondLst>
                                  <p:childTnLst>
                                    <p:anim calcmode="lin" valueType="num">
                                      <p:cBhvr>
                                        <p:cTn id="445" dur="500"/>
                                        <p:tgtEl>
                                          <p:spTgt spid="3088"/>
                                        </p:tgtEl>
                                        <p:attrNameLst>
                                          <p:attrName>ppt_w</p:attrName>
                                        </p:attrNameLst>
                                      </p:cBhvr>
                                      <p:tavLst>
                                        <p:tav tm="0">
                                          <p:val>
                                            <p:strVal val="ppt_w"/>
                                          </p:val>
                                        </p:tav>
                                        <p:tav tm="100000">
                                          <p:val>
                                            <p:fltVal val="0"/>
                                          </p:val>
                                        </p:tav>
                                      </p:tavLst>
                                    </p:anim>
                                    <p:anim calcmode="lin" valueType="num">
                                      <p:cBhvr>
                                        <p:cTn id="446" dur="500"/>
                                        <p:tgtEl>
                                          <p:spTgt spid="3088"/>
                                        </p:tgtEl>
                                        <p:attrNameLst>
                                          <p:attrName>ppt_h</p:attrName>
                                        </p:attrNameLst>
                                      </p:cBhvr>
                                      <p:tavLst>
                                        <p:tav tm="0">
                                          <p:val>
                                            <p:strVal val="ppt_h"/>
                                          </p:val>
                                        </p:tav>
                                        <p:tav tm="100000">
                                          <p:val>
                                            <p:fltVal val="0"/>
                                          </p:val>
                                        </p:tav>
                                      </p:tavLst>
                                    </p:anim>
                                    <p:anim calcmode="lin" valueType="num">
                                      <p:cBhvr>
                                        <p:cTn id="447" dur="500"/>
                                        <p:tgtEl>
                                          <p:spTgt spid="3088"/>
                                        </p:tgtEl>
                                        <p:attrNameLst>
                                          <p:attrName>ppt_x</p:attrName>
                                        </p:attrNameLst>
                                      </p:cBhvr>
                                      <p:tavLst>
                                        <p:tav tm="0">
                                          <p:val>
                                            <p:strVal val="ppt_x"/>
                                          </p:val>
                                        </p:tav>
                                        <p:tav tm="100000">
                                          <p:val>
                                            <p:fltVal val="0.5"/>
                                          </p:val>
                                        </p:tav>
                                      </p:tavLst>
                                    </p:anim>
                                    <p:anim calcmode="lin" valueType="num">
                                      <p:cBhvr>
                                        <p:cTn id="448" dur="500"/>
                                        <p:tgtEl>
                                          <p:spTgt spid="3088"/>
                                        </p:tgtEl>
                                        <p:attrNameLst>
                                          <p:attrName>ppt_y</p:attrName>
                                        </p:attrNameLst>
                                      </p:cBhvr>
                                      <p:tavLst>
                                        <p:tav tm="0">
                                          <p:val>
                                            <p:strVal val="ppt_y"/>
                                          </p:val>
                                        </p:tav>
                                        <p:tav tm="100000">
                                          <p:val>
                                            <p:fltVal val="0.5"/>
                                          </p:val>
                                        </p:tav>
                                      </p:tavLst>
                                    </p:anim>
                                    <p:set>
                                      <p:cBhvr>
                                        <p:cTn id="449" dur="1" fill="hold">
                                          <p:stCondLst>
                                            <p:cond delay="499"/>
                                          </p:stCondLst>
                                        </p:cTn>
                                        <p:tgtEl>
                                          <p:spTgt spid="3088"/>
                                        </p:tgtEl>
                                        <p:attrNameLst>
                                          <p:attrName>style.visibility</p:attrName>
                                        </p:attrNameLst>
                                      </p:cBhvr>
                                      <p:to>
                                        <p:strVal val="hidden"/>
                                      </p:to>
                                    </p:set>
                                  </p:childTnLst>
                                </p:cTn>
                              </p:par>
                              <p:par>
                                <p:cTn id="450" presetID="23" presetClass="exit" presetSubtype="544" fill="hold" grpId="1" nodeType="withEffect">
                                  <p:stCondLst>
                                    <p:cond delay="0"/>
                                  </p:stCondLst>
                                  <p:childTnLst>
                                    <p:anim calcmode="lin" valueType="num">
                                      <p:cBhvr>
                                        <p:cTn id="451" dur="500"/>
                                        <p:tgtEl>
                                          <p:spTgt spid="3115"/>
                                        </p:tgtEl>
                                        <p:attrNameLst>
                                          <p:attrName>ppt_w</p:attrName>
                                        </p:attrNameLst>
                                      </p:cBhvr>
                                      <p:tavLst>
                                        <p:tav tm="0">
                                          <p:val>
                                            <p:strVal val="ppt_w"/>
                                          </p:val>
                                        </p:tav>
                                        <p:tav tm="100000">
                                          <p:val>
                                            <p:fltVal val="0"/>
                                          </p:val>
                                        </p:tav>
                                      </p:tavLst>
                                    </p:anim>
                                    <p:anim calcmode="lin" valueType="num">
                                      <p:cBhvr>
                                        <p:cTn id="452" dur="500"/>
                                        <p:tgtEl>
                                          <p:spTgt spid="3115"/>
                                        </p:tgtEl>
                                        <p:attrNameLst>
                                          <p:attrName>ppt_h</p:attrName>
                                        </p:attrNameLst>
                                      </p:cBhvr>
                                      <p:tavLst>
                                        <p:tav tm="0">
                                          <p:val>
                                            <p:strVal val="ppt_h"/>
                                          </p:val>
                                        </p:tav>
                                        <p:tav tm="100000">
                                          <p:val>
                                            <p:fltVal val="0"/>
                                          </p:val>
                                        </p:tav>
                                      </p:tavLst>
                                    </p:anim>
                                    <p:anim calcmode="lin" valueType="num">
                                      <p:cBhvr>
                                        <p:cTn id="453" dur="500"/>
                                        <p:tgtEl>
                                          <p:spTgt spid="3115"/>
                                        </p:tgtEl>
                                        <p:attrNameLst>
                                          <p:attrName>ppt_x</p:attrName>
                                        </p:attrNameLst>
                                      </p:cBhvr>
                                      <p:tavLst>
                                        <p:tav tm="0">
                                          <p:val>
                                            <p:strVal val="ppt_x"/>
                                          </p:val>
                                        </p:tav>
                                        <p:tav tm="100000">
                                          <p:val>
                                            <p:fltVal val="0.5"/>
                                          </p:val>
                                        </p:tav>
                                      </p:tavLst>
                                    </p:anim>
                                    <p:anim calcmode="lin" valueType="num">
                                      <p:cBhvr>
                                        <p:cTn id="454" dur="500"/>
                                        <p:tgtEl>
                                          <p:spTgt spid="3115"/>
                                        </p:tgtEl>
                                        <p:attrNameLst>
                                          <p:attrName>ppt_y</p:attrName>
                                        </p:attrNameLst>
                                      </p:cBhvr>
                                      <p:tavLst>
                                        <p:tav tm="0">
                                          <p:val>
                                            <p:strVal val="ppt_y"/>
                                          </p:val>
                                        </p:tav>
                                        <p:tav tm="100000">
                                          <p:val>
                                            <p:fltVal val="0.5"/>
                                          </p:val>
                                        </p:tav>
                                      </p:tavLst>
                                    </p:anim>
                                    <p:set>
                                      <p:cBhvr>
                                        <p:cTn id="455" dur="1" fill="hold">
                                          <p:stCondLst>
                                            <p:cond delay="499"/>
                                          </p:stCondLst>
                                        </p:cTn>
                                        <p:tgtEl>
                                          <p:spTgt spid="3115"/>
                                        </p:tgtEl>
                                        <p:attrNameLst>
                                          <p:attrName>style.visibility</p:attrName>
                                        </p:attrNameLst>
                                      </p:cBhvr>
                                      <p:to>
                                        <p:strVal val="hidden"/>
                                      </p:to>
                                    </p:set>
                                  </p:childTnLst>
                                </p:cTn>
                              </p:par>
                              <p:par>
                                <p:cTn id="456" presetID="23" presetClass="exit" presetSubtype="544" fill="hold" grpId="2" nodeType="withEffect">
                                  <p:stCondLst>
                                    <p:cond delay="0"/>
                                  </p:stCondLst>
                                  <p:childTnLst>
                                    <p:anim calcmode="lin" valueType="num">
                                      <p:cBhvr>
                                        <p:cTn id="457" dur="500"/>
                                        <p:tgtEl>
                                          <p:spTgt spid="3114"/>
                                        </p:tgtEl>
                                        <p:attrNameLst>
                                          <p:attrName>ppt_w</p:attrName>
                                        </p:attrNameLst>
                                      </p:cBhvr>
                                      <p:tavLst>
                                        <p:tav tm="0">
                                          <p:val>
                                            <p:strVal val="ppt_w"/>
                                          </p:val>
                                        </p:tav>
                                        <p:tav tm="100000">
                                          <p:val>
                                            <p:fltVal val="0"/>
                                          </p:val>
                                        </p:tav>
                                      </p:tavLst>
                                    </p:anim>
                                    <p:anim calcmode="lin" valueType="num">
                                      <p:cBhvr>
                                        <p:cTn id="458" dur="500"/>
                                        <p:tgtEl>
                                          <p:spTgt spid="3114"/>
                                        </p:tgtEl>
                                        <p:attrNameLst>
                                          <p:attrName>ppt_h</p:attrName>
                                        </p:attrNameLst>
                                      </p:cBhvr>
                                      <p:tavLst>
                                        <p:tav tm="0">
                                          <p:val>
                                            <p:strVal val="ppt_h"/>
                                          </p:val>
                                        </p:tav>
                                        <p:tav tm="100000">
                                          <p:val>
                                            <p:fltVal val="0"/>
                                          </p:val>
                                        </p:tav>
                                      </p:tavLst>
                                    </p:anim>
                                    <p:anim calcmode="lin" valueType="num">
                                      <p:cBhvr>
                                        <p:cTn id="459" dur="500"/>
                                        <p:tgtEl>
                                          <p:spTgt spid="3114"/>
                                        </p:tgtEl>
                                        <p:attrNameLst>
                                          <p:attrName>ppt_x</p:attrName>
                                        </p:attrNameLst>
                                      </p:cBhvr>
                                      <p:tavLst>
                                        <p:tav tm="0">
                                          <p:val>
                                            <p:strVal val="ppt_x"/>
                                          </p:val>
                                        </p:tav>
                                        <p:tav tm="100000">
                                          <p:val>
                                            <p:fltVal val="0.5"/>
                                          </p:val>
                                        </p:tav>
                                      </p:tavLst>
                                    </p:anim>
                                    <p:anim calcmode="lin" valueType="num">
                                      <p:cBhvr>
                                        <p:cTn id="460" dur="500"/>
                                        <p:tgtEl>
                                          <p:spTgt spid="3114"/>
                                        </p:tgtEl>
                                        <p:attrNameLst>
                                          <p:attrName>ppt_y</p:attrName>
                                        </p:attrNameLst>
                                      </p:cBhvr>
                                      <p:tavLst>
                                        <p:tav tm="0">
                                          <p:val>
                                            <p:strVal val="ppt_y"/>
                                          </p:val>
                                        </p:tav>
                                        <p:tav tm="100000">
                                          <p:val>
                                            <p:fltVal val="0.5"/>
                                          </p:val>
                                        </p:tav>
                                      </p:tavLst>
                                    </p:anim>
                                    <p:set>
                                      <p:cBhvr>
                                        <p:cTn id="461" dur="1" fill="hold">
                                          <p:stCondLst>
                                            <p:cond delay="499"/>
                                          </p:stCondLst>
                                        </p:cTn>
                                        <p:tgtEl>
                                          <p:spTgt spid="3114"/>
                                        </p:tgtEl>
                                        <p:attrNameLst>
                                          <p:attrName>style.visibility</p:attrName>
                                        </p:attrNameLst>
                                      </p:cBhvr>
                                      <p:to>
                                        <p:strVal val="hidden"/>
                                      </p:to>
                                    </p:set>
                                  </p:childTnLst>
                                </p:cTn>
                              </p:par>
                              <p:par>
                                <p:cTn id="462" presetID="23" presetClass="exit" presetSubtype="544" fill="hold" grpId="2" nodeType="withEffect">
                                  <p:stCondLst>
                                    <p:cond delay="0"/>
                                  </p:stCondLst>
                                  <p:childTnLst>
                                    <p:anim calcmode="lin" valueType="num">
                                      <p:cBhvr>
                                        <p:cTn id="463" dur="500"/>
                                        <p:tgtEl>
                                          <p:spTgt spid="3112"/>
                                        </p:tgtEl>
                                        <p:attrNameLst>
                                          <p:attrName>ppt_w</p:attrName>
                                        </p:attrNameLst>
                                      </p:cBhvr>
                                      <p:tavLst>
                                        <p:tav tm="0">
                                          <p:val>
                                            <p:strVal val="ppt_w"/>
                                          </p:val>
                                        </p:tav>
                                        <p:tav tm="100000">
                                          <p:val>
                                            <p:fltVal val="0"/>
                                          </p:val>
                                        </p:tav>
                                      </p:tavLst>
                                    </p:anim>
                                    <p:anim calcmode="lin" valueType="num">
                                      <p:cBhvr>
                                        <p:cTn id="464" dur="500"/>
                                        <p:tgtEl>
                                          <p:spTgt spid="3112"/>
                                        </p:tgtEl>
                                        <p:attrNameLst>
                                          <p:attrName>ppt_h</p:attrName>
                                        </p:attrNameLst>
                                      </p:cBhvr>
                                      <p:tavLst>
                                        <p:tav tm="0">
                                          <p:val>
                                            <p:strVal val="ppt_h"/>
                                          </p:val>
                                        </p:tav>
                                        <p:tav tm="100000">
                                          <p:val>
                                            <p:fltVal val="0"/>
                                          </p:val>
                                        </p:tav>
                                      </p:tavLst>
                                    </p:anim>
                                    <p:anim calcmode="lin" valueType="num">
                                      <p:cBhvr>
                                        <p:cTn id="465" dur="500"/>
                                        <p:tgtEl>
                                          <p:spTgt spid="3112"/>
                                        </p:tgtEl>
                                        <p:attrNameLst>
                                          <p:attrName>ppt_x</p:attrName>
                                        </p:attrNameLst>
                                      </p:cBhvr>
                                      <p:tavLst>
                                        <p:tav tm="0">
                                          <p:val>
                                            <p:strVal val="ppt_x"/>
                                          </p:val>
                                        </p:tav>
                                        <p:tav tm="100000">
                                          <p:val>
                                            <p:fltVal val="0.5"/>
                                          </p:val>
                                        </p:tav>
                                      </p:tavLst>
                                    </p:anim>
                                    <p:anim calcmode="lin" valueType="num">
                                      <p:cBhvr>
                                        <p:cTn id="466" dur="500"/>
                                        <p:tgtEl>
                                          <p:spTgt spid="3112"/>
                                        </p:tgtEl>
                                        <p:attrNameLst>
                                          <p:attrName>ppt_y</p:attrName>
                                        </p:attrNameLst>
                                      </p:cBhvr>
                                      <p:tavLst>
                                        <p:tav tm="0">
                                          <p:val>
                                            <p:strVal val="ppt_y"/>
                                          </p:val>
                                        </p:tav>
                                        <p:tav tm="100000">
                                          <p:val>
                                            <p:fltVal val="0.5"/>
                                          </p:val>
                                        </p:tav>
                                      </p:tavLst>
                                    </p:anim>
                                    <p:set>
                                      <p:cBhvr>
                                        <p:cTn id="467" dur="1" fill="hold">
                                          <p:stCondLst>
                                            <p:cond delay="499"/>
                                          </p:stCondLst>
                                        </p:cTn>
                                        <p:tgtEl>
                                          <p:spTgt spid="3112"/>
                                        </p:tgtEl>
                                        <p:attrNameLst>
                                          <p:attrName>style.visibility</p:attrName>
                                        </p:attrNameLst>
                                      </p:cBhvr>
                                      <p:to>
                                        <p:strVal val="hidden"/>
                                      </p:to>
                                    </p:set>
                                  </p:childTnLst>
                                </p:cTn>
                              </p:par>
                              <p:par>
                                <p:cTn id="468" presetID="23" presetClass="exit" presetSubtype="544" fill="hold" grpId="1" nodeType="withEffect">
                                  <p:stCondLst>
                                    <p:cond delay="0"/>
                                  </p:stCondLst>
                                  <p:childTnLst>
                                    <p:anim calcmode="lin" valueType="num">
                                      <p:cBhvr>
                                        <p:cTn id="469" dur="500"/>
                                        <p:tgtEl>
                                          <p:spTgt spid="3113"/>
                                        </p:tgtEl>
                                        <p:attrNameLst>
                                          <p:attrName>ppt_w</p:attrName>
                                        </p:attrNameLst>
                                      </p:cBhvr>
                                      <p:tavLst>
                                        <p:tav tm="0">
                                          <p:val>
                                            <p:strVal val="ppt_w"/>
                                          </p:val>
                                        </p:tav>
                                        <p:tav tm="100000">
                                          <p:val>
                                            <p:fltVal val="0"/>
                                          </p:val>
                                        </p:tav>
                                      </p:tavLst>
                                    </p:anim>
                                    <p:anim calcmode="lin" valueType="num">
                                      <p:cBhvr>
                                        <p:cTn id="470" dur="500"/>
                                        <p:tgtEl>
                                          <p:spTgt spid="3113"/>
                                        </p:tgtEl>
                                        <p:attrNameLst>
                                          <p:attrName>ppt_h</p:attrName>
                                        </p:attrNameLst>
                                      </p:cBhvr>
                                      <p:tavLst>
                                        <p:tav tm="0">
                                          <p:val>
                                            <p:strVal val="ppt_h"/>
                                          </p:val>
                                        </p:tav>
                                        <p:tav tm="100000">
                                          <p:val>
                                            <p:fltVal val="0"/>
                                          </p:val>
                                        </p:tav>
                                      </p:tavLst>
                                    </p:anim>
                                    <p:anim calcmode="lin" valueType="num">
                                      <p:cBhvr>
                                        <p:cTn id="471" dur="500"/>
                                        <p:tgtEl>
                                          <p:spTgt spid="3113"/>
                                        </p:tgtEl>
                                        <p:attrNameLst>
                                          <p:attrName>ppt_x</p:attrName>
                                        </p:attrNameLst>
                                      </p:cBhvr>
                                      <p:tavLst>
                                        <p:tav tm="0">
                                          <p:val>
                                            <p:strVal val="ppt_x"/>
                                          </p:val>
                                        </p:tav>
                                        <p:tav tm="100000">
                                          <p:val>
                                            <p:fltVal val="0.5"/>
                                          </p:val>
                                        </p:tav>
                                      </p:tavLst>
                                    </p:anim>
                                    <p:anim calcmode="lin" valueType="num">
                                      <p:cBhvr>
                                        <p:cTn id="472" dur="500"/>
                                        <p:tgtEl>
                                          <p:spTgt spid="3113"/>
                                        </p:tgtEl>
                                        <p:attrNameLst>
                                          <p:attrName>ppt_y</p:attrName>
                                        </p:attrNameLst>
                                      </p:cBhvr>
                                      <p:tavLst>
                                        <p:tav tm="0">
                                          <p:val>
                                            <p:strVal val="ppt_y"/>
                                          </p:val>
                                        </p:tav>
                                        <p:tav tm="100000">
                                          <p:val>
                                            <p:fltVal val="0.5"/>
                                          </p:val>
                                        </p:tav>
                                      </p:tavLst>
                                    </p:anim>
                                    <p:set>
                                      <p:cBhvr>
                                        <p:cTn id="473" dur="1" fill="hold">
                                          <p:stCondLst>
                                            <p:cond delay="499"/>
                                          </p:stCondLst>
                                        </p:cTn>
                                        <p:tgtEl>
                                          <p:spTgt spid="3113"/>
                                        </p:tgtEl>
                                        <p:attrNameLst>
                                          <p:attrName>style.visibility</p:attrName>
                                        </p:attrNameLst>
                                      </p:cBhvr>
                                      <p:to>
                                        <p:strVal val="hidden"/>
                                      </p:to>
                                    </p:set>
                                  </p:childTnLst>
                                </p:cTn>
                              </p:par>
                              <p:par>
                                <p:cTn id="474" presetID="23" presetClass="exit" presetSubtype="544" fill="hold" grpId="2" nodeType="withEffect">
                                  <p:stCondLst>
                                    <p:cond delay="0"/>
                                  </p:stCondLst>
                                  <p:childTnLst>
                                    <p:anim calcmode="lin" valueType="num">
                                      <p:cBhvr>
                                        <p:cTn id="475" dur="500"/>
                                        <p:tgtEl>
                                          <p:spTgt spid="3111"/>
                                        </p:tgtEl>
                                        <p:attrNameLst>
                                          <p:attrName>ppt_w</p:attrName>
                                        </p:attrNameLst>
                                      </p:cBhvr>
                                      <p:tavLst>
                                        <p:tav tm="0">
                                          <p:val>
                                            <p:strVal val="ppt_w"/>
                                          </p:val>
                                        </p:tav>
                                        <p:tav tm="100000">
                                          <p:val>
                                            <p:fltVal val="0"/>
                                          </p:val>
                                        </p:tav>
                                      </p:tavLst>
                                    </p:anim>
                                    <p:anim calcmode="lin" valueType="num">
                                      <p:cBhvr>
                                        <p:cTn id="476" dur="500"/>
                                        <p:tgtEl>
                                          <p:spTgt spid="3111"/>
                                        </p:tgtEl>
                                        <p:attrNameLst>
                                          <p:attrName>ppt_h</p:attrName>
                                        </p:attrNameLst>
                                      </p:cBhvr>
                                      <p:tavLst>
                                        <p:tav tm="0">
                                          <p:val>
                                            <p:strVal val="ppt_h"/>
                                          </p:val>
                                        </p:tav>
                                        <p:tav tm="100000">
                                          <p:val>
                                            <p:fltVal val="0"/>
                                          </p:val>
                                        </p:tav>
                                      </p:tavLst>
                                    </p:anim>
                                    <p:anim calcmode="lin" valueType="num">
                                      <p:cBhvr>
                                        <p:cTn id="477" dur="500"/>
                                        <p:tgtEl>
                                          <p:spTgt spid="3111"/>
                                        </p:tgtEl>
                                        <p:attrNameLst>
                                          <p:attrName>ppt_x</p:attrName>
                                        </p:attrNameLst>
                                      </p:cBhvr>
                                      <p:tavLst>
                                        <p:tav tm="0">
                                          <p:val>
                                            <p:strVal val="ppt_x"/>
                                          </p:val>
                                        </p:tav>
                                        <p:tav tm="100000">
                                          <p:val>
                                            <p:fltVal val="0.5"/>
                                          </p:val>
                                        </p:tav>
                                      </p:tavLst>
                                    </p:anim>
                                    <p:anim calcmode="lin" valueType="num">
                                      <p:cBhvr>
                                        <p:cTn id="478" dur="500"/>
                                        <p:tgtEl>
                                          <p:spTgt spid="3111"/>
                                        </p:tgtEl>
                                        <p:attrNameLst>
                                          <p:attrName>ppt_y</p:attrName>
                                        </p:attrNameLst>
                                      </p:cBhvr>
                                      <p:tavLst>
                                        <p:tav tm="0">
                                          <p:val>
                                            <p:strVal val="ppt_y"/>
                                          </p:val>
                                        </p:tav>
                                        <p:tav tm="100000">
                                          <p:val>
                                            <p:fltVal val="0.5"/>
                                          </p:val>
                                        </p:tav>
                                      </p:tavLst>
                                    </p:anim>
                                    <p:set>
                                      <p:cBhvr>
                                        <p:cTn id="479" dur="1" fill="hold">
                                          <p:stCondLst>
                                            <p:cond delay="499"/>
                                          </p:stCondLst>
                                        </p:cTn>
                                        <p:tgtEl>
                                          <p:spTgt spid="3111"/>
                                        </p:tgtEl>
                                        <p:attrNameLst>
                                          <p:attrName>style.visibility</p:attrName>
                                        </p:attrNameLst>
                                      </p:cBhvr>
                                      <p:to>
                                        <p:strVal val="hidden"/>
                                      </p:to>
                                    </p:set>
                                  </p:childTnLst>
                                </p:cTn>
                              </p:par>
                              <p:par>
                                <p:cTn id="480" presetID="23" presetClass="exit" presetSubtype="544" fill="hold" grpId="1" nodeType="withEffect">
                                  <p:stCondLst>
                                    <p:cond delay="0"/>
                                  </p:stCondLst>
                                  <p:childTnLst>
                                    <p:anim calcmode="lin" valueType="num">
                                      <p:cBhvr>
                                        <p:cTn id="481" dur="500"/>
                                        <p:tgtEl>
                                          <p:spTgt spid="3116"/>
                                        </p:tgtEl>
                                        <p:attrNameLst>
                                          <p:attrName>ppt_w</p:attrName>
                                        </p:attrNameLst>
                                      </p:cBhvr>
                                      <p:tavLst>
                                        <p:tav tm="0">
                                          <p:val>
                                            <p:strVal val="ppt_w"/>
                                          </p:val>
                                        </p:tav>
                                        <p:tav tm="100000">
                                          <p:val>
                                            <p:fltVal val="0"/>
                                          </p:val>
                                        </p:tav>
                                      </p:tavLst>
                                    </p:anim>
                                    <p:anim calcmode="lin" valueType="num">
                                      <p:cBhvr>
                                        <p:cTn id="482" dur="500"/>
                                        <p:tgtEl>
                                          <p:spTgt spid="3116"/>
                                        </p:tgtEl>
                                        <p:attrNameLst>
                                          <p:attrName>ppt_h</p:attrName>
                                        </p:attrNameLst>
                                      </p:cBhvr>
                                      <p:tavLst>
                                        <p:tav tm="0">
                                          <p:val>
                                            <p:strVal val="ppt_h"/>
                                          </p:val>
                                        </p:tav>
                                        <p:tav tm="100000">
                                          <p:val>
                                            <p:fltVal val="0"/>
                                          </p:val>
                                        </p:tav>
                                      </p:tavLst>
                                    </p:anim>
                                    <p:anim calcmode="lin" valueType="num">
                                      <p:cBhvr>
                                        <p:cTn id="483" dur="500"/>
                                        <p:tgtEl>
                                          <p:spTgt spid="3116"/>
                                        </p:tgtEl>
                                        <p:attrNameLst>
                                          <p:attrName>ppt_x</p:attrName>
                                        </p:attrNameLst>
                                      </p:cBhvr>
                                      <p:tavLst>
                                        <p:tav tm="0">
                                          <p:val>
                                            <p:strVal val="ppt_x"/>
                                          </p:val>
                                        </p:tav>
                                        <p:tav tm="100000">
                                          <p:val>
                                            <p:fltVal val="0.5"/>
                                          </p:val>
                                        </p:tav>
                                      </p:tavLst>
                                    </p:anim>
                                    <p:anim calcmode="lin" valueType="num">
                                      <p:cBhvr>
                                        <p:cTn id="484" dur="500"/>
                                        <p:tgtEl>
                                          <p:spTgt spid="3116"/>
                                        </p:tgtEl>
                                        <p:attrNameLst>
                                          <p:attrName>ppt_y</p:attrName>
                                        </p:attrNameLst>
                                      </p:cBhvr>
                                      <p:tavLst>
                                        <p:tav tm="0">
                                          <p:val>
                                            <p:strVal val="ppt_y"/>
                                          </p:val>
                                        </p:tav>
                                        <p:tav tm="100000">
                                          <p:val>
                                            <p:fltVal val="0.5"/>
                                          </p:val>
                                        </p:tav>
                                      </p:tavLst>
                                    </p:anim>
                                    <p:set>
                                      <p:cBhvr>
                                        <p:cTn id="485" dur="1" fill="hold">
                                          <p:stCondLst>
                                            <p:cond delay="499"/>
                                          </p:stCondLst>
                                        </p:cTn>
                                        <p:tgtEl>
                                          <p:spTgt spid="3116"/>
                                        </p:tgtEl>
                                        <p:attrNameLst>
                                          <p:attrName>style.visibility</p:attrName>
                                        </p:attrNameLst>
                                      </p:cBhvr>
                                      <p:to>
                                        <p:strVal val="hidden"/>
                                      </p:to>
                                    </p:set>
                                  </p:childTnLst>
                                </p:cTn>
                              </p:par>
                              <p:par>
                                <p:cTn id="486" presetID="23" presetClass="exit" presetSubtype="544" fill="hold" grpId="1" nodeType="withEffect">
                                  <p:stCondLst>
                                    <p:cond delay="0"/>
                                  </p:stCondLst>
                                  <p:childTnLst>
                                    <p:anim calcmode="lin" valueType="num">
                                      <p:cBhvr>
                                        <p:cTn id="487" dur="500"/>
                                        <p:tgtEl>
                                          <p:spTgt spid="3117"/>
                                        </p:tgtEl>
                                        <p:attrNameLst>
                                          <p:attrName>ppt_w</p:attrName>
                                        </p:attrNameLst>
                                      </p:cBhvr>
                                      <p:tavLst>
                                        <p:tav tm="0">
                                          <p:val>
                                            <p:strVal val="ppt_w"/>
                                          </p:val>
                                        </p:tav>
                                        <p:tav tm="100000">
                                          <p:val>
                                            <p:fltVal val="0"/>
                                          </p:val>
                                        </p:tav>
                                      </p:tavLst>
                                    </p:anim>
                                    <p:anim calcmode="lin" valueType="num">
                                      <p:cBhvr>
                                        <p:cTn id="488" dur="500"/>
                                        <p:tgtEl>
                                          <p:spTgt spid="3117"/>
                                        </p:tgtEl>
                                        <p:attrNameLst>
                                          <p:attrName>ppt_h</p:attrName>
                                        </p:attrNameLst>
                                      </p:cBhvr>
                                      <p:tavLst>
                                        <p:tav tm="0">
                                          <p:val>
                                            <p:strVal val="ppt_h"/>
                                          </p:val>
                                        </p:tav>
                                        <p:tav tm="100000">
                                          <p:val>
                                            <p:fltVal val="0"/>
                                          </p:val>
                                        </p:tav>
                                      </p:tavLst>
                                    </p:anim>
                                    <p:anim calcmode="lin" valueType="num">
                                      <p:cBhvr>
                                        <p:cTn id="489" dur="500"/>
                                        <p:tgtEl>
                                          <p:spTgt spid="3117"/>
                                        </p:tgtEl>
                                        <p:attrNameLst>
                                          <p:attrName>ppt_x</p:attrName>
                                        </p:attrNameLst>
                                      </p:cBhvr>
                                      <p:tavLst>
                                        <p:tav tm="0">
                                          <p:val>
                                            <p:strVal val="ppt_x"/>
                                          </p:val>
                                        </p:tav>
                                        <p:tav tm="100000">
                                          <p:val>
                                            <p:fltVal val="0.5"/>
                                          </p:val>
                                        </p:tav>
                                      </p:tavLst>
                                    </p:anim>
                                    <p:anim calcmode="lin" valueType="num">
                                      <p:cBhvr>
                                        <p:cTn id="490" dur="500"/>
                                        <p:tgtEl>
                                          <p:spTgt spid="3117"/>
                                        </p:tgtEl>
                                        <p:attrNameLst>
                                          <p:attrName>ppt_y</p:attrName>
                                        </p:attrNameLst>
                                      </p:cBhvr>
                                      <p:tavLst>
                                        <p:tav tm="0">
                                          <p:val>
                                            <p:strVal val="ppt_y"/>
                                          </p:val>
                                        </p:tav>
                                        <p:tav tm="100000">
                                          <p:val>
                                            <p:fltVal val="0.5"/>
                                          </p:val>
                                        </p:tav>
                                      </p:tavLst>
                                    </p:anim>
                                    <p:set>
                                      <p:cBhvr>
                                        <p:cTn id="491" dur="1" fill="hold">
                                          <p:stCondLst>
                                            <p:cond delay="499"/>
                                          </p:stCondLst>
                                        </p:cTn>
                                        <p:tgtEl>
                                          <p:spTgt spid="3117"/>
                                        </p:tgtEl>
                                        <p:attrNameLst>
                                          <p:attrName>style.visibility</p:attrName>
                                        </p:attrNameLst>
                                      </p:cBhvr>
                                      <p:to>
                                        <p:strVal val="hidden"/>
                                      </p:to>
                                    </p:set>
                                  </p:childTnLst>
                                </p:cTn>
                              </p:par>
                              <p:par>
                                <p:cTn id="492" presetID="23" presetClass="entr" presetSubtype="16" fill="hold" grpId="0" nodeType="withEffect">
                                  <p:stCondLst>
                                    <p:cond delay="350"/>
                                  </p:stCondLst>
                                  <p:childTnLst>
                                    <p:set>
                                      <p:cBhvr>
                                        <p:cTn id="493" dur="1" fill="hold">
                                          <p:stCondLst>
                                            <p:cond delay="0"/>
                                          </p:stCondLst>
                                        </p:cTn>
                                        <p:tgtEl>
                                          <p:spTgt spid="31"/>
                                        </p:tgtEl>
                                        <p:attrNameLst>
                                          <p:attrName>style.visibility</p:attrName>
                                        </p:attrNameLst>
                                      </p:cBhvr>
                                      <p:to>
                                        <p:strVal val="visible"/>
                                      </p:to>
                                    </p:set>
                                    <p:anim calcmode="lin" valueType="num">
                                      <p:cBhvr>
                                        <p:cTn id="494" dur="750" fill="hold"/>
                                        <p:tgtEl>
                                          <p:spTgt spid="31"/>
                                        </p:tgtEl>
                                        <p:attrNameLst>
                                          <p:attrName>ppt_w</p:attrName>
                                        </p:attrNameLst>
                                      </p:cBhvr>
                                      <p:tavLst>
                                        <p:tav tm="0">
                                          <p:val>
                                            <p:fltVal val="0"/>
                                          </p:val>
                                        </p:tav>
                                        <p:tav tm="100000">
                                          <p:val>
                                            <p:strVal val="#ppt_w"/>
                                          </p:val>
                                        </p:tav>
                                      </p:tavLst>
                                    </p:anim>
                                    <p:anim calcmode="lin" valueType="num">
                                      <p:cBhvr>
                                        <p:cTn id="495" dur="750" fill="hold"/>
                                        <p:tgtEl>
                                          <p:spTgt spid="31"/>
                                        </p:tgtEl>
                                        <p:attrNameLst>
                                          <p:attrName>ppt_h</p:attrName>
                                        </p:attrNameLst>
                                      </p:cBhvr>
                                      <p:tavLst>
                                        <p:tav tm="0">
                                          <p:val>
                                            <p:fltVal val="0"/>
                                          </p:val>
                                        </p:tav>
                                        <p:tav tm="100000">
                                          <p:val>
                                            <p:strVal val="#ppt_h"/>
                                          </p:val>
                                        </p:tav>
                                      </p:tavLst>
                                    </p:anim>
                                  </p:childTnLst>
                                </p:cTn>
                              </p:par>
                              <p:par>
                                <p:cTn id="496" presetID="42" presetClass="path" presetSubtype="0" accel="50000" decel="50000" fill="hold" grpId="2" nodeType="withEffect">
                                  <p:stCondLst>
                                    <p:cond delay="350"/>
                                  </p:stCondLst>
                                  <p:childTnLst>
                                    <p:animMotion origin="layout" path="M 0 -4.07407E-6 L -0.00122 -0.11898 " pathEditMode="relative" rAng="0" ptsTypes="AA">
                                      <p:cBhvr>
                                        <p:cTn id="497" dur="750" spd="-100000" fill="hold"/>
                                        <p:tgtEl>
                                          <p:spTgt spid="31"/>
                                        </p:tgtEl>
                                        <p:attrNameLst>
                                          <p:attrName>ppt_x</p:attrName>
                                          <p:attrName>ppt_y</p:attrName>
                                        </p:attrNameLst>
                                      </p:cBhvr>
                                      <p:rCtr x="-69" y="-5949"/>
                                    </p:animMotion>
                                  </p:childTnLst>
                                </p:cTn>
                              </p:par>
                            </p:childTnLst>
                          </p:cTn>
                        </p:par>
                      </p:childTnLst>
                    </p:cTn>
                  </p:par>
                  <p:par>
                    <p:cTn id="498" fill="hold">
                      <p:stCondLst>
                        <p:cond delay="indefinite"/>
                      </p:stCondLst>
                      <p:childTnLst>
                        <p:par>
                          <p:cTn id="499" fill="hold">
                            <p:stCondLst>
                              <p:cond delay="0"/>
                            </p:stCondLst>
                            <p:childTnLst>
                              <p:par>
                                <p:cTn id="500" presetID="10" presetClass="entr" presetSubtype="0" fill="hold" grpId="0" nodeType="clickEffect">
                                  <p:stCondLst>
                                    <p:cond delay="0"/>
                                  </p:stCondLst>
                                  <p:childTnLst>
                                    <p:set>
                                      <p:cBhvr>
                                        <p:cTn id="501" dur="1" fill="hold">
                                          <p:stCondLst>
                                            <p:cond delay="0"/>
                                          </p:stCondLst>
                                        </p:cTn>
                                        <p:tgtEl>
                                          <p:spTgt spid="3073"/>
                                        </p:tgtEl>
                                        <p:attrNameLst>
                                          <p:attrName>style.visibility</p:attrName>
                                        </p:attrNameLst>
                                      </p:cBhvr>
                                      <p:to>
                                        <p:strVal val="visible"/>
                                      </p:to>
                                    </p:set>
                                    <p:animEffect transition="in" filter="fade">
                                      <p:cBhvr>
                                        <p:cTn id="502" dur="250"/>
                                        <p:tgtEl>
                                          <p:spTgt spid="3073"/>
                                        </p:tgtEl>
                                      </p:cBhvr>
                                    </p:animEffect>
                                  </p:childTnLst>
                                </p:cTn>
                              </p:par>
                              <p:par>
                                <p:cTn id="503" presetID="10" presetClass="entr" presetSubtype="0" fill="hold" grpId="0" nodeType="withEffect">
                                  <p:stCondLst>
                                    <p:cond delay="0"/>
                                  </p:stCondLst>
                                  <p:childTnLst>
                                    <p:set>
                                      <p:cBhvr>
                                        <p:cTn id="504" dur="1" fill="hold">
                                          <p:stCondLst>
                                            <p:cond delay="0"/>
                                          </p:stCondLst>
                                        </p:cTn>
                                        <p:tgtEl>
                                          <p:spTgt spid="3075"/>
                                        </p:tgtEl>
                                        <p:attrNameLst>
                                          <p:attrName>style.visibility</p:attrName>
                                        </p:attrNameLst>
                                      </p:cBhvr>
                                      <p:to>
                                        <p:strVal val="visible"/>
                                      </p:to>
                                    </p:set>
                                    <p:animEffect transition="in" filter="fade">
                                      <p:cBhvr>
                                        <p:cTn id="505" dur="250"/>
                                        <p:tgtEl>
                                          <p:spTgt spid="3075"/>
                                        </p:tgtEl>
                                      </p:cBhvr>
                                    </p:animEffect>
                                  </p:childTnLst>
                                </p:cTn>
                              </p:par>
                              <p:par>
                                <p:cTn id="506" presetID="10" presetClass="entr" presetSubtype="0" fill="hold" grpId="0" nodeType="withEffect">
                                  <p:stCondLst>
                                    <p:cond delay="0"/>
                                  </p:stCondLst>
                                  <p:childTnLst>
                                    <p:set>
                                      <p:cBhvr>
                                        <p:cTn id="507" dur="1" fill="hold">
                                          <p:stCondLst>
                                            <p:cond delay="0"/>
                                          </p:stCondLst>
                                        </p:cTn>
                                        <p:tgtEl>
                                          <p:spTgt spid="3076"/>
                                        </p:tgtEl>
                                        <p:attrNameLst>
                                          <p:attrName>style.visibility</p:attrName>
                                        </p:attrNameLst>
                                      </p:cBhvr>
                                      <p:to>
                                        <p:strVal val="visible"/>
                                      </p:to>
                                    </p:set>
                                    <p:animEffect transition="in" filter="fade">
                                      <p:cBhvr>
                                        <p:cTn id="508" dur="250"/>
                                        <p:tgtEl>
                                          <p:spTgt spid="3076"/>
                                        </p:tgtEl>
                                      </p:cBhvr>
                                    </p:animEffect>
                                  </p:childTnLst>
                                </p:cTn>
                              </p:par>
                              <p:par>
                                <p:cTn id="509" presetID="10" presetClass="entr" presetSubtype="0" fill="hold" grpId="0" nodeType="withEffect">
                                  <p:stCondLst>
                                    <p:cond delay="0"/>
                                  </p:stCondLst>
                                  <p:childTnLst>
                                    <p:set>
                                      <p:cBhvr>
                                        <p:cTn id="510" dur="1" fill="hold">
                                          <p:stCondLst>
                                            <p:cond delay="0"/>
                                          </p:stCondLst>
                                        </p:cTn>
                                        <p:tgtEl>
                                          <p:spTgt spid="3077"/>
                                        </p:tgtEl>
                                        <p:attrNameLst>
                                          <p:attrName>style.visibility</p:attrName>
                                        </p:attrNameLst>
                                      </p:cBhvr>
                                      <p:to>
                                        <p:strVal val="visible"/>
                                      </p:to>
                                    </p:set>
                                    <p:animEffect transition="in" filter="fade">
                                      <p:cBhvr>
                                        <p:cTn id="511" dur="250"/>
                                        <p:tgtEl>
                                          <p:spTgt spid="3077"/>
                                        </p:tgtEl>
                                      </p:cBhvr>
                                    </p:animEffect>
                                  </p:childTnLst>
                                </p:cTn>
                              </p:par>
                              <p:par>
                                <p:cTn id="512" presetID="10" presetClass="entr" presetSubtype="0" fill="hold" grpId="0" nodeType="withEffect">
                                  <p:stCondLst>
                                    <p:cond delay="0"/>
                                  </p:stCondLst>
                                  <p:childTnLst>
                                    <p:set>
                                      <p:cBhvr>
                                        <p:cTn id="513" dur="1" fill="hold">
                                          <p:stCondLst>
                                            <p:cond delay="0"/>
                                          </p:stCondLst>
                                        </p:cTn>
                                        <p:tgtEl>
                                          <p:spTgt spid="3078"/>
                                        </p:tgtEl>
                                        <p:attrNameLst>
                                          <p:attrName>style.visibility</p:attrName>
                                        </p:attrNameLst>
                                      </p:cBhvr>
                                      <p:to>
                                        <p:strVal val="visible"/>
                                      </p:to>
                                    </p:set>
                                    <p:animEffect transition="in" filter="fade">
                                      <p:cBhvr>
                                        <p:cTn id="514" dur="250"/>
                                        <p:tgtEl>
                                          <p:spTgt spid="3078"/>
                                        </p:tgtEl>
                                      </p:cBhvr>
                                    </p:animEffect>
                                  </p:childTnLst>
                                </p:cTn>
                              </p:par>
                              <p:par>
                                <p:cTn id="515" presetID="10" presetClass="entr" presetSubtype="0" fill="hold" grpId="0" nodeType="withEffect">
                                  <p:stCondLst>
                                    <p:cond delay="0"/>
                                  </p:stCondLst>
                                  <p:childTnLst>
                                    <p:set>
                                      <p:cBhvr>
                                        <p:cTn id="516" dur="1" fill="hold">
                                          <p:stCondLst>
                                            <p:cond delay="0"/>
                                          </p:stCondLst>
                                        </p:cTn>
                                        <p:tgtEl>
                                          <p:spTgt spid="3079"/>
                                        </p:tgtEl>
                                        <p:attrNameLst>
                                          <p:attrName>style.visibility</p:attrName>
                                        </p:attrNameLst>
                                      </p:cBhvr>
                                      <p:to>
                                        <p:strVal val="visible"/>
                                      </p:to>
                                    </p:set>
                                    <p:animEffect transition="in" filter="fade">
                                      <p:cBhvr>
                                        <p:cTn id="517" dur="250"/>
                                        <p:tgtEl>
                                          <p:spTgt spid="3079"/>
                                        </p:tgtEl>
                                      </p:cBhvr>
                                    </p:animEffect>
                                  </p:childTnLst>
                                </p:cTn>
                              </p:par>
                              <p:par>
                                <p:cTn id="518" presetID="10" presetClass="entr" presetSubtype="0" fill="hold" grpId="0" nodeType="withEffect">
                                  <p:stCondLst>
                                    <p:cond delay="0"/>
                                  </p:stCondLst>
                                  <p:childTnLst>
                                    <p:set>
                                      <p:cBhvr>
                                        <p:cTn id="519" dur="1" fill="hold">
                                          <p:stCondLst>
                                            <p:cond delay="0"/>
                                          </p:stCondLst>
                                        </p:cTn>
                                        <p:tgtEl>
                                          <p:spTgt spid="3080"/>
                                        </p:tgtEl>
                                        <p:attrNameLst>
                                          <p:attrName>style.visibility</p:attrName>
                                        </p:attrNameLst>
                                      </p:cBhvr>
                                      <p:to>
                                        <p:strVal val="visible"/>
                                      </p:to>
                                    </p:set>
                                    <p:animEffect transition="in" filter="fade">
                                      <p:cBhvr>
                                        <p:cTn id="520" dur="250"/>
                                        <p:tgtEl>
                                          <p:spTgt spid="3080"/>
                                        </p:tgtEl>
                                      </p:cBhvr>
                                    </p:animEffect>
                                  </p:childTnLst>
                                </p:cTn>
                              </p:par>
                              <p:par>
                                <p:cTn id="521" presetID="10" presetClass="entr" presetSubtype="0" fill="hold" grpId="0" nodeType="withEffect">
                                  <p:stCondLst>
                                    <p:cond delay="0"/>
                                  </p:stCondLst>
                                  <p:childTnLst>
                                    <p:set>
                                      <p:cBhvr>
                                        <p:cTn id="522" dur="1" fill="hold">
                                          <p:stCondLst>
                                            <p:cond delay="0"/>
                                          </p:stCondLst>
                                        </p:cTn>
                                        <p:tgtEl>
                                          <p:spTgt spid="3081"/>
                                        </p:tgtEl>
                                        <p:attrNameLst>
                                          <p:attrName>style.visibility</p:attrName>
                                        </p:attrNameLst>
                                      </p:cBhvr>
                                      <p:to>
                                        <p:strVal val="visible"/>
                                      </p:to>
                                    </p:set>
                                    <p:animEffect transition="in" filter="fade">
                                      <p:cBhvr>
                                        <p:cTn id="523" dur="250"/>
                                        <p:tgtEl>
                                          <p:spTgt spid="3081"/>
                                        </p:tgtEl>
                                      </p:cBhvr>
                                    </p:animEffect>
                                  </p:childTnLst>
                                </p:cTn>
                              </p:par>
                              <p:par>
                                <p:cTn id="524" presetID="10" presetClass="entr" presetSubtype="0" fill="hold" grpId="0" nodeType="withEffect">
                                  <p:stCondLst>
                                    <p:cond delay="0"/>
                                  </p:stCondLst>
                                  <p:childTnLst>
                                    <p:set>
                                      <p:cBhvr>
                                        <p:cTn id="525" dur="1" fill="hold">
                                          <p:stCondLst>
                                            <p:cond delay="0"/>
                                          </p:stCondLst>
                                        </p:cTn>
                                        <p:tgtEl>
                                          <p:spTgt spid="3082"/>
                                        </p:tgtEl>
                                        <p:attrNameLst>
                                          <p:attrName>style.visibility</p:attrName>
                                        </p:attrNameLst>
                                      </p:cBhvr>
                                      <p:to>
                                        <p:strVal val="visible"/>
                                      </p:to>
                                    </p:set>
                                    <p:animEffect transition="in" filter="fade">
                                      <p:cBhvr>
                                        <p:cTn id="526" dur="250"/>
                                        <p:tgtEl>
                                          <p:spTgt spid="3082"/>
                                        </p:tgtEl>
                                      </p:cBhvr>
                                    </p:animEffect>
                                  </p:childTnLst>
                                </p:cTn>
                              </p:par>
                              <p:par>
                                <p:cTn id="527" presetID="42" presetClass="path" presetSubtype="0" accel="50000" decel="50000" fill="hold" grpId="2" nodeType="withEffect">
                                  <p:stCondLst>
                                    <p:cond delay="0"/>
                                  </p:stCondLst>
                                  <p:childTnLst>
                                    <p:animMotion origin="layout" path="M -4.44444E-6 1.85185E-6 L -0.5085 0.04282 " pathEditMode="relative" rAng="0" ptsTypes="AA">
                                      <p:cBhvr>
                                        <p:cTn id="528" dur="2000" fill="hold"/>
                                        <p:tgtEl>
                                          <p:spTgt spid="3073"/>
                                        </p:tgtEl>
                                        <p:attrNameLst>
                                          <p:attrName>ppt_x</p:attrName>
                                          <p:attrName>ppt_y</p:attrName>
                                        </p:attrNameLst>
                                      </p:cBhvr>
                                      <p:rCtr x="-25434" y="2130"/>
                                    </p:animMotion>
                                  </p:childTnLst>
                                </p:cTn>
                              </p:par>
                              <p:par>
                                <p:cTn id="529" presetID="42" presetClass="path" presetSubtype="0" accel="50000" decel="50000" fill="hold" grpId="2" nodeType="withEffect">
                                  <p:stCondLst>
                                    <p:cond delay="0"/>
                                  </p:stCondLst>
                                  <p:childTnLst>
                                    <p:animMotion origin="layout" path="M -4.44444E-6 -3.33333E-6 L 0.32969 -0.05416 " pathEditMode="relative" rAng="0" ptsTypes="AA">
                                      <p:cBhvr>
                                        <p:cTn id="530" dur="2000" fill="hold"/>
                                        <p:tgtEl>
                                          <p:spTgt spid="3075"/>
                                        </p:tgtEl>
                                        <p:attrNameLst>
                                          <p:attrName>ppt_x</p:attrName>
                                          <p:attrName>ppt_y</p:attrName>
                                        </p:attrNameLst>
                                      </p:cBhvr>
                                      <p:rCtr x="16476" y="-2708"/>
                                    </p:animMotion>
                                  </p:childTnLst>
                                </p:cTn>
                              </p:par>
                              <p:par>
                                <p:cTn id="531" presetID="42" presetClass="path" presetSubtype="0" accel="50000" decel="50000" fill="hold" grpId="2" nodeType="withEffect">
                                  <p:stCondLst>
                                    <p:cond delay="0"/>
                                  </p:stCondLst>
                                  <p:childTnLst>
                                    <p:animMotion origin="layout" path="M 3.05556E-6 -3.33333E-6 L -0.44861 0.04306 " pathEditMode="relative" rAng="0" ptsTypes="AA">
                                      <p:cBhvr>
                                        <p:cTn id="532" dur="2000" fill="hold"/>
                                        <p:tgtEl>
                                          <p:spTgt spid="3076"/>
                                        </p:tgtEl>
                                        <p:attrNameLst>
                                          <p:attrName>ppt_x</p:attrName>
                                          <p:attrName>ppt_y</p:attrName>
                                        </p:attrNameLst>
                                      </p:cBhvr>
                                      <p:rCtr x="-22431" y="2153"/>
                                    </p:animMotion>
                                  </p:childTnLst>
                                </p:cTn>
                              </p:par>
                              <p:par>
                                <p:cTn id="533" presetID="42" presetClass="path" presetSubtype="0" accel="50000" decel="50000" fill="hold" grpId="2" nodeType="withEffect">
                                  <p:stCondLst>
                                    <p:cond delay="0"/>
                                  </p:stCondLst>
                                  <p:childTnLst>
                                    <p:animMotion origin="layout" path="M 3.61111E-6 1.11022E-16 L 0.42291 -0.05463 " pathEditMode="relative" rAng="0" ptsTypes="AA">
                                      <p:cBhvr>
                                        <p:cTn id="534" dur="2000" fill="hold"/>
                                        <p:tgtEl>
                                          <p:spTgt spid="3077"/>
                                        </p:tgtEl>
                                        <p:attrNameLst>
                                          <p:attrName>ppt_x</p:attrName>
                                          <p:attrName>ppt_y</p:attrName>
                                        </p:attrNameLst>
                                      </p:cBhvr>
                                      <p:rCtr x="21146" y="-2731"/>
                                    </p:animMotion>
                                  </p:childTnLst>
                                </p:cTn>
                              </p:par>
                              <p:par>
                                <p:cTn id="535" presetID="42" presetClass="path" presetSubtype="0" accel="50000" decel="50000" fill="hold" grpId="2" nodeType="withEffect">
                                  <p:stCondLst>
                                    <p:cond delay="0"/>
                                  </p:stCondLst>
                                  <p:childTnLst>
                                    <p:animMotion origin="layout" path="M 3.61111E-6 3.33333E-6 L 0.22882 0.04305 " pathEditMode="relative" rAng="0" ptsTypes="AA">
                                      <p:cBhvr>
                                        <p:cTn id="536" dur="2000" fill="hold"/>
                                        <p:tgtEl>
                                          <p:spTgt spid="3078"/>
                                        </p:tgtEl>
                                        <p:attrNameLst>
                                          <p:attrName>ppt_x</p:attrName>
                                          <p:attrName>ppt_y</p:attrName>
                                        </p:attrNameLst>
                                      </p:cBhvr>
                                      <p:rCtr x="11441" y="2153"/>
                                    </p:animMotion>
                                  </p:childTnLst>
                                </p:cTn>
                              </p:par>
                              <p:par>
                                <p:cTn id="537" presetID="42" presetClass="path" presetSubtype="0" accel="50000" decel="50000" fill="hold" grpId="2" nodeType="withEffect">
                                  <p:stCondLst>
                                    <p:cond delay="0"/>
                                  </p:stCondLst>
                                  <p:childTnLst>
                                    <p:animMotion origin="layout" path="M 8.33333E-7 4.81481E-6 L -0.34566 0.14166 " pathEditMode="relative" rAng="0" ptsTypes="AA">
                                      <p:cBhvr>
                                        <p:cTn id="538" dur="2000" fill="hold"/>
                                        <p:tgtEl>
                                          <p:spTgt spid="3079"/>
                                        </p:tgtEl>
                                        <p:attrNameLst>
                                          <p:attrName>ppt_x</p:attrName>
                                          <p:attrName>ppt_y</p:attrName>
                                        </p:attrNameLst>
                                      </p:cBhvr>
                                      <p:rCtr x="-17292" y="7083"/>
                                    </p:animMotion>
                                  </p:childTnLst>
                                </p:cTn>
                              </p:par>
                              <p:par>
                                <p:cTn id="539" presetID="42" presetClass="path" presetSubtype="0" accel="50000" decel="50000" fill="hold" grpId="2" nodeType="withEffect">
                                  <p:stCondLst>
                                    <p:cond delay="0"/>
                                  </p:stCondLst>
                                  <p:childTnLst>
                                    <p:animMotion origin="layout" path="M 1.11111E-6 -4.81481E-6 L 0.32656 0.0426 " pathEditMode="relative" rAng="0" ptsTypes="AA">
                                      <p:cBhvr>
                                        <p:cTn id="540" dur="2000" fill="hold"/>
                                        <p:tgtEl>
                                          <p:spTgt spid="3080"/>
                                        </p:tgtEl>
                                        <p:attrNameLst>
                                          <p:attrName>ppt_x</p:attrName>
                                          <p:attrName>ppt_y</p:attrName>
                                        </p:attrNameLst>
                                      </p:cBhvr>
                                      <p:rCtr x="16319" y="2130"/>
                                    </p:animMotion>
                                  </p:childTnLst>
                                </p:cTn>
                              </p:par>
                              <p:par>
                                <p:cTn id="541" presetID="42" presetClass="path" presetSubtype="0" accel="50000" decel="50000" fill="hold" grpId="2" nodeType="withEffect">
                                  <p:stCondLst>
                                    <p:cond delay="0"/>
                                  </p:stCondLst>
                                  <p:childTnLst>
                                    <p:animMotion origin="layout" path="M 4.44444E-6 -1.85185E-6 L 0.01007 0.04306 " pathEditMode="relative" rAng="0" ptsTypes="AA">
                                      <p:cBhvr>
                                        <p:cTn id="542" dur="2000" fill="hold"/>
                                        <p:tgtEl>
                                          <p:spTgt spid="3081"/>
                                        </p:tgtEl>
                                        <p:attrNameLst>
                                          <p:attrName>ppt_x</p:attrName>
                                          <p:attrName>ppt_y</p:attrName>
                                        </p:attrNameLst>
                                      </p:cBhvr>
                                      <p:rCtr x="503" y="2153"/>
                                    </p:animMotion>
                                  </p:childTnLst>
                                </p:cTn>
                              </p:par>
                              <p:par>
                                <p:cTn id="543" presetID="42" presetClass="path" presetSubtype="0" accel="50000" decel="50000" fill="hold" grpId="2" nodeType="withEffect">
                                  <p:stCondLst>
                                    <p:cond delay="0"/>
                                  </p:stCondLst>
                                  <p:childTnLst>
                                    <p:animMotion origin="layout" path="M 8.33333E-7 -1.48148E-6 L -0.6401 0.14144 " pathEditMode="relative" rAng="0" ptsTypes="AA">
                                      <p:cBhvr>
                                        <p:cTn id="544" dur="2000" fill="hold"/>
                                        <p:tgtEl>
                                          <p:spTgt spid="3082"/>
                                        </p:tgtEl>
                                        <p:attrNameLst>
                                          <p:attrName>ppt_x</p:attrName>
                                          <p:attrName>ppt_y</p:attrName>
                                        </p:attrNameLst>
                                      </p:cBhvr>
                                      <p:rCtr x="-32014" y="7060"/>
                                    </p:animMotion>
                                  </p:childTnLst>
                                </p:cTn>
                              </p:par>
                              <p:par>
                                <p:cTn id="545" presetID="10" presetClass="exit" presetSubtype="0" fill="hold" grpId="1" nodeType="withEffect">
                                  <p:stCondLst>
                                    <p:cond delay="0"/>
                                  </p:stCondLst>
                                  <p:childTnLst>
                                    <p:animEffect transition="out" filter="fade">
                                      <p:cBhvr>
                                        <p:cTn id="546" dur="1250"/>
                                        <p:tgtEl>
                                          <p:spTgt spid="31"/>
                                        </p:tgtEl>
                                      </p:cBhvr>
                                    </p:animEffect>
                                    <p:set>
                                      <p:cBhvr>
                                        <p:cTn id="547" dur="1" fill="hold">
                                          <p:stCondLst>
                                            <p:cond delay="1249"/>
                                          </p:stCondLst>
                                        </p:cTn>
                                        <p:tgtEl>
                                          <p:spTgt spid="31"/>
                                        </p:tgtEl>
                                        <p:attrNameLst>
                                          <p:attrName>style.visibility</p:attrName>
                                        </p:attrNameLst>
                                      </p:cBhvr>
                                      <p:to>
                                        <p:strVal val="hidden"/>
                                      </p:to>
                                    </p:set>
                                  </p:childTnLst>
                                </p:cTn>
                              </p:par>
                            </p:childTnLst>
                          </p:cTn>
                        </p:par>
                        <p:par>
                          <p:cTn id="548" fill="hold">
                            <p:stCondLst>
                              <p:cond delay="2000"/>
                            </p:stCondLst>
                            <p:childTnLst>
                              <p:par>
                                <p:cTn id="549" presetID="10" presetClass="entr" presetSubtype="0" fill="hold" grpId="0" nodeType="afterEffect">
                                  <p:stCondLst>
                                    <p:cond delay="0"/>
                                  </p:stCondLst>
                                  <p:childTnLst>
                                    <p:set>
                                      <p:cBhvr>
                                        <p:cTn id="550" dur="1" fill="hold">
                                          <p:stCondLst>
                                            <p:cond delay="0"/>
                                          </p:stCondLst>
                                        </p:cTn>
                                        <p:tgtEl>
                                          <p:spTgt spid="30"/>
                                        </p:tgtEl>
                                        <p:attrNameLst>
                                          <p:attrName>style.visibility</p:attrName>
                                        </p:attrNameLst>
                                      </p:cBhvr>
                                      <p:to>
                                        <p:strVal val="visible"/>
                                      </p:to>
                                    </p:set>
                                    <p:animEffect transition="in" filter="fade">
                                      <p:cBhvr>
                                        <p:cTn id="551" dur="250"/>
                                        <p:tgtEl>
                                          <p:spTgt spid="30"/>
                                        </p:tgtEl>
                                      </p:cBhvr>
                                    </p:animEffect>
                                  </p:childTnLst>
                                </p:cTn>
                              </p:par>
                              <p:par>
                                <p:cTn id="552" presetID="10" presetClass="exit" presetSubtype="0" fill="hold" grpId="1" nodeType="withEffect">
                                  <p:stCondLst>
                                    <p:cond delay="0"/>
                                  </p:stCondLst>
                                  <p:childTnLst>
                                    <p:animEffect transition="out" filter="fade">
                                      <p:cBhvr>
                                        <p:cTn id="553" dur="500"/>
                                        <p:tgtEl>
                                          <p:spTgt spid="3073"/>
                                        </p:tgtEl>
                                      </p:cBhvr>
                                    </p:animEffect>
                                    <p:set>
                                      <p:cBhvr>
                                        <p:cTn id="554" dur="1" fill="hold">
                                          <p:stCondLst>
                                            <p:cond delay="499"/>
                                          </p:stCondLst>
                                        </p:cTn>
                                        <p:tgtEl>
                                          <p:spTgt spid="3073"/>
                                        </p:tgtEl>
                                        <p:attrNameLst>
                                          <p:attrName>style.visibility</p:attrName>
                                        </p:attrNameLst>
                                      </p:cBhvr>
                                      <p:to>
                                        <p:strVal val="hidden"/>
                                      </p:to>
                                    </p:set>
                                  </p:childTnLst>
                                </p:cTn>
                              </p:par>
                              <p:par>
                                <p:cTn id="555" presetID="10" presetClass="exit" presetSubtype="0" fill="hold" grpId="1" nodeType="withEffect">
                                  <p:stCondLst>
                                    <p:cond delay="0"/>
                                  </p:stCondLst>
                                  <p:childTnLst>
                                    <p:animEffect transition="out" filter="fade">
                                      <p:cBhvr>
                                        <p:cTn id="556" dur="500"/>
                                        <p:tgtEl>
                                          <p:spTgt spid="3075"/>
                                        </p:tgtEl>
                                      </p:cBhvr>
                                    </p:animEffect>
                                    <p:set>
                                      <p:cBhvr>
                                        <p:cTn id="557" dur="1" fill="hold">
                                          <p:stCondLst>
                                            <p:cond delay="499"/>
                                          </p:stCondLst>
                                        </p:cTn>
                                        <p:tgtEl>
                                          <p:spTgt spid="3075"/>
                                        </p:tgtEl>
                                        <p:attrNameLst>
                                          <p:attrName>style.visibility</p:attrName>
                                        </p:attrNameLst>
                                      </p:cBhvr>
                                      <p:to>
                                        <p:strVal val="hidden"/>
                                      </p:to>
                                    </p:set>
                                  </p:childTnLst>
                                </p:cTn>
                              </p:par>
                              <p:par>
                                <p:cTn id="558" presetID="10" presetClass="exit" presetSubtype="0" fill="hold" grpId="1" nodeType="withEffect">
                                  <p:stCondLst>
                                    <p:cond delay="0"/>
                                  </p:stCondLst>
                                  <p:childTnLst>
                                    <p:animEffect transition="out" filter="fade">
                                      <p:cBhvr>
                                        <p:cTn id="559" dur="500"/>
                                        <p:tgtEl>
                                          <p:spTgt spid="3076"/>
                                        </p:tgtEl>
                                      </p:cBhvr>
                                    </p:animEffect>
                                    <p:set>
                                      <p:cBhvr>
                                        <p:cTn id="560" dur="1" fill="hold">
                                          <p:stCondLst>
                                            <p:cond delay="499"/>
                                          </p:stCondLst>
                                        </p:cTn>
                                        <p:tgtEl>
                                          <p:spTgt spid="3076"/>
                                        </p:tgtEl>
                                        <p:attrNameLst>
                                          <p:attrName>style.visibility</p:attrName>
                                        </p:attrNameLst>
                                      </p:cBhvr>
                                      <p:to>
                                        <p:strVal val="hidden"/>
                                      </p:to>
                                    </p:set>
                                  </p:childTnLst>
                                </p:cTn>
                              </p:par>
                              <p:par>
                                <p:cTn id="561" presetID="10" presetClass="exit" presetSubtype="0" fill="hold" grpId="1" nodeType="withEffect">
                                  <p:stCondLst>
                                    <p:cond delay="0"/>
                                  </p:stCondLst>
                                  <p:childTnLst>
                                    <p:animEffect transition="out" filter="fade">
                                      <p:cBhvr>
                                        <p:cTn id="562" dur="500"/>
                                        <p:tgtEl>
                                          <p:spTgt spid="3077"/>
                                        </p:tgtEl>
                                      </p:cBhvr>
                                    </p:animEffect>
                                    <p:set>
                                      <p:cBhvr>
                                        <p:cTn id="563" dur="1" fill="hold">
                                          <p:stCondLst>
                                            <p:cond delay="499"/>
                                          </p:stCondLst>
                                        </p:cTn>
                                        <p:tgtEl>
                                          <p:spTgt spid="3077"/>
                                        </p:tgtEl>
                                        <p:attrNameLst>
                                          <p:attrName>style.visibility</p:attrName>
                                        </p:attrNameLst>
                                      </p:cBhvr>
                                      <p:to>
                                        <p:strVal val="hidden"/>
                                      </p:to>
                                    </p:set>
                                  </p:childTnLst>
                                </p:cTn>
                              </p:par>
                              <p:par>
                                <p:cTn id="564" presetID="10" presetClass="exit" presetSubtype="0" fill="hold" grpId="1" nodeType="withEffect">
                                  <p:stCondLst>
                                    <p:cond delay="0"/>
                                  </p:stCondLst>
                                  <p:childTnLst>
                                    <p:animEffect transition="out" filter="fade">
                                      <p:cBhvr>
                                        <p:cTn id="565" dur="500"/>
                                        <p:tgtEl>
                                          <p:spTgt spid="3078"/>
                                        </p:tgtEl>
                                      </p:cBhvr>
                                    </p:animEffect>
                                    <p:set>
                                      <p:cBhvr>
                                        <p:cTn id="566" dur="1" fill="hold">
                                          <p:stCondLst>
                                            <p:cond delay="499"/>
                                          </p:stCondLst>
                                        </p:cTn>
                                        <p:tgtEl>
                                          <p:spTgt spid="3078"/>
                                        </p:tgtEl>
                                        <p:attrNameLst>
                                          <p:attrName>style.visibility</p:attrName>
                                        </p:attrNameLst>
                                      </p:cBhvr>
                                      <p:to>
                                        <p:strVal val="hidden"/>
                                      </p:to>
                                    </p:set>
                                  </p:childTnLst>
                                </p:cTn>
                              </p:par>
                              <p:par>
                                <p:cTn id="567" presetID="10" presetClass="exit" presetSubtype="0" fill="hold" grpId="1" nodeType="withEffect">
                                  <p:stCondLst>
                                    <p:cond delay="0"/>
                                  </p:stCondLst>
                                  <p:childTnLst>
                                    <p:animEffect transition="out" filter="fade">
                                      <p:cBhvr>
                                        <p:cTn id="568" dur="500"/>
                                        <p:tgtEl>
                                          <p:spTgt spid="3079"/>
                                        </p:tgtEl>
                                      </p:cBhvr>
                                    </p:animEffect>
                                    <p:set>
                                      <p:cBhvr>
                                        <p:cTn id="569" dur="1" fill="hold">
                                          <p:stCondLst>
                                            <p:cond delay="499"/>
                                          </p:stCondLst>
                                        </p:cTn>
                                        <p:tgtEl>
                                          <p:spTgt spid="3079"/>
                                        </p:tgtEl>
                                        <p:attrNameLst>
                                          <p:attrName>style.visibility</p:attrName>
                                        </p:attrNameLst>
                                      </p:cBhvr>
                                      <p:to>
                                        <p:strVal val="hidden"/>
                                      </p:to>
                                    </p:set>
                                  </p:childTnLst>
                                </p:cTn>
                              </p:par>
                              <p:par>
                                <p:cTn id="570" presetID="10" presetClass="exit" presetSubtype="0" fill="hold" grpId="1" nodeType="withEffect">
                                  <p:stCondLst>
                                    <p:cond delay="0"/>
                                  </p:stCondLst>
                                  <p:childTnLst>
                                    <p:animEffect transition="out" filter="fade">
                                      <p:cBhvr>
                                        <p:cTn id="571" dur="500"/>
                                        <p:tgtEl>
                                          <p:spTgt spid="3080"/>
                                        </p:tgtEl>
                                      </p:cBhvr>
                                    </p:animEffect>
                                    <p:set>
                                      <p:cBhvr>
                                        <p:cTn id="572" dur="1" fill="hold">
                                          <p:stCondLst>
                                            <p:cond delay="499"/>
                                          </p:stCondLst>
                                        </p:cTn>
                                        <p:tgtEl>
                                          <p:spTgt spid="3080"/>
                                        </p:tgtEl>
                                        <p:attrNameLst>
                                          <p:attrName>style.visibility</p:attrName>
                                        </p:attrNameLst>
                                      </p:cBhvr>
                                      <p:to>
                                        <p:strVal val="hidden"/>
                                      </p:to>
                                    </p:set>
                                  </p:childTnLst>
                                </p:cTn>
                              </p:par>
                              <p:par>
                                <p:cTn id="573" presetID="10" presetClass="exit" presetSubtype="0" fill="hold" grpId="1" nodeType="withEffect">
                                  <p:stCondLst>
                                    <p:cond delay="0"/>
                                  </p:stCondLst>
                                  <p:childTnLst>
                                    <p:animEffect transition="out" filter="fade">
                                      <p:cBhvr>
                                        <p:cTn id="574" dur="500"/>
                                        <p:tgtEl>
                                          <p:spTgt spid="3081"/>
                                        </p:tgtEl>
                                      </p:cBhvr>
                                    </p:animEffect>
                                    <p:set>
                                      <p:cBhvr>
                                        <p:cTn id="575" dur="1" fill="hold">
                                          <p:stCondLst>
                                            <p:cond delay="499"/>
                                          </p:stCondLst>
                                        </p:cTn>
                                        <p:tgtEl>
                                          <p:spTgt spid="3081"/>
                                        </p:tgtEl>
                                        <p:attrNameLst>
                                          <p:attrName>style.visibility</p:attrName>
                                        </p:attrNameLst>
                                      </p:cBhvr>
                                      <p:to>
                                        <p:strVal val="hidden"/>
                                      </p:to>
                                    </p:set>
                                  </p:childTnLst>
                                </p:cTn>
                              </p:par>
                              <p:par>
                                <p:cTn id="576" presetID="10" presetClass="exit" presetSubtype="0" fill="hold" grpId="1" nodeType="withEffect">
                                  <p:stCondLst>
                                    <p:cond delay="0"/>
                                  </p:stCondLst>
                                  <p:childTnLst>
                                    <p:animEffect transition="out" filter="fade">
                                      <p:cBhvr>
                                        <p:cTn id="577" dur="500"/>
                                        <p:tgtEl>
                                          <p:spTgt spid="3082"/>
                                        </p:tgtEl>
                                      </p:cBhvr>
                                    </p:animEffect>
                                    <p:set>
                                      <p:cBhvr>
                                        <p:cTn id="578" dur="1" fill="hold">
                                          <p:stCondLst>
                                            <p:cond delay="499"/>
                                          </p:stCondLst>
                                        </p:cTn>
                                        <p:tgtEl>
                                          <p:spTgt spid="3082"/>
                                        </p:tgtEl>
                                        <p:attrNameLst>
                                          <p:attrName>style.visibility</p:attrName>
                                        </p:attrNameLst>
                                      </p:cBhvr>
                                      <p:to>
                                        <p:strVal val="hidden"/>
                                      </p:to>
                                    </p:set>
                                  </p:childTnLst>
                                </p:cTn>
                              </p:par>
                            </p:childTnLst>
                          </p:cTn>
                        </p:par>
                        <p:par>
                          <p:cTn id="579" fill="hold">
                            <p:stCondLst>
                              <p:cond delay="2500"/>
                            </p:stCondLst>
                            <p:childTnLst>
                              <p:par>
                                <p:cTn id="580" presetID="22" presetClass="entr" presetSubtype="8" fill="hold" grpId="0" nodeType="afterEffect">
                                  <p:stCondLst>
                                    <p:cond delay="0"/>
                                  </p:stCondLst>
                                  <p:childTnLst>
                                    <p:set>
                                      <p:cBhvr>
                                        <p:cTn id="581" dur="1" fill="hold">
                                          <p:stCondLst>
                                            <p:cond delay="0"/>
                                          </p:stCondLst>
                                        </p:cTn>
                                        <p:tgtEl>
                                          <p:spTgt spid="3072"/>
                                        </p:tgtEl>
                                        <p:attrNameLst>
                                          <p:attrName>style.visibility</p:attrName>
                                        </p:attrNameLst>
                                      </p:cBhvr>
                                      <p:to>
                                        <p:strVal val="visible"/>
                                      </p:to>
                                    </p:set>
                                    <p:animEffect transition="in" filter="wipe(left)">
                                      <p:cBhvr>
                                        <p:cTn id="582" dur="500"/>
                                        <p:tgtEl>
                                          <p:spTgt spid="3072"/>
                                        </p:tgtEl>
                                      </p:cBhvr>
                                    </p:animEffect>
                                  </p:childTnLst>
                                </p:cTn>
                              </p:par>
                            </p:childTnLst>
                          </p:cTn>
                        </p:par>
                      </p:childTnLst>
                    </p:cTn>
                  </p:par>
                  <p:par>
                    <p:cTn id="583" fill="hold">
                      <p:stCondLst>
                        <p:cond delay="indefinite"/>
                      </p:stCondLst>
                      <p:childTnLst>
                        <p:par>
                          <p:cTn id="584" fill="hold">
                            <p:stCondLst>
                              <p:cond delay="0"/>
                            </p:stCondLst>
                            <p:childTnLst>
                              <p:par>
                                <p:cTn id="585" presetID="22" presetClass="entr" presetSubtype="4" fill="hold" grpId="0" nodeType="clickEffect">
                                  <p:stCondLst>
                                    <p:cond delay="0"/>
                                  </p:stCondLst>
                                  <p:childTnLst>
                                    <p:set>
                                      <p:cBhvr>
                                        <p:cTn id="586" dur="1" fill="hold">
                                          <p:stCondLst>
                                            <p:cond delay="0"/>
                                          </p:stCondLst>
                                        </p:cTn>
                                        <p:tgtEl>
                                          <p:spTgt spid="3085"/>
                                        </p:tgtEl>
                                        <p:attrNameLst>
                                          <p:attrName>style.visibility</p:attrName>
                                        </p:attrNameLst>
                                      </p:cBhvr>
                                      <p:to>
                                        <p:strVal val="visible"/>
                                      </p:to>
                                    </p:set>
                                    <p:animEffect transition="in" filter="wipe(down)">
                                      <p:cBhvr>
                                        <p:cTn id="587" dur="500"/>
                                        <p:tgtEl>
                                          <p:spTgt spid="3085"/>
                                        </p:tgtEl>
                                      </p:cBhvr>
                                    </p:animEffect>
                                  </p:childTnLst>
                                </p:cTn>
                              </p:par>
                              <p:par>
                                <p:cTn id="588" presetID="22" presetClass="entr" presetSubtype="2" fill="hold" grpId="0" nodeType="withEffect">
                                  <p:stCondLst>
                                    <p:cond delay="400"/>
                                  </p:stCondLst>
                                  <p:childTnLst>
                                    <p:set>
                                      <p:cBhvr>
                                        <p:cTn id="589" dur="1" fill="hold">
                                          <p:stCondLst>
                                            <p:cond delay="0"/>
                                          </p:stCondLst>
                                        </p:cTn>
                                        <p:tgtEl>
                                          <p:spTgt spid="3083"/>
                                        </p:tgtEl>
                                        <p:attrNameLst>
                                          <p:attrName>style.visibility</p:attrName>
                                        </p:attrNameLst>
                                      </p:cBhvr>
                                      <p:to>
                                        <p:strVal val="visible"/>
                                      </p:to>
                                    </p:set>
                                    <p:animEffect transition="in" filter="wipe(right)">
                                      <p:cBhvr>
                                        <p:cTn id="590" dur="500"/>
                                        <p:tgtEl>
                                          <p:spTgt spid="3083"/>
                                        </p:tgtEl>
                                      </p:cBhvr>
                                    </p:animEffect>
                                  </p:childTnLst>
                                </p:cTn>
                              </p:par>
                            </p:childTnLst>
                          </p:cTn>
                        </p:par>
                      </p:childTnLst>
                    </p:cTn>
                  </p:par>
                  <p:par>
                    <p:cTn id="591" fill="hold">
                      <p:stCondLst>
                        <p:cond delay="indefinite"/>
                      </p:stCondLst>
                      <p:childTnLst>
                        <p:par>
                          <p:cTn id="592" fill="hold">
                            <p:stCondLst>
                              <p:cond delay="0"/>
                            </p:stCondLst>
                            <p:childTnLst>
                              <p:par>
                                <p:cTn id="593" presetID="22" presetClass="entr" presetSubtype="2" fill="hold" grpId="0" nodeType="clickEffect">
                                  <p:stCondLst>
                                    <p:cond delay="200"/>
                                  </p:stCondLst>
                                  <p:childTnLst>
                                    <p:set>
                                      <p:cBhvr>
                                        <p:cTn id="594" dur="1" fill="hold">
                                          <p:stCondLst>
                                            <p:cond delay="0"/>
                                          </p:stCondLst>
                                        </p:cTn>
                                        <p:tgtEl>
                                          <p:spTgt spid="3084"/>
                                        </p:tgtEl>
                                        <p:attrNameLst>
                                          <p:attrName>style.visibility</p:attrName>
                                        </p:attrNameLst>
                                      </p:cBhvr>
                                      <p:to>
                                        <p:strVal val="visible"/>
                                      </p:to>
                                    </p:set>
                                    <p:animEffect transition="in" filter="wipe(right)">
                                      <p:cBhvr>
                                        <p:cTn id="595" dur="500"/>
                                        <p:tgtEl>
                                          <p:spTgt spid="3084"/>
                                        </p:tgtEl>
                                      </p:cBhvr>
                                    </p:animEffect>
                                  </p:childTnLst>
                                </p:cTn>
                              </p:par>
                              <p:par>
                                <p:cTn id="596" presetID="22" presetClass="exit" presetSubtype="2" fill="hold" grpId="1" nodeType="withEffect">
                                  <p:stCondLst>
                                    <p:cond delay="0"/>
                                  </p:stCondLst>
                                  <p:childTnLst>
                                    <p:animEffect transition="out" filter="wipe(right)">
                                      <p:cBhvr>
                                        <p:cTn id="597" dur="500"/>
                                        <p:tgtEl>
                                          <p:spTgt spid="3083"/>
                                        </p:tgtEl>
                                      </p:cBhvr>
                                    </p:animEffect>
                                    <p:set>
                                      <p:cBhvr>
                                        <p:cTn id="598" dur="1" fill="hold">
                                          <p:stCondLst>
                                            <p:cond delay="499"/>
                                          </p:stCondLst>
                                        </p:cTn>
                                        <p:tgtEl>
                                          <p:spTgt spid="3083"/>
                                        </p:tgtEl>
                                        <p:attrNameLst>
                                          <p:attrName>style.visibility</p:attrName>
                                        </p:attrNameLst>
                                      </p:cBhvr>
                                      <p:to>
                                        <p:strVal val="hidden"/>
                                      </p:to>
                                    </p:set>
                                  </p:childTnLst>
                                </p:cTn>
                              </p:par>
                            </p:childTnLst>
                          </p:cTn>
                        </p:par>
                      </p:childTnLst>
                    </p:cTn>
                  </p:par>
                  <p:par>
                    <p:cTn id="599" fill="hold">
                      <p:stCondLst>
                        <p:cond delay="indefinite"/>
                      </p:stCondLst>
                      <p:childTnLst>
                        <p:par>
                          <p:cTn id="600" fill="hold">
                            <p:stCondLst>
                              <p:cond delay="0"/>
                            </p:stCondLst>
                            <p:childTnLst>
                              <p:par>
                                <p:cTn id="601" presetID="22" presetClass="entr" presetSubtype="2" fill="hold" grpId="0" nodeType="clickEffect">
                                  <p:stCondLst>
                                    <p:cond delay="200"/>
                                  </p:stCondLst>
                                  <p:childTnLst>
                                    <p:set>
                                      <p:cBhvr>
                                        <p:cTn id="602" dur="1" fill="hold">
                                          <p:stCondLst>
                                            <p:cond delay="0"/>
                                          </p:stCondLst>
                                        </p:cTn>
                                        <p:tgtEl>
                                          <p:spTgt spid="3086"/>
                                        </p:tgtEl>
                                        <p:attrNameLst>
                                          <p:attrName>style.visibility</p:attrName>
                                        </p:attrNameLst>
                                      </p:cBhvr>
                                      <p:to>
                                        <p:strVal val="visible"/>
                                      </p:to>
                                    </p:set>
                                    <p:animEffect transition="in" filter="wipe(right)">
                                      <p:cBhvr>
                                        <p:cTn id="603" dur="500"/>
                                        <p:tgtEl>
                                          <p:spTgt spid="3086"/>
                                        </p:tgtEl>
                                      </p:cBhvr>
                                    </p:animEffect>
                                  </p:childTnLst>
                                </p:cTn>
                              </p:par>
                              <p:par>
                                <p:cTn id="604" presetID="22" presetClass="exit" presetSubtype="2" fill="hold" grpId="1" nodeType="withEffect">
                                  <p:stCondLst>
                                    <p:cond delay="0"/>
                                  </p:stCondLst>
                                  <p:childTnLst>
                                    <p:animEffect transition="out" filter="wipe(right)">
                                      <p:cBhvr>
                                        <p:cTn id="605" dur="500"/>
                                        <p:tgtEl>
                                          <p:spTgt spid="3084"/>
                                        </p:tgtEl>
                                      </p:cBhvr>
                                    </p:animEffect>
                                    <p:set>
                                      <p:cBhvr>
                                        <p:cTn id="606" dur="1" fill="hold">
                                          <p:stCondLst>
                                            <p:cond delay="499"/>
                                          </p:stCondLst>
                                        </p:cTn>
                                        <p:tgtEl>
                                          <p:spTgt spid="30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3074" grpId="0"/>
      <p:bldP spid="3074" grpId="1"/>
      <p:bldP spid="3" grpId="0"/>
      <p:bldP spid="3" grpId="1"/>
      <p:bldP spid="3" grpId="2"/>
      <p:bldP spid="7" grpId="0"/>
      <p:bldP spid="7" grpId="1"/>
      <p:bldP spid="9" grpId="0"/>
      <p:bldP spid="9" grpId="1"/>
      <p:bldP spid="9" grpId="2"/>
      <p:bldP spid="10" grpId="0"/>
      <p:bldP spid="10" grpId="1"/>
      <p:bldP spid="2" grpId="0"/>
      <p:bldP spid="2" grpId="1"/>
      <p:bldP spid="16" grpId="0" animBg="1"/>
      <p:bldP spid="16" grpId="1" animBg="1"/>
      <p:bldP spid="18" grpId="0" animBg="1"/>
      <p:bldP spid="18" grpId="1" animBg="1"/>
      <p:bldP spid="19" grpId="0" animBg="1"/>
      <p:bldP spid="19" grpId="1" animBg="1"/>
      <p:bldP spid="20" grpId="0" animBg="1"/>
      <p:bldP spid="20" grpId="1" animBg="1"/>
      <p:bldP spid="21" grpId="0" animBg="1"/>
      <p:bldP spid="21" grpId="1" animBg="1"/>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29" grpId="0"/>
      <p:bldP spid="29" grpId="1"/>
      <p:bldP spid="29" grpId="2"/>
      <p:bldP spid="3089" grpId="0"/>
      <p:bldP spid="3089" grpId="1"/>
      <p:bldP spid="3090" grpId="0"/>
      <p:bldP spid="3090" grpId="1"/>
      <p:bldP spid="3091" grpId="0"/>
      <p:bldP spid="3091" grpId="1"/>
      <p:bldP spid="3091" grpId="2"/>
      <p:bldP spid="3092" grpId="0"/>
      <p:bldP spid="3092" grpId="1"/>
      <p:bldP spid="3093" grpId="0" animBg="1"/>
      <p:bldP spid="3093" grpId="1" animBg="1"/>
      <p:bldP spid="3094" grpId="0" animBg="1"/>
      <p:bldP spid="3094" grpId="1" animBg="1"/>
      <p:bldP spid="3095" grpId="0" animBg="1"/>
      <p:bldP spid="3095" grpId="1" animBg="1"/>
      <p:bldP spid="3096" grpId="0"/>
      <p:bldP spid="3096" grpId="1"/>
      <p:bldP spid="3096" grpId="2"/>
      <p:bldP spid="3097" grpId="0"/>
      <p:bldP spid="3097" grpId="1"/>
      <p:bldP spid="3097" grpId="2"/>
      <p:bldP spid="3098" grpId="0"/>
      <p:bldP spid="3098" grpId="1"/>
      <p:bldP spid="3098" grpId="2"/>
      <p:bldP spid="3099" grpId="0"/>
      <p:bldP spid="3099" grpId="1"/>
      <p:bldP spid="3099" grpId="2"/>
      <p:bldP spid="3100" grpId="0"/>
      <p:bldP spid="3100" grpId="1"/>
      <p:bldP spid="3100" grpId="2"/>
      <p:bldP spid="3101" grpId="0"/>
      <p:bldP spid="3101" grpId="1"/>
      <p:bldP spid="3101" grpId="2"/>
      <p:bldP spid="3102" grpId="0"/>
      <p:bldP spid="3102" grpId="1"/>
      <p:bldP spid="3102" grpId="2"/>
      <p:bldP spid="3103" grpId="0"/>
      <p:bldP spid="3103" grpId="1"/>
      <p:bldP spid="3103" grpId="2"/>
      <p:bldP spid="3104" grpId="0"/>
      <p:bldP spid="3104" grpId="1"/>
      <p:bldP spid="3104" grpId="2"/>
      <p:bldP spid="3105" grpId="0"/>
      <p:bldP spid="3105" grpId="1"/>
      <p:bldP spid="3105" grpId="2"/>
      <p:bldP spid="3106" grpId="0"/>
      <p:bldP spid="3106" grpId="1"/>
      <p:bldP spid="3106" grpId="2"/>
      <p:bldP spid="3107" grpId="0"/>
      <p:bldP spid="3107" grpId="1"/>
      <p:bldP spid="3108" grpId="0" animBg="1"/>
      <p:bldP spid="3108" grpId="1" animBg="1"/>
      <p:bldP spid="3109" grpId="0"/>
      <p:bldP spid="3109" grpId="1"/>
      <p:bldP spid="3110" grpId="0" animBg="1"/>
      <p:bldP spid="3110" grpId="1" animBg="1"/>
      <p:bldP spid="30" grpId="0"/>
      <p:bldP spid="31" grpId="0"/>
      <p:bldP spid="31" grpId="1"/>
      <p:bldP spid="31" grpId="2"/>
      <p:bldP spid="3072" grpId="0" animBg="1"/>
      <p:bldP spid="3073" grpId="0"/>
      <p:bldP spid="3073" grpId="1"/>
      <p:bldP spid="3073" grpId="2"/>
      <p:bldP spid="3075" grpId="0"/>
      <p:bldP spid="3075" grpId="1"/>
      <p:bldP spid="3075" grpId="2"/>
      <p:bldP spid="3076" grpId="0"/>
      <p:bldP spid="3076" grpId="1"/>
      <p:bldP spid="3076" grpId="2"/>
      <p:bldP spid="3077" grpId="0"/>
      <p:bldP spid="3077" grpId="1"/>
      <p:bldP spid="3077" grpId="2"/>
      <p:bldP spid="3078" grpId="0"/>
      <p:bldP spid="3078" grpId="1"/>
      <p:bldP spid="3078" grpId="2"/>
      <p:bldP spid="3079" grpId="0"/>
      <p:bldP spid="3079" grpId="1"/>
      <p:bldP spid="3079" grpId="2"/>
      <p:bldP spid="3080" grpId="0"/>
      <p:bldP spid="3080" grpId="1"/>
      <p:bldP spid="3080" grpId="2"/>
      <p:bldP spid="3081" grpId="0"/>
      <p:bldP spid="3081" grpId="1"/>
      <p:bldP spid="3081" grpId="2"/>
      <p:bldP spid="3082" grpId="0"/>
      <p:bldP spid="3082" grpId="1"/>
      <p:bldP spid="3082" grpId="2"/>
      <p:bldP spid="3083" grpId="0"/>
      <p:bldP spid="3083" grpId="1"/>
      <p:bldP spid="3084" grpId="0"/>
      <p:bldP spid="3084" grpId="1"/>
      <p:bldP spid="3085" grpId="0" animBg="1"/>
      <p:bldP spid="3086" grpId="0"/>
      <p:bldP spid="3087" grpId="0"/>
      <p:bldP spid="3087" grpId="1"/>
      <p:bldP spid="3088" grpId="0"/>
      <p:bldP spid="3088" grpId="1"/>
      <p:bldP spid="3111" grpId="0"/>
      <p:bldP spid="3111" grpId="1"/>
      <p:bldP spid="3111" grpId="2"/>
      <p:bldP spid="3112" grpId="0"/>
      <p:bldP spid="3112" grpId="1"/>
      <p:bldP spid="3112" grpId="2"/>
      <p:bldP spid="3113" grpId="0"/>
      <p:bldP spid="3113" grpId="1"/>
      <p:bldP spid="3114" grpId="0"/>
      <p:bldP spid="3114" grpId="1"/>
      <p:bldP spid="3114" grpId="2"/>
      <p:bldP spid="3115" grpId="0"/>
      <p:bldP spid="3115" grpId="1"/>
      <p:bldP spid="3116" grpId="0"/>
      <p:bldP spid="3116" grpId="1"/>
      <p:bldP spid="3117" grpId="0"/>
      <p:bldP spid="3117" grpId="1"/>
      <p:bldP spid="3118" grpId="0"/>
      <p:bldP spid="3118"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a:extLst>
              <a:ext uri="{FF2B5EF4-FFF2-40B4-BE49-F238E27FC236}">
                <a16:creationId xmlns:a16="http://schemas.microsoft.com/office/drawing/2014/main" id="{4BCC3F73-DC7B-B74B-CB4B-F75C54C16FC5}"/>
              </a:ext>
            </a:extLst>
          </p:cNvPr>
          <p:cNvPicPr>
            <a:picLocks noChangeAspect="1"/>
          </p:cNvPicPr>
          <p:nvPr/>
        </p:nvPicPr>
        <p:blipFill rotWithShape="1">
          <a:blip r:embed="rId3">
            <a:extLst>
              <a:ext uri="{28A0092B-C50C-407E-A947-70E740481C1C}">
                <a14:useLocalDpi xmlns:a14="http://schemas.microsoft.com/office/drawing/2010/main" val="0"/>
              </a:ext>
            </a:extLst>
          </a:blip>
          <a:srcRect l="945" t="2256" r="1076" b="2254"/>
          <a:stretch/>
        </p:blipFill>
        <p:spPr>
          <a:xfrm>
            <a:off x="0" y="0"/>
            <a:ext cx="9144000" cy="6858000"/>
          </a:xfrm>
          <a:prstGeom prst="rect">
            <a:avLst/>
          </a:prstGeom>
        </p:spPr>
      </p:pic>
      <p:sp>
        <p:nvSpPr>
          <p:cNvPr id="3074" name="Rectangle 2"/>
          <p:cNvSpPr>
            <a:spLocks noGrp="1" noChangeArrowheads="1"/>
          </p:cNvSpPr>
          <p:nvPr>
            <p:ph type="title"/>
          </p:nvPr>
        </p:nvSpPr>
        <p:spPr>
          <a:xfrm>
            <a:off x="378995" y="2632668"/>
            <a:ext cx="8386011" cy="3684080"/>
          </a:xfrm>
        </p:spPr>
        <p:txBody>
          <a:bodyPr>
            <a:normAutofit fontScale="90000"/>
            <a:scene3d>
              <a:camera prst="orthographicFront"/>
              <a:lightRig rig="flat" dir="t"/>
            </a:scene3d>
            <a:sp3d extrusionH="57150" prstMaterial="plastic">
              <a:bevelT w="38100" h="38100"/>
            </a:sp3d>
          </a:bodyPr>
          <a:lstStyle/>
          <a:p>
            <a:r>
              <a:rPr lang="en-US" altLang="en-US" sz="49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will make the lame a remnant, And the outcast a strong nation;  So the LORD will reign over them  in Mount Zion From now on,    even forever.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Micah 4:7 </a:t>
            </a:r>
          </a:p>
        </p:txBody>
      </p:sp>
      <p:sp>
        <p:nvSpPr>
          <p:cNvPr id="4" name="Rectangle 2">
            <a:extLst>
              <a:ext uri="{FF2B5EF4-FFF2-40B4-BE49-F238E27FC236}">
                <a16:creationId xmlns:a16="http://schemas.microsoft.com/office/drawing/2014/main" id="{4853E787-3E53-151C-5326-3B613C2790B4}"/>
              </a:ext>
            </a:extLst>
          </p:cNvPr>
          <p:cNvSpPr txBox="1">
            <a:spLocks noChangeArrowheads="1"/>
          </p:cNvSpPr>
          <p:nvPr/>
        </p:nvSpPr>
        <p:spPr bwMode="auto">
          <a:xfrm>
            <a:off x="488777" y="1107583"/>
            <a:ext cx="2687153" cy="80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tabernacle</a:t>
            </a:r>
          </a:p>
        </p:txBody>
      </p:sp>
      <p:sp>
        <p:nvSpPr>
          <p:cNvPr id="5" name="Rectangle 2">
            <a:extLst>
              <a:ext uri="{FF2B5EF4-FFF2-40B4-BE49-F238E27FC236}">
                <a16:creationId xmlns:a16="http://schemas.microsoft.com/office/drawing/2014/main" id="{56523982-5D5C-5FBD-C4E7-96D63157473A}"/>
              </a:ext>
            </a:extLst>
          </p:cNvPr>
          <p:cNvSpPr txBox="1">
            <a:spLocks noChangeArrowheads="1"/>
          </p:cNvSpPr>
          <p:nvPr/>
        </p:nvSpPr>
        <p:spPr bwMode="auto">
          <a:xfrm>
            <a:off x="6099350" y="1107583"/>
            <a:ext cx="2353640" cy="80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holy hill</a:t>
            </a:r>
          </a:p>
        </p:txBody>
      </p:sp>
      <p:sp>
        <p:nvSpPr>
          <p:cNvPr id="6" name="Rectangle 2">
            <a:extLst>
              <a:ext uri="{FF2B5EF4-FFF2-40B4-BE49-F238E27FC236}">
                <a16:creationId xmlns:a16="http://schemas.microsoft.com/office/drawing/2014/main" id="{04714C11-938A-BC58-D1B0-6C8C1E37E76F}"/>
              </a:ext>
            </a:extLst>
          </p:cNvPr>
          <p:cNvSpPr txBox="1">
            <a:spLocks noChangeArrowheads="1"/>
          </p:cNvSpPr>
          <p:nvPr/>
        </p:nvSpPr>
        <p:spPr bwMode="auto">
          <a:xfrm>
            <a:off x="1924537" y="164713"/>
            <a:ext cx="5294927" cy="99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Your light and truth</a:t>
            </a:r>
          </a:p>
        </p:txBody>
      </p:sp>
      <p:sp>
        <p:nvSpPr>
          <p:cNvPr id="2" name="Title 1">
            <a:extLst>
              <a:ext uri="{FF2B5EF4-FFF2-40B4-BE49-F238E27FC236}">
                <a16:creationId xmlns:a16="http://schemas.microsoft.com/office/drawing/2014/main" id="{8793739F-D71D-64B9-89A6-7FC27F6E19DF}"/>
              </a:ext>
            </a:extLst>
          </p:cNvPr>
          <p:cNvSpPr txBox="1">
            <a:spLocks/>
          </p:cNvSpPr>
          <p:nvPr/>
        </p:nvSpPr>
        <p:spPr>
          <a:xfrm>
            <a:off x="924018" y="4832144"/>
            <a:ext cx="394208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6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 name="Rectangle 2">
            <a:extLst>
              <a:ext uri="{FF2B5EF4-FFF2-40B4-BE49-F238E27FC236}">
                <a16:creationId xmlns:a16="http://schemas.microsoft.com/office/drawing/2014/main" id="{31836728-4503-5456-4726-DCD7C3F73A2A}"/>
              </a:ext>
            </a:extLst>
          </p:cNvPr>
          <p:cNvSpPr txBox="1">
            <a:spLocks noChangeArrowheads="1"/>
          </p:cNvSpPr>
          <p:nvPr/>
        </p:nvSpPr>
        <p:spPr bwMode="auto">
          <a:xfrm>
            <a:off x="1040914" y="4775200"/>
            <a:ext cx="3728720" cy="748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Mount Zion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6">
            <a:extLst>
              <a:ext uri="{FF2B5EF4-FFF2-40B4-BE49-F238E27FC236}">
                <a16:creationId xmlns:a16="http://schemas.microsoft.com/office/drawing/2014/main" id="{E2106C28-6E6E-C2E8-F7FB-2AEB6C20F528}"/>
              </a:ext>
            </a:extLst>
          </p:cNvPr>
          <p:cNvSpPr>
            <a:spLocks noChangeArrowheads="1"/>
          </p:cNvSpPr>
          <p:nvPr/>
        </p:nvSpPr>
        <p:spPr bwMode="auto">
          <a:xfrm>
            <a:off x="1079977" y="4788161"/>
            <a:ext cx="800100" cy="72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8" name="Title 1">
            <a:extLst>
              <a:ext uri="{FF2B5EF4-FFF2-40B4-BE49-F238E27FC236}">
                <a16:creationId xmlns:a16="http://schemas.microsoft.com/office/drawing/2014/main" id="{7E7BA890-5F7B-7769-12EB-553C314E3E76}"/>
              </a:ext>
            </a:extLst>
          </p:cNvPr>
          <p:cNvSpPr txBox="1">
            <a:spLocks/>
          </p:cNvSpPr>
          <p:nvPr/>
        </p:nvSpPr>
        <p:spPr>
          <a:xfrm>
            <a:off x="2844799" y="5500259"/>
            <a:ext cx="219684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forever</a:t>
            </a:r>
          </a:p>
        </p:txBody>
      </p:sp>
      <p:sp>
        <p:nvSpPr>
          <p:cNvPr id="9" name="Rectangle 2">
            <a:extLst>
              <a:ext uri="{FF2B5EF4-FFF2-40B4-BE49-F238E27FC236}">
                <a16:creationId xmlns:a16="http://schemas.microsoft.com/office/drawing/2014/main" id="{D3F1C533-589B-0733-32D1-9C879880EB1A}"/>
              </a:ext>
            </a:extLst>
          </p:cNvPr>
          <p:cNvSpPr txBox="1">
            <a:spLocks noChangeArrowheads="1"/>
          </p:cNvSpPr>
          <p:nvPr/>
        </p:nvSpPr>
        <p:spPr bwMode="auto">
          <a:xfrm>
            <a:off x="2883414" y="5440727"/>
            <a:ext cx="212784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forever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0D1A7CD8-10E8-CEAF-75F5-430E477C40B9}"/>
              </a:ext>
            </a:extLst>
          </p:cNvPr>
          <p:cNvSpPr txBox="1">
            <a:spLocks noChangeArrowheads="1"/>
          </p:cNvSpPr>
          <p:nvPr/>
        </p:nvSpPr>
        <p:spPr bwMode="auto">
          <a:xfrm>
            <a:off x="311150" y="1967381"/>
            <a:ext cx="852170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Luke 1:33 </a:t>
            </a:r>
            <a:r>
              <a:rPr kumimoji="0" lang="en-US" altLang="en-US" b="1" i="0"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4000" b="1" i="0"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Christ’s kingdom with no end</a:t>
            </a:r>
            <a:endParaRPr kumimoji="0" lang="en-US" altLang="en-US" b="1" i="1"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3D14D42E-D907-2CE0-4635-E9CAE727CFDF}"/>
              </a:ext>
            </a:extLst>
          </p:cNvPr>
          <p:cNvSpPr txBox="1">
            <a:spLocks noChangeArrowheads="1"/>
          </p:cNvSpPr>
          <p:nvPr/>
        </p:nvSpPr>
        <p:spPr bwMode="auto">
          <a:xfrm>
            <a:off x="2138740" y="4061460"/>
            <a:ext cx="1689040" cy="826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LORD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D429BAD7-FF12-4628-198A-207EDF948259}"/>
              </a:ext>
            </a:extLst>
          </p:cNvPr>
          <p:cNvSpPr txBox="1">
            <a:spLocks noChangeArrowheads="1"/>
          </p:cNvSpPr>
          <p:nvPr/>
        </p:nvSpPr>
        <p:spPr bwMode="auto">
          <a:xfrm>
            <a:off x="4280936" y="2750903"/>
            <a:ext cx="144676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accent6">
                    <a:lumMod val="75000"/>
                  </a:schemeClr>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lame</a:t>
            </a:r>
            <a:endParaRPr kumimoji="0" lang="en-US" altLang="en-US" sz="4400" b="1" i="1" u="none" strike="noStrike" kern="0" cap="none" spc="0" normalizeH="0" baseline="0" noProof="0" dirty="0">
              <a:ln w="3175" cmpd="sng">
                <a:solidFill>
                  <a:srgbClr val="FFFFFF"/>
                </a:solidFill>
                <a:prstDash val="solid"/>
                <a:miter lim="800000"/>
              </a:ln>
              <a:solidFill>
                <a:schemeClr val="accent6">
                  <a:lumMod val="75000"/>
                </a:schemeClr>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11CD65B7-0F1D-71E5-9C6D-2294B9F3CC33}"/>
              </a:ext>
            </a:extLst>
          </p:cNvPr>
          <p:cNvSpPr txBox="1">
            <a:spLocks noChangeArrowheads="1"/>
          </p:cNvSpPr>
          <p:nvPr/>
        </p:nvSpPr>
        <p:spPr bwMode="auto">
          <a:xfrm>
            <a:off x="2616714" y="3408727"/>
            <a:ext cx="2099529" cy="787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accent6">
                    <a:lumMod val="75000"/>
                  </a:schemeClr>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outcast</a:t>
            </a:r>
            <a:endParaRPr kumimoji="0" lang="en-US" altLang="en-US" sz="4400" b="1" i="1" u="none" strike="noStrike" kern="0" cap="none" spc="0" normalizeH="0" baseline="0" noProof="0" dirty="0">
              <a:ln w="3175" cmpd="sng">
                <a:solidFill>
                  <a:srgbClr val="FFFFFF"/>
                </a:solidFill>
                <a:prstDash val="solid"/>
                <a:miter lim="800000"/>
              </a:ln>
              <a:solidFill>
                <a:schemeClr val="accent6">
                  <a:lumMod val="75000"/>
                </a:schemeClr>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hidden="1">
            <a:extLst>
              <a:ext uri="{FF2B5EF4-FFF2-40B4-BE49-F238E27FC236}">
                <a16:creationId xmlns:a16="http://schemas.microsoft.com/office/drawing/2014/main" id="{A467D688-3F71-E804-6CD9-8999FC41434A}"/>
              </a:ext>
            </a:extLst>
          </p:cNvPr>
          <p:cNvSpPr txBox="1">
            <a:spLocks noChangeArrowheads="1"/>
          </p:cNvSpPr>
          <p:nvPr/>
        </p:nvSpPr>
        <p:spPr bwMode="auto">
          <a:xfrm>
            <a:off x="3246325" y="2815248"/>
            <a:ext cx="1768465" cy="81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LORD</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3368480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18" presetClass="emph" presetSubtype="0" fill="hold" grpId="1" nodeType="withEffect">
                                  <p:stCondLst>
                                    <p:cond delay="0"/>
                                  </p:stCondLst>
                                  <p:childTnLst>
                                    <p:set>
                                      <p:cBhvr override="childStyle">
                                        <p:cTn id="14" dur="500" fill="hold"/>
                                        <p:tgtEl>
                                          <p:spTgt spid="2"/>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0" presetClass="entr" presetSubtype="0" fill="hold" grpId="0" nodeType="withEffect">
                                  <p:stCondLst>
                                    <p:cond delay="40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stCondLst>
                                            <p:cond delay="0"/>
                                          </p:stCondLst>
                                        </p:cTn>
                                        <p:tgtEl>
                                          <p:spTgt spid="7"/>
                                        </p:tgtEl>
                                      </p:cBhvr>
                                    </p:animEffect>
                                    <p:anim to="" calcmode="lin" valueType="num">
                                      <p:cBhvr>
                                        <p:cTn id="21"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2"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40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par>
                                <p:cTn id="38" presetID="18" presetClass="emph" presetSubtype="0" fill="hold" grpId="1" nodeType="withEffect">
                                  <p:stCondLst>
                                    <p:cond delay="0"/>
                                  </p:stCondLst>
                                  <p:childTnLst>
                                    <p:set>
                                      <p:cBhvr override="childStyle">
                                        <p:cTn id="39" dur="500" fill="hold"/>
                                        <p:tgtEl>
                                          <p:spTgt spid="8"/>
                                        </p:tgtEl>
                                        <p:attrNameLst>
                                          <p:attrName>style.textDecorationUnderline</p:attrName>
                                        </p:attrNameLst>
                                      </p:cBhvr>
                                      <p:to>
                                        <p:strVal val="true"/>
                                      </p:to>
                                    </p:set>
                                  </p:childTnLst>
                                </p:cTn>
                              </p:par>
                              <p:par>
                                <p:cTn id="40" presetID="22" presetClass="entr" presetSubtype="8"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25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17" presetClass="entr" presetSubtype="10" fill="hold" grpId="2" nodeType="withEffect">
                                  <p:stCondLst>
                                    <p:cond delay="25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ppt_w</p:attrName>
                                        </p:attrNameLst>
                                      </p:cBhvr>
                                      <p:tavLst>
                                        <p:tav tm="0">
                                          <p:val>
                                            <p:fltVal val="0"/>
                                          </p:val>
                                        </p:tav>
                                        <p:tav tm="100000">
                                          <p:val>
                                            <p:strVal val="#ppt_w"/>
                                          </p:val>
                                        </p:tav>
                                      </p:tavLst>
                                    </p:anim>
                                    <p:anim calcmode="lin" valueType="num">
                                      <p:cBhvr>
                                        <p:cTn id="53" dur="1000" fill="hold"/>
                                        <p:tgtEl>
                                          <p:spTgt spid="10"/>
                                        </p:tgtEl>
                                        <p:attrNameLst>
                                          <p:attrName>ppt_h</p:attrName>
                                        </p:attrNameLst>
                                      </p:cBhvr>
                                      <p:tavLst>
                                        <p:tav tm="0">
                                          <p:val>
                                            <p:strVal val="#ppt_h"/>
                                          </p:val>
                                        </p:tav>
                                        <p:tav tm="100000">
                                          <p:val>
                                            <p:strVal val="#ppt_h"/>
                                          </p:val>
                                        </p:tav>
                                      </p:tavLst>
                                    </p:anim>
                                  </p:childTnLst>
                                </p:cTn>
                              </p:par>
                              <p:par>
                                <p:cTn id="54" presetID="53" presetClass="exit" presetSubtype="32" fill="hold" grpId="1" nodeType="withEffect">
                                  <p:stCondLst>
                                    <p:cond delay="0"/>
                                  </p:stCondLst>
                                  <p:childTnLst>
                                    <p:anim calcmode="lin" valueType="num">
                                      <p:cBhvr>
                                        <p:cTn id="55" dur="500"/>
                                        <p:tgtEl>
                                          <p:spTgt spid="13"/>
                                        </p:tgtEl>
                                        <p:attrNameLst>
                                          <p:attrName>ppt_w</p:attrName>
                                        </p:attrNameLst>
                                      </p:cBhvr>
                                      <p:tavLst>
                                        <p:tav tm="0">
                                          <p:val>
                                            <p:strVal val="ppt_w"/>
                                          </p:val>
                                        </p:tav>
                                        <p:tav tm="100000">
                                          <p:val>
                                            <p:fltVal val="0"/>
                                          </p:val>
                                        </p:tav>
                                      </p:tavLst>
                                    </p:anim>
                                    <p:anim calcmode="lin" valueType="num">
                                      <p:cBhvr>
                                        <p:cTn id="56" dur="500"/>
                                        <p:tgtEl>
                                          <p:spTgt spid="13"/>
                                        </p:tgtEl>
                                        <p:attrNameLst>
                                          <p:attrName>ppt_h</p:attrName>
                                        </p:attrNameLst>
                                      </p:cBhvr>
                                      <p:tavLst>
                                        <p:tav tm="0">
                                          <p:val>
                                            <p:strVal val="ppt_h"/>
                                          </p:val>
                                        </p:tav>
                                        <p:tav tm="100000">
                                          <p:val>
                                            <p:fltVal val="0"/>
                                          </p:val>
                                        </p:tav>
                                      </p:tavLst>
                                    </p:anim>
                                    <p:animEffect transition="out" filter="fade">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par>
                                <p:cTn id="59" presetID="53" presetClass="exit" presetSubtype="32" fill="hold" grpId="1" nodeType="withEffect">
                                  <p:stCondLst>
                                    <p:cond delay="0"/>
                                  </p:stCondLst>
                                  <p:childTnLst>
                                    <p:anim calcmode="lin" valueType="num">
                                      <p:cBhvr>
                                        <p:cTn id="60" dur="500"/>
                                        <p:tgtEl>
                                          <p:spTgt spid="15"/>
                                        </p:tgtEl>
                                        <p:attrNameLst>
                                          <p:attrName>ppt_w</p:attrName>
                                        </p:attrNameLst>
                                      </p:cBhvr>
                                      <p:tavLst>
                                        <p:tav tm="0">
                                          <p:val>
                                            <p:strVal val="ppt_w"/>
                                          </p:val>
                                        </p:tav>
                                        <p:tav tm="100000">
                                          <p:val>
                                            <p:fltVal val="0"/>
                                          </p:val>
                                        </p:tav>
                                      </p:tavLst>
                                    </p:anim>
                                    <p:anim calcmode="lin" valueType="num">
                                      <p:cBhvr>
                                        <p:cTn id="61" dur="500"/>
                                        <p:tgtEl>
                                          <p:spTgt spid="15"/>
                                        </p:tgtEl>
                                        <p:attrNameLst>
                                          <p:attrName>ppt_h</p:attrName>
                                        </p:attrNameLst>
                                      </p:cBhvr>
                                      <p:tavLst>
                                        <p:tav tm="0">
                                          <p:val>
                                            <p:strVal val="ppt_h"/>
                                          </p:val>
                                        </p:tav>
                                        <p:tav tm="100000">
                                          <p:val>
                                            <p:fltVal val="0"/>
                                          </p:val>
                                        </p:tav>
                                      </p:tavLst>
                                    </p:anim>
                                    <p:animEffect transition="out" filter="fade">
                                      <p:cBhvr>
                                        <p:cTn id="62" dur="500"/>
                                        <p:tgtEl>
                                          <p:spTgt spid="15"/>
                                        </p:tgtEl>
                                      </p:cBhvr>
                                    </p:animEffect>
                                    <p:set>
                                      <p:cBhvr>
                                        <p:cTn id="63" dur="1" fill="hold">
                                          <p:stCondLst>
                                            <p:cond delay="499"/>
                                          </p:stCondLst>
                                        </p:cTn>
                                        <p:tgtEl>
                                          <p:spTgt spid="15"/>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50"/>
                                        <p:tgtEl>
                                          <p:spTgt spid="14"/>
                                        </p:tgtEl>
                                      </p:cBhvr>
                                    </p:animEffect>
                                  </p:childTnLst>
                                </p:cTn>
                              </p:par>
                              <p:par>
                                <p:cTn id="69" presetID="42" presetClass="path" presetSubtype="0" accel="50000" decel="50000" fill="hold" grpId="2" nodeType="withEffect">
                                  <p:stCondLst>
                                    <p:cond delay="0"/>
                                  </p:stCondLst>
                                  <p:childTnLst>
                                    <p:animMotion origin="layout" path="M 4.72222E-6 -4.81481E-6 L 0.12552 -0.1824 " pathEditMode="relative" rAng="0" ptsTypes="AA">
                                      <p:cBhvr>
                                        <p:cTn id="70" dur="1500" fill="hold"/>
                                        <p:tgtEl>
                                          <p:spTgt spid="14"/>
                                        </p:tgtEl>
                                        <p:attrNameLst>
                                          <p:attrName>ppt_x</p:attrName>
                                          <p:attrName>ppt_y</p:attrName>
                                        </p:attrNameLst>
                                      </p:cBhvr>
                                      <p:rCtr x="6267" y="-9120"/>
                                    </p:animMotion>
                                  </p:childTnLst>
                                </p:cTn>
                              </p:par>
                              <p:par>
                                <p:cTn id="71" presetID="10" presetClass="exit" presetSubtype="0" fill="hold" grpId="1" nodeType="withEffect">
                                  <p:stCondLst>
                                    <p:cond delay="0"/>
                                  </p:stCondLst>
                                  <p:childTnLst>
                                    <p:animEffect transition="out" filter="fade">
                                      <p:cBhvr>
                                        <p:cTn id="72" dur="1250"/>
                                        <p:tgtEl>
                                          <p:spTgt spid="3074"/>
                                        </p:tgtEl>
                                      </p:cBhvr>
                                    </p:animEffect>
                                    <p:set>
                                      <p:cBhvr>
                                        <p:cTn id="73" dur="1" fill="hold">
                                          <p:stCondLst>
                                            <p:cond delay="1249"/>
                                          </p:stCondLst>
                                        </p:cTn>
                                        <p:tgtEl>
                                          <p:spTgt spid="3074"/>
                                        </p:tgtEl>
                                        <p:attrNameLst>
                                          <p:attrName>style.visibility</p:attrName>
                                        </p:attrNameLst>
                                      </p:cBhvr>
                                      <p:to>
                                        <p:strVal val="hidden"/>
                                      </p:to>
                                    </p:set>
                                  </p:childTnLst>
                                </p:cTn>
                              </p:par>
                              <p:par>
                                <p:cTn id="74" presetID="23" presetClass="exit" presetSubtype="16" fill="hold" grpId="1" nodeType="withEffect">
                                  <p:stCondLst>
                                    <p:cond delay="0"/>
                                  </p:stCondLst>
                                  <p:childTnLst>
                                    <p:anim calcmode="lin" valueType="num">
                                      <p:cBhvr>
                                        <p:cTn id="75" dur="1000"/>
                                        <p:tgtEl>
                                          <p:spTgt spid="10"/>
                                        </p:tgtEl>
                                        <p:attrNameLst>
                                          <p:attrName>ppt_w</p:attrName>
                                        </p:attrNameLst>
                                      </p:cBhvr>
                                      <p:tavLst>
                                        <p:tav tm="0">
                                          <p:val>
                                            <p:strVal val="ppt_w"/>
                                          </p:val>
                                        </p:tav>
                                        <p:tav tm="100000">
                                          <p:val>
                                            <p:strVal val="4*ppt_w"/>
                                          </p:val>
                                        </p:tav>
                                      </p:tavLst>
                                    </p:anim>
                                    <p:anim calcmode="lin" valueType="num">
                                      <p:cBhvr>
                                        <p:cTn id="76" dur="1000"/>
                                        <p:tgtEl>
                                          <p:spTgt spid="10"/>
                                        </p:tgtEl>
                                        <p:attrNameLst>
                                          <p:attrName>ppt_h</p:attrName>
                                        </p:attrNameLst>
                                      </p:cBhvr>
                                      <p:tavLst>
                                        <p:tav tm="0">
                                          <p:val>
                                            <p:strVal val="ppt_h"/>
                                          </p:val>
                                        </p:tav>
                                        <p:tav tm="100000">
                                          <p:val>
                                            <p:strVal val="4*ppt_h"/>
                                          </p:val>
                                        </p:tav>
                                      </p:tavLst>
                                    </p:anim>
                                    <p:set>
                                      <p:cBhvr>
                                        <p:cTn id="77" dur="1" fill="hold">
                                          <p:stCondLst>
                                            <p:cond delay="999"/>
                                          </p:stCondLst>
                                        </p:cTn>
                                        <p:tgtEl>
                                          <p:spTgt spid="10"/>
                                        </p:tgtEl>
                                        <p:attrNameLst>
                                          <p:attrName>style.visibility</p:attrName>
                                        </p:attrNameLst>
                                      </p:cBhvr>
                                      <p:to>
                                        <p:strVal val="hidden"/>
                                      </p:to>
                                    </p:set>
                                  </p:childTnLst>
                                </p:cTn>
                              </p:par>
                              <p:par>
                                <p:cTn id="78" presetID="6" presetClass="emph" presetSubtype="0" fill="hold" grpId="3" nodeType="withEffect">
                                  <p:stCondLst>
                                    <p:cond delay="0"/>
                                  </p:stCondLst>
                                  <p:childTnLst>
                                    <p:animScale>
                                      <p:cBhvr>
                                        <p:cTn id="79" dur="1000" fill="hold"/>
                                        <p:tgtEl>
                                          <p:spTgt spid="10"/>
                                        </p:tgtEl>
                                      </p:cBhvr>
                                      <p:by x="5000" y="5000"/>
                                    </p:animScale>
                                  </p:childTnLst>
                                </p:cTn>
                              </p:par>
                              <p:par>
                                <p:cTn id="80" presetID="8" presetClass="emph" presetSubtype="0" fill="hold" grpId="4" nodeType="withEffect">
                                  <p:stCondLst>
                                    <p:cond delay="0"/>
                                  </p:stCondLst>
                                  <p:childTnLst>
                                    <p:animRot by="-1200000">
                                      <p:cBhvr>
                                        <p:cTn id="81" dur="1000" fill="hold"/>
                                        <p:tgtEl>
                                          <p:spTgt spid="10"/>
                                        </p:tgtEl>
                                        <p:attrNameLst>
                                          <p:attrName>r</p:attrName>
                                        </p:attrNameLst>
                                      </p:cBhvr>
                                    </p:animRot>
                                  </p:childTnLst>
                                </p:cTn>
                              </p:par>
                              <p:par>
                                <p:cTn id="82" presetID="10" presetClass="exit" presetSubtype="0" fill="hold" grpId="2" nodeType="withEffect">
                                  <p:stCondLst>
                                    <p:cond delay="0"/>
                                  </p:stCondLst>
                                  <p:childTnLst>
                                    <p:animEffect transition="out" filter="fade">
                                      <p:cBhvr>
                                        <p:cTn id="83" dur="500"/>
                                        <p:tgtEl>
                                          <p:spTgt spid="2"/>
                                        </p:tgtEl>
                                      </p:cBhvr>
                                    </p:animEffect>
                                    <p:set>
                                      <p:cBhvr>
                                        <p:cTn id="84" dur="1" fill="hold">
                                          <p:stCondLst>
                                            <p:cond delay="499"/>
                                          </p:stCondLst>
                                        </p:cTn>
                                        <p:tgtEl>
                                          <p:spTgt spid="2"/>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3"/>
                                        </p:tgtEl>
                                      </p:cBhvr>
                                    </p:animEffect>
                                    <p:set>
                                      <p:cBhvr>
                                        <p:cTn id="87" dur="1" fill="hold">
                                          <p:stCondLst>
                                            <p:cond delay="499"/>
                                          </p:stCondLst>
                                        </p:cTn>
                                        <p:tgtEl>
                                          <p:spTgt spid="3"/>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7"/>
                                        </p:tgtEl>
                                      </p:cBhvr>
                                    </p:animEffect>
                                    <p:set>
                                      <p:cBhvr>
                                        <p:cTn id="90" dur="1" fill="hold">
                                          <p:stCondLst>
                                            <p:cond delay="499"/>
                                          </p:stCondLst>
                                        </p:cTn>
                                        <p:tgtEl>
                                          <p:spTgt spid="7"/>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9"/>
                                        </p:tgtEl>
                                      </p:cBhvr>
                                    </p:animEffect>
                                    <p:set>
                                      <p:cBhvr>
                                        <p:cTn id="93" dur="1" fill="hold">
                                          <p:stCondLst>
                                            <p:cond delay="499"/>
                                          </p:stCondLst>
                                        </p:cTn>
                                        <p:tgtEl>
                                          <p:spTgt spid="9"/>
                                        </p:tgtEl>
                                        <p:attrNameLst>
                                          <p:attrName>style.visibility</p:attrName>
                                        </p:attrNameLst>
                                      </p:cBhvr>
                                      <p:to>
                                        <p:strVal val="hidden"/>
                                      </p:to>
                                    </p:set>
                                  </p:childTnLst>
                                </p:cTn>
                              </p:par>
                              <p:par>
                                <p:cTn id="94" presetID="10" presetClass="exit" presetSubtype="0" fill="hold" grpId="2" nodeType="withEffect">
                                  <p:stCondLst>
                                    <p:cond delay="0"/>
                                  </p:stCondLst>
                                  <p:childTnLst>
                                    <p:animEffect transition="out" filter="fade">
                                      <p:cBhvr>
                                        <p:cTn id="95" dur="500"/>
                                        <p:tgtEl>
                                          <p:spTgt spid="8"/>
                                        </p:tgtEl>
                                      </p:cBhvr>
                                    </p:animEffect>
                                    <p:set>
                                      <p:cBhvr>
                                        <p:cTn id="9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2" grpId="0"/>
      <p:bldP spid="2" grpId="1"/>
      <p:bldP spid="2" grpId="2"/>
      <p:bldP spid="3" grpId="0"/>
      <p:bldP spid="3" grpId="1"/>
      <p:bldP spid="7" grpId="0"/>
      <p:bldP spid="7" grpId="1"/>
      <p:bldP spid="8" grpId="0"/>
      <p:bldP spid="8" grpId="1"/>
      <p:bldP spid="8" grpId="2"/>
      <p:bldP spid="9" grpId="0"/>
      <p:bldP spid="9" grpId="1"/>
      <p:bldP spid="10" grpId="0"/>
      <p:bldP spid="10" grpId="1"/>
      <p:bldP spid="10" grpId="2"/>
      <p:bldP spid="10" grpId="3"/>
      <p:bldP spid="10" grpId="4"/>
      <p:bldP spid="14" grpId="0"/>
      <p:bldP spid="14" grpId="2"/>
      <p:bldP spid="13" grpId="0"/>
      <p:bldP spid="13" grpId="1"/>
      <p:bldP spid="15" grpId="0"/>
      <p:bldP spid="15"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1EEA09-BCF2-D2C3-ADEF-62192593C98D}"/>
              </a:ext>
            </a:extLst>
          </p:cNvPr>
          <p:cNvPicPr>
            <a:picLocks noChangeAspect="1"/>
          </p:cNvPicPr>
          <p:nvPr/>
        </p:nvPicPr>
        <p:blipFill rotWithShape="1">
          <a:blip r:embed="rId3">
            <a:extLst>
              <a:ext uri="{28A0092B-C50C-407E-A947-70E740481C1C}">
                <a14:useLocalDpi xmlns:a14="http://schemas.microsoft.com/office/drawing/2010/main" val="0"/>
              </a:ext>
            </a:extLst>
          </a:blip>
          <a:srcRect l="15167" r="15167"/>
          <a:stretch/>
        </p:blipFill>
        <p:spPr>
          <a:xfrm>
            <a:off x="0" y="0"/>
            <a:ext cx="9144000" cy="6858000"/>
          </a:xfrm>
          <a:prstGeom prst="rect">
            <a:avLst/>
          </a:prstGeom>
        </p:spPr>
      </p:pic>
      <p:sp>
        <p:nvSpPr>
          <p:cNvPr id="4" name="Final">
            <a:extLst>
              <a:ext uri="{FF2B5EF4-FFF2-40B4-BE49-F238E27FC236}">
                <a16:creationId xmlns:a16="http://schemas.microsoft.com/office/drawing/2014/main" id="{177129D3-810C-7A0C-D32D-D375FA784ABD}"/>
              </a:ext>
            </a:extLst>
          </p:cNvPr>
          <p:cNvSpPr txBox="1">
            <a:spLocks noChangeArrowheads="1"/>
          </p:cNvSpPr>
          <p:nvPr/>
        </p:nvSpPr>
        <p:spPr>
          <a:xfrm>
            <a:off x="1792310" y="2252504"/>
            <a:ext cx="5559380" cy="3594504"/>
          </a:xfrm>
          <a:prstGeom prst="rect">
            <a:avLst/>
          </a:prstGeom>
        </p:spPr>
        <p:txBody>
          <a:bodyPr vert="horz" lIns="91440" tIns="45720" rIns="91440" bIns="45720" rtlCol="0" anchor="ctr">
            <a:norm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 trust in the LORD</a:t>
            </a:r>
          </a:p>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like Mount Zion</a:t>
            </a:r>
          </a:p>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cannot be moved</a:t>
            </a:r>
          </a:p>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abides forever</a:t>
            </a:r>
            <a:endPar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2100104"/>
            <a:ext cx="8229600" cy="2925745"/>
          </a:xfrm>
        </p:spPr>
        <p:txBody>
          <a:bodyPr>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Song of Ascents.} Those who trust in the LORD Are like Mount Zion, Which cannot be moved,  but abides forever.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125:1 </a:t>
            </a:r>
          </a:p>
        </p:txBody>
      </p:sp>
      <p:sp>
        <p:nvSpPr>
          <p:cNvPr id="2" name="Rectangle 2">
            <a:extLst>
              <a:ext uri="{FF2B5EF4-FFF2-40B4-BE49-F238E27FC236}">
                <a16:creationId xmlns:a16="http://schemas.microsoft.com/office/drawing/2014/main" id="{602934CF-D5D3-EB2C-CBCE-AAAB7737CE11}"/>
              </a:ext>
            </a:extLst>
          </p:cNvPr>
          <p:cNvSpPr txBox="1">
            <a:spLocks noChangeArrowheads="1"/>
          </p:cNvSpPr>
          <p:nvPr/>
        </p:nvSpPr>
        <p:spPr bwMode="auto">
          <a:xfrm>
            <a:off x="3246325" y="2815248"/>
            <a:ext cx="1768465" cy="81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LORD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 name="Rectangle 2">
            <a:extLst>
              <a:ext uri="{FF2B5EF4-FFF2-40B4-BE49-F238E27FC236}">
                <a16:creationId xmlns:a16="http://schemas.microsoft.com/office/drawing/2014/main" id="{41353948-0E58-7955-5D6E-E2FFC7FB72E1}"/>
              </a:ext>
            </a:extLst>
          </p:cNvPr>
          <p:cNvSpPr txBox="1">
            <a:spLocks noChangeArrowheads="1"/>
          </p:cNvSpPr>
          <p:nvPr/>
        </p:nvSpPr>
        <p:spPr bwMode="auto">
          <a:xfrm>
            <a:off x="5409974" y="1231146"/>
            <a:ext cx="3014879" cy="1486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Presence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of GOD</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8460E9AB-7BFB-402C-DCC6-13EB2BF9FF13}"/>
              </a:ext>
            </a:extLst>
          </p:cNvPr>
          <p:cNvSpPr txBox="1">
            <a:spLocks noChangeArrowheads="1"/>
          </p:cNvSpPr>
          <p:nvPr/>
        </p:nvSpPr>
        <p:spPr bwMode="auto">
          <a:xfrm>
            <a:off x="6994076" y="2145547"/>
            <a:ext cx="1440312" cy="819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who</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3260D7CF-237F-9F65-D9E7-75D0E610CDAF}"/>
              </a:ext>
            </a:extLst>
          </p:cNvPr>
          <p:cNvSpPr txBox="1">
            <a:spLocks noChangeArrowheads="1"/>
          </p:cNvSpPr>
          <p:nvPr/>
        </p:nvSpPr>
        <p:spPr bwMode="auto">
          <a:xfrm>
            <a:off x="517536" y="2817629"/>
            <a:ext cx="4522556"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trust in the LORD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F4BA342B-C81E-4DBE-B2E7-B4A82F2928E0}"/>
              </a:ext>
            </a:extLst>
          </p:cNvPr>
          <p:cNvSpPr txBox="1">
            <a:spLocks noChangeArrowheads="1"/>
          </p:cNvSpPr>
          <p:nvPr/>
        </p:nvSpPr>
        <p:spPr bwMode="auto">
          <a:xfrm>
            <a:off x="5551643" y="2817019"/>
            <a:ext cx="3080388" cy="818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like Mount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AC74E3E9-1E7F-AB5C-4AC9-42957AC01E62}"/>
              </a:ext>
            </a:extLst>
          </p:cNvPr>
          <p:cNvSpPr txBox="1">
            <a:spLocks noChangeArrowheads="1"/>
          </p:cNvSpPr>
          <p:nvPr/>
        </p:nvSpPr>
        <p:spPr bwMode="auto">
          <a:xfrm>
            <a:off x="802481" y="3495448"/>
            <a:ext cx="1489958"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Zion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001634B2-7800-1897-EDC0-46F42225AE63}"/>
              </a:ext>
            </a:extLst>
          </p:cNvPr>
          <p:cNvSpPr txBox="1">
            <a:spLocks noChangeArrowheads="1"/>
          </p:cNvSpPr>
          <p:nvPr/>
        </p:nvSpPr>
        <p:spPr bwMode="auto">
          <a:xfrm>
            <a:off x="3738562" y="3472071"/>
            <a:ext cx="4400885" cy="852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cannot be moved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78E99551-7448-922E-14E1-B285D1F2C566}"/>
              </a:ext>
            </a:extLst>
          </p:cNvPr>
          <p:cNvSpPr txBox="1">
            <a:spLocks noChangeArrowheads="1"/>
          </p:cNvSpPr>
          <p:nvPr/>
        </p:nvSpPr>
        <p:spPr bwMode="auto">
          <a:xfrm>
            <a:off x="1662222" y="4160044"/>
            <a:ext cx="3847991" cy="815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abides forever</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9DD0CB48-6F87-7FB9-123C-C422C89C604B}"/>
              </a:ext>
            </a:extLst>
          </p:cNvPr>
          <p:cNvSpPr txBox="1">
            <a:spLocks noChangeArrowheads="1"/>
          </p:cNvSpPr>
          <p:nvPr/>
        </p:nvSpPr>
        <p:spPr bwMode="auto">
          <a:xfrm>
            <a:off x="1894042" y="3304645"/>
            <a:ext cx="8362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ndParaRPr>
          </a:p>
        </p:txBody>
      </p:sp>
      <p:sp>
        <p:nvSpPr>
          <p:cNvPr id="13" name="Rectangle 2">
            <a:extLst>
              <a:ext uri="{FF2B5EF4-FFF2-40B4-BE49-F238E27FC236}">
                <a16:creationId xmlns:a16="http://schemas.microsoft.com/office/drawing/2014/main" id="{561200EF-6D2F-8E36-E064-2AA8F2CCE013}"/>
              </a:ext>
            </a:extLst>
          </p:cNvPr>
          <p:cNvSpPr txBox="1">
            <a:spLocks noChangeArrowheads="1"/>
          </p:cNvSpPr>
          <p:nvPr/>
        </p:nvSpPr>
        <p:spPr bwMode="auto">
          <a:xfrm>
            <a:off x="6375891" y="3304645"/>
            <a:ext cx="900673"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ndParaRPr>
          </a:p>
        </p:txBody>
      </p:sp>
      <p:sp>
        <p:nvSpPr>
          <p:cNvPr id="14" name="Rectangle 2">
            <a:extLst>
              <a:ext uri="{FF2B5EF4-FFF2-40B4-BE49-F238E27FC236}">
                <a16:creationId xmlns:a16="http://schemas.microsoft.com/office/drawing/2014/main" id="{AA3054CD-06D4-C553-EF44-06A1C7837662}"/>
              </a:ext>
            </a:extLst>
          </p:cNvPr>
          <p:cNvSpPr txBox="1">
            <a:spLocks noChangeArrowheads="1"/>
          </p:cNvSpPr>
          <p:nvPr/>
        </p:nvSpPr>
        <p:spPr bwMode="auto">
          <a:xfrm>
            <a:off x="2821321" y="2145547"/>
            <a:ext cx="185371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dwells</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ndParaRPr>
          </a:p>
        </p:txBody>
      </p:sp>
      <p:sp>
        <p:nvSpPr>
          <p:cNvPr id="15" name="Rectangle 2">
            <a:extLst>
              <a:ext uri="{FF2B5EF4-FFF2-40B4-BE49-F238E27FC236}">
                <a16:creationId xmlns:a16="http://schemas.microsoft.com/office/drawing/2014/main" id="{87E8CE82-6664-0120-13E8-BC68C581BC86}"/>
              </a:ext>
            </a:extLst>
          </p:cNvPr>
          <p:cNvSpPr txBox="1">
            <a:spLocks noChangeArrowheads="1"/>
          </p:cNvSpPr>
          <p:nvPr/>
        </p:nvSpPr>
        <p:spPr bwMode="auto">
          <a:xfrm>
            <a:off x="2960628" y="2649220"/>
            <a:ext cx="1507231" cy="78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trust</a:t>
            </a:r>
            <a:endParaRPr kumimoji="0" lang="en-US" altLang="en-US" sz="4000" b="1" i="1" u="none" strike="noStrike" kern="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ndParaRPr>
          </a:p>
        </p:txBody>
      </p:sp>
      <p:sp>
        <p:nvSpPr>
          <p:cNvPr id="16" name="Rectangle 2">
            <a:extLst>
              <a:ext uri="{FF2B5EF4-FFF2-40B4-BE49-F238E27FC236}">
                <a16:creationId xmlns:a16="http://schemas.microsoft.com/office/drawing/2014/main" id="{3C384EC9-1B56-FAB0-6B47-E747A1A4C96F}"/>
              </a:ext>
            </a:extLst>
          </p:cNvPr>
          <p:cNvSpPr txBox="1">
            <a:spLocks noChangeArrowheads="1"/>
          </p:cNvSpPr>
          <p:nvPr/>
        </p:nvSpPr>
        <p:spPr bwMode="auto">
          <a:xfrm>
            <a:off x="2614412" y="4654415"/>
            <a:ext cx="391450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abides forever</a:t>
            </a:r>
            <a:endParaRPr kumimoji="0" lang="en-US" altLang="en-US" sz="4000" b="1" i="1" u="none" strike="noStrike" kern="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ndParaRPr>
          </a:p>
        </p:txBody>
      </p:sp>
      <p:sp>
        <p:nvSpPr>
          <p:cNvPr id="22" name="Rectangle 2">
            <a:extLst>
              <a:ext uri="{FF2B5EF4-FFF2-40B4-BE49-F238E27FC236}">
                <a16:creationId xmlns:a16="http://schemas.microsoft.com/office/drawing/2014/main" id="{F30AFAA3-F102-923A-D3A9-AA9ED1E46A25}"/>
              </a:ext>
            </a:extLst>
          </p:cNvPr>
          <p:cNvSpPr txBox="1">
            <a:spLocks noChangeArrowheads="1"/>
          </p:cNvSpPr>
          <p:nvPr/>
        </p:nvSpPr>
        <p:spPr bwMode="auto">
          <a:xfrm>
            <a:off x="2909683" y="5793130"/>
            <a:ext cx="328541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sz="3200" b="1" i="1"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latin typeface="Calibri" panose="020F0502020204030204" pitchFamily="34" charset="0"/>
                <a:cs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latin typeface="Calibri" panose="020F0502020204030204" pitchFamily="34" charset="0"/>
                <a:cs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latin typeface="Calibri" panose="020F0502020204030204" pitchFamily="34" charset="0"/>
                <a:cs typeface="Calibri" panose="020F0502020204030204" pitchFamily="34" charset="0"/>
              </a:rPr>
              <a:t> John 4:15-16</a:t>
            </a:r>
          </a:p>
        </p:txBody>
      </p:sp>
      <p:sp>
        <p:nvSpPr>
          <p:cNvPr id="17" name="Rectangle 2">
            <a:extLst>
              <a:ext uri="{FF2B5EF4-FFF2-40B4-BE49-F238E27FC236}">
                <a16:creationId xmlns:a16="http://schemas.microsoft.com/office/drawing/2014/main" id="{E4AF7848-B6CB-937B-BB58-A44EA163D8E1}"/>
              </a:ext>
            </a:extLst>
          </p:cNvPr>
          <p:cNvSpPr txBox="1">
            <a:spLocks noChangeArrowheads="1"/>
          </p:cNvSpPr>
          <p:nvPr/>
        </p:nvSpPr>
        <p:spPr bwMode="auto">
          <a:xfrm>
            <a:off x="2935083" y="5234330"/>
            <a:ext cx="328541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cs typeface="Calibri" panose="020F0502020204030204" pitchFamily="34" charset="0"/>
              </a:rPr>
              <a:t>in Him in us</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ndParaRPr>
          </a:p>
        </p:txBody>
      </p:sp>
      <p:sp>
        <p:nvSpPr>
          <p:cNvPr id="18" name="Rectangle 17">
            <a:extLst>
              <a:ext uri="{FF2B5EF4-FFF2-40B4-BE49-F238E27FC236}">
                <a16:creationId xmlns:a16="http://schemas.microsoft.com/office/drawing/2014/main" id="{777130E2-3EB5-22F7-522A-AB08120005D1}"/>
              </a:ext>
            </a:extLst>
          </p:cNvPr>
          <p:cNvSpPr>
            <a:spLocks noChangeArrowheads="1"/>
          </p:cNvSpPr>
          <p:nvPr/>
        </p:nvSpPr>
        <p:spPr bwMode="auto">
          <a:xfrm>
            <a:off x="5605840" y="2691685"/>
            <a:ext cx="1773754" cy="703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LORD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9" name="Rectangle 2">
            <a:extLst>
              <a:ext uri="{FF2B5EF4-FFF2-40B4-BE49-F238E27FC236}">
                <a16:creationId xmlns:a16="http://schemas.microsoft.com/office/drawing/2014/main" id="{44206EF4-AE17-48D5-7865-26C9964E1665}"/>
              </a:ext>
            </a:extLst>
          </p:cNvPr>
          <p:cNvSpPr txBox="1">
            <a:spLocks noChangeArrowheads="1"/>
          </p:cNvSpPr>
          <p:nvPr/>
        </p:nvSpPr>
        <p:spPr bwMode="auto">
          <a:xfrm>
            <a:off x="-38100" y="0"/>
            <a:ext cx="838200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kumimoji="0" lang="en-US" altLang="en-US" sz="2800" b="1" i="1" u="none" strike="noStrike" kern="1200" cap="none" spc="0" normalizeH="0" baseline="0" noProof="0" dirty="0">
                <a:ln w="17780" cmpd="sng">
                  <a:solidFill>
                    <a:srgbClr val="FFFFFF"/>
                  </a:solidFill>
                  <a:prstDash val="solid"/>
                  <a:miter lim="800000"/>
                </a:ln>
                <a:solidFill>
                  <a:srgbClr val="33CC33"/>
                </a:solidFill>
                <a:effectLst>
                  <a:glow rad="63500">
                    <a:srgbClr val="000000"/>
                  </a:glow>
                  <a:outerShdw blurRad="50800" algn="tl" rotWithShape="0">
                    <a:srgbClr val="000000"/>
                  </a:outerShdw>
                </a:effectLst>
                <a:uLnTx/>
                <a:uFillTx/>
                <a:latin typeface="Calibri" panose="020F0502020204030204" pitchFamily="34" charset="0"/>
              </a:rPr>
              <a:t>●</a:t>
            </a:r>
            <a:r>
              <a:rPr lang="en-US" altLang="en-US" sz="2800" b="1" i="1" kern="0" dirty="0">
                <a:ln w="17780" cmpd="sng">
                  <a:solidFill>
                    <a:srgbClr val="FFFFFF"/>
                  </a:solidFill>
                  <a:prstDash val="solid"/>
                  <a:miter lim="800000"/>
                </a:ln>
                <a:solidFill>
                  <a:srgbClr val="33CC33"/>
                </a:solidFill>
                <a:effectLst>
                  <a:glow rad="63500">
                    <a:srgbClr val="000000"/>
                  </a:glow>
                  <a:outerShdw blurRad="50800" algn="tl" rotWithShape="0">
                    <a:srgbClr val="000000"/>
                  </a:outerShdw>
                </a:effectLst>
                <a:latin typeface="Calibri" panose="020F0502020204030204" pitchFamily="34" charset="0"/>
              </a:rPr>
              <a:t> </a:t>
            </a:r>
            <a:r>
              <a:rPr lang="en-US" altLang="en-US" sz="2800" b="1" kern="0" dirty="0">
                <a:ln w="17780" cmpd="sng">
                  <a:solidFill>
                    <a:srgbClr val="FFFFFF"/>
                  </a:solidFill>
                  <a:prstDash val="solid"/>
                  <a:miter lim="800000"/>
                </a:ln>
                <a:solidFill>
                  <a:srgbClr val="33CC33"/>
                </a:solidFill>
                <a:effectLst>
                  <a:glow rad="63500">
                    <a:srgbClr val="000000"/>
                  </a:glow>
                  <a:outerShdw blurRad="50800" algn="tl" rotWithShape="0">
                    <a:srgbClr val="000000"/>
                  </a:outerShdw>
                </a:effectLst>
                <a:latin typeface="Calibri" panose="020F0502020204030204" pitchFamily="34" charset="0"/>
              </a:rPr>
              <a:t>Root of the righteous cannot be moved - </a:t>
            </a:r>
            <a:r>
              <a:rPr lang="en-US" altLang="en-US" sz="2800" b="1" i="1" kern="0" dirty="0">
                <a:ln w="17780" cmpd="sng">
                  <a:solidFill>
                    <a:srgbClr val="FFFFFF"/>
                  </a:solidFill>
                  <a:prstDash val="solid"/>
                  <a:miter lim="800000"/>
                </a:ln>
                <a:solidFill>
                  <a:srgbClr val="33CC33"/>
                </a:solidFill>
                <a:effectLst>
                  <a:glow rad="63500">
                    <a:srgbClr val="000000"/>
                  </a:glow>
                  <a:outerShdw blurRad="50800" algn="tl" rotWithShape="0">
                    <a:srgbClr val="000000"/>
                  </a:outerShdw>
                </a:effectLst>
                <a:latin typeface="Calibri" panose="020F0502020204030204" pitchFamily="34" charset="0"/>
              </a:rPr>
              <a:t>Prov 12:2-3 </a:t>
            </a:r>
            <a:endParaRPr kumimoji="0" lang="en-US" altLang="en-US" sz="2800" b="1" i="1" u="none" strike="noStrike" kern="0" cap="none" spc="0" normalizeH="0" baseline="0" noProof="0" dirty="0">
              <a:ln w="17780" cmpd="sng">
                <a:solidFill>
                  <a:srgbClr val="FFFFFF"/>
                </a:solidFill>
                <a:prstDash val="solid"/>
                <a:miter lim="800000"/>
              </a:ln>
              <a:solidFill>
                <a:srgbClr val="33CC33"/>
              </a:solidFill>
              <a:effectLst>
                <a:glow rad="63500">
                  <a:srgbClr val="000000"/>
                </a:glow>
                <a:outerShdw blurRad="50800" algn="tl" rotWithShape="0">
                  <a:srgbClr val="000000"/>
                </a:outerShdw>
              </a:effectLst>
              <a:uLnTx/>
              <a:uFillTx/>
              <a:latin typeface="Calibri" panose="020F0502020204030204" pitchFamily="34" charset="0"/>
            </a:endParaRPr>
          </a:p>
        </p:txBody>
      </p:sp>
      <p:sp>
        <p:nvSpPr>
          <p:cNvPr id="20" name="Rectangle 2">
            <a:extLst>
              <a:ext uri="{FF2B5EF4-FFF2-40B4-BE49-F238E27FC236}">
                <a16:creationId xmlns:a16="http://schemas.microsoft.com/office/drawing/2014/main" id="{6FA15C6A-A446-E105-31F9-568F6A97E8C5}"/>
              </a:ext>
            </a:extLst>
          </p:cNvPr>
          <p:cNvSpPr txBox="1">
            <a:spLocks noChangeArrowheads="1"/>
          </p:cNvSpPr>
          <p:nvPr/>
        </p:nvSpPr>
        <p:spPr bwMode="auto">
          <a:xfrm>
            <a:off x="-26611" y="508000"/>
            <a:ext cx="743978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kumimoji="0" lang="en-US" altLang="en-US" sz="2800" b="1" i="0" u="none" strike="noStrike" kern="1200" cap="none" spc="0" normalizeH="0" baseline="0" noProof="0" dirty="0">
                <a:ln w="17780" cmpd="sng">
                  <a:solidFill>
                    <a:srgbClr val="FFFFFF"/>
                  </a:solidFill>
                  <a:prstDash val="solid"/>
                  <a:miter lim="800000"/>
                </a:ln>
                <a:solidFill>
                  <a:srgbClr val="33CC33"/>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t>
            </a:r>
            <a:r>
              <a:rPr lang="en-US" altLang="en-US" sz="2800" b="1" kern="0" dirty="0">
                <a:ln w="17780" cmpd="sng">
                  <a:solidFill>
                    <a:srgbClr val="FFFFFF"/>
                  </a:solidFill>
                  <a:prstDash val="solid"/>
                  <a:miter lim="800000"/>
                </a:ln>
                <a:solidFill>
                  <a:srgbClr val="33CC33"/>
                </a:solidFill>
                <a:effectLst>
                  <a:glow rad="63500">
                    <a:srgbClr val="000000"/>
                  </a:glow>
                  <a:outerShdw blurRad="50800" algn="tl" rotWithShape="0">
                    <a:srgbClr val="000000"/>
                  </a:outerShdw>
                </a:effectLst>
                <a:latin typeface="Calibri" panose="020F0502020204030204" pitchFamily="34" charset="0"/>
              </a:rPr>
              <a:t> My salvation, defense and strength - </a:t>
            </a:r>
            <a:r>
              <a:rPr lang="en-US" altLang="en-US" sz="2800" b="1" i="1" kern="0" dirty="0">
                <a:ln w="17780" cmpd="sng">
                  <a:solidFill>
                    <a:srgbClr val="FFFFFF"/>
                  </a:solidFill>
                  <a:prstDash val="solid"/>
                  <a:miter lim="800000"/>
                </a:ln>
                <a:solidFill>
                  <a:srgbClr val="33CC33"/>
                </a:solidFill>
                <a:effectLst>
                  <a:glow rad="63500">
                    <a:srgbClr val="000000"/>
                  </a:glow>
                  <a:outerShdw blurRad="50800" algn="tl" rotWithShape="0">
                    <a:srgbClr val="000000"/>
                  </a:outerShdw>
                </a:effectLst>
                <a:latin typeface="Calibri" panose="020F0502020204030204" pitchFamily="34" charset="0"/>
              </a:rPr>
              <a:t>Ps 62:5-7 </a:t>
            </a:r>
            <a:endParaRPr kumimoji="0" lang="en-US" altLang="en-US" sz="2800" b="1" i="1" u="none" strike="noStrike" kern="0" cap="none" spc="0" normalizeH="0" baseline="0" noProof="0" dirty="0">
              <a:ln w="17780" cmpd="sng">
                <a:solidFill>
                  <a:srgbClr val="FFFFFF"/>
                </a:solidFill>
                <a:prstDash val="solid"/>
                <a:miter lim="800000"/>
              </a:ln>
              <a:solidFill>
                <a:srgbClr val="33CC33"/>
              </a:solidFill>
              <a:effectLst>
                <a:glow rad="63500">
                  <a:srgbClr val="000000"/>
                </a:glow>
                <a:outerShdw blurRad="50800" algn="tl" rotWithShape="0">
                  <a:srgbClr val="000000"/>
                </a:outerShdw>
              </a:effectLst>
              <a:uLnTx/>
              <a:uFillTx/>
              <a:latin typeface="Calibri" panose="020F0502020204030204" pitchFamily="34" charset="0"/>
            </a:endParaRPr>
          </a:p>
        </p:txBody>
      </p:sp>
      <p:sp>
        <p:nvSpPr>
          <p:cNvPr id="21" name="Rectangle 2">
            <a:extLst>
              <a:ext uri="{FF2B5EF4-FFF2-40B4-BE49-F238E27FC236}">
                <a16:creationId xmlns:a16="http://schemas.microsoft.com/office/drawing/2014/main" id="{CB0B8160-EE5F-D2E2-6F16-76BEFAF45F6E}"/>
              </a:ext>
            </a:extLst>
          </p:cNvPr>
          <p:cNvSpPr txBox="1">
            <a:spLocks noChangeArrowheads="1"/>
          </p:cNvSpPr>
          <p:nvPr/>
        </p:nvSpPr>
        <p:spPr bwMode="auto">
          <a:xfrm>
            <a:off x="2256" y="992415"/>
            <a:ext cx="5582557"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kumimoji="0" lang="en-US" altLang="en-US" sz="2800" b="1" i="0" u="none" strike="noStrike" kern="1200" cap="none" spc="0" normalizeH="0" baseline="0" noProof="0" dirty="0">
                <a:ln w="17780" cmpd="sng">
                  <a:solidFill>
                    <a:srgbClr val="FFFFFF"/>
                  </a:solidFill>
                  <a:prstDash val="solid"/>
                  <a:miter lim="800000"/>
                </a:ln>
                <a:solidFill>
                  <a:srgbClr val="33CC33"/>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t>
            </a:r>
            <a:r>
              <a:rPr lang="en-US" altLang="en-US" sz="2800" b="1" kern="0" dirty="0">
                <a:ln w="17780" cmpd="sng">
                  <a:solidFill>
                    <a:srgbClr val="FFFFFF"/>
                  </a:solidFill>
                  <a:prstDash val="solid"/>
                  <a:miter lim="800000"/>
                </a:ln>
                <a:solidFill>
                  <a:srgbClr val="33CC33"/>
                </a:solidFill>
                <a:effectLst>
                  <a:glow rad="63500">
                    <a:srgbClr val="000000"/>
                  </a:glow>
                  <a:outerShdw blurRad="50800" algn="tl" rotWithShape="0">
                    <a:srgbClr val="000000"/>
                  </a:outerShdw>
                </a:effectLst>
                <a:latin typeface="Calibri" panose="020F0502020204030204" pitchFamily="34" charset="0"/>
              </a:rPr>
              <a:t> Grounded and steadfast - </a:t>
            </a:r>
            <a:r>
              <a:rPr lang="en-US" altLang="en-US" sz="2800" b="1" i="1" kern="0" dirty="0">
                <a:ln w="17780" cmpd="sng">
                  <a:solidFill>
                    <a:srgbClr val="FFFFFF"/>
                  </a:solidFill>
                  <a:prstDash val="solid"/>
                  <a:miter lim="800000"/>
                </a:ln>
                <a:solidFill>
                  <a:srgbClr val="33CC33"/>
                </a:solidFill>
                <a:effectLst>
                  <a:glow rad="63500">
                    <a:srgbClr val="000000"/>
                  </a:glow>
                  <a:outerShdw blurRad="50800" algn="tl" rotWithShape="0">
                    <a:srgbClr val="000000"/>
                  </a:outerShdw>
                </a:effectLst>
                <a:latin typeface="Calibri" panose="020F0502020204030204" pitchFamily="34" charset="0"/>
              </a:rPr>
              <a:t>Col 1:23</a:t>
            </a:r>
            <a:r>
              <a:rPr lang="en-US" altLang="en-US" sz="2800" b="1" i="1" kern="0" dirty="0">
                <a:ln w="17780" cmpd="sng">
                  <a:solidFill>
                    <a:srgbClr val="FFFFFF"/>
                  </a:solidFill>
                  <a:prstDash val="solid"/>
                  <a:miter lim="800000"/>
                </a:ln>
                <a:solidFill>
                  <a:srgbClr val="66FF33"/>
                </a:solidFill>
                <a:effectLst>
                  <a:glow rad="63500">
                    <a:srgbClr val="000000"/>
                  </a:glow>
                  <a:outerShdw blurRad="50800" algn="tl" rotWithShape="0">
                    <a:srgbClr val="000000"/>
                  </a:outerShdw>
                </a:effectLst>
                <a:latin typeface="Calibri" panose="020F0502020204030204" pitchFamily="34" charset="0"/>
              </a:rPr>
              <a:t> </a:t>
            </a:r>
            <a:endParaRPr kumimoji="0" lang="en-US" altLang="en-US" sz="2800" b="1" i="1" u="none" strike="noStrike" kern="0" cap="none" spc="0" normalizeH="0" baseline="0" noProof="0" dirty="0">
              <a:ln w="17780" cmpd="sng">
                <a:solidFill>
                  <a:srgbClr val="FFFFFF"/>
                </a:solidFill>
                <a:prstDash val="solid"/>
                <a:miter lim="800000"/>
              </a:ln>
              <a:solidFill>
                <a:srgbClr val="66FF33"/>
              </a:solidFill>
              <a:effectLst>
                <a:glow rad="63500">
                  <a:srgbClr val="000000"/>
                </a:glow>
                <a:outerShdw blurRad="50800" algn="tl" rotWithShape="0">
                  <a:srgbClr val="000000"/>
                </a:outerShdw>
              </a:effectLst>
              <a:uLnTx/>
              <a:uFillTx/>
              <a:latin typeface="Calibri" panose="020F0502020204030204" pitchFamily="34" charset="0"/>
            </a:endParaRPr>
          </a:p>
        </p:txBody>
      </p:sp>
      <p:sp>
        <p:nvSpPr>
          <p:cNvPr id="23" name="Rectangle 22">
            <a:extLst>
              <a:ext uri="{FF2B5EF4-FFF2-40B4-BE49-F238E27FC236}">
                <a16:creationId xmlns:a16="http://schemas.microsoft.com/office/drawing/2014/main" id="{EC78D73B-D2A2-59C2-9D34-C6236D0345A6}"/>
              </a:ext>
            </a:extLst>
          </p:cNvPr>
          <p:cNvSpPr>
            <a:spLocks noChangeArrowheads="1"/>
          </p:cNvSpPr>
          <p:nvPr/>
        </p:nvSpPr>
        <p:spPr bwMode="auto">
          <a:xfrm>
            <a:off x="7141646" y="2551985"/>
            <a:ext cx="1773754" cy="703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rPr>
              <a:t>Christ</a:t>
            </a:r>
          </a:p>
        </p:txBody>
      </p:sp>
    </p:spTree>
    <p:extLst>
      <p:ext uri="{BB962C8B-B14F-4D97-AF65-F5344CB8AC3E}">
        <p14:creationId xmlns:p14="http://schemas.microsoft.com/office/powerpoint/2010/main" val="90615093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1" nodeType="afterEffect">
                                  <p:stCondLst>
                                    <p:cond delay="0"/>
                                  </p:stCondLst>
                                  <p:childTnLst>
                                    <p:animEffect transition="out" filter="fade">
                                      <p:cBhvr>
                                        <p:cTn id="15" dur="250"/>
                                        <p:tgtEl>
                                          <p:spTgt spid="2"/>
                                        </p:tgtEl>
                                      </p:cBhvr>
                                    </p:animEffect>
                                    <p:set>
                                      <p:cBhvr>
                                        <p:cTn id="16" dur="1" fill="hold">
                                          <p:stCondLst>
                                            <p:cond delay="24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5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250"/>
                                        <p:tgtEl>
                                          <p:spTgt spid="11"/>
                                        </p:tgtEl>
                                      </p:cBhvr>
                                    </p:animEffect>
                                  </p:childTnLst>
                                </p:cTn>
                              </p:par>
                              <p:par>
                                <p:cTn id="37" presetID="42" presetClass="path" presetSubtype="0" accel="50000" decel="50000" fill="hold" grpId="2" nodeType="withEffect">
                                  <p:stCondLst>
                                    <p:cond delay="0"/>
                                  </p:stCondLst>
                                  <p:childTnLst>
                                    <p:animMotion origin="layout" path="M 3.61111E-6 -3.7037E-6 L -0.56736 0.0713 " pathEditMode="relative" rAng="0" ptsTypes="AA">
                                      <p:cBhvr>
                                        <p:cTn id="38" dur="2000" fill="hold"/>
                                        <p:tgtEl>
                                          <p:spTgt spid="6"/>
                                        </p:tgtEl>
                                        <p:attrNameLst>
                                          <p:attrName>ppt_x</p:attrName>
                                          <p:attrName>ppt_y</p:attrName>
                                        </p:attrNameLst>
                                      </p:cBhvr>
                                      <p:rCtr x="-28368" y="3565"/>
                                    </p:animMotion>
                                  </p:childTnLst>
                                </p:cTn>
                              </p:par>
                              <p:par>
                                <p:cTn id="39" presetID="42" presetClass="path" presetSubtype="0" accel="50000" decel="50000" fill="hold" grpId="2" nodeType="withEffect">
                                  <p:stCondLst>
                                    <p:cond delay="0"/>
                                  </p:stCondLst>
                                  <p:childTnLst>
                                    <p:animMotion origin="layout" path="M 5.55556E-7 4.07407E-6 L 0.25868 -0.02593 " pathEditMode="relative" rAng="0" ptsTypes="AA">
                                      <p:cBhvr>
                                        <p:cTn id="40" dur="2000" fill="hold"/>
                                        <p:tgtEl>
                                          <p:spTgt spid="7"/>
                                        </p:tgtEl>
                                        <p:attrNameLst>
                                          <p:attrName>ppt_x</p:attrName>
                                          <p:attrName>ppt_y</p:attrName>
                                        </p:attrNameLst>
                                      </p:cBhvr>
                                      <p:rCtr x="12934" y="-1296"/>
                                    </p:animMotion>
                                  </p:childTnLst>
                                </p:cTn>
                              </p:par>
                              <p:par>
                                <p:cTn id="41" presetID="42" presetClass="path" presetSubtype="0" accel="50000" decel="50000" fill="hold" grpId="2" nodeType="withEffect">
                                  <p:stCondLst>
                                    <p:cond delay="0"/>
                                  </p:stCondLst>
                                  <p:childTnLst>
                                    <p:animMotion origin="layout" path="M -8.33333E-7 -3.7037E-7 L -0.33733 0.0713 " pathEditMode="relative" rAng="0" ptsTypes="AA">
                                      <p:cBhvr>
                                        <p:cTn id="42" dur="2000" fill="hold"/>
                                        <p:tgtEl>
                                          <p:spTgt spid="8"/>
                                        </p:tgtEl>
                                        <p:attrNameLst>
                                          <p:attrName>ppt_x</p:attrName>
                                          <p:attrName>ppt_y</p:attrName>
                                        </p:attrNameLst>
                                      </p:cBhvr>
                                      <p:rCtr x="-16875" y="3565"/>
                                    </p:animMotion>
                                  </p:childTnLst>
                                </p:cTn>
                              </p:par>
                              <p:par>
                                <p:cTn id="43" presetID="42" presetClass="path" presetSubtype="0" accel="50000" decel="50000" fill="hold" grpId="2" nodeType="withEffect">
                                  <p:stCondLst>
                                    <p:cond delay="0"/>
                                  </p:stCondLst>
                                  <p:childTnLst>
                                    <p:animMotion origin="layout" path="M 2.77778E-6 1.48148E-6 L 0.47517 -0.02732 " pathEditMode="relative" rAng="0" ptsTypes="AA">
                                      <p:cBhvr>
                                        <p:cTn id="44" dur="2000" fill="hold"/>
                                        <p:tgtEl>
                                          <p:spTgt spid="9"/>
                                        </p:tgtEl>
                                        <p:attrNameLst>
                                          <p:attrName>ppt_x</p:attrName>
                                          <p:attrName>ppt_y</p:attrName>
                                        </p:attrNameLst>
                                      </p:cBhvr>
                                      <p:rCtr x="23750" y="-1366"/>
                                    </p:animMotion>
                                  </p:childTnLst>
                                </p:cTn>
                              </p:par>
                              <p:par>
                                <p:cTn id="45" presetID="42" presetClass="path" presetSubtype="0" accel="50000" decel="50000" fill="hold" grpId="2" nodeType="withEffect">
                                  <p:stCondLst>
                                    <p:cond delay="0"/>
                                  </p:stCondLst>
                                  <p:childTnLst>
                                    <p:animMotion origin="layout" path="M 8.33333E-7 3.5345E-17 L -0.14931 0.07083 " pathEditMode="relative" rAng="0" ptsTypes="AA">
                                      <p:cBhvr>
                                        <p:cTn id="46" dur="2000" fill="hold"/>
                                        <p:tgtEl>
                                          <p:spTgt spid="10"/>
                                        </p:tgtEl>
                                        <p:attrNameLst>
                                          <p:attrName>ppt_x</p:attrName>
                                          <p:attrName>ppt_y</p:attrName>
                                        </p:attrNameLst>
                                      </p:cBhvr>
                                      <p:rCtr x="-7465" y="3519"/>
                                    </p:animMotion>
                                  </p:childTnLst>
                                </p:cTn>
                              </p:par>
                              <p:par>
                                <p:cTn id="47" presetID="42" presetClass="path" presetSubtype="0" accel="50000" decel="50000" fill="hold" grpId="2" nodeType="withEffect">
                                  <p:stCondLst>
                                    <p:cond delay="0"/>
                                  </p:stCondLst>
                                  <p:childTnLst>
                                    <p:animMotion origin="layout" path="M 2.5E-6 -2.22222E-6 L 0.10764 0.07084 " pathEditMode="relative" rAng="0" ptsTypes="AA">
                                      <p:cBhvr>
                                        <p:cTn id="48" dur="2000" fill="hold"/>
                                        <p:tgtEl>
                                          <p:spTgt spid="11"/>
                                        </p:tgtEl>
                                        <p:attrNameLst>
                                          <p:attrName>ppt_x</p:attrName>
                                          <p:attrName>ppt_y</p:attrName>
                                        </p:attrNameLst>
                                      </p:cBhvr>
                                      <p:rCtr x="5382" y="3542"/>
                                    </p:animMotion>
                                  </p:childTnLst>
                                </p:cTn>
                              </p:par>
                              <p:par>
                                <p:cTn id="49" presetID="10" presetClass="exit" presetSubtype="0" fill="hold" grpId="1" nodeType="withEffect">
                                  <p:stCondLst>
                                    <p:cond delay="0"/>
                                  </p:stCondLst>
                                  <p:childTnLst>
                                    <p:animEffect transition="out" filter="fade">
                                      <p:cBhvr>
                                        <p:cTn id="50" dur="1250"/>
                                        <p:tgtEl>
                                          <p:spTgt spid="3074"/>
                                        </p:tgtEl>
                                      </p:cBhvr>
                                    </p:animEffect>
                                    <p:set>
                                      <p:cBhvr>
                                        <p:cTn id="51" dur="1" fill="hold">
                                          <p:stCondLst>
                                            <p:cond delay="1249"/>
                                          </p:stCondLst>
                                        </p:cTn>
                                        <p:tgtEl>
                                          <p:spTgt spid="3074"/>
                                        </p:tgtEl>
                                        <p:attrNameLst>
                                          <p:attrName>style.visibility</p:attrName>
                                        </p:attrNameLst>
                                      </p:cBhvr>
                                      <p:to>
                                        <p:strVal val="hidden"/>
                                      </p:to>
                                    </p:set>
                                  </p:childTnLst>
                                </p:cTn>
                              </p:par>
                            </p:childTnLst>
                          </p:cTn>
                        </p:par>
                        <p:par>
                          <p:cTn id="52" fill="hold">
                            <p:stCondLst>
                              <p:cond delay="2000"/>
                            </p:stCondLst>
                            <p:childTnLst>
                              <p:par>
                                <p:cTn id="53" presetID="10" presetClass="entr" presetSubtype="0"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250"/>
                                        <p:tgtEl>
                                          <p:spTgt spid="4"/>
                                        </p:tgtEl>
                                      </p:cBhvr>
                                    </p:animEffect>
                                  </p:childTnLst>
                                </p:cTn>
                              </p:par>
                              <p:par>
                                <p:cTn id="56" presetID="10" presetClass="exit" presetSubtype="0" fill="hold" grpId="1" nodeType="withEffect">
                                  <p:stCondLst>
                                    <p:cond delay="0"/>
                                  </p:stCondLst>
                                  <p:childTnLst>
                                    <p:animEffect transition="out" filter="fade">
                                      <p:cBhvr>
                                        <p:cTn id="57" dur="500"/>
                                        <p:tgtEl>
                                          <p:spTgt spid="6"/>
                                        </p:tgtEl>
                                      </p:cBhvr>
                                    </p:animEffect>
                                    <p:set>
                                      <p:cBhvr>
                                        <p:cTn id="58" dur="1" fill="hold">
                                          <p:stCondLst>
                                            <p:cond delay="499"/>
                                          </p:stCondLst>
                                        </p:cTn>
                                        <p:tgtEl>
                                          <p:spTgt spid="6"/>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0"/>
                                        </p:tgtEl>
                                      </p:cBhvr>
                                    </p:animEffect>
                                    <p:set>
                                      <p:cBhvr>
                                        <p:cTn id="70" dur="1" fill="hold">
                                          <p:stCondLst>
                                            <p:cond delay="499"/>
                                          </p:stCondLst>
                                        </p:cTn>
                                        <p:tgtEl>
                                          <p:spTgt spid="10"/>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 presetClass="entr" presetSubtype="8" fill="hold" grpId="0" nodeType="clickEffect">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cBhvr additive="base">
                                        <p:cTn id="78" dur="500" fill="hold"/>
                                        <p:tgtEl>
                                          <p:spTgt spid="12"/>
                                        </p:tgtEl>
                                        <p:attrNameLst>
                                          <p:attrName>ppt_x</p:attrName>
                                        </p:attrNameLst>
                                      </p:cBhvr>
                                      <p:tavLst>
                                        <p:tav tm="0">
                                          <p:val>
                                            <p:strVal val="0-#ppt_w/2"/>
                                          </p:val>
                                        </p:tav>
                                        <p:tav tm="100000">
                                          <p:val>
                                            <p:strVal val="#ppt_x"/>
                                          </p:val>
                                        </p:tav>
                                      </p:tavLst>
                                    </p:anim>
                                    <p:anim calcmode="lin" valueType="num">
                                      <p:cBhvr additive="base">
                                        <p:cTn id="79" dur="500" fill="hold"/>
                                        <p:tgtEl>
                                          <p:spTgt spid="12"/>
                                        </p:tgtEl>
                                        <p:attrNameLst>
                                          <p:attrName>ppt_y</p:attrName>
                                        </p:attrNameLst>
                                      </p:cBhvr>
                                      <p:tavLst>
                                        <p:tav tm="0">
                                          <p:val>
                                            <p:strVal val="#ppt_y"/>
                                          </p:val>
                                        </p:tav>
                                        <p:tav tm="100000">
                                          <p:val>
                                            <p:strVal val="#ppt_y"/>
                                          </p:val>
                                        </p:tav>
                                      </p:tavLst>
                                    </p:anim>
                                  </p:childTnLst>
                                </p:cTn>
                              </p:par>
                              <p:par>
                                <p:cTn id="80" presetID="2" presetClass="entr" presetSubtype="2" fill="hold" nodeType="withEffect">
                                  <p:stCondLst>
                                    <p:cond delay="0"/>
                                  </p:stCondLst>
                                  <p:childTnLst>
                                    <p:set>
                                      <p:cBhvr>
                                        <p:cTn id="81" dur="1" fill="hold">
                                          <p:stCondLst>
                                            <p:cond delay="0"/>
                                          </p:stCondLst>
                                        </p:cTn>
                                        <p:tgtEl>
                                          <p:spTgt spid="13">
                                            <p:txEl>
                                              <p:pRg st="0" end="0"/>
                                            </p:txEl>
                                          </p:spTgt>
                                        </p:tgtEl>
                                        <p:attrNameLst>
                                          <p:attrName>style.visibility</p:attrName>
                                        </p:attrNameLst>
                                      </p:cBhvr>
                                      <p:to>
                                        <p:strVal val="visible"/>
                                      </p:to>
                                    </p:set>
                                    <p:anim calcmode="lin" valueType="num">
                                      <p:cBhvr additive="base">
                                        <p:cTn id="8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8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iterate type="lt">
                                    <p:tmPct val="0"/>
                                  </p:iterate>
                                  <p:childTnLst>
                                    <p:set>
                                      <p:cBhvr>
                                        <p:cTn id="87" dur="1" fill="hold">
                                          <p:stCondLst>
                                            <p:cond delay="0"/>
                                          </p:stCondLst>
                                        </p:cTn>
                                        <p:tgtEl>
                                          <p:spTgt spid="3"/>
                                        </p:tgtEl>
                                        <p:attrNameLst>
                                          <p:attrName>style.visibility</p:attrName>
                                        </p:attrNameLst>
                                      </p:cBhvr>
                                      <p:to>
                                        <p:strVal val="visible"/>
                                      </p:to>
                                    </p:set>
                                    <p:animEffect transition="in" filter="fade">
                                      <p:cBhvr>
                                        <p:cTn id="88" dur="500"/>
                                        <p:tgtEl>
                                          <p:spTgt spid="3"/>
                                        </p:tgtEl>
                                      </p:cBhvr>
                                    </p:animEffect>
                                  </p:childTnLst>
                                </p:cTn>
                              </p:par>
                              <p:par>
                                <p:cTn id="89" presetID="34" presetClass="emph" presetSubtype="0" fill="hold" grpId="2" nodeType="withEffect">
                                  <p:stCondLst>
                                    <p:cond delay="0"/>
                                  </p:stCondLst>
                                  <p:iterate type="lt">
                                    <p:tmPct val="10000"/>
                                  </p:iterate>
                                  <p:childTnLst>
                                    <p:animMotion origin="layout" path="M -3.61111E-6 -2.96296E-6 L -0.11128 0.15324 " pathEditMode="relative" rAng="0" ptsTypes="AA">
                                      <p:cBhvr>
                                        <p:cTn id="90" dur="250" accel="50000" decel="50000" autoRev="1" fill="hold">
                                          <p:stCondLst>
                                            <p:cond delay="0"/>
                                          </p:stCondLst>
                                        </p:cTn>
                                        <p:tgtEl>
                                          <p:spTgt spid="3"/>
                                        </p:tgtEl>
                                        <p:attrNameLst>
                                          <p:attrName>ppt_x</p:attrName>
                                          <p:attrName>ppt_y</p:attrName>
                                        </p:attrNameLst>
                                      </p:cBhvr>
                                      <p:rCtr x="-5573" y="7662"/>
                                    </p:animMotion>
                                    <p:animRot by="1500000">
                                      <p:cBhvr>
                                        <p:cTn id="91" dur="125" fill="hold">
                                          <p:stCondLst>
                                            <p:cond delay="0"/>
                                          </p:stCondLst>
                                        </p:cTn>
                                        <p:tgtEl>
                                          <p:spTgt spid="3"/>
                                        </p:tgtEl>
                                        <p:attrNameLst>
                                          <p:attrName>r</p:attrName>
                                        </p:attrNameLst>
                                      </p:cBhvr>
                                    </p:animRot>
                                    <p:animRot by="-1500000">
                                      <p:cBhvr>
                                        <p:cTn id="92" dur="125" fill="hold">
                                          <p:stCondLst>
                                            <p:cond delay="125"/>
                                          </p:stCondLst>
                                        </p:cTn>
                                        <p:tgtEl>
                                          <p:spTgt spid="3"/>
                                        </p:tgtEl>
                                        <p:attrNameLst>
                                          <p:attrName>r</p:attrName>
                                        </p:attrNameLst>
                                      </p:cBhvr>
                                    </p:animRot>
                                    <p:animRot by="-1500000">
                                      <p:cBhvr>
                                        <p:cTn id="93" dur="125" fill="hold">
                                          <p:stCondLst>
                                            <p:cond delay="250"/>
                                          </p:stCondLst>
                                        </p:cTn>
                                        <p:tgtEl>
                                          <p:spTgt spid="3"/>
                                        </p:tgtEl>
                                        <p:attrNameLst>
                                          <p:attrName>r</p:attrName>
                                        </p:attrNameLst>
                                      </p:cBhvr>
                                    </p:animRot>
                                    <p:animRot by="1500000">
                                      <p:cBhvr>
                                        <p:cTn id="94" dur="125" fill="hold">
                                          <p:stCondLst>
                                            <p:cond delay="375"/>
                                          </p:stCondLst>
                                        </p:cTn>
                                        <p:tgtEl>
                                          <p:spTgt spid="3"/>
                                        </p:tgtEl>
                                        <p:attrNameLst>
                                          <p:attrName>r</p:attrName>
                                        </p:attrNameLst>
                                      </p:cBhvr>
                                    </p:animRot>
                                  </p:childTnLst>
                                </p:cTn>
                              </p:par>
                              <p:par>
                                <p:cTn id="95" presetID="0" presetClass="entr" presetSubtype="0" fill="hold" grpId="0" nodeType="withEffect">
                                  <p:stCondLst>
                                    <p:cond delay="750"/>
                                  </p:stCondLst>
                                  <p:iterate type="lt">
                                    <p:tmPct val="10000"/>
                                  </p:iterate>
                                  <p:childTnLst>
                                    <p:set>
                                      <p:cBhvr>
                                        <p:cTn id="96" dur="1" fill="hold">
                                          <p:stCondLst>
                                            <p:cond delay="0"/>
                                          </p:stCondLst>
                                        </p:cTn>
                                        <p:tgtEl>
                                          <p:spTgt spid="18"/>
                                        </p:tgtEl>
                                        <p:attrNameLst>
                                          <p:attrName>style.visibility</p:attrName>
                                        </p:attrNameLst>
                                      </p:cBhvr>
                                      <p:to>
                                        <p:strVal val="visible"/>
                                      </p:to>
                                    </p:set>
                                    <p:animEffect transition="in" filter="dissolve">
                                      <p:cBhvr>
                                        <p:cTn id="97" dur="500">
                                          <p:stCondLst>
                                            <p:cond delay="0"/>
                                          </p:stCondLst>
                                        </p:cTn>
                                        <p:tgtEl>
                                          <p:spTgt spid="18"/>
                                        </p:tgtEl>
                                      </p:cBhvr>
                                    </p:animEffect>
                                    <p:anim to="" calcmode="lin" valueType="num">
                                      <p:cBhvr>
                                        <p:cTn id="98"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99" dur="500" fill="hold">
                                          <p:stCondLst>
                                            <p:cond delay="0"/>
                                          </p:stCondLst>
                                        </p:cTn>
                                        <p:tgtEl>
                                          <p:spTgt spid="18"/>
                                        </p:tgtEl>
                                        <p:attrNameLst>
                                          <p:attrName>ppt_h</p:attrName>
                                        </p:attrNameLst>
                                      </p:cBhvr>
                                      <p:tavLst>
                                        <p:tav tm="0">
                                          <p:val>
                                            <p:strVal val="#ppt_h*4"/>
                                          </p:val>
                                        </p:tav>
                                        <p:tav tm="100000">
                                          <p:val>
                                            <p:strVal val="#ppt_h"/>
                                          </p:val>
                                        </p:tav>
                                      </p:tavLst>
                                    </p:anim>
                                  </p:childTnLst>
                                </p:cTn>
                              </p:par>
                              <p:par>
                                <p:cTn id="100" presetID="26" presetClass="emph" presetSubtype="0" fill="hold" grpId="1" nodeType="withEffect">
                                  <p:stCondLst>
                                    <p:cond delay="1250"/>
                                  </p:stCondLst>
                                  <p:iterate type="lt">
                                    <p:tmPct val="0"/>
                                  </p:iterate>
                                  <p:childTnLst>
                                    <p:animEffect transition="out" filter="fade">
                                      <p:cBhvr>
                                        <p:cTn id="101" dur="500" tmFilter="0, 0; .2, .5; .8, .5; 1, 0"/>
                                        <p:tgtEl>
                                          <p:spTgt spid="18"/>
                                        </p:tgtEl>
                                      </p:cBhvr>
                                    </p:animEffect>
                                    <p:animScale>
                                      <p:cBhvr>
                                        <p:cTn id="102" dur="250" autoRev="1" fill="hold"/>
                                        <p:tgtEl>
                                          <p:spTgt spid="18"/>
                                        </p:tgtEl>
                                      </p:cBhvr>
                                      <p:by x="105000" y="105000"/>
                                    </p:animScale>
                                  </p:childTnLst>
                                </p:cTn>
                              </p:par>
                            </p:childTnLst>
                          </p:cTn>
                        </p:par>
                      </p:childTnLst>
                    </p:cTn>
                  </p:par>
                  <p:par>
                    <p:cTn id="103" fill="hold">
                      <p:stCondLst>
                        <p:cond delay="indefinite"/>
                      </p:stCondLst>
                      <p:childTnLst>
                        <p:par>
                          <p:cTn id="104" fill="hold">
                            <p:stCondLst>
                              <p:cond delay="0"/>
                            </p:stCondLst>
                            <p:childTnLst>
                              <p:par>
                                <p:cTn id="105" presetID="12" presetClass="entr" presetSubtype="8" fill="hold" grpId="0" nodeType="clickEffect">
                                  <p:stCondLst>
                                    <p:cond delay="0"/>
                                  </p:stCondLst>
                                  <p:childTnLst>
                                    <p:set>
                                      <p:cBhvr>
                                        <p:cTn id="106" dur="1" fill="hold">
                                          <p:stCondLst>
                                            <p:cond delay="0"/>
                                          </p:stCondLst>
                                        </p:cTn>
                                        <p:tgtEl>
                                          <p:spTgt spid="23"/>
                                        </p:tgtEl>
                                        <p:attrNameLst>
                                          <p:attrName>style.visibility</p:attrName>
                                        </p:attrNameLst>
                                      </p:cBhvr>
                                      <p:to>
                                        <p:strVal val="visible"/>
                                      </p:to>
                                    </p:set>
                                    <p:anim calcmode="lin" valueType="num">
                                      <p:cBhvr additive="base">
                                        <p:cTn id="107" dur="500"/>
                                        <p:tgtEl>
                                          <p:spTgt spid="23"/>
                                        </p:tgtEl>
                                        <p:attrNameLst>
                                          <p:attrName>ppt_x</p:attrName>
                                        </p:attrNameLst>
                                      </p:cBhvr>
                                      <p:tavLst>
                                        <p:tav tm="0">
                                          <p:val>
                                            <p:strVal val="#ppt_x-#ppt_w*1.125000"/>
                                          </p:val>
                                        </p:tav>
                                        <p:tav tm="100000">
                                          <p:val>
                                            <p:strVal val="#ppt_x"/>
                                          </p:val>
                                        </p:tav>
                                      </p:tavLst>
                                    </p:anim>
                                    <p:animEffect transition="in" filter="wipe(right)">
                                      <p:cBhvr>
                                        <p:cTn id="108" dur="500"/>
                                        <p:tgtEl>
                                          <p:spTgt spid="23"/>
                                        </p:tgtEl>
                                      </p:cBhvr>
                                    </p:animEffect>
                                  </p:childTnLst>
                                </p:cTn>
                              </p:par>
                            </p:childTnLst>
                          </p:cTn>
                        </p:par>
                      </p:childTnLst>
                    </p:cTn>
                  </p:par>
                  <p:par>
                    <p:cTn id="109" fill="hold">
                      <p:stCondLst>
                        <p:cond delay="indefinite"/>
                      </p:stCondLst>
                      <p:childTnLst>
                        <p:par>
                          <p:cTn id="110" fill="hold">
                            <p:stCondLst>
                              <p:cond delay="0"/>
                            </p:stCondLst>
                            <p:childTnLst>
                              <p:par>
                                <p:cTn id="111" presetID="23" presetClass="entr" presetSubtype="16" fill="hold" grpId="0" nodeType="clickEffect">
                                  <p:stCondLst>
                                    <p:cond delay="0"/>
                                  </p:stCondLst>
                                  <p:childTnLst>
                                    <p:set>
                                      <p:cBhvr>
                                        <p:cTn id="112" dur="1" fill="hold">
                                          <p:stCondLst>
                                            <p:cond delay="0"/>
                                          </p:stCondLst>
                                        </p:cTn>
                                        <p:tgtEl>
                                          <p:spTgt spid="15"/>
                                        </p:tgtEl>
                                        <p:attrNameLst>
                                          <p:attrName>style.visibility</p:attrName>
                                        </p:attrNameLst>
                                      </p:cBhvr>
                                      <p:to>
                                        <p:strVal val="visible"/>
                                      </p:to>
                                    </p:set>
                                    <p:anim calcmode="lin" valueType="num">
                                      <p:cBhvr>
                                        <p:cTn id="113" dur="500" fill="hold"/>
                                        <p:tgtEl>
                                          <p:spTgt spid="15"/>
                                        </p:tgtEl>
                                        <p:attrNameLst>
                                          <p:attrName>ppt_w</p:attrName>
                                        </p:attrNameLst>
                                      </p:cBhvr>
                                      <p:tavLst>
                                        <p:tav tm="0">
                                          <p:val>
                                            <p:fltVal val="0"/>
                                          </p:val>
                                        </p:tav>
                                        <p:tav tm="100000">
                                          <p:val>
                                            <p:strVal val="#ppt_w"/>
                                          </p:val>
                                        </p:tav>
                                      </p:tavLst>
                                    </p:anim>
                                    <p:anim calcmode="lin" valueType="num">
                                      <p:cBhvr>
                                        <p:cTn id="114" dur="500" fill="hold"/>
                                        <p:tgtEl>
                                          <p:spTgt spid="15"/>
                                        </p:tgtEl>
                                        <p:attrNameLst>
                                          <p:attrName>ppt_h</p:attrName>
                                        </p:attrNameLst>
                                      </p:cBhvr>
                                      <p:tavLst>
                                        <p:tav tm="0">
                                          <p:val>
                                            <p:fltVal val="0"/>
                                          </p:val>
                                        </p:tav>
                                        <p:tav tm="100000">
                                          <p:val>
                                            <p:strVal val="#ppt_h"/>
                                          </p:val>
                                        </p:tav>
                                      </p:tavLst>
                                    </p:anim>
                                  </p:childTnLst>
                                </p:cTn>
                              </p:par>
                            </p:childTnLst>
                          </p:cTn>
                        </p:par>
                        <p:par>
                          <p:cTn id="115" fill="hold">
                            <p:stCondLst>
                              <p:cond delay="500"/>
                            </p:stCondLst>
                            <p:childTnLst>
                              <p:par>
                                <p:cTn id="116" presetID="42" presetClass="entr" presetSubtype="0" fill="hold" grpId="0" nodeType="afterEffect">
                                  <p:stCondLst>
                                    <p:cond delay="0"/>
                                  </p:stCondLst>
                                  <p:childTnLst>
                                    <p:set>
                                      <p:cBhvr>
                                        <p:cTn id="117" dur="1" fill="hold">
                                          <p:stCondLst>
                                            <p:cond delay="0"/>
                                          </p:stCondLst>
                                        </p:cTn>
                                        <p:tgtEl>
                                          <p:spTgt spid="14"/>
                                        </p:tgtEl>
                                        <p:attrNameLst>
                                          <p:attrName>style.visibility</p:attrName>
                                        </p:attrNameLst>
                                      </p:cBhvr>
                                      <p:to>
                                        <p:strVal val="visible"/>
                                      </p:to>
                                    </p:set>
                                    <p:animEffect transition="in" filter="fade">
                                      <p:cBhvr>
                                        <p:cTn id="118" dur="1000"/>
                                        <p:tgtEl>
                                          <p:spTgt spid="14"/>
                                        </p:tgtEl>
                                      </p:cBhvr>
                                    </p:animEffect>
                                    <p:anim calcmode="lin" valueType="num">
                                      <p:cBhvr>
                                        <p:cTn id="119" dur="1000" fill="hold"/>
                                        <p:tgtEl>
                                          <p:spTgt spid="14"/>
                                        </p:tgtEl>
                                        <p:attrNameLst>
                                          <p:attrName>ppt_x</p:attrName>
                                        </p:attrNameLst>
                                      </p:cBhvr>
                                      <p:tavLst>
                                        <p:tav tm="0">
                                          <p:val>
                                            <p:strVal val="#ppt_x"/>
                                          </p:val>
                                        </p:tav>
                                        <p:tav tm="100000">
                                          <p:val>
                                            <p:strVal val="#ppt_x"/>
                                          </p:val>
                                        </p:tav>
                                      </p:tavLst>
                                    </p:anim>
                                    <p:anim calcmode="lin" valueType="num">
                                      <p:cBhvr>
                                        <p:cTn id="120" dur="1000" fill="hold"/>
                                        <p:tgtEl>
                                          <p:spTgt spid="14"/>
                                        </p:tgtEl>
                                        <p:attrNameLst>
                                          <p:attrName>ppt_y</p:attrName>
                                        </p:attrNameLst>
                                      </p:cBhvr>
                                      <p:tavLst>
                                        <p:tav tm="0">
                                          <p:val>
                                            <p:strVal val="#ppt_y+.1"/>
                                          </p:val>
                                        </p:tav>
                                        <p:tav tm="100000">
                                          <p:val>
                                            <p:strVal val="#ppt_y"/>
                                          </p:val>
                                        </p:tav>
                                      </p:tavLst>
                                    </p:anim>
                                  </p:childTnLst>
                                </p:cTn>
                              </p:par>
                              <p:par>
                                <p:cTn id="121" presetID="17" presetClass="entr" presetSubtype="10" fill="hold" grpId="2" nodeType="withEffect">
                                  <p:stCondLst>
                                    <p:cond delay="0"/>
                                  </p:stCondLst>
                                  <p:childTnLst>
                                    <p:set>
                                      <p:cBhvr>
                                        <p:cTn id="122" dur="1" fill="hold">
                                          <p:stCondLst>
                                            <p:cond delay="0"/>
                                          </p:stCondLst>
                                        </p:cTn>
                                        <p:tgtEl>
                                          <p:spTgt spid="14"/>
                                        </p:tgtEl>
                                        <p:attrNameLst>
                                          <p:attrName>style.visibility</p:attrName>
                                        </p:attrNameLst>
                                      </p:cBhvr>
                                      <p:to>
                                        <p:strVal val="visible"/>
                                      </p:to>
                                    </p:set>
                                    <p:anim calcmode="lin" valueType="num">
                                      <p:cBhvr>
                                        <p:cTn id="123" dur="1000" fill="hold"/>
                                        <p:tgtEl>
                                          <p:spTgt spid="14"/>
                                        </p:tgtEl>
                                        <p:attrNameLst>
                                          <p:attrName>ppt_w</p:attrName>
                                        </p:attrNameLst>
                                      </p:cBhvr>
                                      <p:tavLst>
                                        <p:tav tm="0">
                                          <p:val>
                                            <p:fltVal val="0"/>
                                          </p:val>
                                        </p:tav>
                                        <p:tav tm="100000">
                                          <p:val>
                                            <p:strVal val="#ppt_w"/>
                                          </p:val>
                                        </p:tav>
                                      </p:tavLst>
                                    </p:anim>
                                    <p:anim calcmode="lin" valueType="num">
                                      <p:cBhvr>
                                        <p:cTn id="124" dur="1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grpId="0" nodeType="clickEffect">
                                  <p:stCondLst>
                                    <p:cond delay="0"/>
                                  </p:stCondLst>
                                  <p:childTnLst>
                                    <p:set>
                                      <p:cBhvr>
                                        <p:cTn id="128" dur="1" fill="hold">
                                          <p:stCondLst>
                                            <p:cond delay="0"/>
                                          </p:stCondLst>
                                        </p:cTn>
                                        <p:tgtEl>
                                          <p:spTgt spid="16"/>
                                        </p:tgtEl>
                                        <p:attrNameLst>
                                          <p:attrName>style.visibility</p:attrName>
                                        </p:attrNameLst>
                                      </p:cBhvr>
                                      <p:to>
                                        <p:strVal val="visible"/>
                                      </p:to>
                                    </p:set>
                                    <p:animEffect transition="in" filter="barn(inVertical)">
                                      <p:cBhvr>
                                        <p:cTn id="129" dur="500"/>
                                        <p:tgtEl>
                                          <p:spTgt spid="16"/>
                                        </p:tgtEl>
                                      </p:cBhvr>
                                    </p:animEffect>
                                  </p:childTnLst>
                                </p:cTn>
                              </p:par>
                            </p:childTnLst>
                          </p:cTn>
                        </p:par>
                      </p:childTnLst>
                    </p:cTn>
                  </p:par>
                  <p:par>
                    <p:cTn id="130" fill="hold">
                      <p:stCondLst>
                        <p:cond delay="indefinite"/>
                      </p:stCondLst>
                      <p:childTnLst>
                        <p:par>
                          <p:cTn id="131" fill="hold">
                            <p:stCondLst>
                              <p:cond delay="0"/>
                            </p:stCondLst>
                            <p:childTnLst>
                              <p:par>
                                <p:cTn id="132" presetID="47" presetClass="entr" presetSubtype="0" fill="hold" grpId="0" nodeType="clickEffect">
                                  <p:stCondLst>
                                    <p:cond delay="0"/>
                                  </p:stCondLst>
                                  <p:childTnLst>
                                    <p:set>
                                      <p:cBhvr>
                                        <p:cTn id="133" dur="1" fill="hold">
                                          <p:stCondLst>
                                            <p:cond delay="0"/>
                                          </p:stCondLst>
                                        </p:cTn>
                                        <p:tgtEl>
                                          <p:spTgt spid="17"/>
                                        </p:tgtEl>
                                        <p:attrNameLst>
                                          <p:attrName>style.visibility</p:attrName>
                                        </p:attrNameLst>
                                      </p:cBhvr>
                                      <p:to>
                                        <p:strVal val="visible"/>
                                      </p:to>
                                    </p:set>
                                    <p:animEffect transition="in" filter="fade">
                                      <p:cBhvr>
                                        <p:cTn id="134" dur="1000"/>
                                        <p:tgtEl>
                                          <p:spTgt spid="17"/>
                                        </p:tgtEl>
                                      </p:cBhvr>
                                    </p:animEffect>
                                    <p:anim calcmode="lin" valueType="num">
                                      <p:cBhvr>
                                        <p:cTn id="135" dur="1000" fill="hold"/>
                                        <p:tgtEl>
                                          <p:spTgt spid="17"/>
                                        </p:tgtEl>
                                        <p:attrNameLst>
                                          <p:attrName>ppt_x</p:attrName>
                                        </p:attrNameLst>
                                      </p:cBhvr>
                                      <p:tavLst>
                                        <p:tav tm="0">
                                          <p:val>
                                            <p:strVal val="#ppt_x"/>
                                          </p:val>
                                        </p:tav>
                                        <p:tav tm="100000">
                                          <p:val>
                                            <p:strVal val="#ppt_x"/>
                                          </p:val>
                                        </p:tav>
                                      </p:tavLst>
                                    </p:anim>
                                    <p:anim calcmode="lin" valueType="num">
                                      <p:cBhvr>
                                        <p:cTn id="136" dur="1000" fill="hold"/>
                                        <p:tgtEl>
                                          <p:spTgt spid="17"/>
                                        </p:tgtEl>
                                        <p:attrNameLst>
                                          <p:attrName>ppt_y</p:attrName>
                                        </p:attrNameLst>
                                      </p:cBhvr>
                                      <p:tavLst>
                                        <p:tav tm="0">
                                          <p:val>
                                            <p:strVal val="#ppt_y-.1"/>
                                          </p:val>
                                        </p:tav>
                                        <p:tav tm="100000">
                                          <p:val>
                                            <p:strVal val="#ppt_y"/>
                                          </p:val>
                                        </p:tav>
                                      </p:tavLst>
                                    </p:anim>
                                  </p:childTnLst>
                                </p:cTn>
                              </p:par>
                              <p:par>
                                <p:cTn id="137" presetID="17" presetClass="entr" presetSubtype="10" fill="hold" grpId="2" nodeType="withEffect">
                                  <p:stCondLst>
                                    <p:cond delay="0"/>
                                  </p:stCondLst>
                                  <p:childTnLst>
                                    <p:set>
                                      <p:cBhvr>
                                        <p:cTn id="138" dur="1" fill="hold">
                                          <p:stCondLst>
                                            <p:cond delay="0"/>
                                          </p:stCondLst>
                                        </p:cTn>
                                        <p:tgtEl>
                                          <p:spTgt spid="17"/>
                                        </p:tgtEl>
                                        <p:attrNameLst>
                                          <p:attrName>style.visibility</p:attrName>
                                        </p:attrNameLst>
                                      </p:cBhvr>
                                      <p:to>
                                        <p:strVal val="visible"/>
                                      </p:to>
                                    </p:set>
                                    <p:anim calcmode="lin" valueType="num">
                                      <p:cBhvr>
                                        <p:cTn id="139" dur="1000" fill="hold"/>
                                        <p:tgtEl>
                                          <p:spTgt spid="17"/>
                                        </p:tgtEl>
                                        <p:attrNameLst>
                                          <p:attrName>ppt_w</p:attrName>
                                        </p:attrNameLst>
                                      </p:cBhvr>
                                      <p:tavLst>
                                        <p:tav tm="0">
                                          <p:val>
                                            <p:fltVal val="0"/>
                                          </p:val>
                                        </p:tav>
                                        <p:tav tm="100000">
                                          <p:val>
                                            <p:strVal val="#ppt_w"/>
                                          </p:val>
                                        </p:tav>
                                      </p:tavLst>
                                    </p:anim>
                                    <p:anim calcmode="lin" valueType="num">
                                      <p:cBhvr>
                                        <p:cTn id="140" dur="1000" fill="hold"/>
                                        <p:tgtEl>
                                          <p:spTgt spid="17"/>
                                        </p:tgtEl>
                                        <p:attrNameLst>
                                          <p:attrName>ppt_h</p:attrName>
                                        </p:attrNameLst>
                                      </p:cBhvr>
                                      <p:tavLst>
                                        <p:tav tm="0">
                                          <p:val>
                                            <p:strVal val="#ppt_h"/>
                                          </p:val>
                                        </p:tav>
                                        <p:tav tm="100000">
                                          <p:val>
                                            <p:strVal val="#ppt_h"/>
                                          </p:val>
                                        </p:tav>
                                      </p:tavLst>
                                    </p:anim>
                                  </p:childTnLst>
                                </p:cTn>
                              </p:par>
                              <p:par>
                                <p:cTn id="141" presetID="47" presetClass="entr" presetSubtype="0" fill="hold" grpId="0" nodeType="withEffect">
                                  <p:stCondLst>
                                    <p:cond delay="500"/>
                                  </p:stCondLst>
                                  <p:childTnLst>
                                    <p:set>
                                      <p:cBhvr>
                                        <p:cTn id="142" dur="1" fill="hold">
                                          <p:stCondLst>
                                            <p:cond delay="0"/>
                                          </p:stCondLst>
                                        </p:cTn>
                                        <p:tgtEl>
                                          <p:spTgt spid="22"/>
                                        </p:tgtEl>
                                        <p:attrNameLst>
                                          <p:attrName>style.visibility</p:attrName>
                                        </p:attrNameLst>
                                      </p:cBhvr>
                                      <p:to>
                                        <p:strVal val="visible"/>
                                      </p:to>
                                    </p:set>
                                    <p:animEffect transition="in" filter="fade">
                                      <p:cBhvr>
                                        <p:cTn id="143" dur="1000"/>
                                        <p:tgtEl>
                                          <p:spTgt spid="22"/>
                                        </p:tgtEl>
                                      </p:cBhvr>
                                    </p:animEffect>
                                    <p:anim calcmode="lin" valueType="num">
                                      <p:cBhvr>
                                        <p:cTn id="144" dur="1000" fill="hold"/>
                                        <p:tgtEl>
                                          <p:spTgt spid="22"/>
                                        </p:tgtEl>
                                        <p:attrNameLst>
                                          <p:attrName>ppt_x</p:attrName>
                                        </p:attrNameLst>
                                      </p:cBhvr>
                                      <p:tavLst>
                                        <p:tav tm="0">
                                          <p:val>
                                            <p:strVal val="#ppt_x"/>
                                          </p:val>
                                        </p:tav>
                                        <p:tav tm="100000">
                                          <p:val>
                                            <p:strVal val="#ppt_x"/>
                                          </p:val>
                                        </p:tav>
                                      </p:tavLst>
                                    </p:anim>
                                    <p:anim calcmode="lin" valueType="num">
                                      <p:cBhvr>
                                        <p:cTn id="145" dur="1000" fill="hold"/>
                                        <p:tgtEl>
                                          <p:spTgt spid="22"/>
                                        </p:tgtEl>
                                        <p:attrNameLst>
                                          <p:attrName>ppt_y</p:attrName>
                                        </p:attrNameLst>
                                      </p:cBhvr>
                                      <p:tavLst>
                                        <p:tav tm="0">
                                          <p:val>
                                            <p:strVal val="#ppt_y-.1"/>
                                          </p:val>
                                        </p:tav>
                                        <p:tav tm="100000">
                                          <p:val>
                                            <p:strVal val="#ppt_y"/>
                                          </p:val>
                                        </p:tav>
                                      </p:tavLst>
                                    </p:anim>
                                  </p:childTnLst>
                                </p:cTn>
                              </p:par>
                              <p:par>
                                <p:cTn id="146" presetID="17" presetClass="entr" presetSubtype="10" fill="hold" grpId="1" nodeType="withEffect">
                                  <p:stCondLst>
                                    <p:cond delay="500"/>
                                  </p:stCondLst>
                                  <p:childTnLst>
                                    <p:set>
                                      <p:cBhvr>
                                        <p:cTn id="147" dur="1" fill="hold">
                                          <p:stCondLst>
                                            <p:cond delay="0"/>
                                          </p:stCondLst>
                                        </p:cTn>
                                        <p:tgtEl>
                                          <p:spTgt spid="22"/>
                                        </p:tgtEl>
                                        <p:attrNameLst>
                                          <p:attrName>style.visibility</p:attrName>
                                        </p:attrNameLst>
                                      </p:cBhvr>
                                      <p:to>
                                        <p:strVal val="visible"/>
                                      </p:to>
                                    </p:set>
                                    <p:anim calcmode="lin" valueType="num">
                                      <p:cBhvr>
                                        <p:cTn id="148" dur="1000" fill="hold"/>
                                        <p:tgtEl>
                                          <p:spTgt spid="22"/>
                                        </p:tgtEl>
                                        <p:attrNameLst>
                                          <p:attrName>ppt_w</p:attrName>
                                        </p:attrNameLst>
                                      </p:cBhvr>
                                      <p:tavLst>
                                        <p:tav tm="0">
                                          <p:val>
                                            <p:fltVal val="0"/>
                                          </p:val>
                                        </p:tav>
                                        <p:tav tm="100000">
                                          <p:val>
                                            <p:strVal val="#ppt_w"/>
                                          </p:val>
                                        </p:tav>
                                      </p:tavLst>
                                    </p:anim>
                                    <p:anim calcmode="lin" valueType="num">
                                      <p:cBhvr>
                                        <p:cTn id="149" dur="1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50" fill="hold">
                      <p:stCondLst>
                        <p:cond delay="indefinite"/>
                      </p:stCondLst>
                      <p:childTnLst>
                        <p:par>
                          <p:cTn id="151" fill="hold">
                            <p:stCondLst>
                              <p:cond delay="0"/>
                            </p:stCondLst>
                            <p:childTnLst>
                              <p:par>
                                <p:cTn id="152" presetID="2" presetClass="entr" presetSubtype="8" fill="hold" grpId="0" nodeType="clickEffect">
                                  <p:stCondLst>
                                    <p:cond delay="0"/>
                                  </p:stCondLst>
                                  <p:childTnLst>
                                    <p:set>
                                      <p:cBhvr>
                                        <p:cTn id="153" dur="1" fill="hold">
                                          <p:stCondLst>
                                            <p:cond delay="0"/>
                                          </p:stCondLst>
                                        </p:cTn>
                                        <p:tgtEl>
                                          <p:spTgt spid="19"/>
                                        </p:tgtEl>
                                        <p:attrNameLst>
                                          <p:attrName>style.visibility</p:attrName>
                                        </p:attrNameLst>
                                      </p:cBhvr>
                                      <p:to>
                                        <p:strVal val="visible"/>
                                      </p:to>
                                    </p:set>
                                    <p:anim calcmode="lin" valueType="num">
                                      <p:cBhvr additive="base">
                                        <p:cTn id="154" dur="750" fill="hold"/>
                                        <p:tgtEl>
                                          <p:spTgt spid="19"/>
                                        </p:tgtEl>
                                        <p:attrNameLst>
                                          <p:attrName>ppt_x</p:attrName>
                                        </p:attrNameLst>
                                      </p:cBhvr>
                                      <p:tavLst>
                                        <p:tav tm="0">
                                          <p:val>
                                            <p:strVal val="0-#ppt_w/2"/>
                                          </p:val>
                                        </p:tav>
                                        <p:tav tm="100000">
                                          <p:val>
                                            <p:strVal val="#ppt_x"/>
                                          </p:val>
                                        </p:tav>
                                      </p:tavLst>
                                    </p:anim>
                                    <p:anim calcmode="lin" valueType="num">
                                      <p:cBhvr additive="base">
                                        <p:cTn id="155" dur="750" fill="hold"/>
                                        <p:tgtEl>
                                          <p:spTgt spid="19"/>
                                        </p:tgtEl>
                                        <p:attrNameLst>
                                          <p:attrName>ppt_y</p:attrName>
                                        </p:attrNameLst>
                                      </p:cBhvr>
                                      <p:tavLst>
                                        <p:tav tm="0">
                                          <p:val>
                                            <p:strVal val="#ppt_y"/>
                                          </p:val>
                                        </p:tav>
                                        <p:tav tm="100000">
                                          <p:val>
                                            <p:strVal val="#ppt_y"/>
                                          </p:val>
                                        </p:tav>
                                      </p:tavLst>
                                    </p:anim>
                                  </p:childTnLst>
                                </p:cTn>
                              </p:par>
                              <p:par>
                                <p:cTn id="156" presetID="2" presetClass="entr" presetSubtype="8" fill="hold" grpId="0" nodeType="withEffect">
                                  <p:stCondLst>
                                    <p:cond delay="500"/>
                                  </p:stCondLst>
                                  <p:childTnLst>
                                    <p:set>
                                      <p:cBhvr>
                                        <p:cTn id="157" dur="1" fill="hold">
                                          <p:stCondLst>
                                            <p:cond delay="0"/>
                                          </p:stCondLst>
                                        </p:cTn>
                                        <p:tgtEl>
                                          <p:spTgt spid="20"/>
                                        </p:tgtEl>
                                        <p:attrNameLst>
                                          <p:attrName>style.visibility</p:attrName>
                                        </p:attrNameLst>
                                      </p:cBhvr>
                                      <p:to>
                                        <p:strVal val="visible"/>
                                      </p:to>
                                    </p:set>
                                    <p:anim calcmode="lin" valueType="num">
                                      <p:cBhvr additive="base">
                                        <p:cTn id="158" dur="600" fill="hold"/>
                                        <p:tgtEl>
                                          <p:spTgt spid="20"/>
                                        </p:tgtEl>
                                        <p:attrNameLst>
                                          <p:attrName>ppt_x</p:attrName>
                                        </p:attrNameLst>
                                      </p:cBhvr>
                                      <p:tavLst>
                                        <p:tav tm="0">
                                          <p:val>
                                            <p:strVal val="0-#ppt_w/2"/>
                                          </p:val>
                                        </p:tav>
                                        <p:tav tm="100000">
                                          <p:val>
                                            <p:strVal val="#ppt_x"/>
                                          </p:val>
                                        </p:tav>
                                      </p:tavLst>
                                    </p:anim>
                                    <p:anim calcmode="lin" valueType="num">
                                      <p:cBhvr additive="base">
                                        <p:cTn id="159" dur="600" fill="hold"/>
                                        <p:tgtEl>
                                          <p:spTgt spid="20"/>
                                        </p:tgtEl>
                                        <p:attrNameLst>
                                          <p:attrName>ppt_y</p:attrName>
                                        </p:attrNameLst>
                                      </p:cBhvr>
                                      <p:tavLst>
                                        <p:tav tm="0">
                                          <p:val>
                                            <p:strVal val="#ppt_y"/>
                                          </p:val>
                                        </p:tav>
                                        <p:tav tm="100000">
                                          <p:val>
                                            <p:strVal val="#ppt_y"/>
                                          </p:val>
                                        </p:tav>
                                      </p:tavLst>
                                    </p:anim>
                                  </p:childTnLst>
                                </p:cTn>
                              </p:par>
                              <p:par>
                                <p:cTn id="160" presetID="2" presetClass="entr" presetSubtype="8" fill="hold" grpId="0" nodeType="withEffect">
                                  <p:stCondLst>
                                    <p:cond delay="1000"/>
                                  </p:stCondLst>
                                  <p:childTnLst>
                                    <p:set>
                                      <p:cBhvr>
                                        <p:cTn id="161" dur="1" fill="hold">
                                          <p:stCondLst>
                                            <p:cond delay="0"/>
                                          </p:stCondLst>
                                        </p:cTn>
                                        <p:tgtEl>
                                          <p:spTgt spid="21"/>
                                        </p:tgtEl>
                                        <p:attrNameLst>
                                          <p:attrName>style.visibility</p:attrName>
                                        </p:attrNameLst>
                                      </p:cBhvr>
                                      <p:to>
                                        <p:strVal val="visible"/>
                                      </p:to>
                                    </p:set>
                                    <p:anim calcmode="lin" valueType="num">
                                      <p:cBhvr additive="base">
                                        <p:cTn id="162" dur="500" fill="hold"/>
                                        <p:tgtEl>
                                          <p:spTgt spid="21"/>
                                        </p:tgtEl>
                                        <p:attrNameLst>
                                          <p:attrName>ppt_x</p:attrName>
                                        </p:attrNameLst>
                                      </p:cBhvr>
                                      <p:tavLst>
                                        <p:tav tm="0">
                                          <p:val>
                                            <p:strVal val="0-#ppt_w/2"/>
                                          </p:val>
                                        </p:tav>
                                        <p:tav tm="100000">
                                          <p:val>
                                            <p:strVal val="#ppt_x"/>
                                          </p:val>
                                        </p:tav>
                                      </p:tavLst>
                                    </p:anim>
                                    <p:anim calcmode="lin" valueType="num">
                                      <p:cBhvr additive="base">
                                        <p:cTn id="163"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74" grpId="0"/>
      <p:bldP spid="3074" grpId="1"/>
      <p:bldP spid="2" grpId="1"/>
      <p:bldP spid="3" grpId="0"/>
      <p:bldP spid="3"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4" grpId="0"/>
      <p:bldP spid="14" grpId="2"/>
      <p:bldP spid="15" grpId="0"/>
      <p:bldP spid="16" grpId="0"/>
      <p:bldP spid="22" grpId="0"/>
      <p:bldP spid="22" grpId="1"/>
      <p:bldP spid="17" grpId="0"/>
      <p:bldP spid="17" grpId="2"/>
      <p:bldP spid="18" grpId="0"/>
      <p:bldP spid="18" grpId="1"/>
      <p:bldP spid="19" grpId="0"/>
      <p:bldP spid="20" grpId="0"/>
      <p:bldP spid="21"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747"/>
          <a:stretch/>
        </p:blipFill>
        <p:spPr>
          <a:xfrm>
            <a:off x="-1" y="1"/>
            <a:ext cx="9144001" cy="6881149"/>
          </a:xfrm>
          <a:prstGeom prst="rect">
            <a:avLst/>
          </a:prstGeom>
        </p:spPr>
      </p:pic>
      <p:sp>
        <p:nvSpPr>
          <p:cNvPr id="4" name="Rectangle 4">
            <a:extLst>
              <a:ext uri="{FF2B5EF4-FFF2-40B4-BE49-F238E27FC236}">
                <a16:creationId xmlns:a16="http://schemas.microsoft.com/office/drawing/2014/main" id="{CD3F796E-4A95-2A69-257C-7163B51C2729}"/>
              </a:ext>
            </a:extLst>
          </p:cNvPr>
          <p:cNvSpPr>
            <a:spLocks noChangeArrowheads="1"/>
          </p:cNvSpPr>
          <p:nvPr/>
        </p:nvSpPr>
        <p:spPr bwMode="auto">
          <a:xfrm>
            <a:off x="2880952" y="4309797"/>
            <a:ext cx="3308385" cy="994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w="11430">
                  <a:noFill/>
                </a:ln>
                <a:solidFill>
                  <a:srgbClr val="0083E6"/>
                </a:solidFill>
                <a:effectLst>
                  <a:outerShdw blurRad="80000" dist="40000" dir="5040000" algn="tl">
                    <a:srgbClr val="000000">
                      <a:alpha val="30000"/>
                    </a:srgbClr>
                  </a:outerShdw>
                </a:effectLst>
                <a:uLnTx/>
                <a:uFillTx/>
                <a:latin typeface="Aharoni" panose="02010803020104030203" pitchFamily="2" charset="-79"/>
                <a:cs typeface="Aharoni" panose="02010803020104030203" pitchFamily="2" charset="-79"/>
              </a:rPr>
              <a:t>WORD</a:t>
            </a:r>
            <a:endParaRPr kumimoji="0" lang="en-US" sz="4800" b="1" i="1" u="none" strike="noStrike" kern="1200" cap="none" spc="0" normalizeH="0" baseline="0" noProof="0" dirty="0">
              <a:ln w="11430">
                <a:noFill/>
              </a:ln>
              <a:solidFill>
                <a:srgbClr val="0083E6"/>
              </a:solidFill>
              <a:effectLst>
                <a:outerShdw blurRad="80000" dist="40000" dir="5040000" algn="tl">
                  <a:srgbClr val="000000">
                    <a:alpha val="30000"/>
                  </a:srgbClr>
                </a:outerShdw>
              </a:effectLst>
              <a:uLnTx/>
              <a:uFillTx/>
              <a:latin typeface="Aharoni" panose="02010803020104030203" pitchFamily="2" charset="-79"/>
              <a:cs typeface="Aharoni" panose="02010803020104030203" pitchFamily="2" charset="-79"/>
            </a:endParaRPr>
          </a:p>
        </p:txBody>
      </p:sp>
      <p:sp>
        <p:nvSpPr>
          <p:cNvPr id="19" name="!!Life4">
            <a:extLst>
              <a:ext uri="{FF2B5EF4-FFF2-40B4-BE49-F238E27FC236}">
                <a16:creationId xmlns:a16="http://schemas.microsoft.com/office/drawing/2014/main" id="{E33E9A3D-F974-D3D5-8084-F186C64B440D}"/>
              </a:ext>
            </a:extLst>
          </p:cNvPr>
          <p:cNvSpPr txBox="1">
            <a:spLocks noChangeArrowheads="1"/>
          </p:cNvSpPr>
          <p:nvPr/>
        </p:nvSpPr>
        <p:spPr bwMode="auto">
          <a:xfrm>
            <a:off x="3949148" y="4376058"/>
            <a:ext cx="1341309" cy="789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life</a:t>
            </a:r>
          </a:p>
        </p:txBody>
      </p:sp>
      <p:sp>
        <p:nvSpPr>
          <p:cNvPr id="20" name="!!Life3">
            <a:extLst>
              <a:ext uri="{FF2B5EF4-FFF2-40B4-BE49-F238E27FC236}">
                <a16:creationId xmlns:a16="http://schemas.microsoft.com/office/drawing/2014/main" id="{1F2454F8-135D-3BDE-5BA9-788D7711E3F6}"/>
              </a:ext>
            </a:extLst>
          </p:cNvPr>
          <p:cNvSpPr txBox="1">
            <a:spLocks noChangeArrowheads="1"/>
          </p:cNvSpPr>
          <p:nvPr/>
        </p:nvSpPr>
        <p:spPr bwMode="auto">
          <a:xfrm>
            <a:off x="3949148" y="4376058"/>
            <a:ext cx="1341309" cy="789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life</a:t>
            </a:r>
          </a:p>
        </p:txBody>
      </p:sp>
      <p:sp>
        <p:nvSpPr>
          <p:cNvPr id="21" name="!!Life2">
            <a:extLst>
              <a:ext uri="{FF2B5EF4-FFF2-40B4-BE49-F238E27FC236}">
                <a16:creationId xmlns:a16="http://schemas.microsoft.com/office/drawing/2014/main" id="{EDB85A15-1BEE-ED6E-5C2E-D2484B20558C}"/>
              </a:ext>
            </a:extLst>
          </p:cNvPr>
          <p:cNvSpPr txBox="1">
            <a:spLocks noChangeArrowheads="1"/>
          </p:cNvSpPr>
          <p:nvPr/>
        </p:nvSpPr>
        <p:spPr bwMode="auto">
          <a:xfrm>
            <a:off x="3949148" y="4376058"/>
            <a:ext cx="1341309" cy="789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life</a:t>
            </a:r>
          </a:p>
        </p:txBody>
      </p:sp>
      <p:sp>
        <p:nvSpPr>
          <p:cNvPr id="22" name="!!Life1">
            <a:extLst>
              <a:ext uri="{FF2B5EF4-FFF2-40B4-BE49-F238E27FC236}">
                <a16:creationId xmlns:a16="http://schemas.microsoft.com/office/drawing/2014/main" id="{45A0C509-9DC4-D885-DEFA-7B189158EAFC}"/>
              </a:ext>
            </a:extLst>
          </p:cNvPr>
          <p:cNvSpPr txBox="1">
            <a:spLocks noChangeArrowheads="1"/>
          </p:cNvSpPr>
          <p:nvPr/>
        </p:nvSpPr>
        <p:spPr bwMode="auto">
          <a:xfrm>
            <a:off x="3949148" y="4376058"/>
            <a:ext cx="1341309" cy="789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life</a:t>
            </a:r>
          </a:p>
        </p:txBody>
      </p:sp>
      <p:sp>
        <p:nvSpPr>
          <p:cNvPr id="23" name="!!Life5">
            <a:extLst>
              <a:ext uri="{FF2B5EF4-FFF2-40B4-BE49-F238E27FC236}">
                <a16:creationId xmlns:a16="http://schemas.microsoft.com/office/drawing/2014/main" id="{B5B9E99E-9F6E-AE62-9FDF-EAD8309EC20E}"/>
              </a:ext>
            </a:extLst>
          </p:cNvPr>
          <p:cNvSpPr txBox="1">
            <a:spLocks noChangeArrowheads="1"/>
          </p:cNvSpPr>
          <p:nvPr/>
        </p:nvSpPr>
        <p:spPr bwMode="auto">
          <a:xfrm>
            <a:off x="3952432" y="4381499"/>
            <a:ext cx="1341309" cy="775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life</a:t>
            </a:r>
          </a:p>
        </p:txBody>
      </p:sp>
      <p:sp>
        <p:nvSpPr>
          <p:cNvPr id="2" name="Rectangle 24">
            <a:extLst>
              <a:ext uri="{FF2B5EF4-FFF2-40B4-BE49-F238E27FC236}">
                <a16:creationId xmlns:a16="http://schemas.microsoft.com/office/drawing/2014/main" id="{6756B75A-E018-239B-31AE-D99A658BD79B}"/>
              </a:ext>
            </a:extLst>
          </p:cNvPr>
          <p:cNvSpPr/>
          <p:nvPr/>
        </p:nvSpPr>
        <p:spPr>
          <a:xfrm>
            <a:off x="1907540" y="3426460"/>
            <a:ext cx="139700" cy="167640"/>
          </a:xfrm>
          <a:prstGeom prst="rect">
            <a:avLst/>
          </a:prstGeom>
          <a:solidFill>
            <a:srgbClr val="FFC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7790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0" presetClass="exit" presetSubtype="0" fill="hold" grpId="1" nodeType="withEffect">
                                  <p:stCondLst>
                                    <p:cond delay="500"/>
                                  </p:stCondLst>
                                  <p:childTnLst>
                                    <p:set>
                                      <p:cBhvr>
                                        <p:cTn id="10" dur="1" fill="hold">
                                          <p:stCondLst>
                                            <p:cond delay="999"/>
                                          </p:stCondLst>
                                        </p:cTn>
                                        <p:tgtEl>
                                          <p:spTgt spid="4"/>
                                        </p:tgtEl>
                                        <p:attrNameLst>
                                          <p:attrName>style.visibility</p:attrName>
                                        </p:attrNameLst>
                                      </p:cBhvr>
                                      <p:to>
                                        <p:strVal val="hidden"/>
                                      </p:to>
                                    </p:set>
                                    <p:animEffect transition="out" filter="dissolve">
                                      <p:cBhvr>
                                        <p:cTn id="11" dur="1000">
                                          <p:stCondLst>
                                            <p:cond delay="0"/>
                                          </p:stCondLst>
                                        </p:cTn>
                                        <p:tgtEl>
                                          <p:spTgt spid="4"/>
                                        </p:tgtEl>
                                      </p:cBhvr>
                                    </p:animEffect>
                                    <p:anim to="" calcmode="lin" valueType="num">
                                      <p:cBhvr>
                                        <p:cTn id="12"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13"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DD98080-A3BF-BB5A-D721-1957D0224595}"/>
              </a:ext>
            </a:extLst>
          </p:cNvPr>
          <p:cNvPicPr>
            <a:picLocks noChangeAspect="1"/>
          </p:cNvPicPr>
          <p:nvPr/>
        </p:nvPicPr>
        <p:blipFill rotWithShape="1">
          <a:blip r:embed="rId2">
            <a:extLst>
              <a:ext uri="{28A0092B-C50C-407E-A947-70E740481C1C}">
                <a14:useLocalDpi xmlns:a14="http://schemas.microsoft.com/office/drawing/2010/main" val="0"/>
              </a:ext>
            </a:extLst>
          </a:blip>
          <a:srcRect l="12967"/>
          <a:stretch/>
        </p:blipFill>
        <p:spPr>
          <a:xfrm>
            <a:off x="0" y="0"/>
            <a:ext cx="9144000" cy="6858000"/>
          </a:xfrm>
          <a:prstGeom prst="rect">
            <a:avLst/>
          </a:prstGeom>
        </p:spPr>
      </p:pic>
      <p:pic>
        <p:nvPicPr>
          <p:cNvPr id="3" name="Picture 5">
            <a:extLst>
              <a:ext uri="{FF2B5EF4-FFF2-40B4-BE49-F238E27FC236}">
                <a16:creationId xmlns:a16="http://schemas.microsoft.com/office/drawing/2014/main" id="{1E235B45-CC0F-83E0-D150-44EF920A52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18">
            <a:extLst>
              <a:ext uri="{FF2B5EF4-FFF2-40B4-BE49-F238E27FC236}">
                <a16:creationId xmlns:a16="http://schemas.microsoft.com/office/drawing/2014/main" id="{D1F16BC9-87B6-F26B-0088-477DCECCA27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338"/>
          <a:stretch/>
        </p:blipFill>
        <p:spPr>
          <a:xfrm>
            <a:off x="-1" y="0"/>
            <a:ext cx="9144001" cy="6858000"/>
          </a:xfrm>
          <a:prstGeom prst="rect">
            <a:avLst/>
          </a:prstGeom>
        </p:spPr>
      </p:pic>
      <p:pic>
        <p:nvPicPr>
          <p:cNvPr id="5" name="Picture 7">
            <a:extLst>
              <a:ext uri="{FF2B5EF4-FFF2-40B4-BE49-F238E27FC236}">
                <a16:creationId xmlns:a16="http://schemas.microsoft.com/office/drawing/2014/main" id="{A19078A2-DC34-92C3-0513-B80D5EEEFF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9">
            <a:extLst>
              <a:ext uri="{FF2B5EF4-FFF2-40B4-BE49-F238E27FC236}">
                <a16:creationId xmlns:a16="http://schemas.microsoft.com/office/drawing/2014/main" id="{A61B7586-9CD8-1CA1-87CB-435BA44224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7">
            <a:extLst>
              <a:ext uri="{FF2B5EF4-FFF2-40B4-BE49-F238E27FC236}">
                <a16:creationId xmlns:a16="http://schemas.microsoft.com/office/drawing/2014/main" id="{E66D16FE-BBB6-2115-EA82-BFB730D93C6E}"/>
              </a:ext>
            </a:extLst>
          </p:cNvPr>
          <p:cNvPicPr>
            <a:picLocks noChangeAspect="1"/>
          </p:cNvPicPr>
          <p:nvPr/>
        </p:nvPicPr>
        <p:blipFill rotWithShape="1">
          <a:blip r:embed="rId8">
            <a:extLst>
              <a:ext uri="{28A0092B-C50C-407E-A947-70E740481C1C}">
                <a14:useLocalDpi xmlns:a14="http://schemas.microsoft.com/office/drawing/2010/main" val="0"/>
              </a:ext>
            </a:extLst>
          </a:blip>
          <a:srcRect l="945" t="2256" r="1076" b="2254"/>
          <a:stretch/>
        </p:blipFill>
        <p:spPr>
          <a:xfrm>
            <a:off x="0" y="0"/>
            <a:ext cx="9144000" cy="6858000"/>
          </a:xfrm>
          <a:prstGeom prst="rect">
            <a:avLst/>
          </a:prstGeom>
        </p:spPr>
      </p:pic>
      <p:pic>
        <p:nvPicPr>
          <p:cNvPr id="8" name="Picture 4">
            <a:extLst>
              <a:ext uri="{FF2B5EF4-FFF2-40B4-BE49-F238E27FC236}">
                <a16:creationId xmlns:a16="http://schemas.microsoft.com/office/drawing/2014/main" id="{637033AB-B287-7282-AD15-45EBC95A5D63}"/>
              </a:ext>
            </a:extLst>
          </p:cNvPr>
          <p:cNvPicPr>
            <a:picLocks noChangeAspect="1"/>
          </p:cNvPicPr>
          <p:nvPr/>
        </p:nvPicPr>
        <p:blipFill rotWithShape="1">
          <a:blip r:embed="rId9">
            <a:extLst>
              <a:ext uri="{28A0092B-C50C-407E-A947-70E740481C1C}">
                <a14:useLocalDpi xmlns:a14="http://schemas.microsoft.com/office/drawing/2010/main" val="0"/>
              </a:ext>
            </a:extLst>
          </a:blip>
          <a:srcRect l="15167" r="15167"/>
          <a:stretch/>
        </p:blipFill>
        <p:spPr>
          <a:xfrm>
            <a:off x="0" y="0"/>
            <a:ext cx="9144000" cy="6858000"/>
          </a:xfrm>
          <a:prstGeom prst="rect">
            <a:avLst/>
          </a:prstGeom>
        </p:spPr>
      </p:pic>
      <p:pic>
        <p:nvPicPr>
          <p:cNvPr id="10" name="Picture 2">
            <a:extLst>
              <a:ext uri="{FF2B5EF4-FFF2-40B4-BE49-F238E27FC236}">
                <a16:creationId xmlns:a16="http://schemas.microsoft.com/office/drawing/2014/main" id="{6FD749F5-DDC5-A41F-45DF-1D9C8C804F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01029"/>
            <a:ext cx="9144000" cy="6858000"/>
          </a:xfrm>
          <a:prstGeom prst="rect">
            <a:avLst/>
          </a:prstGeom>
        </p:spPr>
      </p:pic>
      <p:pic>
        <p:nvPicPr>
          <p:cNvPr id="9" name="Picture 2">
            <a:extLst>
              <a:ext uri="{FF2B5EF4-FFF2-40B4-BE49-F238E27FC236}">
                <a16:creationId xmlns:a16="http://schemas.microsoft.com/office/drawing/2014/main" id="{C68BD158-FB0A-DE7B-8556-949F2B6F53C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1" cy="6868633"/>
          </a:xfrm>
          <a:prstGeom prst="rect">
            <a:avLst/>
          </a:prstGeom>
        </p:spPr>
      </p:pic>
      <p:sp>
        <p:nvSpPr>
          <p:cNvPr id="11" name="Final">
            <a:extLst>
              <a:ext uri="{FF2B5EF4-FFF2-40B4-BE49-F238E27FC236}">
                <a16:creationId xmlns:a16="http://schemas.microsoft.com/office/drawing/2014/main" id="{238FBEED-7BED-507D-DFF3-E09A65448DE5}"/>
              </a:ext>
            </a:extLst>
          </p:cNvPr>
          <p:cNvSpPr txBox="1">
            <a:spLocks noChangeArrowheads="1"/>
          </p:cNvSpPr>
          <p:nvPr/>
        </p:nvSpPr>
        <p:spPr>
          <a:xfrm>
            <a:off x="113761" y="785612"/>
            <a:ext cx="8914327" cy="5267464"/>
          </a:xfrm>
          <a:prstGeom prst="rect">
            <a:avLst/>
          </a:prstGeom>
        </p:spPr>
        <p:txBody>
          <a:bodyPr vert="horz" lIns="91440" tIns="45720" rIns="91440" bIns="45720" rtlCol="0" anchor="ctr">
            <a:normAutofit fontScale="90000" lnSpcReduction="20000"/>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endPar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glorify your Father in heaven</a:t>
            </a:r>
          </a:p>
          <a:p>
            <a:pPr fontAlgn="auto">
              <a:spcAft>
                <a:spcPts val="0"/>
              </a:spcAft>
            </a:pPr>
            <a:endPar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endPar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endPar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gives light to all who are in the house</a:t>
            </a:r>
          </a:p>
          <a:p>
            <a:pPr fontAlgn="auto">
              <a:spcAft>
                <a:spcPts val="0"/>
              </a:spcAft>
            </a:pPr>
            <a:endPar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r>
              <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p>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your light so shine before men </a:t>
            </a:r>
          </a:p>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see your good works</a:t>
            </a:r>
          </a:p>
          <a:p>
            <a:pPr fontAlgn="auto">
              <a:spcAft>
                <a:spcPts val="0"/>
              </a:spcAft>
            </a:pPr>
            <a:endPar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Main">
            <a:extLst>
              <a:ext uri="{FF2B5EF4-FFF2-40B4-BE49-F238E27FC236}">
                <a16:creationId xmlns:a16="http://schemas.microsoft.com/office/drawing/2014/main" id="{BE721B72-DB1C-3101-F5A4-D64A54290314}"/>
              </a:ext>
            </a:extLst>
          </p:cNvPr>
          <p:cNvSpPr>
            <a:spLocks noGrp="1" noChangeArrowheads="1"/>
          </p:cNvSpPr>
          <p:nvPr>
            <p:ph type="title"/>
          </p:nvPr>
        </p:nvSpPr>
        <p:spPr>
          <a:xfrm>
            <a:off x="457200" y="274638"/>
            <a:ext cx="8229600" cy="6278562"/>
          </a:xfrm>
        </p:spPr>
        <p:txBody>
          <a:bodyPr>
            <a:normAutofit fontScale="90000"/>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are the light of the world. A city that is set on a hill cannot be hidden.</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Nor do they light a lamp and put it under a basket, but on a lampstand, and it gives light to all who are in the house. Let your light so shine before men, that they may see your good works and glorify your Father in heaven."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5:14-16</a:t>
            </a:r>
          </a:p>
        </p:txBody>
      </p:sp>
      <p:sp>
        <p:nvSpPr>
          <p:cNvPr id="13" name="Arrow: Bent-Up 9">
            <a:extLst>
              <a:ext uri="{FF2B5EF4-FFF2-40B4-BE49-F238E27FC236}">
                <a16:creationId xmlns:a16="http://schemas.microsoft.com/office/drawing/2014/main" id="{CF4919ED-C058-801E-78D4-2140C86648C3}"/>
              </a:ext>
            </a:extLst>
          </p:cNvPr>
          <p:cNvSpPr/>
          <p:nvPr/>
        </p:nvSpPr>
        <p:spPr>
          <a:xfrm rot="5400000" flipV="1">
            <a:off x="6816709" y="5812795"/>
            <a:ext cx="507229" cy="332892"/>
          </a:xfrm>
          <a:prstGeom prst="bentUpArrow">
            <a:avLst>
              <a:gd name="adj1" fmla="val 25000"/>
              <a:gd name="adj2" fmla="val 32031"/>
              <a:gd name="adj3" fmla="val 35156"/>
            </a:avLst>
          </a:prstGeom>
          <a:solidFill>
            <a:srgbClr val="7030A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Arial"/>
              <a:ea typeface="+mn-ea"/>
              <a:cs typeface="+mn-cs"/>
            </a:endParaRPr>
          </a:p>
        </p:txBody>
      </p:sp>
      <p:sp>
        <p:nvSpPr>
          <p:cNvPr id="14" name="Rectangle 2">
            <a:extLst>
              <a:ext uri="{FF2B5EF4-FFF2-40B4-BE49-F238E27FC236}">
                <a16:creationId xmlns:a16="http://schemas.microsoft.com/office/drawing/2014/main" id="{B7DF8B54-D622-2503-F3EB-2AF0EA81CF78}"/>
              </a:ext>
            </a:extLst>
          </p:cNvPr>
          <p:cNvSpPr txBox="1">
            <a:spLocks noChangeArrowheads="1"/>
          </p:cNvSpPr>
          <p:nvPr/>
        </p:nvSpPr>
        <p:spPr bwMode="auto">
          <a:xfrm>
            <a:off x="3286125" y="4840585"/>
            <a:ext cx="4872372" cy="81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glorify your Father</a:t>
            </a:r>
            <a:r>
              <a:rPr kumimoji="0" lang="en-US" altLang="en-US" sz="4000" b="1" i="0" u="none" strike="noStrike" kern="1200" cap="none" spc="0" normalizeH="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 in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18E3C912-C7EF-5D67-214E-50E9530698EE}"/>
              </a:ext>
            </a:extLst>
          </p:cNvPr>
          <p:cNvSpPr txBox="1">
            <a:spLocks noChangeArrowheads="1"/>
          </p:cNvSpPr>
          <p:nvPr/>
        </p:nvSpPr>
        <p:spPr bwMode="auto">
          <a:xfrm>
            <a:off x="1777160" y="5451627"/>
            <a:ext cx="2047128"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heaven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DF9C3E04-4565-5A07-E86A-C166E01050DE}"/>
              </a:ext>
            </a:extLst>
          </p:cNvPr>
          <p:cNvSpPr txBox="1">
            <a:spLocks noChangeArrowheads="1"/>
          </p:cNvSpPr>
          <p:nvPr/>
        </p:nvSpPr>
        <p:spPr bwMode="auto">
          <a:xfrm>
            <a:off x="1728788" y="3013194"/>
            <a:ext cx="7011741" cy="8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gives light to all who are in the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0E003817-FE98-E1AC-6692-668E6DFDDEFA}"/>
              </a:ext>
            </a:extLst>
          </p:cNvPr>
          <p:cNvSpPr txBox="1">
            <a:spLocks noChangeArrowheads="1"/>
          </p:cNvSpPr>
          <p:nvPr/>
        </p:nvSpPr>
        <p:spPr bwMode="auto">
          <a:xfrm>
            <a:off x="481013" y="3598070"/>
            <a:ext cx="1824306" cy="849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house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21D0A007-1C76-BA10-3C11-6D0DBB0146A1}"/>
              </a:ext>
            </a:extLst>
          </p:cNvPr>
          <p:cNvSpPr txBox="1">
            <a:spLocks noChangeArrowheads="1"/>
          </p:cNvSpPr>
          <p:nvPr/>
        </p:nvSpPr>
        <p:spPr bwMode="auto">
          <a:xfrm>
            <a:off x="2019300" y="3618065"/>
            <a:ext cx="6636275" cy="811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Let your light so shine before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4B569CEA-E576-223E-E1E8-687A40EF985D}"/>
              </a:ext>
            </a:extLst>
          </p:cNvPr>
          <p:cNvSpPr txBox="1">
            <a:spLocks noChangeArrowheads="1"/>
          </p:cNvSpPr>
          <p:nvPr/>
        </p:nvSpPr>
        <p:spPr bwMode="auto">
          <a:xfrm>
            <a:off x="719139" y="4231924"/>
            <a:ext cx="144658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men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B319A302-0013-880F-4ED0-585B1AA48CB7}"/>
              </a:ext>
            </a:extLst>
          </p:cNvPr>
          <p:cNvSpPr txBox="1">
            <a:spLocks noChangeArrowheads="1"/>
          </p:cNvSpPr>
          <p:nvPr/>
        </p:nvSpPr>
        <p:spPr bwMode="auto">
          <a:xfrm>
            <a:off x="4798219" y="4233863"/>
            <a:ext cx="3794062" cy="805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see your good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8A5A00FC-21C6-8616-D0CE-0BD62B7559F4}"/>
              </a:ext>
            </a:extLst>
          </p:cNvPr>
          <p:cNvSpPr txBox="1">
            <a:spLocks noChangeArrowheads="1"/>
          </p:cNvSpPr>
          <p:nvPr/>
        </p:nvSpPr>
        <p:spPr bwMode="auto">
          <a:xfrm>
            <a:off x="992521" y="4831556"/>
            <a:ext cx="1724921" cy="826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works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7" name="Rectangle 2">
            <a:extLst>
              <a:ext uri="{FF2B5EF4-FFF2-40B4-BE49-F238E27FC236}">
                <a16:creationId xmlns:a16="http://schemas.microsoft.com/office/drawing/2014/main" id="{1B257D9C-117E-119B-BBB6-6339715093C9}"/>
              </a:ext>
            </a:extLst>
          </p:cNvPr>
          <p:cNvSpPr txBox="1">
            <a:spLocks noChangeArrowheads="1"/>
          </p:cNvSpPr>
          <p:nvPr/>
        </p:nvSpPr>
        <p:spPr bwMode="auto">
          <a:xfrm>
            <a:off x="5717284" y="3089047"/>
            <a:ext cx="2952486" cy="694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the house</a:t>
            </a:r>
            <a:endParaRPr kumimoji="0" lang="en-US" altLang="en-US" sz="4000" b="1" i="1" u="none" strike="noStrike" kern="0" cap="none" spc="0" normalizeH="0" baseline="0" noProof="0" dirty="0">
              <a:ln w="3175"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0844599C-25E6-F2EB-43EC-10EA26F5E28C}"/>
              </a:ext>
            </a:extLst>
          </p:cNvPr>
          <p:cNvSpPr txBox="1">
            <a:spLocks noChangeArrowheads="1"/>
          </p:cNvSpPr>
          <p:nvPr/>
        </p:nvSpPr>
        <p:spPr bwMode="auto">
          <a:xfrm>
            <a:off x="5787545" y="2174490"/>
            <a:ext cx="2743138" cy="1258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prstMaterial="plastic">
              <a:bevelT w="38100" h="1143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w="17780" cmpd="sng">
                  <a:solidFill>
                    <a:srgbClr val="FFFFFF"/>
                  </a:solidFill>
                  <a:prstDash val="solid"/>
                  <a:miter lim="800000"/>
                </a:ln>
                <a:solidFill>
                  <a:srgbClr val="7030A0"/>
                </a:solidFill>
                <a:effectLst>
                  <a:glow rad="63500">
                    <a:srgbClr val="CC9900">
                      <a:alpha val="40000"/>
                    </a:srgbClr>
                  </a:glow>
                  <a:outerShdw blurRad="101600" algn="tl" rotWithShape="0">
                    <a:srgbClr val="000000">
                      <a:alpha val="80000"/>
                    </a:srgbClr>
                  </a:outerShdw>
                </a:effectLst>
                <a:uLnTx/>
                <a:uFillTx/>
                <a:latin typeface="BlackChancery" pitchFamily="2" charset="0"/>
                <a:cs typeface="Calibri" panose="020F0502020204030204" pitchFamily="34" charset="0"/>
              </a:rPr>
              <a:t>of God</a:t>
            </a:r>
            <a:endParaRPr kumimoji="0" lang="en-US" altLang="en-US" sz="6600" b="1" i="1" u="none" strike="noStrike" kern="0" cap="none" spc="0" normalizeH="0" baseline="0" noProof="0" dirty="0">
              <a:ln w="17780" cmpd="sng">
                <a:solidFill>
                  <a:srgbClr val="FFFFFF"/>
                </a:solidFill>
                <a:prstDash val="solid"/>
                <a:miter lim="800000"/>
              </a:ln>
              <a:solidFill>
                <a:srgbClr val="7030A0"/>
              </a:solidFill>
              <a:effectLst>
                <a:glow rad="63500">
                  <a:srgbClr val="CC9900">
                    <a:alpha val="40000"/>
                  </a:srgbClr>
                </a:glow>
                <a:outerShdw blurRad="101600" algn="tl" rotWithShape="0">
                  <a:srgbClr val="000000">
                    <a:alpha val="80000"/>
                  </a:srgbClr>
                </a:outerShdw>
              </a:effectLst>
              <a:uLnTx/>
              <a:uFillTx/>
              <a:latin typeface="BlackChancery" pitchFamily="2" charset="0"/>
            </a:endParaRPr>
          </a:p>
        </p:txBody>
      </p:sp>
      <p:sp>
        <p:nvSpPr>
          <p:cNvPr id="23" name="Title 1">
            <a:extLst>
              <a:ext uri="{FF2B5EF4-FFF2-40B4-BE49-F238E27FC236}">
                <a16:creationId xmlns:a16="http://schemas.microsoft.com/office/drawing/2014/main" id="{63CFD702-94A6-770C-6D88-084259BB09C3}"/>
              </a:ext>
            </a:extLst>
          </p:cNvPr>
          <p:cNvSpPr txBox="1">
            <a:spLocks/>
          </p:cNvSpPr>
          <p:nvPr/>
        </p:nvSpPr>
        <p:spPr>
          <a:xfrm>
            <a:off x="829541" y="4585716"/>
            <a:ext cx="493159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4" name="Rectangle 2">
            <a:extLst>
              <a:ext uri="{FF2B5EF4-FFF2-40B4-BE49-F238E27FC236}">
                <a16:creationId xmlns:a16="http://schemas.microsoft.com/office/drawing/2014/main" id="{6150AEC1-2038-7FBA-F561-6F2E8FC18126}"/>
              </a:ext>
            </a:extLst>
          </p:cNvPr>
          <p:cNvSpPr txBox="1">
            <a:spLocks noChangeArrowheads="1"/>
          </p:cNvSpPr>
          <p:nvPr/>
        </p:nvSpPr>
        <p:spPr bwMode="auto">
          <a:xfrm>
            <a:off x="644935" y="4526680"/>
            <a:ext cx="5291191" cy="741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Let your light so shine</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5" name="Rectangle 2">
            <a:extLst>
              <a:ext uri="{FF2B5EF4-FFF2-40B4-BE49-F238E27FC236}">
                <a16:creationId xmlns:a16="http://schemas.microsoft.com/office/drawing/2014/main" id="{75231CBD-B276-5D1D-7357-BEEAD2CF573A}"/>
              </a:ext>
            </a:extLst>
          </p:cNvPr>
          <p:cNvSpPr txBox="1">
            <a:spLocks noChangeArrowheads="1"/>
          </p:cNvSpPr>
          <p:nvPr/>
        </p:nvSpPr>
        <p:spPr bwMode="auto">
          <a:xfrm>
            <a:off x="101601" y="5698327"/>
            <a:ext cx="709930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w="17780" cmpd="sng">
                  <a:solidFill>
                    <a:srgbClr val="FFFFFF"/>
                  </a:solidFill>
                  <a:prstDash val="solid"/>
                  <a:miter lim="800000"/>
                </a:ln>
                <a:solidFill>
                  <a:srgbClr val="7030A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Eph 2:10 </a:t>
            </a:r>
            <a:r>
              <a:rPr kumimoji="0" lang="en-US" altLang="en-US" sz="2800" b="1" i="0" u="none" strike="noStrike" kern="1200" cap="none" spc="0" normalizeH="0" baseline="0" noProof="0" dirty="0">
                <a:ln w="17780" cmpd="sng">
                  <a:solidFill>
                    <a:srgbClr val="FFFFFF"/>
                  </a:solidFill>
                  <a:prstDash val="solid"/>
                  <a:miter lim="800000"/>
                </a:ln>
                <a:solidFill>
                  <a:srgbClr val="7030A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 Created in Christ for good works</a:t>
            </a:r>
            <a:endParaRPr kumimoji="0" lang="en-US" altLang="en-US" sz="2400" b="1" i="1" u="none" strike="noStrike" kern="0" cap="none" spc="0" normalizeH="0" baseline="0" noProof="0" dirty="0">
              <a:ln w="17780" cmpd="sng">
                <a:solidFill>
                  <a:srgbClr val="FFFFFF"/>
                </a:solidFill>
                <a:prstDash val="solid"/>
                <a:miter lim="800000"/>
              </a:ln>
              <a:solidFill>
                <a:srgbClr val="7030A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6" name="Arrow: Bent-Up 9">
            <a:extLst>
              <a:ext uri="{FF2B5EF4-FFF2-40B4-BE49-F238E27FC236}">
                <a16:creationId xmlns:a16="http://schemas.microsoft.com/office/drawing/2014/main" id="{EE5C4E0A-EBBB-E596-FBB9-4DC6E76EBBEF}"/>
              </a:ext>
            </a:extLst>
          </p:cNvPr>
          <p:cNvSpPr/>
          <p:nvPr/>
        </p:nvSpPr>
        <p:spPr>
          <a:xfrm rot="5400000">
            <a:off x="3963128" y="5233678"/>
            <a:ext cx="300537" cy="304800"/>
          </a:xfrm>
          <a:prstGeom prst="bentUpArrow">
            <a:avLst>
              <a:gd name="adj1" fmla="val 29397"/>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9019179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ppt_w/2"/>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ppt_w</p:attrName>
                                        </p:attrNameLst>
                                      </p:cBhvr>
                                      <p:tavLst>
                                        <p:tav tm="0">
                                          <p:val>
                                            <p:fltVal val="0"/>
                                          </p:val>
                                        </p:tav>
                                        <p:tav tm="100000">
                                          <p:val>
                                            <p:strVal val="#ppt_w"/>
                                          </p:val>
                                        </p:tav>
                                      </p:tavLst>
                                    </p:anim>
                                    <p:anim calcmode="lin" valueType="num">
                                      <p:cBhvr>
                                        <p:cTn id="10"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5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5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5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5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5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25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25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250"/>
                                        <p:tgtEl>
                                          <p:spTgt spid="21"/>
                                        </p:tgtEl>
                                      </p:cBhvr>
                                    </p:animEffect>
                                  </p:childTnLst>
                                </p:cTn>
                              </p:par>
                              <p:par>
                                <p:cTn id="37" presetID="42" presetClass="path" presetSubtype="0" accel="50000" decel="50000" fill="hold" grpId="2" nodeType="withEffect">
                                  <p:stCondLst>
                                    <p:cond delay="0"/>
                                  </p:stCondLst>
                                  <p:childTnLst>
                                    <p:animMotion origin="layout" path="M -4.44444E-6 -4.81481E-6 L -0.21631 -0.54884 " pathEditMode="relative" rAng="0" ptsTypes="AA">
                                      <p:cBhvr>
                                        <p:cTn id="38" dur="2000" fill="hold"/>
                                        <p:tgtEl>
                                          <p:spTgt spid="14"/>
                                        </p:tgtEl>
                                        <p:attrNameLst>
                                          <p:attrName>ppt_x</p:attrName>
                                          <p:attrName>ppt_y</p:attrName>
                                        </p:attrNameLst>
                                      </p:cBhvr>
                                      <p:rCtr x="-10816" y="-27454"/>
                                    </p:animMotion>
                                  </p:childTnLst>
                                </p:cTn>
                              </p:par>
                              <p:par>
                                <p:cTn id="39" presetID="42" presetClass="path" presetSubtype="0" accel="50000" decel="50000" fill="hold" grpId="2" nodeType="withEffect">
                                  <p:stCondLst>
                                    <p:cond delay="0"/>
                                  </p:stCondLst>
                                  <p:childTnLst>
                                    <p:animMotion origin="layout" path="M 0 -3.7037E-6 L 0.4408 -0.63773 " pathEditMode="relative" rAng="0" ptsTypes="AA">
                                      <p:cBhvr>
                                        <p:cTn id="40" dur="2000" fill="hold"/>
                                        <p:tgtEl>
                                          <p:spTgt spid="15"/>
                                        </p:tgtEl>
                                        <p:attrNameLst>
                                          <p:attrName>ppt_x</p:attrName>
                                          <p:attrName>ppt_y</p:attrName>
                                        </p:attrNameLst>
                                      </p:cBhvr>
                                      <p:rCtr x="22031" y="-31898"/>
                                    </p:animMotion>
                                  </p:childTnLst>
                                </p:cTn>
                              </p:par>
                              <p:par>
                                <p:cTn id="41" presetID="42" presetClass="path" presetSubtype="0" accel="50000" decel="50000" fill="hold" grpId="2" nodeType="withEffect">
                                  <p:stCondLst>
                                    <p:cond delay="0"/>
                                  </p:stCondLst>
                                  <p:childTnLst>
                                    <p:animMotion origin="layout" path="M 4.16667E-6 1.85185E-6 L -0.14862 0.00254 " pathEditMode="relative" rAng="0" ptsTypes="AA">
                                      <p:cBhvr>
                                        <p:cTn id="42" dur="2000" fill="hold"/>
                                        <p:tgtEl>
                                          <p:spTgt spid="16"/>
                                        </p:tgtEl>
                                        <p:attrNameLst>
                                          <p:attrName>ppt_x</p:attrName>
                                          <p:attrName>ppt_y</p:attrName>
                                        </p:attrNameLst>
                                      </p:cBhvr>
                                      <p:rCtr x="-7431" y="116"/>
                                    </p:animMotion>
                                  </p:childTnLst>
                                </p:cTn>
                              </p:par>
                              <p:par>
                                <p:cTn id="43" presetID="42" presetClass="path" presetSubtype="0" accel="50000" decel="50000" fill="hold" grpId="2" nodeType="withEffect">
                                  <p:stCondLst>
                                    <p:cond delay="0"/>
                                  </p:stCondLst>
                                  <p:childTnLst>
                                    <p:animMotion origin="layout" path="M 3.05556E-6 -4.07407E-6 L 0.70659 -0.08634 " pathEditMode="relative" rAng="0" ptsTypes="AA">
                                      <p:cBhvr>
                                        <p:cTn id="44" dur="2000" fill="hold"/>
                                        <p:tgtEl>
                                          <p:spTgt spid="17"/>
                                        </p:tgtEl>
                                        <p:attrNameLst>
                                          <p:attrName>ppt_x</p:attrName>
                                          <p:attrName>ppt_y</p:attrName>
                                        </p:attrNameLst>
                                      </p:cBhvr>
                                      <p:rCtr x="35330" y="-4329"/>
                                    </p:animMotion>
                                  </p:childTnLst>
                                </p:cTn>
                              </p:par>
                              <p:par>
                                <p:cTn id="45" presetID="42" presetClass="path" presetSubtype="0" accel="50000" decel="50000" fill="hold" grpId="2" nodeType="withEffect">
                                  <p:stCondLst>
                                    <p:cond delay="0"/>
                                  </p:stCondLst>
                                  <p:childTnLst>
                                    <p:animMotion origin="layout" path="M -5.55556E-7 -4.07407E-6 L -0.14097 0.12709 " pathEditMode="relative" rAng="0" ptsTypes="AA">
                                      <p:cBhvr>
                                        <p:cTn id="46" dur="2000" fill="hold"/>
                                        <p:tgtEl>
                                          <p:spTgt spid="18"/>
                                        </p:tgtEl>
                                        <p:attrNameLst>
                                          <p:attrName>ppt_x</p:attrName>
                                          <p:attrName>ppt_y</p:attrName>
                                        </p:attrNameLst>
                                      </p:cBhvr>
                                      <p:rCtr x="-7049" y="6343"/>
                                    </p:animMotion>
                                  </p:childTnLst>
                                </p:cTn>
                              </p:par>
                              <p:par>
                                <p:cTn id="47" presetID="42" presetClass="path" presetSubtype="0" accel="50000" decel="50000" fill="hold" grpId="2" nodeType="withEffect">
                                  <p:stCondLst>
                                    <p:cond delay="0"/>
                                  </p:stCondLst>
                                  <p:childTnLst>
                                    <p:animMotion origin="layout" path="M 1.11111E-6 4.07407E-6 L 0.68246 0.03796 " pathEditMode="relative" rAng="0" ptsTypes="AA">
                                      <p:cBhvr>
                                        <p:cTn id="48" dur="2000" fill="hold"/>
                                        <p:tgtEl>
                                          <p:spTgt spid="19"/>
                                        </p:tgtEl>
                                        <p:attrNameLst>
                                          <p:attrName>ppt_x</p:attrName>
                                          <p:attrName>ppt_y</p:attrName>
                                        </p:attrNameLst>
                                      </p:cBhvr>
                                      <p:rCtr x="34115" y="1898"/>
                                    </p:animMotion>
                                  </p:childTnLst>
                                </p:cTn>
                              </p:par>
                              <p:par>
                                <p:cTn id="49" presetID="42" presetClass="path" presetSubtype="0" accel="50000" decel="50000" fill="hold" grpId="2" nodeType="withEffect">
                                  <p:stCondLst>
                                    <p:cond delay="0"/>
                                  </p:stCondLst>
                                  <p:childTnLst>
                                    <p:animMotion origin="layout" path="M 1.94444E-6 2.59259E-6 L -0.08889 0.10833 " pathEditMode="relative" rAng="0" ptsTypes="AA">
                                      <p:cBhvr>
                                        <p:cTn id="50" dur="2000" fill="hold"/>
                                        <p:tgtEl>
                                          <p:spTgt spid="20"/>
                                        </p:tgtEl>
                                        <p:attrNameLst>
                                          <p:attrName>ppt_x</p:attrName>
                                          <p:attrName>ppt_y</p:attrName>
                                        </p:attrNameLst>
                                      </p:cBhvr>
                                      <p:rCtr x="-4444" y="5417"/>
                                    </p:animMotion>
                                  </p:childTnLst>
                                </p:cTn>
                              </p:par>
                              <p:par>
                                <p:cTn id="51" presetID="42" presetClass="path" presetSubtype="0" accel="50000" decel="50000" fill="hold" grpId="2" nodeType="withEffect">
                                  <p:stCondLst>
                                    <p:cond delay="0"/>
                                  </p:stCondLst>
                                  <p:childTnLst>
                                    <p:animMotion origin="layout" path="M 2.22222E-6 -3.33333E-6 L 0.68403 0.02014 " pathEditMode="relative" rAng="0" ptsTypes="AA">
                                      <p:cBhvr>
                                        <p:cTn id="52" dur="2000" fill="hold"/>
                                        <p:tgtEl>
                                          <p:spTgt spid="21"/>
                                        </p:tgtEl>
                                        <p:attrNameLst>
                                          <p:attrName>ppt_x</p:attrName>
                                          <p:attrName>ppt_y</p:attrName>
                                        </p:attrNameLst>
                                      </p:cBhvr>
                                      <p:rCtr x="34201" y="995"/>
                                    </p:animMotion>
                                  </p:childTnLst>
                                </p:cTn>
                              </p:par>
                              <p:par>
                                <p:cTn id="53" presetID="10" presetClass="exit" presetSubtype="0" fill="hold" grpId="1" nodeType="withEffect">
                                  <p:stCondLst>
                                    <p:cond delay="0"/>
                                  </p:stCondLst>
                                  <p:childTnLst>
                                    <p:animEffect transition="out" filter="fade">
                                      <p:cBhvr>
                                        <p:cTn id="54" dur="1250"/>
                                        <p:tgtEl>
                                          <p:spTgt spid="12"/>
                                        </p:tgtEl>
                                      </p:cBhvr>
                                    </p:animEffect>
                                    <p:set>
                                      <p:cBhvr>
                                        <p:cTn id="55" dur="1" fill="hold">
                                          <p:stCondLst>
                                            <p:cond delay="1249"/>
                                          </p:stCondLst>
                                        </p:cTn>
                                        <p:tgtEl>
                                          <p:spTgt spid="12"/>
                                        </p:tgtEl>
                                        <p:attrNameLst>
                                          <p:attrName>style.visibility</p:attrName>
                                        </p:attrNameLst>
                                      </p:cBhvr>
                                      <p:to>
                                        <p:strVal val="hidden"/>
                                      </p:to>
                                    </p:set>
                                  </p:childTnLst>
                                </p:cTn>
                              </p:par>
                            </p:childTnLst>
                          </p:cTn>
                        </p:par>
                        <p:par>
                          <p:cTn id="56" fill="hold">
                            <p:stCondLst>
                              <p:cond delay="2000"/>
                            </p:stCondLst>
                            <p:childTnLst>
                              <p:par>
                                <p:cTn id="57" presetID="10" presetClass="entr" presetSubtype="0"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250"/>
                                        <p:tgtEl>
                                          <p:spTgt spid="11"/>
                                        </p:tgtEl>
                                      </p:cBhvr>
                                    </p:animEffect>
                                  </p:childTnLst>
                                </p:cTn>
                              </p:par>
                              <p:par>
                                <p:cTn id="60" presetID="10" presetClass="exit" presetSubtype="0" fill="hold" grpId="1" nodeType="withEffect">
                                  <p:stCondLst>
                                    <p:cond delay="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7"/>
                                        </p:tgtEl>
                                      </p:cBhvr>
                                    </p:animEffect>
                                    <p:set>
                                      <p:cBhvr>
                                        <p:cTn id="71" dur="1" fill="hold">
                                          <p:stCondLst>
                                            <p:cond delay="499"/>
                                          </p:stCondLst>
                                        </p:cTn>
                                        <p:tgtEl>
                                          <p:spTgt spid="17"/>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8"/>
                                        </p:tgtEl>
                                      </p:cBhvr>
                                    </p:animEffect>
                                    <p:set>
                                      <p:cBhvr>
                                        <p:cTn id="74" dur="1" fill="hold">
                                          <p:stCondLst>
                                            <p:cond delay="499"/>
                                          </p:stCondLst>
                                        </p:cTn>
                                        <p:tgtEl>
                                          <p:spTgt spid="18"/>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wipe(left)">
                                      <p:cBhvr>
                                        <p:cTn id="88" dur="500"/>
                                        <p:tgtEl>
                                          <p:spTgt spid="23"/>
                                        </p:tgtEl>
                                      </p:cBhvr>
                                    </p:animEffect>
                                  </p:childTnLst>
                                </p:cTn>
                              </p:par>
                              <p:par>
                                <p:cTn id="89" presetID="18" presetClass="emph" presetSubtype="0" fill="hold" grpId="1" nodeType="withEffect">
                                  <p:stCondLst>
                                    <p:cond delay="0"/>
                                  </p:stCondLst>
                                  <p:childTnLst>
                                    <p:set>
                                      <p:cBhvr override="childStyle">
                                        <p:cTn id="90" dur="500" fill="hold"/>
                                        <p:tgtEl>
                                          <p:spTgt spid="23"/>
                                        </p:tgtEl>
                                        <p:attrNameLst>
                                          <p:attrName>style.textDecorationUnderline</p:attrName>
                                        </p:attrNameLst>
                                      </p:cBhvr>
                                      <p:to>
                                        <p:strVal val="true"/>
                                      </p:to>
                                    </p:set>
                                  </p:childTnLst>
                                </p:cTn>
                              </p:par>
                              <p:par>
                                <p:cTn id="91" presetID="22" presetClass="entr" presetSubtype="8" fill="hold" grpId="0" nodeType="with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wipe(left)">
                                      <p:cBhvr>
                                        <p:cTn id="93" dur="500"/>
                                        <p:tgtEl>
                                          <p:spTgt spid="24"/>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wipe(left)">
                                      <p:cBhvr>
                                        <p:cTn id="97" dur="500"/>
                                        <p:tgtEl>
                                          <p:spTgt spid="26"/>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wipe(up)">
                                      <p:cBhvr>
                                        <p:cTn id="102" dur="500"/>
                                        <p:tgtEl>
                                          <p:spTgt spid="13"/>
                                        </p:tgtEl>
                                      </p:cBhvr>
                                    </p:animEffect>
                                  </p:childTnLst>
                                </p:cTn>
                              </p:par>
                              <p:par>
                                <p:cTn id="103" presetID="22" presetClass="entr" presetSubtype="2" fill="hold" grpId="0" nodeType="withEffect">
                                  <p:stCondLst>
                                    <p:cond delay="400"/>
                                  </p:stCondLst>
                                  <p:childTnLst>
                                    <p:set>
                                      <p:cBhvr>
                                        <p:cTn id="104" dur="1" fill="hold">
                                          <p:stCondLst>
                                            <p:cond delay="0"/>
                                          </p:stCondLst>
                                        </p:cTn>
                                        <p:tgtEl>
                                          <p:spTgt spid="25"/>
                                        </p:tgtEl>
                                        <p:attrNameLst>
                                          <p:attrName>style.visibility</p:attrName>
                                        </p:attrNameLst>
                                      </p:cBhvr>
                                      <p:to>
                                        <p:strVal val="visible"/>
                                      </p:to>
                                    </p:set>
                                    <p:animEffect transition="in" filter="wipe(right)">
                                      <p:cBhvr>
                                        <p:cTn id="105" dur="750"/>
                                        <p:tgtEl>
                                          <p:spTgt spid="25"/>
                                        </p:tgtEl>
                                      </p:cBhvr>
                                    </p:animEffect>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500"/>
                                  </p:stCondLst>
                                  <p:childTnLst>
                                    <p:set>
                                      <p:cBhvr>
                                        <p:cTn id="109" dur="1" fill="hold">
                                          <p:stCondLst>
                                            <p:cond delay="0"/>
                                          </p:stCondLst>
                                        </p:cTn>
                                        <p:tgtEl>
                                          <p:spTgt spid="22"/>
                                        </p:tgtEl>
                                        <p:attrNameLst>
                                          <p:attrName>style.visibility</p:attrName>
                                        </p:attrNameLst>
                                      </p:cBhvr>
                                      <p:to>
                                        <p:strVal val="visible"/>
                                      </p:to>
                                    </p:set>
                                    <p:animEffect transition="in" filter="fade">
                                      <p:cBhvr>
                                        <p:cTn id="110" dur="1000"/>
                                        <p:tgtEl>
                                          <p:spTgt spid="22"/>
                                        </p:tgtEl>
                                      </p:cBhvr>
                                    </p:animEffect>
                                    <p:anim calcmode="lin" valueType="num">
                                      <p:cBhvr>
                                        <p:cTn id="111" dur="1000" fill="hold"/>
                                        <p:tgtEl>
                                          <p:spTgt spid="22"/>
                                        </p:tgtEl>
                                        <p:attrNameLst>
                                          <p:attrName>ppt_x</p:attrName>
                                        </p:attrNameLst>
                                      </p:cBhvr>
                                      <p:tavLst>
                                        <p:tav tm="0">
                                          <p:val>
                                            <p:strVal val="#ppt_x"/>
                                          </p:val>
                                        </p:tav>
                                        <p:tav tm="100000">
                                          <p:val>
                                            <p:strVal val="#ppt_x"/>
                                          </p:val>
                                        </p:tav>
                                      </p:tavLst>
                                    </p:anim>
                                    <p:anim calcmode="lin" valueType="num">
                                      <p:cBhvr>
                                        <p:cTn id="112" dur="1000" fill="hold"/>
                                        <p:tgtEl>
                                          <p:spTgt spid="22"/>
                                        </p:tgtEl>
                                        <p:attrNameLst>
                                          <p:attrName>ppt_y</p:attrName>
                                        </p:attrNameLst>
                                      </p:cBhvr>
                                      <p:tavLst>
                                        <p:tav tm="0">
                                          <p:val>
                                            <p:strVal val="#ppt_y+.1"/>
                                          </p:val>
                                        </p:tav>
                                        <p:tav tm="100000">
                                          <p:val>
                                            <p:strVal val="#ppt_y"/>
                                          </p:val>
                                        </p:tav>
                                      </p:tavLst>
                                    </p:anim>
                                  </p:childTnLst>
                                </p:cTn>
                              </p:par>
                              <p:par>
                                <p:cTn id="113" presetID="17" presetClass="entr" presetSubtype="10" fill="hold" grpId="1" nodeType="withEffect">
                                  <p:stCondLst>
                                    <p:cond delay="500"/>
                                  </p:stCondLst>
                                  <p:childTnLst>
                                    <p:set>
                                      <p:cBhvr>
                                        <p:cTn id="114" dur="1" fill="hold">
                                          <p:stCondLst>
                                            <p:cond delay="0"/>
                                          </p:stCondLst>
                                        </p:cTn>
                                        <p:tgtEl>
                                          <p:spTgt spid="22"/>
                                        </p:tgtEl>
                                        <p:attrNameLst>
                                          <p:attrName>style.visibility</p:attrName>
                                        </p:attrNameLst>
                                      </p:cBhvr>
                                      <p:to>
                                        <p:strVal val="visible"/>
                                      </p:to>
                                    </p:set>
                                    <p:anim calcmode="lin" valueType="num">
                                      <p:cBhvr>
                                        <p:cTn id="115" dur="1000" fill="hold"/>
                                        <p:tgtEl>
                                          <p:spTgt spid="22"/>
                                        </p:tgtEl>
                                        <p:attrNameLst>
                                          <p:attrName>ppt_w</p:attrName>
                                        </p:attrNameLst>
                                      </p:cBhvr>
                                      <p:tavLst>
                                        <p:tav tm="0">
                                          <p:val>
                                            <p:fltVal val="0"/>
                                          </p:val>
                                        </p:tav>
                                        <p:tav tm="100000">
                                          <p:val>
                                            <p:strVal val="#ppt_w"/>
                                          </p:val>
                                        </p:tav>
                                      </p:tavLst>
                                    </p:anim>
                                    <p:anim calcmode="lin" valueType="num">
                                      <p:cBhvr>
                                        <p:cTn id="116" dur="1000" fill="hold"/>
                                        <p:tgtEl>
                                          <p:spTgt spid="22"/>
                                        </p:tgtEl>
                                        <p:attrNameLst>
                                          <p:attrName>ppt_h</p:attrName>
                                        </p:attrNameLst>
                                      </p:cBhvr>
                                      <p:tavLst>
                                        <p:tav tm="0">
                                          <p:val>
                                            <p:strVal val="#ppt_h"/>
                                          </p:val>
                                        </p:tav>
                                        <p:tav tm="100000">
                                          <p:val>
                                            <p:strVal val="#ppt_h"/>
                                          </p:val>
                                        </p:tav>
                                      </p:tavLst>
                                    </p:anim>
                                  </p:childTnLst>
                                </p:cTn>
                              </p:par>
                              <p:par>
                                <p:cTn id="117" presetID="22" presetClass="entr" presetSubtype="4" fill="hold" grpId="0" nodeType="withEffect">
                                  <p:stCondLst>
                                    <p:cond delay="0"/>
                                  </p:stCondLst>
                                  <p:childTnLst>
                                    <p:set>
                                      <p:cBhvr>
                                        <p:cTn id="118" dur="1" fill="hold">
                                          <p:stCondLst>
                                            <p:cond delay="0"/>
                                          </p:stCondLst>
                                        </p:cTn>
                                        <p:tgtEl>
                                          <p:spTgt spid="27"/>
                                        </p:tgtEl>
                                        <p:attrNameLst>
                                          <p:attrName>style.visibility</p:attrName>
                                        </p:attrNameLst>
                                      </p:cBhvr>
                                      <p:to>
                                        <p:strVal val="visible"/>
                                      </p:to>
                                    </p:set>
                                    <p:animEffect transition="in" filter="wipe(down)">
                                      <p:cBhvr>
                                        <p:cTn id="119" dur="500"/>
                                        <p:tgtEl>
                                          <p:spTgt spid="27"/>
                                        </p:tgtEl>
                                      </p:cBhvr>
                                    </p:animEffect>
                                  </p:childTnLst>
                                </p:cTn>
                              </p:par>
                              <p:par>
                                <p:cTn id="120" presetID="22" presetClass="exit" presetSubtype="4" fill="hold" grpId="1" nodeType="withEffect">
                                  <p:stCondLst>
                                    <p:cond delay="1250"/>
                                  </p:stCondLst>
                                  <p:childTnLst>
                                    <p:animEffect transition="out" filter="wipe(down)">
                                      <p:cBhvr>
                                        <p:cTn id="121" dur="500"/>
                                        <p:tgtEl>
                                          <p:spTgt spid="27"/>
                                        </p:tgtEl>
                                      </p:cBhvr>
                                    </p:animEffect>
                                    <p:set>
                                      <p:cBhvr>
                                        <p:cTn id="12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2" grpId="1"/>
      <p:bldP spid="13" grpId="0" animBg="1"/>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7" grpId="0"/>
      <p:bldP spid="27" grpId="1"/>
      <p:bldP spid="22" grpId="0"/>
      <p:bldP spid="22" grpId="1"/>
      <p:bldP spid="23" grpId="0"/>
      <p:bldP spid="23" grpId="1"/>
      <p:bldP spid="24" grpId="0"/>
      <p:bldP spid="25" grpId="0"/>
      <p:bldP spid="2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3E66044-65A9-C1D7-CADA-FB9C21AE66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967"/>
          <a:stretch/>
        </p:blipFill>
        <p:spPr>
          <a:xfrm>
            <a:off x="0" y="0"/>
            <a:ext cx="3068097" cy="2301073"/>
          </a:xfrm>
          <a:prstGeom prst="rect">
            <a:avLst/>
          </a:prstGeom>
        </p:spPr>
      </p:pic>
      <p:pic>
        <p:nvPicPr>
          <p:cNvPr id="3" name="Picture 5">
            <a:extLst>
              <a:ext uri="{FF2B5EF4-FFF2-40B4-BE49-F238E27FC236}">
                <a16:creationId xmlns:a16="http://schemas.microsoft.com/office/drawing/2014/main" id="{1FEF6830-64E1-9287-0E11-E6E5F07005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5781" y="0"/>
            <a:ext cx="3077618" cy="2301411"/>
          </a:xfrm>
          <a:prstGeom prst="rect">
            <a:avLst/>
          </a:prstGeom>
        </p:spPr>
      </p:pic>
      <p:pic>
        <p:nvPicPr>
          <p:cNvPr id="4" name="Picture 18">
            <a:extLst>
              <a:ext uri="{FF2B5EF4-FFF2-40B4-BE49-F238E27FC236}">
                <a16:creationId xmlns:a16="http://schemas.microsoft.com/office/drawing/2014/main" id="{3B9D1A5D-3449-DA12-F3FC-75A94E039AC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338"/>
          <a:stretch/>
        </p:blipFill>
        <p:spPr>
          <a:xfrm>
            <a:off x="0" y="2291590"/>
            <a:ext cx="3004458" cy="2311232"/>
          </a:xfrm>
          <a:prstGeom prst="rect">
            <a:avLst/>
          </a:prstGeom>
        </p:spPr>
      </p:pic>
      <p:pic>
        <p:nvPicPr>
          <p:cNvPr id="5" name="Picture 7">
            <a:extLst>
              <a:ext uri="{FF2B5EF4-FFF2-40B4-BE49-F238E27FC236}">
                <a16:creationId xmlns:a16="http://schemas.microsoft.com/office/drawing/2014/main" id="{CB607267-9A60-2070-46AA-15438FADF6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3480" y="2291137"/>
            <a:ext cx="3109644" cy="2311685"/>
          </a:xfrm>
          <a:prstGeom prst="rect">
            <a:avLst/>
          </a:prstGeom>
        </p:spPr>
      </p:pic>
      <p:pic>
        <p:nvPicPr>
          <p:cNvPr id="6" name="Picture 9">
            <a:extLst>
              <a:ext uri="{FF2B5EF4-FFF2-40B4-BE49-F238E27FC236}">
                <a16:creationId xmlns:a16="http://schemas.microsoft.com/office/drawing/2014/main" id="{FB97843B-1901-47DC-77B8-69EA91224E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00054" y="4600254"/>
            <a:ext cx="3123344" cy="2257746"/>
          </a:xfrm>
          <a:prstGeom prst="rect">
            <a:avLst/>
          </a:prstGeom>
        </p:spPr>
      </p:pic>
      <p:pic>
        <p:nvPicPr>
          <p:cNvPr id="7" name="Picture 7">
            <a:extLst>
              <a:ext uri="{FF2B5EF4-FFF2-40B4-BE49-F238E27FC236}">
                <a16:creationId xmlns:a16="http://schemas.microsoft.com/office/drawing/2014/main" id="{0114EA4B-A7BE-6121-C4EA-B84D6FCCF0CD}"/>
              </a:ext>
            </a:extLst>
          </p:cNvPr>
          <p:cNvPicPr>
            <a:picLocks noChangeAspect="1"/>
          </p:cNvPicPr>
          <p:nvPr/>
        </p:nvPicPr>
        <p:blipFill rotWithShape="1">
          <a:blip r:embed="rId8">
            <a:extLst>
              <a:ext uri="{28A0092B-C50C-407E-A947-70E740481C1C}">
                <a14:useLocalDpi xmlns:a14="http://schemas.microsoft.com/office/drawing/2010/main" val="0"/>
              </a:ext>
            </a:extLst>
          </a:blip>
          <a:srcRect l="945" t="2256" r="1076" b="2254"/>
          <a:stretch/>
        </p:blipFill>
        <p:spPr>
          <a:xfrm>
            <a:off x="0" y="4602823"/>
            <a:ext cx="3006904" cy="2255178"/>
          </a:xfrm>
          <a:prstGeom prst="rect">
            <a:avLst/>
          </a:prstGeom>
        </p:spPr>
      </p:pic>
      <p:pic>
        <p:nvPicPr>
          <p:cNvPr id="8" name="Picture 4">
            <a:extLst>
              <a:ext uri="{FF2B5EF4-FFF2-40B4-BE49-F238E27FC236}">
                <a16:creationId xmlns:a16="http://schemas.microsoft.com/office/drawing/2014/main" id="{926C7090-87D5-925E-4157-9354A929CEE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5167" r="15167"/>
          <a:stretch/>
        </p:blipFill>
        <p:spPr>
          <a:xfrm>
            <a:off x="6075904" y="-1"/>
            <a:ext cx="3068097" cy="2301073"/>
          </a:xfrm>
          <a:prstGeom prst="rect">
            <a:avLst/>
          </a:prstGeom>
        </p:spPr>
      </p:pic>
      <p:pic>
        <p:nvPicPr>
          <p:cNvPr id="10" name="Picture 2">
            <a:extLst>
              <a:ext uri="{FF2B5EF4-FFF2-40B4-BE49-F238E27FC236}">
                <a16:creationId xmlns:a16="http://schemas.microsoft.com/office/drawing/2014/main" id="{44B90DA3-34E1-4CE2-E10A-FAFC3C7BFA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13124" y="2280863"/>
            <a:ext cx="3030876" cy="2332233"/>
          </a:xfrm>
          <a:prstGeom prst="rect">
            <a:avLst/>
          </a:prstGeom>
        </p:spPr>
      </p:pic>
      <p:pic>
        <p:nvPicPr>
          <p:cNvPr id="9" name="Picture 2">
            <a:extLst>
              <a:ext uri="{FF2B5EF4-FFF2-40B4-BE49-F238E27FC236}">
                <a16:creationId xmlns:a16="http://schemas.microsoft.com/office/drawing/2014/main" id="{43E58615-8CE3-D0E2-0574-D752984E8E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17866" y="4602822"/>
            <a:ext cx="3026134" cy="2255178"/>
          </a:xfrm>
          <a:prstGeom prst="rect">
            <a:avLst/>
          </a:prstGeom>
        </p:spPr>
      </p:pic>
    </p:spTree>
    <p:extLst>
      <p:ext uri="{BB962C8B-B14F-4D97-AF65-F5344CB8AC3E}">
        <p14:creationId xmlns:p14="http://schemas.microsoft.com/office/powerpoint/2010/main" val="580799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3E0B9B-741E-B6BC-3EA9-6FFC8DBE4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holy hill, Mount Zion, held His tabernacle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would appear in a cloud above the mercy seat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Two cherubim overshadowing mercy seat on Ark</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Ark has no details that can be truly given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dwelling on earth was between the cherubim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Well known God dwelt in Jerusalem on Mount Zion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Babylon destroyed Jerusalem taking all her riches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Captivity came for Mount Zion was filled with foxes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King Cyrus ordered the temple to be rebuilt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So in Mount Zion and Jerusalem will be deliverance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Law comes from Zion &amp; His word from Jerusalem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Upon the return from captivity, Zion will never fail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declares faith should be seen and not hidden</a:t>
            </a:r>
          </a:p>
        </p:txBody>
      </p:sp>
      <p:sp>
        <p:nvSpPr>
          <p:cNvPr id="5" name="Rectangle 4"/>
          <p:cNvSpPr>
            <a:spLocks noChangeArrowheads="1"/>
          </p:cNvSpPr>
          <p:nvPr/>
        </p:nvSpPr>
        <p:spPr bwMode="auto">
          <a:xfrm rot="21202571">
            <a:off x="638736" y="1167656"/>
            <a:ext cx="7941319" cy="440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blipFill dpi="0" rotWithShape="1">
                  <a:blip r:embed="rId4">
                    <a:extLst>
                      <a:ext uri="{28A0092B-C50C-407E-A947-70E740481C1C}">
                        <a14:useLocalDpi xmlns:a14="http://schemas.microsoft.com/office/drawing/2010/main" val="0"/>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rPr>
              <a:t>God’s word holds timeless truths</a:t>
            </a:r>
          </a:p>
        </p:txBody>
      </p:sp>
    </p:spTree>
    <p:extLst>
      <p:ext uri="{BB962C8B-B14F-4D97-AF65-F5344CB8AC3E}">
        <p14:creationId xmlns:p14="http://schemas.microsoft.com/office/powerpoint/2010/main" val="1797256752"/>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135" presetID="6" presetClass="emph" presetSubtype="0" fill="hold" grpId="2" nodeType="withEffect">
                                  <p:stCondLst>
                                    <p:cond delay="300"/>
                                  </p:stCondLst>
                                  <p:childTnLst>
                                    <p:animScale>
                                      <p:cBhvr>
                                        <p:cTn id="136" dur="1500" fill="hold"/>
                                        <p:tgtEl>
                                          <p:spTgt spid="5"/>
                                        </p:tgtEl>
                                      </p:cBhvr>
                                      <p:by x="5000" y="5000"/>
                                    </p:animScale>
                                  </p:childTnLst>
                                </p:cTn>
                              </p:par>
                              <p:par>
                                <p:cTn id="137" presetID="23" presetClass="exit" presetSubtype="32" fill="hold" nodeType="withEffect">
                                  <p:stCondLst>
                                    <p:cond delay="1000"/>
                                  </p:stCondLst>
                                  <p:childTnLst>
                                    <p:anim calcmode="lin" valueType="num">
                                      <p:cBhvr>
                                        <p:cTn id="138" dur="1750"/>
                                        <p:tgtEl>
                                          <p:spTgt spid="4">
                                            <p:txEl>
                                              <p:pRg st="0" end="0"/>
                                            </p:txEl>
                                          </p:spTgt>
                                        </p:tgtEl>
                                        <p:attrNameLst>
                                          <p:attrName>ppt_w</p:attrName>
                                        </p:attrNameLst>
                                      </p:cBhvr>
                                      <p:tavLst>
                                        <p:tav tm="0">
                                          <p:val>
                                            <p:strVal val="ppt_w"/>
                                          </p:val>
                                        </p:tav>
                                        <p:tav tm="100000">
                                          <p:val>
                                            <p:fltVal val="0"/>
                                          </p:val>
                                        </p:tav>
                                      </p:tavLst>
                                    </p:anim>
                                    <p:anim calcmode="lin" valueType="num">
                                      <p:cBhvr>
                                        <p:cTn id="139" dur="1750"/>
                                        <p:tgtEl>
                                          <p:spTgt spid="4">
                                            <p:txEl>
                                              <p:pRg st="0" end="0"/>
                                            </p:txEl>
                                          </p:spTgt>
                                        </p:tgtEl>
                                        <p:attrNameLst>
                                          <p:attrName>ppt_h</p:attrName>
                                        </p:attrNameLst>
                                      </p:cBhvr>
                                      <p:tavLst>
                                        <p:tav tm="0">
                                          <p:val>
                                            <p:strVal val="ppt_h"/>
                                          </p:val>
                                        </p:tav>
                                        <p:tav tm="100000">
                                          <p:val>
                                            <p:fltVal val="0"/>
                                          </p:val>
                                        </p:tav>
                                      </p:tavLst>
                                    </p:anim>
                                    <p:set>
                                      <p:cBhvr>
                                        <p:cTn id="140" dur="1" fill="hold">
                                          <p:stCondLst>
                                            <p:cond delay="1749"/>
                                          </p:stCondLst>
                                        </p:cTn>
                                        <p:tgtEl>
                                          <p:spTgt spid="4">
                                            <p:txEl>
                                              <p:pRg st="0" end="0"/>
                                            </p:txEl>
                                          </p:spTgt>
                                        </p:tgtEl>
                                        <p:attrNameLst>
                                          <p:attrName>style.visibility</p:attrName>
                                        </p:attrNameLst>
                                      </p:cBhvr>
                                      <p:to>
                                        <p:strVal val="hidden"/>
                                      </p:to>
                                    </p:set>
                                  </p:childTnLst>
                                </p:cTn>
                              </p:par>
                              <p:par>
                                <p:cTn id="141" presetID="23" presetClass="exit" presetSubtype="32" fill="hold" nodeType="withEffect">
                                  <p:stCondLst>
                                    <p:cond delay="1000"/>
                                  </p:stCondLst>
                                  <p:childTnLst>
                                    <p:anim calcmode="lin" valueType="num">
                                      <p:cBhvr>
                                        <p:cTn id="142" dur="1750"/>
                                        <p:tgtEl>
                                          <p:spTgt spid="4">
                                            <p:txEl>
                                              <p:pRg st="1" end="1"/>
                                            </p:txEl>
                                          </p:spTgt>
                                        </p:tgtEl>
                                        <p:attrNameLst>
                                          <p:attrName>ppt_w</p:attrName>
                                        </p:attrNameLst>
                                      </p:cBhvr>
                                      <p:tavLst>
                                        <p:tav tm="0">
                                          <p:val>
                                            <p:strVal val="ppt_w"/>
                                          </p:val>
                                        </p:tav>
                                        <p:tav tm="100000">
                                          <p:val>
                                            <p:fltVal val="0"/>
                                          </p:val>
                                        </p:tav>
                                      </p:tavLst>
                                    </p:anim>
                                    <p:anim calcmode="lin" valueType="num">
                                      <p:cBhvr>
                                        <p:cTn id="143" dur="1750"/>
                                        <p:tgtEl>
                                          <p:spTgt spid="4">
                                            <p:txEl>
                                              <p:pRg st="1" end="1"/>
                                            </p:txEl>
                                          </p:spTgt>
                                        </p:tgtEl>
                                        <p:attrNameLst>
                                          <p:attrName>ppt_h</p:attrName>
                                        </p:attrNameLst>
                                      </p:cBhvr>
                                      <p:tavLst>
                                        <p:tav tm="0">
                                          <p:val>
                                            <p:strVal val="ppt_h"/>
                                          </p:val>
                                        </p:tav>
                                        <p:tav tm="100000">
                                          <p:val>
                                            <p:fltVal val="0"/>
                                          </p:val>
                                        </p:tav>
                                      </p:tavLst>
                                    </p:anim>
                                    <p:set>
                                      <p:cBhvr>
                                        <p:cTn id="144" dur="1" fill="hold">
                                          <p:stCondLst>
                                            <p:cond delay="1749"/>
                                          </p:stCondLst>
                                        </p:cTn>
                                        <p:tgtEl>
                                          <p:spTgt spid="4">
                                            <p:txEl>
                                              <p:pRg st="1" end="1"/>
                                            </p:txEl>
                                          </p:spTgt>
                                        </p:tgtEl>
                                        <p:attrNameLst>
                                          <p:attrName>style.visibility</p:attrName>
                                        </p:attrNameLst>
                                      </p:cBhvr>
                                      <p:to>
                                        <p:strVal val="hidden"/>
                                      </p:to>
                                    </p:set>
                                  </p:childTnLst>
                                </p:cTn>
                              </p:par>
                              <p:par>
                                <p:cTn id="145" presetID="23" presetClass="exit" presetSubtype="32" fill="hold" nodeType="withEffect">
                                  <p:stCondLst>
                                    <p:cond delay="1000"/>
                                  </p:stCondLst>
                                  <p:childTnLst>
                                    <p:anim calcmode="lin" valueType="num">
                                      <p:cBhvr>
                                        <p:cTn id="146" dur="1750"/>
                                        <p:tgtEl>
                                          <p:spTgt spid="4">
                                            <p:txEl>
                                              <p:pRg st="2" end="2"/>
                                            </p:txEl>
                                          </p:spTgt>
                                        </p:tgtEl>
                                        <p:attrNameLst>
                                          <p:attrName>ppt_w</p:attrName>
                                        </p:attrNameLst>
                                      </p:cBhvr>
                                      <p:tavLst>
                                        <p:tav tm="0">
                                          <p:val>
                                            <p:strVal val="ppt_w"/>
                                          </p:val>
                                        </p:tav>
                                        <p:tav tm="100000">
                                          <p:val>
                                            <p:fltVal val="0"/>
                                          </p:val>
                                        </p:tav>
                                      </p:tavLst>
                                    </p:anim>
                                    <p:anim calcmode="lin" valueType="num">
                                      <p:cBhvr>
                                        <p:cTn id="147" dur="1750"/>
                                        <p:tgtEl>
                                          <p:spTgt spid="4">
                                            <p:txEl>
                                              <p:pRg st="2" end="2"/>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4">
                                            <p:txEl>
                                              <p:pRg st="2" end="2"/>
                                            </p:txEl>
                                          </p:spTgt>
                                        </p:tgtEl>
                                        <p:attrNameLst>
                                          <p:attrName>style.visibility</p:attrName>
                                        </p:attrNameLst>
                                      </p:cBhvr>
                                      <p:to>
                                        <p:strVal val="hidden"/>
                                      </p:to>
                                    </p:set>
                                  </p:childTnLst>
                                </p:cTn>
                              </p:par>
                              <p:par>
                                <p:cTn id="149" presetID="23" presetClass="exit" presetSubtype="32" fill="hold" nodeType="withEffect">
                                  <p:stCondLst>
                                    <p:cond delay="1000"/>
                                  </p:stCondLst>
                                  <p:childTnLst>
                                    <p:anim calcmode="lin" valueType="num">
                                      <p:cBhvr>
                                        <p:cTn id="150" dur="1750"/>
                                        <p:tgtEl>
                                          <p:spTgt spid="4">
                                            <p:txEl>
                                              <p:pRg st="3" end="3"/>
                                            </p:txEl>
                                          </p:spTgt>
                                        </p:tgtEl>
                                        <p:attrNameLst>
                                          <p:attrName>ppt_w</p:attrName>
                                        </p:attrNameLst>
                                      </p:cBhvr>
                                      <p:tavLst>
                                        <p:tav tm="0">
                                          <p:val>
                                            <p:strVal val="ppt_w"/>
                                          </p:val>
                                        </p:tav>
                                        <p:tav tm="100000">
                                          <p:val>
                                            <p:fltVal val="0"/>
                                          </p:val>
                                        </p:tav>
                                      </p:tavLst>
                                    </p:anim>
                                    <p:anim calcmode="lin" valueType="num">
                                      <p:cBhvr>
                                        <p:cTn id="151" dur="1750"/>
                                        <p:tgtEl>
                                          <p:spTgt spid="4">
                                            <p:txEl>
                                              <p:pRg st="3" end="3"/>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4">
                                            <p:txEl>
                                              <p:pRg st="3" end="3"/>
                                            </p:txEl>
                                          </p:spTgt>
                                        </p:tgtEl>
                                        <p:attrNameLst>
                                          <p:attrName>style.visibility</p:attrName>
                                        </p:attrNameLst>
                                      </p:cBhvr>
                                      <p:to>
                                        <p:strVal val="hidden"/>
                                      </p:to>
                                    </p:set>
                                  </p:childTnLst>
                                </p:cTn>
                              </p:par>
                              <p:par>
                                <p:cTn id="153" presetID="23" presetClass="exit" presetSubtype="32" fill="hold" nodeType="withEffect">
                                  <p:stCondLst>
                                    <p:cond delay="1000"/>
                                  </p:stCondLst>
                                  <p:childTnLst>
                                    <p:anim calcmode="lin" valueType="num">
                                      <p:cBhvr>
                                        <p:cTn id="154" dur="1750"/>
                                        <p:tgtEl>
                                          <p:spTgt spid="4">
                                            <p:txEl>
                                              <p:pRg st="4" end="4"/>
                                            </p:txEl>
                                          </p:spTgt>
                                        </p:tgtEl>
                                        <p:attrNameLst>
                                          <p:attrName>ppt_w</p:attrName>
                                        </p:attrNameLst>
                                      </p:cBhvr>
                                      <p:tavLst>
                                        <p:tav tm="0">
                                          <p:val>
                                            <p:strVal val="ppt_w"/>
                                          </p:val>
                                        </p:tav>
                                        <p:tav tm="100000">
                                          <p:val>
                                            <p:fltVal val="0"/>
                                          </p:val>
                                        </p:tav>
                                      </p:tavLst>
                                    </p:anim>
                                    <p:anim calcmode="lin" valueType="num">
                                      <p:cBhvr>
                                        <p:cTn id="155" dur="1750"/>
                                        <p:tgtEl>
                                          <p:spTgt spid="4">
                                            <p:txEl>
                                              <p:pRg st="4" end="4"/>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4">
                                            <p:txEl>
                                              <p:pRg st="4" end="4"/>
                                            </p:txEl>
                                          </p:spTgt>
                                        </p:tgtEl>
                                        <p:attrNameLst>
                                          <p:attrName>style.visibility</p:attrName>
                                        </p:attrNameLst>
                                      </p:cBhvr>
                                      <p:to>
                                        <p:strVal val="hidden"/>
                                      </p:to>
                                    </p:set>
                                  </p:childTnLst>
                                </p:cTn>
                              </p:par>
                              <p:par>
                                <p:cTn id="157" presetID="23" presetClass="exit" presetSubtype="32" fill="hold" nodeType="withEffect">
                                  <p:stCondLst>
                                    <p:cond delay="1000"/>
                                  </p:stCondLst>
                                  <p:childTnLst>
                                    <p:anim calcmode="lin" valueType="num">
                                      <p:cBhvr>
                                        <p:cTn id="158" dur="1750"/>
                                        <p:tgtEl>
                                          <p:spTgt spid="4">
                                            <p:txEl>
                                              <p:pRg st="5" end="5"/>
                                            </p:txEl>
                                          </p:spTgt>
                                        </p:tgtEl>
                                        <p:attrNameLst>
                                          <p:attrName>ppt_w</p:attrName>
                                        </p:attrNameLst>
                                      </p:cBhvr>
                                      <p:tavLst>
                                        <p:tav tm="0">
                                          <p:val>
                                            <p:strVal val="ppt_w"/>
                                          </p:val>
                                        </p:tav>
                                        <p:tav tm="100000">
                                          <p:val>
                                            <p:fltVal val="0"/>
                                          </p:val>
                                        </p:tav>
                                      </p:tavLst>
                                    </p:anim>
                                    <p:anim calcmode="lin" valueType="num">
                                      <p:cBhvr>
                                        <p:cTn id="159" dur="1750"/>
                                        <p:tgtEl>
                                          <p:spTgt spid="4">
                                            <p:txEl>
                                              <p:pRg st="5" end="5"/>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4">
                                            <p:txEl>
                                              <p:pRg st="5" end="5"/>
                                            </p:txEl>
                                          </p:spTgt>
                                        </p:tgtEl>
                                        <p:attrNameLst>
                                          <p:attrName>style.visibility</p:attrName>
                                        </p:attrNameLst>
                                      </p:cBhvr>
                                      <p:to>
                                        <p:strVal val="hidden"/>
                                      </p:to>
                                    </p:set>
                                  </p:childTnLst>
                                </p:cTn>
                              </p:par>
                              <p:par>
                                <p:cTn id="161" presetID="23" presetClass="exit" presetSubtype="32" fill="hold" nodeType="withEffect">
                                  <p:stCondLst>
                                    <p:cond delay="1000"/>
                                  </p:stCondLst>
                                  <p:childTnLst>
                                    <p:anim calcmode="lin" valueType="num">
                                      <p:cBhvr>
                                        <p:cTn id="162" dur="1750"/>
                                        <p:tgtEl>
                                          <p:spTgt spid="4">
                                            <p:txEl>
                                              <p:pRg st="6" end="6"/>
                                            </p:txEl>
                                          </p:spTgt>
                                        </p:tgtEl>
                                        <p:attrNameLst>
                                          <p:attrName>ppt_w</p:attrName>
                                        </p:attrNameLst>
                                      </p:cBhvr>
                                      <p:tavLst>
                                        <p:tav tm="0">
                                          <p:val>
                                            <p:strVal val="ppt_w"/>
                                          </p:val>
                                        </p:tav>
                                        <p:tav tm="100000">
                                          <p:val>
                                            <p:fltVal val="0"/>
                                          </p:val>
                                        </p:tav>
                                      </p:tavLst>
                                    </p:anim>
                                    <p:anim calcmode="lin" valueType="num">
                                      <p:cBhvr>
                                        <p:cTn id="163" dur="1750"/>
                                        <p:tgtEl>
                                          <p:spTgt spid="4">
                                            <p:txEl>
                                              <p:pRg st="6" end="6"/>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4">
                                            <p:txEl>
                                              <p:pRg st="6" end="6"/>
                                            </p:txEl>
                                          </p:spTgt>
                                        </p:tgtEl>
                                        <p:attrNameLst>
                                          <p:attrName>style.visibility</p:attrName>
                                        </p:attrNameLst>
                                      </p:cBhvr>
                                      <p:to>
                                        <p:strVal val="hidden"/>
                                      </p:to>
                                    </p:set>
                                  </p:childTnLst>
                                </p:cTn>
                              </p:par>
                              <p:par>
                                <p:cTn id="165" presetID="23" presetClass="exit" presetSubtype="32" fill="hold" nodeType="withEffect">
                                  <p:stCondLst>
                                    <p:cond delay="1000"/>
                                  </p:stCondLst>
                                  <p:childTnLst>
                                    <p:anim calcmode="lin" valueType="num">
                                      <p:cBhvr>
                                        <p:cTn id="166" dur="1750"/>
                                        <p:tgtEl>
                                          <p:spTgt spid="4">
                                            <p:txEl>
                                              <p:pRg st="7" end="7"/>
                                            </p:txEl>
                                          </p:spTgt>
                                        </p:tgtEl>
                                        <p:attrNameLst>
                                          <p:attrName>ppt_w</p:attrName>
                                        </p:attrNameLst>
                                      </p:cBhvr>
                                      <p:tavLst>
                                        <p:tav tm="0">
                                          <p:val>
                                            <p:strVal val="ppt_w"/>
                                          </p:val>
                                        </p:tav>
                                        <p:tav tm="100000">
                                          <p:val>
                                            <p:fltVal val="0"/>
                                          </p:val>
                                        </p:tav>
                                      </p:tavLst>
                                    </p:anim>
                                    <p:anim calcmode="lin" valueType="num">
                                      <p:cBhvr>
                                        <p:cTn id="167" dur="1750"/>
                                        <p:tgtEl>
                                          <p:spTgt spid="4">
                                            <p:txEl>
                                              <p:pRg st="7" end="7"/>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4">
                                            <p:txEl>
                                              <p:pRg st="7" end="7"/>
                                            </p:txEl>
                                          </p:spTgt>
                                        </p:tgtEl>
                                        <p:attrNameLst>
                                          <p:attrName>style.visibility</p:attrName>
                                        </p:attrNameLst>
                                      </p:cBhvr>
                                      <p:to>
                                        <p:strVal val="hidden"/>
                                      </p:to>
                                    </p:set>
                                  </p:childTnLst>
                                </p:cTn>
                              </p:par>
                              <p:par>
                                <p:cTn id="169" presetID="23" presetClass="exit" presetSubtype="32" fill="hold" nodeType="withEffect">
                                  <p:stCondLst>
                                    <p:cond delay="1000"/>
                                  </p:stCondLst>
                                  <p:childTnLst>
                                    <p:anim calcmode="lin" valueType="num">
                                      <p:cBhvr>
                                        <p:cTn id="170" dur="1750"/>
                                        <p:tgtEl>
                                          <p:spTgt spid="4">
                                            <p:txEl>
                                              <p:pRg st="8" end="8"/>
                                            </p:txEl>
                                          </p:spTgt>
                                        </p:tgtEl>
                                        <p:attrNameLst>
                                          <p:attrName>ppt_w</p:attrName>
                                        </p:attrNameLst>
                                      </p:cBhvr>
                                      <p:tavLst>
                                        <p:tav tm="0">
                                          <p:val>
                                            <p:strVal val="ppt_w"/>
                                          </p:val>
                                        </p:tav>
                                        <p:tav tm="100000">
                                          <p:val>
                                            <p:fltVal val="0"/>
                                          </p:val>
                                        </p:tav>
                                      </p:tavLst>
                                    </p:anim>
                                    <p:anim calcmode="lin" valueType="num">
                                      <p:cBhvr>
                                        <p:cTn id="171" dur="1750"/>
                                        <p:tgtEl>
                                          <p:spTgt spid="4">
                                            <p:txEl>
                                              <p:pRg st="8" end="8"/>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4">
                                            <p:txEl>
                                              <p:pRg st="8" end="8"/>
                                            </p:txEl>
                                          </p:spTgt>
                                        </p:tgtEl>
                                        <p:attrNameLst>
                                          <p:attrName>style.visibility</p:attrName>
                                        </p:attrNameLst>
                                      </p:cBhvr>
                                      <p:to>
                                        <p:strVal val="hidden"/>
                                      </p:to>
                                    </p:set>
                                  </p:childTnLst>
                                </p:cTn>
                              </p:par>
                              <p:par>
                                <p:cTn id="173" presetID="23" presetClass="exit" presetSubtype="32" fill="hold" nodeType="withEffect">
                                  <p:stCondLst>
                                    <p:cond delay="1000"/>
                                  </p:stCondLst>
                                  <p:childTnLst>
                                    <p:anim calcmode="lin" valueType="num">
                                      <p:cBhvr>
                                        <p:cTn id="174" dur="1750"/>
                                        <p:tgtEl>
                                          <p:spTgt spid="4">
                                            <p:txEl>
                                              <p:pRg st="9" end="9"/>
                                            </p:txEl>
                                          </p:spTgt>
                                        </p:tgtEl>
                                        <p:attrNameLst>
                                          <p:attrName>ppt_w</p:attrName>
                                        </p:attrNameLst>
                                      </p:cBhvr>
                                      <p:tavLst>
                                        <p:tav tm="0">
                                          <p:val>
                                            <p:strVal val="ppt_w"/>
                                          </p:val>
                                        </p:tav>
                                        <p:tav tm="100000">
                                          <p:val>
                                            <p:fltVal val="0"/>
                                          </p:val>
                                        </p:tav>
                                      </p:tavLst>
                                    </p:anim>
                                    <p:anim calcmode="lin" valueType="num">
                                      <p:cBhvr>
                                        <p:cTn id="175" dur="1750"/>
                                        <p:tgtEl>
                                          <p:spTgt spid="4">
                                            <p:txEl>
                                              <p:pRg st="9" end="9"/>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9" end="9"/>
                                            </p:txEl>
                                          </p:spTgt>
                                        </p:tgtEl>
                                        <p:attrNameLst>
                                          <p:attrName>style.visibility</p:attrName>
                                        </p:attrNameLst>
                                      </p:cBhvr>
                                      <p:to>
                                        <p:strVal val="hidden"/>
                                      </p:to>
                                    </p:set>
                                  </p:childTnLst>
                                </p:cTn>
                              </p:par>
                              <p:par>
                                <p:cTn id="177" presetID="23" presetClass="exit" presetSubtype="32" fill="hold" nodeType="withEffect">
                                  <p:stCondLst>
                                    <p:cond delay="1000"/>
                                  </p:stCondLst>
                                  <p:childTnLst>
                                    <p:anim calcmode="lin" valueType="num">
                                      <p:cBhvr>
                                        <p:cTn id="178"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9" dur="1750"/>
                                        <p:tgtEl>
                                          <p:spTgt spid="4">
                                            <p:txEl>
                                              <p:pRg st="10" end="10"/>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10" end="10"/>
                                            </p:txEl>
                                          </p:spTgt>
                                        </p:tgtEl>
                                        <p:attrNameLst>
                                          <p:attrName>style.visibility</p:attrName>
                                        </p:attrNameLst>
                                      </p:cBhvr>
                                      <p:to>
                                        <p:strVal val="hidden"/>
                                      </p:to>
                                    </p:set>
                                  </p:childTnLst>
                                </p:cTn>
                              </p:par>
                              <p:par>
                                <p:cTn id="181" presetID="23" presetClass="exit" presetSubtype="32" fill="hold" nodeType="withEffect">
                                  <p:stCondLst>
                                    <p:cond delay="1000"/>
                                  </p:stCondLst>
                                  <p:childTnLst>
                                    <p:anim calcmode="lin" valueType="num">
                                      <p:cBhvr>
                                        <p:cTn id="182"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3" dur="1750"/>
                                        <p:tgtEl>
                                          <p:spTgt spid="4">
                                            <p:txEl>
                                              <p:pRg st="11" end="11"/>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11" end="11"/>
                                            </p:txEl>
                                          </p:spTgt>
                                        </p:tgtEl>
                                        <p:attrNameLst>
                                          <p:attrName>style.visibility</p:attrName>
                                        </p:attrNameLst>
                                      </p:cBhvr>
                                      <p:to>
                                        <p:strVal val="hidden"/>
                                      </p:to>
                                    </p:set>
                                  </p:childTnLst>
                                </p:cTn>
                              </p:par>
                              <p:par>
                                <p:cTn id="185" presetID="23" presetClass="exit" presetSubtype="32" fill="hold" nodeType="withEffect">
                                  <p:stCondLst>
                                    <p:cond delay="1000"/>
                                  </p:stCondLst>
                                  <p:childTnLst>
                                    <p:anim calcmode="lin" valueType="num">
                                      <p:cBhvr>
                                        <p:cTn id="186"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7" dur="1750"/>
                                        <p:tgtEl>
                                          <p:spTgt spid="4">
                                            <p:txEl>
                                              <p:pRg st="12" end="12"/>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12" end="12"/>
                                            </p:txEl>
                                          </p:spTgt>
                                        </p:tgtEl>
                                        <p:attrNameLst>
                                          <p:attrName>style.visibility</p:attrName>
                                        </p:attrNameLst>
                                      </p:cBhvr>
                                      <p:to>
                                        <p:strVal val="hidden"/>
                                      </p:to>
                                    </p:set>
                                  </p:childTnLst>
                                </p:cTn>
                              </p:par>
                              <p:par>
                                <p:cTn id="189" presetID="0" presetClass="path" presetSubtype="0" accel="50000" decel="50000" fill="hold" nodeType="withEffect">
                                  <p:stCondLst>
                                    <p:cond delay="1000"/>
                                  </p:stCondLst>
                                  <p:childTnLst>
                                    <p:animMotion origin="layout" path="M 4.72222E-6 3.7037E-6 L 0.05781 0.51389 " pathEditMode="relative" rAng="0" ptsTypes="AA">
                                      <p:cBhvr>
                                        <p:cTn id="190" dur="1750" fill="hold"/>
                                        <p:tgtEl>
                                          <p:spTgt spid="4">
                                            <p:txEl>
                                              <p:pRg st="0" end="0"/>
                                            </p:txEl>
                                          </p:spTgt>
                                        </p:tgtEl>
                                        <p:attrNameLst>
                                          <p:attrName>ppt_x</p:attrName>
                                          <p:attrName>ppt_y</p:attrName>
                                        </p:attrNameLst>
                                      </p:cBhvr>
                                      <p:rCtr x="2882" y="25694"/>
                                    </p:animMotion>
                                  </p:childTnLst>
                                </p:cTn>
                              </p:par>
                              <p:par>
                                <p:cTn id="191" presetID="0" presetClass="path" presetSubtype="0" accel="50000" decel="50000" fill="hold" nodeType="withEffect">
                                  <p:stCondLst>
                                    <p:cond delay="1000"/>
                                  </p:stCondLst>
                                  <p:childTnLst>
                                    <p:animMotion origin="layout" path="M -1.11111E-6 -2.96296E-6 L 0.02917 0.4463 " pathEditMode="relative" rAng="0" ptsTypes="AA">
                                      <p:cBhvr>
                                        <p:cTn id="192" dur="1750" fill="hold"/>
                                        <p:tgtEl>
                                          <p:spTgt spid="4">
                                            <p:txEl>
                                              <p:pRg st="1" end="1"/>
                                            </p:txEl>
                                          </p:spTgt>
                                        </p:tgtEl>
                                        <p:attrNameLst>
                                          <p:attrName>ppt_x</p:attrName>
                                          <p:attrName>ppt_y</p:attrName>
                                        </p:attrNameLst>
                                      </p:cBhvr>
                                      <p:rCtr x="1458" y="22315"/>
                                    </p:animMotion>
                                  </p:childTnLst>
                                </p:cTn>
                              </p:par>
                              <p:par>
                                <p:cTn id="193" presetID="0" presetClass="path" presetSubtype="0" accel="50000" decel="50000" fill="hold" nodeType="withEffect">
                                  <p:stCondLst>
                                    <p:cond delay="1000"/>
                                  </p:stCondLst>
                                  <p:childTnLst>
                                    <p:animMotion origin="layout" path="M 2.77778E-6 0.00023 L 0.04739 0.37454 " pathEditMode="relative" rAng="0" ptsTypes="AA">
                                      <p:cBhvr>
                                        <p:cTn id="194" dur="1750" fill="hold"/>
                                        <p:tgtEl>
                                          <p:spTgt spid="4">
                                            <p:txEl>
                                              <p:pRg st="2" end="2"/>
                                            </p:txEl>
                                          </p:spTgt>
                                        </p:tgtEl>
                                        <p:attrNameLst>
                                          <p:attrName>ppt_x</p:attrName>
                                          <p:attrName>ppt_y</p:attrName>
                                        </p:attrNameLst>
                                      </p:cBhvr>
                                      <p:rCtr x="2361" y="18704"/>
                                    </p:animMotion>
                                  </p:childTnLst>
                                </p:cTn>
                              </p:par>
                              <p:par>
                                <p:cTn id="195" presetID="0" presetClass="path" presetSubtype="0" accel="50000" decel="50000" fill="hold" nodeType="withEffect">
                                  <p:stCondLst>
                                    <p:cond delay="1000"/>
                                  </p:stCondLst>
                                  <p:childTnLst>
                                    <p:animMotion origin="layout" path="M 8.33333E-7 0.00023 L 0.08003 0.30047 " pathEditMode="relative" rAng="0" ptsTypes="AA">
                                      <p:cBhvr>
                                        <p:cTn id="196" dur="1750" fill="hold"/>
                                        <p:tgtEl>
                                          <p:spTgt spid="4">
                                            <p:txEl>
                                              <p:pRg st="3" end="3"/>
                                            </p:txEl>
                                          </p:spTgt>
                                        </p:tgtEl>
                                        <p:attrNameLst>
                                          <p:attrName>ppt_x</p:attrName>
                                          <p:attrName>ppt_y</p:attrName>
                                        </p:attrNameLst>
                                      </p:cBhvr>
                                      <p:rCtr x="3993" y="15000"/>
                                    </p:animMotion>
                                  </p:childTnLst>
                                </p:cTn>
                              </p:par>
                              <p:par>
                                <p:cTn id="197" presetID="0" presetClass="path" presetSubtype="0" accel="50000" decel="50000" fill="hold" nodeType="withEffect">
                                  <p:stCondLst>
                                    <p:cond delay="1000"/>
                                  </p:stCondLst>
                                  <p:childTnLst>
                                    <p:animMotion origin="layout" path="M -2.77778E-6 0.00069 L 0.02431 0.22801 " pathEditMode="relative" rAng="0" ptsTypes="AA">
                                      <p:cBhvr>
                                        <p:cTn id="198" dur="1750" fill="hold"/>
                                        <p:tgtEl>
                                          <p:spTgt spid="4">
                                            <p:txEl>
                                              <p:pRg st="4" end="4"/>
                                            </p:txEl>
                                          </p:spTgt>
                                        </p:tgtEl>
                                        <p:attrNameLst>
                                          <p:attrName>ppt_x</p:attrName>
                                          <p:attrName>ppt_y</p:attrName>
                                        </p:attrNameLst>
                                      </p:cBhvr>
                                      <p:rCtr x="1215" y="11366"/>
                                    </p:animMotion>
                                  </p:childTnLst>
                                </p:cTn>
                              </p:par>
                              <p:par>
                                <p:cTn id="199" presetID="0" presetClass="path" presetSubtype="0" accel="50000" decel="50000" fill="hold" nodeType="withEffect">
                                  <p:stCondLst>
                                    <p:cond delay="1000"/>
                                  </p:stCondLst>
                                  <p:childTnLst>
                                    <p:animMotion origin="layout" path="M 5.55556E-7 0.00046 L 0.02517 0.15556 " pathEditMode="relative" rAng="0" ptsTypes="AA">
                                      <p:cBhvr>
                                        <p:cTn id="200" dur="1750" fill="hold"/>
                                        <p:tgtEl>
                                          <p:spTgt spid="4">
                                            <p:txEl>
                                              <p:pRg st="5" end="5"/>
                                            </p:txEl>
                                          </p:spTgt>
                                        </p:tgtEl>
                                        <p:attrNameLst>
                                          <p:attrName>ppt_x</p:attrName>
                                          <p:attrName>ppt_y</p:attrName>
                                        </p:attrNameLst>
                                      </p:cBhvr>
                                      <p:rCtr x="1250" y="7755"/>
                                    </p:animMotion>
                                  </p:childTnLst>
                                </p:cTn>
                              </p:par>
                              <p:par>
                                <p:cTn id="201" presetID="0" presetClass="path" presetSubtype="0" accel="50000" decel="50000" fill="hold" nodeType="withEffect">
                                  <p:stCondLst>
                                    <p:cond delay="1000"/>
                                  </p:stCondLst>
                                  <p:childTnLst>
                                    <p:animMotion origin="layout" path="M 0 0.00046 L 0.04149 0.08056 " pathEditMode="relative" rAng="0" ptsTypes="AA">
                                      <p:cBhvr>
                                        <p:cTn id="202" dur="1750" fill="hold"/>
                                        <p:tgtEl>
                                          <p:spTgt spid="4">
                                            <p:txEl>
                                              <p:pRg st="6" end="6"/>
                                            </p:txEl>
                                          </p:spTgt>
                                        </p:tgtEl>
                                        <p:attrNameLst>
                                          <p:attrName>ppt_x</p:attrName>
                                          <p:attrName>ppt_y</p:attrName>
                                        </p:attrNameLst>
                                      </p:cBhvr>
                                      <p:rCtr x="2066" y="4005"/>
                                    </p:animMotion>
                                  </p:childTnLst>
                                </p:cTn>
                              </p:par>
                              <p:par>
                                <p:cTn id="203" presetID="0" presetClass="path" presetSubtype="0" accel="50000" decel="50000" fill="hold" nodeType="withEffect">
                                  <p:stCondLst>
                                    <p:cond delay="1000"/>
                                  </p:stCondLst>
                                  <p:childTnLst>
                                    <p:animMotion origin="layout" path="M -3.88889E-6 0.00023 L 0.0257 0.00949 " pathEditMode="relative" rAng="0" ptsTypes="AA">
                                      <p:cBhvr>
                                        <p:cTn id="204" dur="1750" fill="hold"/>
                                        <p:tgtEl>
                                          <p:spTgt spid="4">
                                            <p:txEl>
                                              <p:pRg st="7" end="7"/>
                                            </p:txEl>
                                          </p:spTgt>
                                        </p:tgtEl>
                                        <p:attrNameLst>
                                          <p:attrName>ppt_x</p:attrName>
                                          <p:attrName>ppt_y</p:attrName>
                                        </p:attrNameLst>
                                      </p:cBhvr>
                                      <p:rCtr x="1285" y="463"/>
                                    </p:animMotion>
                                  </p:childTnLst>
                                </p:cTn>
                              </p:par>
                              <p:par>
                                <p:cTn id="205" presetID="0" presetClass="path" presetSubtype="0" accel="50000" decel="50000" fill="hold" nodeType="withEffect">
                                  <p:stCondLst>
                                    <p:cond delay="1000"/>
                                  </p:stCondLst>
                                  <p:childTnLst>
                                    <p:animMotion origin="layout" path="M -3.88889E-6 0.00069 L 0.09375 -0.06783 " pathEditMode="relative" rAng="0" ptsTypes="AA">
                                      <p:cBhvr>
                                        <p:cTn id="206" dur="1750" fill="hold"/>
                                        <p:tgtEl>
                                          <p:spTgt spid="4">
                                            <p:txEl>
                                              <p:pRg st="8" end="8"/>
                                            </p:txEl>
                                          </p:spTgt>
                                        </p:tgtEl>
                                        <p:attrNameLst>
                                          <p:attrName>ppt_x</p:attrName>
                                          <p:attrName>ppt_y</p:attrName>
                                        </p:attrNameLst>
                                      </p:cBhvr>
                                      <p:rCtr x="4688" y="-3426"/>
                                    </p:animMotion>
                                  </p:childTnLst>
                                </p:cTn>
                              </p:par>
                              <p:par>
                                <p:cTn id="207" presetID="0" presetClass="path" presetSubtype="0" accel="50000" decel="50000" fill="hold" nodeType="withEffect">
                                  <p:stCondLst>
                                    <p:cond delay="1000"/>
                                  </p:stCondLst>
                                  <p:childTnLst>
                                    <p:animMotion origin="layout" path="M -2.77778E-7 0.00023 L 0.02517 -0.13773 " pathEditMode="relative" rAng="0" ptsTypes="AA">
                                      <p:cBhvr>
                                        <p:cTn id="208" dur="1750" fill="hold"/>
                                        <p:tgtEl>
                                          <p:spTgt spid="4">
                                            <p:txEl>
                                              <p:pRg st="9" end="9"/>
                                            </p:txEl>
                                          </p:spTgt>
                                        </p:tgtEl>
                                        <p:attrNameLst>
                                          <p:attrName>ppt_x</p:attrName>
                                          <p:attrName>ppt_y</p:attrName>
                                        </p:attrNameLst>
                                      </p:cBhvr>
                                      <p:rCtr x="1250" y="-6898"/>
                                    </p:animMotion>
                                  </p:childTnLst>
                                </p:cTn>
                              </p:par>
                              <p:par>
                                <p:cTn id="209" presetID="0" presetClass="path" presetSubtype="0" accel="50000" decel="50000" fill="hold" nodeType="withEffect">
                                  <p:stCondLst>
                                    <p:cond delay="1000"/>
                                  </p:stCondLst>
                                  <p:childTnLst>
                                    <p:animMotion origin="layout" path="M 3.88889E-6 0.00023 L 0.04722 -0.21273 " pathEditMode="relative" rAng="0" ptsTypes="AA">
                                      <p:cBhvr>
                                        <p:cTn id="210" dur="1750" fill="hold"/>
                                        <p:tgtEl>
                                          <p:spTgt spid="4">
                                            <p:txEl>
                                              <p:pRg st="10" end="10"/>
                                            </p:txEl>
                                          </p:spTgt>
                                        </p:tgtEl>
                                        <p:attrNameLst>
                                          <p:attrName>ppt_x</p:attrName>
                                          <p:attrName>ppt_y</p:attrName>
                                        </p:attrNameLst>
                                      </p:cBhvr>
                                      <p:rCtr x="2361" y="-10648"/>
                                    </p:animMotion>
                                  </p:childTnLst>
                                </p:cTn>
                              </p:par>
                              <p:par>
                                <p:cTn id="211" presetID="0" presetClass="path" presetSubtype="0" accel="50000" decel="50000" fill="hold" nodeType="withEffect">
                                  <p:stCondLst>
                                    <p:cond delay="1000"/>
                                  </p:stCondLst>
                                  <p:childTnLst>
                                    <p:animMotion origin="layout" path="M -3.61111E-6 0.00069 L 0.03681 -0.28611 " pathEditMode="relative" rAng="0" ptsTypes="AA">
                                      <p:cBhvr>
                                        <p:cTn id="212" dur="1750" fill="hold"/>
                                        <p:tgtEl>
                                          <p:spTgt spid="4">
                                            <p:txEl>
                                              <p:pRg st="11" end="11"/>
                                            </p:txEl>
                                          </p:spTgt>
                                        </p:tgtEl>
                                        <p:attrNameLst>
                                          <p:attrName>ppt_x</p:attrName>
                                          <p:attrName>ppt_y</p:attrName>
                                        </p:attrNameLst>
                                      </p:cBhvr>
                                      <p:rCtr x="1840" y="-14352"/>
                                    </p:animMotion>
                                  </p:childTnLst>
                                </p:cTn>
                              </p:par>
                              <p:par>
                                <p:cTn id="213" presetID="0" presetClass="path" presetSubtype="0" accel="50000" decel="50000" fill="hold" nodeType="withEffect">
                                  <p:stCondLst>
                                    <p:cond delay="1000"/>
                                  </p:stCondLst>
                                  <p:childTnLst>
                                    <p:animMotion origin="layout" path="M 3.88889E-6 0.00046 L 0.04218 -0.36112 " pathEditMode="relative" rAng="0" ptsTypes="AA">
                                      <p:cBhvr>
                                        <p:cTn id="214" dur="1750" fill="hold"/>
                                        <p:tgtEl>
                                          <p:spTgt spid="4">
                                            <p:txEl>
                                              <p:pRg st="12" end="12"/>
                                            </p:txEl>
                                          </p:spTgt>
                                        </p:tgtEl>
                                        <p:attrNameLst>
                                          <p:attrName>ppt_x</p:attrName>
                                          <p:attrName>ppt_y</p:attrName>
                                        </p:attrNameLst>
                                      </p:cBhvr>
                                      <p:rCtr x="2101" y="-18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P spid="5" grpId="2"/>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59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4AEAA8-F3F3-E299-0094-26EF66E7B11E}"/>
              </a:ext>
            </a:extLst>
          </p:cNvPr>
          <p:cNvPicPr>
            <a:picLocks noChangeAspect="1"/>
          </p:cNvPicPr>
          <p:nvPr/>
        </p:nvPicPr>
        <p:blipFill rotWithShape="1">
          <a:blip r:embed="rId3">
            <a:extLst>
              <a:ext uri="{28A0092B-C50C-407E-A947-70E740481C1C}">
                <a14:useLocalDpi xmlns:a14="http://schemas.microsoft.com/office/drawing/2010/main" val="0"/>
              </a:ext>
            </a:extLst>
          </a:blip>
          <a:srcRect l="12967"/>
          <a:stretch/>
        </p:blipFill>
        <p:spPr>
          <a:xfrm>
            <a:off x="0" y="0"/>
            <a:ext cx="9144000" cy="6858000"/>
          </a:xfrm>
          <a:prstGeom prst="rect">
            <a:avLst/>
          </a:prstGeom>
        </p:spPr>
      </p:pic>
      <p:sp>
        <p:nvSpPr>
          <p:cNvPr id="4" name="Rectangle 4"/>
          <p:cNvSpPr>
            <a:spLocks noChangeArrowheads="1"/>
          </p:cNvSpPr>
          <p:nvPr/>
        </p:nvSpPr>
        <p:spPr bwMode="auto">
          <a:xfrm>
            <a:off x="627322" y="542260"/>
            <a:ext cx="8027580" cy="1839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Light in the House</a:t>
            </a:r>
            <a:endParaRPr lang="en-US" sz="80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rot="19209215">
            <a:off x="536728" y="3637385"/>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Ron Bert</a:t>
            </a:r>
          </a:p>
        </p:txBody>
      </p:sp>
      <p:sp>
        <p:nvSpPr>
          <p:cNvPr id="7" name="Rectangle 12">
            <a:extLst>
              <a:ext uri="{FF2B5EF4-FFF2-40B4-BE49-F238E27FC236}">
                <a16:creationId xmlns:a16="http://schemas.microsoft.com/office/drawing/2014/main" id="{F1395718-6DB5-4BDB-93E9-8D2A1805A7B7}"/>
              </a:ext>
            </a:extLst>
          </p:cNvPr>
          <p:cNvSpPr>
            <a:spLocks noChangeArrowheads="1"/>
          </p:cNvSpPr>
          <p:nvPr/>
        </p:nvSpPr>
        <p:spPr bwMode="auto">
          <a:xfrm>
            <a:off x="3434409" y="5720316"/>
            <a:ext cx="5709591" cy="1137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November 6, 2022</a:t>
            </a:r>
          </a:p>
        </p:txBody>
      </p:sp>
      <p:sp>
        <p:nvSpPr>
          <p:cNvPr id="2" name="Rectangle 6">
            <a:extLst>
              <a:ext uri="{FF2B5EF4-FFF2-40B4-BE49-F238E27FC236}">
                <a16:creationId xmlns:a16="http://schemas.microsoft.com/office/drawing/2014/main" id="{E7B627E3-8FD8-73CB-A810-D8FB94FA8622}"/>
              </a:ext>
            </a:extLst>
          </p:cNvPr>
          <p:cNvSpPr>
            <a:spLocks noChangeArrowheads="1"/>
          </p:cNvSpPr>
          <p:nvPr/>
        </p:nvSpPr>
        <p:spPr bwMode="auto">
          <a:xfrm>
            <a:off x="3784922" y="1970467"/>
            <a:ext cx="1664495" cy="151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15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3</a:t>
            </a:r>
          </a:p>
        </p:txBody>
      </p:sp>
    </p:spTree>
    <p:extLst>
      <p:ext uri="{BB962C8B-B14F-4D97-AF65-F5344CB8AC3E}">
        <p14:creationId xmlns:p14="http://schemas.microsoft.com/office/powerpoint/2010/main" val="167384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0" presetClass="entr" presetSubtype="0" fill="hold" grpId="0" nodeType="withEffect">
                                  <p:stCondLst>
                                    <p:cond delay="75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stCondLst>
                                            <p:cond delay="0"/>
                                          </p:stCondLst>
                                        </p:cTn>
                                        <p:tgtEl>
                                          <p:spTgt spid="2"/>
                                        </p:tgtEl>
                                      </p:cBhvr>
                                    </p:animEffect>
                                    <p:anim to="" calcmode="lin" valueType="num">
                                      <p:cBhvr>
                                        <p:cTn id="19" dur="500" fill="hold">
                                          <p:stCondLst>
                                            <p:cond delay="0"/>
                                          </p:stCondLst>
                                        </p:cTn>
                                        <p:tgtEl>
                                          <p:spTgt spid="2"/>
                                        </p:tgtEl>
                                        <p:attrNameLst>
                                          <p:attrName>ppt_w</p:attrName>
                                        </p:attrNameLst>
                                      </p:cBhvr>
                                      <p:tavLst>
                                        <p:tav tm="0">
                                          <p:val>
                                            <p:strVal val="#ppt_w*4"/>
                                          </p:val>
                                        </p:tav>
                                        <p:tav tm="100000">
                                          <p:val>
                                            <p:strVal val="#ppt_w"/>
                                          </p:val>
                                        </p:tav>
                                      </p:tavLst>
                                    </p:anim>
                                    <p:anim to="" calcmode="lin" valueType="num">
                                      <p:cBhvr>
                                        <p:cTn id="20" dur="500" fill="hold">
                                          <p:stCondLst>
                                            <p:cond delay="0"/>
                                          </p:stCondLst>
                                        </p:cTn>
                                        <p:tgtEl>
                                          <p:spTgt spid="2"/>
                                        </p:tgtEl>
                                        <p:attrNameLst>
                                          <p:attrName>ppt_h</p:attrName>
                                        </p:attrNameLst>
                                      </p:cBhvr>
                                      <p:tavLst>
                                        <p:tav tm="0">
                                          <p:val>
                                            <p:strVal val="#ppt_h*4"/>
                                          </p:val>
                                        </p:tav>
                                        <p:tav tm="100000">
                                          <p:val>
                                            <p:strVal val="#ppt_h"/>
                                          </p:val>
                                        </p:tav>
                                      </p:tavLst>
                                    </p:anim>
                                  </p:childTnLst>
                                </p:cTn>
                              </p:par>
                              <p:par>
                                <p:cTn id="21" presetID="39" presetClass="entr" presetSubtype="0" accel="100000" fill="hold" grpId="0" nodeType="withEffect">
                                  <p:stCondLst>
                                    <p:cond delay="100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exit" presetSubtype="0" fill="hold" grpId="1" nodeType="clickEffect">
                                  <p:stCondLst>
                                    <p:cond delay="0"/>
                                  </p:stCondLst>
                                  <p:childTnLst>
                                    <p:set>
                                      <p:cBhvr>
                                        <p:cTn id="30" dur="1" fill="hold">
                                          <p:stCondLst>
                                            <p:cond delay="1249"/>
                                          </p:stCondLst>
                                        </p:cTn>
                                        <p:tgtEl>
                                          <p:spTgt spid="4"/>
                                        </p:tgtEl>
                                        <p:attrNameLst>
                                          <p:attrName>style.visibility</p:attrName>
                                        </p:attrNameLst>
                                      </p:cBhvr>
                                      <p:to>
                                        <p:strVal val="hidden"/>
                                      </p:to>
                                    </p:set>
                                    <p:animEffect transition="out" filter="dissolve">
                                      <p:cBhvr>
                                        <p:cTn id="31" dur="1250">
                                          <p:stCondLst>
                                            <p:cond delay="0"/>
                                          </p:stCondLst>
                                        </p:cTn>
                                        <p:tgtEl>
                                          <p:spTgt spid="4"/>
                                        </p:tgtEl>
                                      </p:cBhvr>
                                    </p:animEffect>
                                    <p:anim to="" calcmode="lin" valueType="num">
                                      <p:cBhvr>
                                        <p:cTn id="32" dur="125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3" dur="125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4" presetID="42" presetClass="path" presetSubtype="0" accel="50000" decel="50000" fill="hold" grpId="2" nodeType="withEffect">
                                  <p:stCondLst>
                                    <p:cond delay="0"/>
                                  </p:stCondLst>
                                  <p:childTnLst>
                                    <p:animMotion origin="layout" path="M 4.72222E-6 -4.44444E-6 L -0.00695 0.43588 " pathEditMode="relative" rAng="0" ptsTypes="AA">
                                      <p:cBhvr>
                                        <p:cTn id="35" dur="1250" fill="hold"/>
                                        <p:tgtEl>
                                          <p:spTgt spid="4"/>
                                        </p:tgtEl>
                                        <p:attrNameLst>
                                          <p:attrName>ppt_x</p:attrName>
                                          <p:attrName>ppt_y</p:attrName>
                                        </p:attrNameLst>
                                      </p:cBhvr>
                                      <p:rCtr x="-347" y="21782"/>
                                    </p:animMotion>
                                  </p:childTnLst>
                                </p:cTn>
                              </p:par>
                              <p:par>
                                <p:cTn id="36" presetID="6" presetClass="emph" presetSubtype="0" fill="hold" grpId="3" nodeType="withEffect">
                                  <p:stCondLst>
                                    <p:cond delay="0"/>
                                  </p:stCondLst>
                                  <p:childTnLst>
                                    <p:animScale>
                                      <p:cBhvr>
                                        <p:cTn id="37" dur="1250" fill="hold"/>
                                        <p:tgtEl>
                                          <p:spTgt spid="4"/>
                                        </p:tgtEl>
                                      </p:cBhvr>
                                      <p:by x="10000" y="10000"/>
                                    </p:animScale>
                                  </p:childTnLst>
                                </p:cTn>
                              </p:par>
                              <p:par>
                                <p:cTn id="38" presetID="8" presetClass="emph" presetSubtype="0" fill="hold" grpId="4" nodeType="withEffect">
                                  <p:stCondLst>
                                    <p:cond delay="0"/>
                                  </p:stCondLst>
                                  <p:childTnLst>
                                    <p:animRot by="-1500000">
                                      <p:cBhvr>
                                        <p:cTn id="39" dur="1250" fill="hold"/>
                                        <p:tgtEl>
                                          <p:spTgt spid="4"/>
                                        </p:tgtEl>
                                        <p:attrNameLst>
                                          <p:attrName>r</p:attrName>
                                        </p:attrNameLst>
                                      </p:cBhvr>
                                    </p:animRot>
                                  </p:childTnLst>
                                </p:cTn>
                              </p:par>
                              <p:par>
                                <p:cTn id="40" presetID="10" presetClass="exit" presetSubtype="0" fill="hold" grpId="1" nodeType="withEffect">
                                  <p:stCondLst>
                                    <p:cond delay="250"/>
                                  </p:stCondLst>
                                  <p:childTnLst>
                                    <p:animEffect transition="out" filter="fade">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cTn>
                              </p:par>
                              <p:par>
                                <p:cTn id="43" presetID="9" presetClass="exit" presetSubtype="0" fill="hold" grpId="1" nodeType="withEffect">
                                  <p:stCondLst>
                                    <p:cond delay="500"/>
                                  </p:stCondLst>
                                  <p:childTnLst>
                                    <p:animEffect transition="out" filter="dissolve">
                                      <p:cBhvr>
                                        <p:cTn id="44" dur="1500"/>
                                        <p:tgtEl>
                                          <p:spTgt spid="5"/>
                                        </p:tgtEl>
                                      </p:cBhvr>
                                    </p:animEffect>
                                    <p:set>
                                      <p:cBhvr>
                                        <p:cTn id="45" dur="1" fill="hold">
                                          <p:stCondLst>
                                            <p:cond delay="1499"/>
                                          </p:stCondLst>
                                        </p:cTn>
                                        <p:tgtEl>
                                          <p:spTgt spid="5"/>
                                        </p:tgtEl>
                                        <p:attrNameLst>
                                          <p:attrName>style.visibility</p:attrName>
                                        </p:attrNameLst>
                                      </p:cBhvr>
                                      <p:to>
                                        <p:strVal val="hidden"/>
                                      </p:to>
                                    </p:set>
                                  </p:childTnLst>
                                </p:cTn>
                              </p:par>
                              <p:par>
                                <p:cTn id="46" presetID="0" presetClass="path" presetSubtype="0" accel="50000" decel="50000" fill="hold" grpId="2" nodeType="withEffect">
                                  <p:stCondLst>
                                    <p:cond delay="500"/>
                                  </p:stCondLst>
                                  <p:childTnLst>
                                    <p:animMotion origin="layout" path="M -5.55556E-7 -1.85185E-6 L 0.22326 -0.0456 " pathEditMode="relative" rAng="0" ptsTypes="AA">
                                      <p:cBhvr>
                                        <p:cTn id="47" dur="1500" fill="hold"/>
                                        <p:tgtEl>
                                          <p:spTgt spid="5"/>
                                        </p:tgtEl>
                                        <p:attrNameLst>
                                          <p:attrName>ppt_x</p:attrName>
                                          <p:attrName>ppt_y</p:attrName>
                                        </p:attrNameLst>
                                      </p:cBhvr>
                                      <p:rCtr x="11163" y="-2292"/>
                                    </p:animMotion>
                                  </p:childTnLst>
                                </p:cTn>
                              </p:par>
                              <p:par>
                                <p:cTn id="48" presetID="23" presetClass="exit" presetSubtype="32" fill="hold" grpId="3" nodeType="withEffect">
                                  <p:stCondLst>
                                    <p:cond delay="500"/>
                                  </p:stCondLst>
                                  <p:childTnLst>
                                    <p:anim calcmode="lin" valueType="num">
                                      <p:cBhvr>
                                        <p:cTn id="49" dur="1500"/>
                                        <p:tgtEl>
                                          <p:spTgt spid="5"/>
                                        </p:tgtEl>
                                        <p:attrNameLst>
                                          <p:attrName>ppt_w</p:attrName>
                                        </p:attrNameLst>
                                      </p:cBhvr>
                                      <p:tavLst>
                                        <p:tav tm="0">
                                          <p:val>
                                            <p:strVal val="ppt_w"/>
                                          </p:val>
                                        </p:tav>
                                        <p:tav tm="100000">
                                          <p:val>
                                            <p:fltVal val="0"/>
                                          </p:val>
                                        </p:tav>
                                      </p:tavLst>
                                    </p:anim>
                                    <p:anim calcmode="lin" valueType="num">
                                      <p:cBhvr>
                                        <p:cTn id="50" dur="1500"/>
                                        <p:tgtEl>
                                          <p:spTgt spid="5"/>
                                        </p:tgtEl>
                                        <p:attrNameLst>
                                          <p:attrName>ppt_h</p:attrName>
                                        </p:attrNameLst>
                                      </p:cBhvr>
                                      <p:tavLst>
                                        <p:tav tm="0">
                                          <p:val>
                                            <p:strVal val="ppt_h"/>
                                          </p:val>
                                        </p:tav>
                                        <p:tav tm="100000">
                                          <p:val>
                                            <p:fltVal val="0"/>
                                          </p:val>
                                        </p:tav>
                                      </p:tavLst>
                                    </p:anim>
                                    <p:set>
                                      <p:cBhvr>
                                        <p:cTn id="51" dur="1" fill="hold">
                                          <p:stCondLst>
                                            <p:cond delay="1499"/>
                                          </p:stCondLst>
                                        </p:cTn>
                                        <p:tgtEl>
                                          <p:spTgt spid="5"/>
                                        </p:tgtEl>
                                        <p:attrNameLst>
                                          <p:attrName>style.visibility</p:attrName>
                                        </p:attrNameLst>
                                      </p:cBhvr>
                                      <p:to>
                                        <p:strVal val="hidden"/>
                                      </p:to>
                                    </p:set>
                                  </p:childTnLst>
                                </p:cTn>
                              </p:par>
                              <p:par>
                                <p:cTn id="52" presetID="23" presetClass="exit" presetSubtype="32" fill="hold" grpId="1" nodeType="withEffect">
                                  <p:stCondLst>
                                    <p:cond delay="0"/>
                                  </p:stCondLst>
                                  <p:childTnLst>
                                    <p:anim calcmode="lin" valueType="num">
                                      <p:cBhvr>
                                        <p:cTn id="53" dur="2000"/>
                                        <p:tgtEl>
                                          <p:spTgt spid="7"/>
                                        </p:tgtEl>
                                        <p:attrNameLst>
                                          <p:attrName>ppt_w</p:attrName>
                                        </p:attrNameLst>
                                      </p:cBhvr>
                                      <p:tavLst>
                                        <p:tav tm="0">
                                          <p:val>
                                            <p:strVal val="ppt_w"/>
                                          </p:val>
                                        </p:tav>
                                        <p:tav tm="100000">
                                          <p:val>
                                            <p:fltVal val="0"/>
                                          </p:val>
                                        </p:tav>
                                      </p:tavLst>
                                    </p:anim>
                                    <p:anim calcmode="lin" valueType="num">
                                      <p:cBhvr>
                                        <p:cTn id="54" dur="2000"/>
                                        <p:tgtEl>
                                          <p:spTgt spid="7"/>
                                        </p:tgtEl>
                                        <p:attrNameLst>
                                          <p:attrName>ppt_h</p:attrName>
                                        </p:attrNameLst>
                                      </p:cBhvr>
                                      <p:tavLst>
                                        <p:tav tm="0">
                                          <p:val>
                                            <p:strVal val="ppt_h"/>
                                          </p:val>
                                        </p:tav>
                                        <p:tav tm="100000">
                                          <p:val>
                                            <p:fltVal val="0"/>
                                          </p:val>
                                        </p:tav>
                                      </p:tavLst>
                                    </p:anim>
                                    <p:set>
                                      <p:cBhvr>
                                        <p:cTn id="55" dur="1" fill="hold">
                                          <p:stCondLst>
                                            <p:cond delay="1999"/>
                                          </p:stCondLst>
                                        </p:cTn>
                                        <p:tgtEl>
                                          <p:spTgt spid="7"/>
                                        </p:tgtEl>
                                        <p:attrNameLst>
                                          <p:attrName>style.visibility</p:attrName>
                                        </p:attrNameLst>
                                      </p:cBhvr>
                                      <p:to>
                                        <p:strVal val="hidden"/>
                                      </p:to>
                                    </p:set>
                                  </p:childTnLst>
                                </p:cTn>
                              </p:par>
                              <p:par>
                                <p:cTn id="56" presetID="10" presetClass="exit" presetSubtype="0" fill="hold" grpId="2" nodeType="withEffect">
                                  <p:stCondLst>
                                    <p:cond delay="1000"/>
                                  </p:stCondLst>
                                  <p:childTnLst>
                                    <p:animEffect transition="out" filter="fade">
                                      <p:cBhvr>
                                        <p:cTn id="57" dur="1500"/>
                                        <p:tgtEl>
                                          <p:spTgt spid="7"/>
                                        </p:tgtEl>
                                      </p:cBhvr>
                                    </p:animEffect>
                                    <p:set>
                                      <p:cBhvr>
                                        <p:cTn id="58" dur="1" fill="hold">
                                          <p:stCondLst>
                                            <p:cond delay="1499"/>
                                          </p:stCondLst>
                                        </p:cTn>
                                        <p:tgtEl>
                                          <p:spTgt spid="7"/>
                                        </p:tgtEl>
                                        <p:attrNameLst>
                                          <p:attrName>style.visibility</p:attrName>
                                        </p:attrNameLst>
                                      </p:cBhvr>
                                      <p:to>
                                        <p:strVal val="hidden"/>
                                      </p:to>
                                    </p:set>
                                  </p:childTnLst>
                                </p:cTn>
                              </p:par>
                              <p:par>
                                <p:cTn id="59" presetID="0" presetClass="path" presetSubtype="0" accel="50000" decel="50000" fill="hold" grpId="3" nodeType="withEffect">
                                  <p:stCondLst>
                                    <p:cond delay="0"/>
                                  </p:stCondLst>
                                  <p:childTnLst>
                                    <p:animMotion origin="layout" path="M -0.00052 1.85185E-6 C 0.0073 -0.0257 0.03855 -0.09352 0.04653 -0.15371 C 0.05452 -0.21389 0.06042 -0.29699 0.04775 -0.36181 C 0.03507 -0.42639 0.0099 -0.50347 -0.02934 -0.54167 C -0.06857 -0.57986 -0.14357 -0.59584 -0.18802 -0.59028 C -0.23229 -0.58449 -0.27204 -0.5456 -0.29548 -0.50764 C -0.31892 -0.46968 -0.32656 -0.40695 -0.32847 -0.36204 C -0.3302 -0.31736 -0.31632 -0.2713 -0.29027 -0.25185 C -0.26406 -0.23287 -0.2 -0.23449 -0.1717 -0.24676 C -0.1434 -0.25926 -0.12343 -0.30741 -0.12048 -0.32616 C -0.11736 -0.34491 -0.12604 -0.38588 -0.1401 -0.40023 C -0.15399 -0.41435 -0.18715 -0.41921 -0.20416 -0.41134 C -0.21944 -0.40695 -0.23246 -0.39074 -0.24097 -0.37662 C -0.24948 -0.36273 -0.25139 -0.33542 -0.2552 -0.32778 " pathEditMode="relative" rAng="0" ptsTypes="AAAAAAAAAAAAAA">
                                      <p:cBhvr>
                                        <p:cTn id="60" dur="2000" fill="hold"/>
                                        <p:tgtEl>
                                          <p:spTgt spid="7"/>
                                        </p:tgtEl>
                                        <p:attrNameLst>
                                          <p:attrName>ppt_x</p:attrName>
                                          <p:attrName>ppt_y</p:attrName>
                                        </p:attrNameLst>
                                      </p:cBhvr>
                                      <p:rCtr x="-13611" y="-295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4" grpId="4"/>
      <p:bldP spid="5" grpId="0"/>
      <p:bldP spid="5" grpId="1"/>
      <p:bldP spid="5" grpId="2"/>
      <p:bldP spid="5" grpId="3"/>
      <p:bldP spid="7" grpId="0"/>
      <p:bldP spid="7" grpId="1"/>
      <p:bldP spid="7" grpId="2"/>
      <p:bldP spid="7" grpId="3"/>
      <p:bldP spid="2" grpId="0"/>
      <p:bldP spid="2"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A79A21-8CAD-B34D-CCC1-D8EC2581E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2">
            <a:extLst>
              <a:ext uri="{FF2B5EF4-FFF2-40B4-BE49-F238E27FC236}">
                <a16:creationId xmlns:a16="http://schemas.microsoft.com/office/drawing/2014/main" id="{1436C842-D516-3A84-81ED-F8BE8D1C6AE5}"/>
              </a:ext>
            </a:extLst>
          </p:cNvPr>
          <p:cNvSpPr txBox="1">
            <a:spLocks noChangeArrowheads="1"/>
          </p:cNvSpPr>
          <p:nvPr/>
        </p:nvSpPr>
        <p:spPr>
          <a:xfrm>
            <a:off x="131619" y="3772783"/>
            <a:ext cx="8880763" cy="2392362"/>
          </a:xfrm>
          <a:prstGeom prst="rect">
            <a:avLst/>
          </a:prstGeom>
        </p:spPr>
        <p:txBody>
          <a:bodyPr vert="horz" lIns="91440" tIns="45720" rIns="91440" bIns="45720" rtlCol="0" anchor="ctr">
            <a:norm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here we have no continuing city, but we seek the one to come.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13:14</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 name="Rectangle 2">
            <a:extLst>
              <a:ext uri="{FF2B5EF4-FFF2-40B4-BE49-F238E27FC236}">
                <a16:creationId xmlns:a16="http://schemas.microsoft.com/office/drawing/2014/main" id="{F3A33236-4AEA-8F4B-B878-4409A0BE5CD0}"/>
              </a:ext>
            </a:extLst>
          </p:cNvPr>
          <p:cNvSpPr txBox="1">
            <a:spLocks noChangeArrowheads="1"/>
          </p:cNvSpPr>
          <p:nvPr/>
        </p:nvSpPr>
        <p:spPr>
          <a:xfrm>
            <a:off x="131619" y="1031257"/>
            <a:ext cx="8880763" cy="2392362"/>
          </a:xfrm>
          <a:prstGeom prst="rect">
            <a:avLst/>
          </a:prstGeom>
        </p:spPr>
        <p:txBody>
          <a:bodyPr vert="horz" lIns="91440" tIns="45720" rIns="91440" bIns="45720" rtlCol="0" anchor="ctr">
            <a:norm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for he waited for the city which has foundations, whose builder and maker is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11:10</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9574D45E-9FF8-74A1-2154-31DB20EBC97B}"/>
              </a:ext>
            </a:extLst>
          </p:cNvPr>
          <p:cNvSpPr txBox="1">
            <a:spLocks noChangeArrowheads="1"/>
          </p:cNvSpPr>
          <p:nvPr/>
        </p:nvSpPr>
        <p:spPr bwMode="auto">
          <a:xfrm>
            <a:off x="1880567" y="1163077"/>
            <a:ext cx="85258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he</a:t>
            </a:r>
          </a:p>
        </p:txBody>
      </p:sp>
      <p:sp>
        <p:nvSpPr>
          <p:cNvPr id="5" name="Rectangle 2">
            <a:extLst>
              <a:ext uri="{FF2B5EF4-FFF2-40B4-BE49-F238E27FC236}">
                <a16:creationId xmlns:a16="http://schemas.microsoft.com/office/drawing/2014/main" id="{393E6A03-C7F3-9B4E-A6E3-5349707BC79E}"/>
              </a:ext>
            </a:extLst>
          </p:cNvPr>
          <p:cNvSpPr txBox="1">
            <a:spLocks noChangeArrowheads="1"/>
          </p:cNvSpPr>
          <p:nvPr/>
        </p:nvSpPr>
        <p:spPr bwMode="auto">
          <a:xfrm>
            <a:off x="1992978" y="414515"/>
            <a:ext cx="273330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Abraham</a:t>
            </a:r>
          </a:p>
        </p:txBody>
      </p:sp>
      <p:sp>
        <p:nvSpPr>
          <p:cNvPr id="7" name="Rectangle 2">
            <a:extLst>
              <a:ext uri="{FF2B5EF4-FFF2-40B4-BE49-F238E27FC236}">
                <a16:creationId xmlns:a16="http://schemas.microsoft.com/office/drawing/2014/main" id="{6FB2902F-5F8A-700C-BD99-6730909A68D8}"/>
              </a:ext>
            </a:extLst>
          </p:cNvPr>
          <p:cNvSpPr txBox="1">
            <a:spLocks noChangeArrowheads="1"/>
          </p:cNvSpPr>
          <p:nvPr/>
        </p:nvSpPr>
        <p:spPr bwMode="auto">
          <a:xfrm>
            <a:off x="27794" y="2286002"/>
            <a:ext cx="3178035" cy="1258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prstMaterial="plastic">
              <a:bevelT w="38100" h="1143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600" b="1" i="0" u="none" strike="noStrike" kern="1200" cap="none" spc="0" normalizeH="0" baseline="0" noProof="0" dirty="0">
                <a:ln w="17780" cmpd="sng">
                  <a:solidFill>
                    <a:srgbClr val="FFFFFF"/>
                  </a:solidFill>
                  <a:prstDash val="solid"/>
                  <a:miter lim="800000"/>
                </a:ln>
                <a:solidFill>
                  <a:srgbClr val="7030A0"/>
                </a:solidFill>
                <a:effectLst>
                  <a:glow rad="63500">
                    <a:srgbClr val="000000"/>
                  </a:glow>
                  <a:outerShdw blurRad="101600" algn="tl" rotWithShape="0">
                    <a:srgbClr val="000000">
                      <a:alpha val="80000"/>
                    </a:srgbClr>
                  </a:outerShdw>
                </a:effectLst>
                <a:uLnTx/>
                <a:uFillTx/>
                <a:latin typeface="BlackChancery" pitchFamily="2" charset="0"/>
                <a:cs typeface="Calibri" panose="020F0502020204030204" pitchFamily="34" charset="0"/>
              </a:rPr>
              <a:t>Creator</a:t>
            </a:r>
            <a:endParaRPr kumimoji="0" lang="en-US" altLang="en-US" sz="6000" b="1" i="1" u="none" strike="noStrike" kern="0" cap="none" spc="0" normalizeH="0" baseline="0" noProof="0" dirty="0">
              <a:ln w="17780" cmpd="sng">
                <a:solidFill>
                  <a:srgbClr val="FFFFFF"/>
                </a:solidFill>
                <a:prstDash val="solid"/>
                <a:miter lim="800000"/>
              </a:ln>
              <a:solidFill>
                <a:srgbClr val="7030A0"/>
              </a:solidFill>
              <a:effectLst>
                <a:glow rad="63500">
                  <a:srgbClr val="000000"/>
                </a:glow>
                <a:outerShdw blurRad="101600" algn="tl" rotWithShape="0">
                  <a:srgbClr val="000000">
                    <a:alpha val="80000"/>
                  </a:srgbClr>
                </a:outerShdw>
              </a:effectLst>
              <a:uLnTx/>
              <a:uFillTx/>
              <a:latin typeface="BlackChancery" pitchFamily="2" charset="0"/>
            </a:endParaRPr>
          </a:p>
        </p:txBody>
      </p:sp>
      <p:sp>
        <p:nvSpPr>
          <p:cNvPr id="8" name="Rectangle 6">
            <a:extLst>
              <a:ext uri="{FF2B5EF4-FFF2-40B4-BE49-F238E27FC236}">
                <a16:creationId xmlns:a16="http://schemas.microsoft.com/office/drawing/2014/main" id="{6CC50B50-25A9-0A4D-0470-9814CDD0290D}"/>
              </a:ext>
            </a:extLst>
          </p:cNvPr>
          <p:cNvSpPr>
            <a:spLocks noChangeArrowheads="1"/>
          </p:cNvSpPr>
          <p:nvPr/>
        </p:nvSpPr>
        <p:spPr bwMode="auto">
          <a:xfrm>
            <a:off x="2874141" y="2522221"/>
            <a:ext cx="668703" cy="748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is</a:t>
            </a:r>
          </a:p>
        </p:txBody>
      </p:sp>
      <p:sp>
        <p:nvSpPr>
          <p:cNvPr id="9" name="Rectangle 9">
            <a:extLst>
              <a:ext uri="{FF2B5EF4-FFF2-40B4-BE49-F238E27FC236}">
                <a16:creationId xmlns:a16="http://schemas.microsoft.com/office/drawing/2014/main" id="{59AE38AF-6B70-1485-29E7-4C3540D2EC06}"/>
              </a:ext>
            </a:extLst>
          </p:cNvPr>
          <p:cNvSpPr>
            <a:spLocks noChangeArrowheads="1"/>
          </p:cNvSpPr>
          <p:nvPr/>
        </p:nvSpPr>
        <p:spPr bwMode="auto">
          <a:xfrm>
            <a:off x="3302558" y="2544381"/>
            <a:ext cx="136550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1" name="Rectangle 2">
            <a:extLst>
              <a:ext uri="{FF2B5EF4-FFF2-40B4-BE49-F238E27FC236}">
                <a16:creationId xmlns:a16="http://schemas.microsoft.com/office/drawing/2014/main" id="{6DF44EAC-B217-E4BD-B518-D0BCC842AEA2}"/>
              </a:ext>
            </a:extLst>
          </p:cNvPr>
          <p:cNvSpPr txBox="1">
            <a:spLocks noChangeArrowheads="1"/>
          </p:cNvSpPr>
          <p:nvPr/>
        </p:nvSpPr>
        <p:spPr bwMode="auto">
          <a:xfrm>
            <a:off x="1815740" y="5910962"/>
            <a:ext cx="6988628"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Heb 11:6 </a:t>
            </a:r>
            <a:r>
              <a:rPr kumimoji="0" lang="en-US" altLang="en-US" sz="4400" b="1" i="0"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600" b="1" i="0"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Rewards diligent seeking</a:t>
            </a:r>
            <a:r>
              <a:rPr kumimoji="0" lang="en-US" altLang="en-US" sz="3600" b="1" i="0" u="none" strike="noStrike" kern="1200" cap="none" spc="0" normalizeH="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 </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Arrow: Down 11">
            <a:extLst>
              <a:ext uri="{FF2B5EF4-FFF2-40B4-BE49-F238E27FC236}">
                <a16:creationId xmlns:a16="http://schemas.microsoft.com/office/drawing/2014/main" id="{0AB504C4-9866-1E6B-1FE1-F0291EB836DC}"/>
              </a:ext>
            </a:extLst>
          </p:cNvPr>
          <p:cNvSpPr/>
          <p:nvPr/>
        </p:nvSpPr>
        <p:spPr>
          <a:xfrm rot="2190627">
            <a:off x="2597164" y="5258926"/>
            <a:ext cx="269502" cy="884052"/>
          </a:xfrm>
          <a:prstGeom prst="downArrow">
            <a:avLst>
              <a:gd name="adj1" fmla="val 45547"/>
              <a:gd name="adj2" fmla="val 59151"/>
            </a:avLst>
          </a:prstGeom>
          <a:solidFill>
            <a:srgbClr val="FFC0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10" name="Rectangle 2">
            <a:extLst>
              <a:ext uri="{FF2B5EF4-FFF2-40B4-BE49-F238E27FC236}">
                <a16:creationId xmlns:a16="http://schemas.microsoft.com/office/drawing/2014/main" id="{E3726B2A-5D66-1986-E22D-231A08FEE904}"/>
              </a:ext>
            </a:extLst>
          </p:cNvPr>
          <p:cNvSpPr txBox="1">
            <a:spLocks noChangeArrowheads="1"/>
          </p:cNvSpPr>
          <p:nvPr/>
        </p:nvSpPr>
        <p:spPr>
          <a:xfrm>
            <a:off x="457200" y="1454151"/>
            <a:ext cx="8229600" cy="3949699"/>
          </a:xfrm>
          <a:prstGeom prst="rect">
            <a:avLst/>
          </a:prstGeom>
        </p:spPr>
        <p:txBody>
          <a:bodyPr vert="horz" lIns="91440" tIns="45720" rIns="91440" bIns="45720" rtlCol="0" anchor="ctr">
            <a:norm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now they desire a better, that is, a heavenly country. Therefore God is not ashamed to be called their God, for He has prepared       a city for them.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11:16</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3" name="Title 1">
            <a:extLst>
              <a:ext uri="{FF2B5EF4-FFF2-40B4-BE49-F238E27FC236}">
                <a16:creationId xmlns:a16="http://schemas.microsoft.com/office/drawing/2014/main" id="{DB4F66E1-B51B-5CE9-676E-5869B5EBD5BA}"/>
              </a:ext>
            </a:extLst>
          </p:cNvPr>
          <p:cNvSpPr txBox="1">
            <a:spLocks/>
          </p:cNvSpPr>
          <p:nvPr/>
        </p:nvSpPr>
        <p:spPr>
          <a:xfrm>
            <a:off x="1193800" y="2448393"/>
            <a:ext cx="48641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 heavenly country</a:t>
            </a:r>
          </a:p>
        </p:txBody>
      </p:sp>
      <p:sp>
        <p:nvSpPr>
          <p:cNvPr id="14" name="Rectangle 2">
            <a:extLst>
              <a:ext uri="{FF2B5EF4-FFF2-40B4-BE49-F238E27FC236}">
                <a16:creationId xmlns:a16="http://schemas.microsoft.com/office/drawing/2014/main" id="{267CBF15-0086-A207-5151-EC20C48BF648}"/>
              </a:ext>
            </a:extLst>
          </p:cNvPr>
          <p:cNvSpPr txBox="1">
            <a:spLocks noChangeArrowheads="1"/>
          </p:cNvSpPr>
          <p:nvPr/>
        </p:nvSpPr>
        <p:spPr bwMode="auto">
          <a:xfrm>
            <a:off x="1124262" y="2365948"/>
            <a:ext cx="5027326" cy="78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 heavenly country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9">
            <a:extLst>
              <a:ext uri="{FF2B5EF4-FFF2-40B4-BE49-F238E27FC236}">
                <a16:creationId xmlns:a16="http://schemas.microsoft.com/office/drawing/2014/main" id="{167F7C03-0EEE-47CB-C88E-765C5526B80B}"/>
              </a:ext>
            </a:extLst>
          </p:cNvPr>
          <p:cNvSpPr>
            <a:spLocks noChangeArrowheads="1"/>
          </p:cNvSpPr>
          <p:nvPr/>
        </p:nvSpPr>
        <p:spPr bwMode="auto">
          <a:xfrm>
            <a:off x="2030164" y="3744376"/>
            <a:ext cx="144963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6" name="Title 1">
            <a:extLst>
              <a:ext uri="{FF2B5EF4-FFF2-40B4-BE49-F238E27FC236}">
                <a16:creationId xmlns:a16="http://schemas.microsoft.com/office/drawing/2014/main" id="{13E99035-6C54-7070-AABC-FF1C59699853}"/>
              </a:ext>
            </a:extLst>
          </p:cNvPr>
          <p:cNvSpPr txBox="1">
            <a:spLocks/>
          </p:cNvSpPr>
          <p:nvPr/>
        </p:nvSpPr>
        <p:spPr>
          <a:xfrm>
            <a:off x="5664200" y="3788508"/>
            <a:ext cx="27603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prepared</a:t>
            </a:r>
          </a:p>
        </p:txBody>
      </p:sp>
      <p:sp>
        <p:nvSpPr>
          <p:cNvPr id="17" name="Rectangle 2">
            <a:extLst>
              <a:ext uri="{FF2B5EF4-FFF2-40B4-BE49-F238E27FC236}">
                <a16:creationId xmlns:a16="http://schemas.microsoft.com/office/drawing/2014/main" id="{5B859863-38CB-4C50-E361-13664915A31B}"/>
              </a:ext>
            </a:extLst>
          </p:cNvPr>
          <p:cNvSpPr txBox="1">
            <a:spLocks noChangeArrowheads="1"/>
          </p:cNvSpPr>
          <p:nvPr/>
        </p:nvSpPr>
        <p:spPr bwMode="auto">
          <a:xfrm>
            <a:off x="5590457" y="3724328"/>
            <a:ext cx="2914446" cy="74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prepared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Title 1">
            <a:extLst>
              <a:ext uri="{FF2B5EF4-FFF2-40B4-BE49-F238E27FC236}">
                <a16:creationId xmlns:a16="http://schemas.microsoft.com/office/drawing/2014/main" id="{EDDB21FE-44DF-9D0D-CB24-FBE74B9F726B}"/>
              </a:ext>
            </a:extLst>
          </p:cNvPr>
          <p:cNvSpPr txBox="1">
            <a:spLocks/>
          </p:cNvSpPr>
          <p:nvPr/>
        </p:nvSpPr>
        <p:spPr>
          <a:xfrm>
            <a:off x="944716" y="4453824"/>
            <a:ext cx="40132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 city for them</a:t>
            </a:r>
          </a:p>
        </p:txBody>
      </p:sp>
      <p:sp>
        <p:nvSpPr>
          <p:cNvPr id="19" name="Rectangle 2">
            <a:extLst>
              <a:ext uri="{FF2B5EF4-FFF2-40B4-BE49-F238E27FC236}">
                <a16:creationId xmlns:a16="http://schemas.microsoft.com/office/drawing/2014/main" id="{C789D809-C460-D7D0-4EC6-BDCA37D6C52E}"/>
              </a:ext>
            </a:extLst>
          </p:cNvPr>
          <p:cNvSpPr txBox="1">
            <a:spLocks noChangeArrowheads="1"/>
          </p:cNvSpPr>
          <p:nvPr/>
        </p:nvSpPr>
        <p:spPr bwMode="auto">
          <a:xfrm>
            <a:off x="994697" y="4399066"/>
            <a:ext cx="3909142" cy="738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 city for them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68264705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0-#ppt_h/2"/>
                                          </p:val>
                                        </p:tav>
                                        <p:tav tm="100000">
                                          <p:val>
                                            <p:strVal val="#ppt_y"/>
                                          </p:val>
                                        </p:tav>
                                      </p:tavLst>
                                    </p:anim>
                                  </p:childTnLst>
                                </p:cTn>
                              </p:par>
                              <p:par>
                                <p:cTn id="9" presetID="17" presetClass="entr" presetSubtype="10" fill="hold" grpId="1"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750" fill="hold"/>
                                        <p:tgtEl>
                                          <p:spTgt spid="2"/>
                                        </p:tgtEl>
                                        <p:attrNameLst>
                                          <p:attrName>ppt_w</p:attrName>
                                        </p:attrNameLst>
                                      </p:cBhvr>
                                      <p:tavLst>
                                        <p:tav tm="0">
                                          <p:val>
                                            <p:fltVal val="0"/>
                                          </p:val>
                                        </p:tav>
                                        <p:tav tm="100000">
                                          <p:val>
                                            <p:strVal val="#ppt_w"/>
                                          </p:val>
                                        </p:tav>
                                      </p:tavLst>
                                    </p:anim>
                                    <p:anim calcmode="lin" valueType="num">
                                      <p:cBhvr>
                                        <p:cTn id="12" dur="75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8" fill="hold" grpId="0" nodeType="clickEffect">
                                  <p:stCondLst>
                                    <p:cond delay="0"/>
                                  </p:stCondLst>
                                  <p:iterate type="lt">
                                    <p:tmPct val="0"/>
                                  </p:iterate>
                                  <p:childTnLst>
                                    <p:set>
                                      <p:cBhvr>
                                        <p:cTn id="16" dur="1" fill="hold">
                                          <p:stCondLst>
                                            <p:cond delay="0"/>
                                          </p:stCondLst>
                                        </p:cTn>
                                        <p:tgtEl>
                                          <p:spTgt spid="6"/>
                                        </p:tgtEl>
                                        <p:attrNameLst>
                                          <p:attrName>style.visibility</p:attrName>
                                        </p:attrNameLst>
                                      </p:cBhvr>
                                      <p:to>
                                        <p:strVal val="visible"/>
                                      </p:to>
                                    </p:set>
                                    <p:animEffect transition="in" filter="wheel(8)">
                                      <p:cBhvr>
                                        <p:cTn id="17" dur="1000"/>
                                        <p:tgtEl>
                                          <p:spTgt spid="6"/>
                                        </p:tgtEl>
                                      </p:cBhvr>
                                    </p:animEffect>
                                  </p:childTnLst>
                                </p:cTn>
                              </p:par>
                            </p:childTnLst>
                          </p:cTn>
                        </p:par>
                        <p:par>
                          <p:cTn id="18" fill="hold">
                            <p:stCondLst>
                              <p:cond delay="1000"/>
                            </p:stCondLst>
                            <p:childTnLst>
                              <p:par>
                                <p:cTn id="19" presetID="22" presetClass="entr" presetSubtype="8" fill="hold" grpId="0" nodeType="afterEffect">
                                  <p:stCondLst>
                                    <p:cond delay="250"/>
                                  </p:stCondLst>
                                  <p:iterate type="lt">
                                    <p:tmPct val="0"/>
                                  </p:iterate>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34" presetClass="emph" presetSubtype="0" fill="hold" grpId="2" nodeType="withEffect">
                                  <p:stCondLst>
                                    <p:cond delay="250"/>
                                  </p:stCondLst>
                                  <p:iterate type="lt">
                                    <p:tmPct val="10000"/>
                                  </p:iterate>
                                  <p:childTnLst>
                                    <p:animMotion origin="layout" path="M -1.11111E-6 3.7037E-7 L -0.07031 0.10949 " pathEditMode="relative" rAng="0" ptsTypes="AA">
                                      <p:cBhvr>
                                        <p:cTn id="23" dur="250" accel="50000" decel="50000" autoRev="1" fill="hold">
                                          <p:stCondLst>
                                            <p:cond delay="0"/>
                                          </p:stCondLst>
                                        </p:cTn>
                                        <p:tgtEl>
                                          <p:spTgt spid="5"/>
                                        </p:tgtEl>
                                        <p:attrNameLst>
                                          <p:attrName>ppt_x</p:attrName>
                                          <p:attrName>ppt_y</p:attrName>
                                        </p:attrNameLst>
                                      </p:cBhvr>
                                      <p:rCtr x="-3524" y="5463"/>
                                    </p:animMotion>
                                    <p:animRot by="1500000">
                                      <p:cBhvr>
                                        <p:cTn id="24" dur="125" fill="hold">
                                          <p:stCondLst>
                                            <p:cond delay="0"/>
                                          </p:stCondLst>
                                        </p:cTn>
                                        <p:tgtEl>
                                          <p:spTgt spid="5"/>
                                        </p:tgtEl>
                                        <p:attrNameLst>
                                          <p:attrName>r</p:attrName>
                                        </p:attrNameLst>
                                      </p:cBhvr>
                                    </p:animRot>
                                    <p:animRot by="-1500000">
                                      <p:cBhvr>
                                        <p:cTn id="25" dur="125" fill="hold">
                                          <p:stCondLst>
                                            <p:cond delay="125"/>
                                          </p:stCondLst>
                                        </p:cTn>
                                        <p:tgtEl>
                                          <p:spTgt spid="5"/>
                                        </p:tgtEl>
                                        <p:attrNameLst>
                                          <p:attrName>r</p:attrName>
                                        </p:attrNameLst>
                                      </p:cBhvr>
                                    </p:animRot>
                                    <p:animRot by="-1500000">
                                      <p:cBhvr>
                                        <p:cTn id="26" dur="125" fill="hold">
                                          <p:stCondLst>
                                            <p:cond delay="250"/>
                                          </p:stCondLst>
                                        </p:cTn>
                                        <p:tgtEl>
                                          <p:spTgt spid="5"/>
                                        </p:tgtEl>
                                        <p:attrNameLst>
                                          <p:attrName>r</p:attrName>
                                        </p:attrNameLst>
                                      </p:cBhvr>
                                    </p:animRot>
                                    <p:animRot by="1500000">
                                      <p:cBhvr>
                                        <p:cTn id="27" dur="125" fill="hold">
                                          <p:stCondLst>
                                            <p:cond delay="375"/>
                                          </p:stCondLst>
                                        </p:cTn>
                                        <p:tgtEl>
                                          <p:spTgt spid="5"/>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7" presetClass="entr" presetSubtype="8" fill="hold" grpId="1"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750" fill="hold"/>
                                        <p:tgtEl>
                                          <p:spTgt spid="7"/>
                                        </p:tgtEl>
                                        <p:attrNameLst>
                                          <p:attrName>ppt_x</p:attrName>
                                        </p:attrNameLst>
                                      </p:cBhvr>
                                      <p:tavLst>
                                        <p:tav tm="0">
                                          <p:val>
                                            <p:strVal val="#ppt_x-#ppt_w/2"/>
                                          </p:val>
                                        </p:tav>
                                        <p:tav tm="100000">
                                          <p:val>
                                            <p:strVal val="#ppt_x"/>
                                          </p:val>
                                        </p:tav>
                                      </p:tavLst>
                                    </p:anim>
                                    <p:anim calcmode="lin" valueType="num">
                                      <p:cBhvr>
                                        <p:cTn id="33" dur="750" fill="hold"/>
                                        <p:tgtEl>
                                          <p:spTgt spid="7"/>
                                        </p:tgtEl>
                                        <p:attrNameLst>
                                          <p:attrName>ppt_y</p:attrName>
                                        </p:attrNameLst>
                                      </p:cBhvr>
                                      <p:tavLst>
                                        <p:tav tm="0">
                                          <p:val>
                                            <p:strVal val="#ppt_y"/>
                                          </p:val>
                                        </p:tav>
                                        <p:tav tm="100000">
                                          <p:val>
                                            <p:strVal val="#ppt_y"/>
                                          </p:val>
                                        </p:tav>
                                      </p:tavLst>
                                    </p:anim>
                                    <p:anim calcmode="lin" valueType="num">
                                      <p:cBhvr>
                                        <p:cTn id="34" dur="750" fill="hold"/>
                                        <p:tgtEl>
                                          <p:spTgt spid="7"/>
                                        </p:tgtEl>
                                        <p:attrNameLst>
                                          <p:attrName>ppt_w</p:attrName>
                                        </p:attrNameLst>
                                      </p:cBhvr>
                                      <p:tavLst>
                                        <p:tav tm="0">
                                          <p:val>
                                            <p:fltVal val="0"/>
                                          </p:val>
                                        </p:tav>
                                        <p:tav tm="100000">
                                          <p:val>
                                            <p:strVal val="#ppt_w"/>
                                          </p:val>
                                        </p:tav>
                                      </p:tavLst>
                                    </p:anim>
                                    <p:anim calcmode="lin" valueType="num">
                                      <p:cBhvr>
                                        <p:cTn id="35" dur="750" fill="hold"/>
                                        <p:tgtEl>
                                          <p:spTgt spid="7"/>
                                        </p:tgtEl>
                                        <p:attrNameLst>
                                          <p:attrName>ppt_h</p:attrName>
                                        </p:attrNameLst>
                                      </p:cBhvr>
                                      <p:tavLst>
                                        <p:tav tm="0">
                                          <p:val>
                                            <p:strVal val="#ppt_h"/>
                                          </p:val>
                                        </p:tav>
                                        <p:tav tm="100000">
                                          <p:val>
                                            <p:strVal val="#ppt_h"/>
                                          </p:val>
                                        </p:tav>
                                      </p:tavLst>
                                    </p:anim>
                                  </p:childTnLst>
                                </p:cTn>
                              </p:par>
                              <p:par>
                                <p:cTn id="36" presetID="0" presetClass="entr" presetSubtype="0" fill="hold" grpId="0" nodeType="withEffect">
                                  <p:stCondLst>
                                    <p:cond delay="500"/>
                                  </p:stCondLst>
                                  <p:childTnLst>
                                    <p:set>
                                      <p:cBhvr>
                                        <p:cTn id="37" dur="1" fill="hold">
                                          <p:stCondLst>
                                            <p:cond delay="0"/>
                                          </p:stCondLst>
                                        </p:cTn>
                                        <p:tgtEl>
                                          <p:spTgt spid="8"/>
                                        </p:tgtEl>
                                        <p:attrNameLst>
                                          <p:attrName>style.visibility</p:attrName>
                                        </p:attrNameLst>
                                      </p:cBhvr>
                                      <p:to>
                                        <p:strVal val="visible"/>
                                      </p:to>
                                    </p:set>
                                    <p:animEffect transition="in" filter="dissolve">
                                      <p:cBhvr>
                                        <p:cTn id="38" dur="500">
                                          <p:stCondLst>
                                            <p:cond delay="0"/>
                                          </p:stCondLst>
                                        </p:cTn>
                                        <p:tgtEl>
                                          <p:spTgt spid="8"/>
                                        </p:tgtEl>
                                      </p:cBhvr>
                                    </p:animEffect>
                                    <p:anim to="" calcmode="lin" valueType="num">
                                      <p:cBhvr>
                                        <p:cTn id="39"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41" presetID="0" presetClass="entr" presetSubtype="0" fill="hold" grpId="0" nodeType="withEffect">
                                  <p:stCondLst>
                                    <p:cond delay="750"/>
                                  </p:stCondLst>
                                  <p:iterate type="lt">
                                    <p:tmPct val="10000"/>
                                  </p:iterate>
                                  <p:childTnLst>
                                    <p:set>
                                      <p:cBhvr>
                                        <p:cTn id="42" dur="1" fill="hold">
                                          <p:stCondLst>
                                            <p:cond delay="0"/>
                                          </p:stCondLst>
                                        </p:cTn>
                                        <p:tgtEl>
                                          <p:spTgt spid="9"/>
                                        </p:tgtEl>
                                        <p:attrNameLst>
                                          <p:attrName>style.visibility</p:attrName>
                                        </p:attrNameLst>
                                      </p:cBhvr>
                                      <p:to>
                                        <p:strVal val="visible"/>
                                      </p:to>
                                    </p:set>
                                    <p:animEffect transition="in" filter="dissolve">
                                      <p:cBhvr>
                                        <p:cTn id="43" dur="500">
                                          <p:stCondLst>
                                            <p:cond delay="0"/>
                                          </p:stCondLst>
                                        </p:cTn>
                                        <p:tgtEl>
                                          <p:spTgt spid="9"/>
                                        </p:tgtEl>
                                      </p:cBhvr>
                                    </p:animEffect>
                                    <p:anim to="" calcmode="lin" valueType="num">
                                      <p:cBhvr>
                                        <p:cTn id="44"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46" fill="hold">
                            <p:stCondLst>
                              <p:cond delay="1350"/>
                            </p:stCondLst>
                            <p:childTnLst>
                              <p:par>
                                <p:cTn id="47" presetID="26" presetClass="emph" presetSubtype="0" fill="hold" grpId="1" nodeType="afterEffect">
                                  <p:stCondLst>
                                    <p:cond delay="0"/>
                                  </p:stCondLst>
                                  <p:iterate type="lt">
                                    <p:tmPct val="0"/>
                                  </p:iterate>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grpId="0" nodeType="clickEffect">
                                  <p:stCondLst>
                                    <p:cond delay="25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1000"/>
                                        <p:tgtEl>
                                          <p:spTgt spid="4"/>
                                        </p:tgtEl>
                                      </p:cBhvr>
                                    </p:animEffect>
                                    <p:anim calcmode="lin" valueType="num">
                                      <p:cBhvr>
                                        <p:cTn id="55" dur="1000" fill="hold"/>
                                        <p:tgtEl>
                                          <p:spTgt spid="4"/>
                                        </p:tgtEl>
                                        <p:attrNameLst>
                                          <p:attrName>ppt_x</p:attrName>
                                        </p:attrNameLst>
                                      </p:cBhvr>
                                      <p:tavLst>
                                        <p:tav tm="0">
                                          <p:val>
                                            <p:strVal val="#ppt_x"/>
                                          </p:val>
                                        </p:tav>
                                        <p:tav tm="100000">
                                          <p:val>
                                            <p:strVal val="#ppt_x"/>
                                          </p:val>
                                        </p:tav>
                                      </p:tavLst>
                                    </p:anim>
                                    <p:anim calcmode="lin" valueType="num">
                                      <p:cBhvr>
                                        <p:cTn id="56" dur="900" decel="100000" fill="hold"/>
                                        <p:tgtEl>
                                          <p:spTgt spid="4"/>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up)">
                                      <p:cBhvr>
                                        <p:cTn id="62" dur="500"/>
                                        <p:tgtEl>
                                          <p:spTgt spid="12"/>
                                        </p:tgtEl>
                                      </p:cBhvr>
                                    </p:animEffect>
                                  </p:childTnLst>
                                </p:cTn>
                              </p:par>
                              <p:par>
                                <p:cTn id="63" presetID="22" presetClass="entr" presetSubtype="8" fill="hold" grpId="0" nodeType="withEffect">
                                  <p:stCondLst>
                                    <p:cond delay="400"/>
                                  </p:stCondLst>
                                  <p:childTnLst>
                                    <p:set>
                                      <p:cBhvr>
                                        <p:cTn id="64" dur="1" fill="hold">
                                          <p:stCondLst>
                                            <p:cond delay="0"/>
                                          </p:stCondLst>
                                        </p:cTn>
                                        <p:tgtEl>
                                          <p:spTgt spid="11"/>
                                        </p:tgtEl>
                                        <p:attrNameLst>
                                          <p:attrName>style.visibility</p:attrName>
                                        </p:attrNameLst>
                                      </p:cBhvr>
                                      <p:to>
                                        <p:strVal val="visible"/>
                                      </p:to>
                                    </p:set>
                                    <p:animEffect transition="in" filter="wipe(left)">
                                      <p:cBhvr>
                                        <p:cTn id="65" dur="75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00"/>
                                        <p:tgtEl>
                                          <p:spTgt spid="10"/>
                                        </p:tgtEl>
                                      </p:cBhvr>
                                    </p:animEffect>
                                    <p:anim calcmode="lin" valueType="num">
                                      <p:cBhvr>
                                        <p:cTn id="71" dur="1000" fill="hold"/>
                                        <p:tgtEl>
                                          <p:spTgt spid="10"/>
                                        </p:tgtEl>
                                        <p:attrNameLst>
                                          <p:attrName>ppt_x</p:attrName>
                                        </p:attrNameLst>
                                      </p:cBhvr>
                                      <p:tavLst>
                                        <p:tav tm="0">
                                          <p:val>
                                            <p:strVal val="#ppt_x"/>
                                          </p:val>
                                        </p:tav>
                                        <p:tav tm="100000">
                                          <p:val>
                                            <p:strVal val="#ppt_x"/>
                                          </p:val>
                                        </p:tav>
                                      </p:tavLst>
                                    </p:anim>
                                    <p:anim calcmode="lin" valueType="num">
                                      <p:cBhvr>
                                        <p:cTn id="72" dur="1000" fill="hold"/>
                                        <p:tgtEl>
                                          <p:spTgt spid="10"/>
                                        </p:tgtEl>
                                        <p:attrNameLst>
                                          <p:attrName>ppt_y</p:attrName>
                                        </p:attrNameLst>
                                      </p:cBhvr>
                                      <p:tavLst>
                                        <p:tav tm="0">
                                          <p:val>
                                            <p:strVal val="#ppt_y+.1"/>
                                          </p:val>
                                        </p:tav>
                                        <p:tav tm="100000">
                                          <p:val>
                                            <p:strVal val="#ppt_y"/>
                                          </p:val>
                                        </p:tav>
                                      </p:tavLst>
                                    </p:anim>
                                  </p:childTnLst>
                                </p:cTn>
                              </p:par>
                              <p:par>
                                <p:cTn id="73" presetID="47" presetClass="exit" presetSubtype="0" fill="hold" grpId="2" nodeType="withEffect">
                                  <p:stCondLst>
                                    <p:cond delay="0"/>
                                  </p:stCondLst>
                                  <p:childTnLst>
                                    <p:animEffect transition="out" filter="fade">
                                      <p:cBhvr>
                                        <p:cTn id="74" dur="1000"/>
                                        <p:tgtEl>
                                          <p:spTgt spid="2"/>
                                        </p:tgtEl>
                                      </p:cBhvr>
                                    </p:animEffect>
                                    <p:anim calcmode="lin" valueType="num">
                                      <p:cBhvr>
                                        <p:cTn id="75" dur="1000"/>
                                        <p:tgtEl>
                                          <p:spTgt spid="2"/>
                                        </p:tgtEl>
                                        <p:attrNameLst>
                                          <p:attrName>ppt_x</p:attrName>
                                        </p:attrNameLst>
                                      </p:cBhvr>
                                      <p:tavLst>
                                        <p:tav tm="0">
                                          <p:val>
                                            <p:strVal val="ppt_x"/>
                                          </p:val>
                                        </p:tav>
                                        <p:tav tm="100000">
                                          <p:val>
                                            <p:strVal val="ppt_x"/>
                                          </p:val>
                                        </p:tav>
                                      </p:tavLst>
                                    </p:anim>
                                    <p:anim calcmode="lin" valueType="num">
                                      <p:cBhvr>
                                        <p:cTn id="76" dur="1000"/>
                                        <p:tgtEl>
                                          <p:spTgt spid="2"/>
                                        </p:tgtEl>
                                        <p:attrNameLst>
                                          <p:attrName>ppt_y</p:attrName>
                                        </p:attrNameLst>
                                      </p:cBhvr>
                                      <p:tavLst>
                                        <p:tav tm="0">
                                          <p:val>
                                            <p:strVal val="ppt_y"/>
                                          </p:val>
                                        </p:tav>
                                        <p:tav tm="100000">
                                          <p:val>
                                            <p:strVal val="ppt_y-.1"/>
                                          </p:val>
                                        </p:tav>
                                      </p:tavLst>
                                    </p:anim>
                                    <p:set>
                                      <p:cBhvr>
                                        <p:cTn id="77" dur="1" fill="hold">
                                          <p:stCondLst>
                                            <p:cond delay="999"/>
                                          </p:stCondLst>
                                        </p:cTn>
                                        <p:tgtEl>
                                          <p:spTgt spid="2"/>
                                        </p:tgtEl>
                                        <p:attrNameLst>
                                          <p:attrName>style.visibility</p:attrName>
                                        </p:attrNameLst>
                                      </p:cBhvr>
                                      <p:to>
                                        <p:strVal val="hidden"/>
                                      </p:to>
                                    </p:set>
                                  </p:childTnLst>
                                </p:cTn>
                              </p:par>
                              <p:par>
                                <p:cTn id="78" presetID="47" presetClass="exit" presetSubtype="0" fill="hold" grpId="1" nodeType="withEffect">
                                  <p:stCondLst>
                                    <p:cond delay="0"/>
                                  </p:stCondLst>
                                  <p:iterate type="lt">
                                    <p:tmPct val="0"/>
                                  </p:iterate>
                                  <p:childTnLst>
                                    <p:animEffect transition="out" filter="fade">
                                      <p:cBhvr>
                                        <p:cTn id="79" dur="1000"/>
                                        <p:tgtEl>
                                          <p:spTgt spid="6"/>
                                        </p:tgtEl>
                                      </p:cBhvr>
                                    </p:animEffect>
                                    <p:anim calcmode="lin" valueType="num">
                                      <p:cBhvr>
                                        <p:cTn id="80" dur="1000"/>
                                        <p:tgtEl>
                                          <p:spTgt spid="6"/>
                                        </p:tgtEl>
                                        <p:attrNameLst>
                                          <p:attrName>ppt_x</p:attrName>
                                        </p:attrNameLst>
                                      </p:cBhvr>
                                      <p:tavLst>
                                        <p:tav tm="0">
                                          <p:val>
                                            <p:strVal val="ppt_x"/>
                                          </p:val>
                                        </p:tav>
                                        <p:tav tm="100000">
                                          <p:val>
                                            <p:strVal val="ppt_x"/>
                                          </p:val>
                                        </p:tav>
                                      </p:tavLst>
                                    </p:anim>
                                    <p:anim calcmode="lin" valueType="num">
                                      <p:cBhvr>
                                        <p:cTn id="81" dur="1000"/>
                                        <p:tgtEl>
                                          <p:spTgt spid="6"/>
                                        </p:tgtEl>
                                        <p:attrNameLst>
                                          <p:attrName>ppt_y</p:attrName>
                                        </p:attrNameLst>
                                      </p:cBhvr>
                                      <p:tavLst>
                                        <p:tav tm="0">
                                          <p:val>
                                            <p:strVal val="ppt_y"/>
                                          </p:val>
                                        </p:tav>
                                        <p:tav tm="100000">
                                          <p:val>
                                            <p:strVal val="ppt_y-.1"/>
                                          </p:val>
                                        </p:tav>
                                      </p:tavLst>
                                    </p:anim>
                                    <p:set>
                                      <p:cBhvr>
                                        <p:cTn id="82" dur="1" fill="hold">
                                          <p:stCondLst>
                                            <p:cond delay="999"/>
                                          </p:stCondLst>
                                        </p:cTn>
                                        <p:tgtEl>
                                          <p:spTgt spid="6"/>
                                        </p:tgtEl>
                                        <p:attrNameLst>
                                          <p:attrName>style.visibility</p:attrName>
                                        </p:attrNameLst>
                                      </p:cBhvr>
                                      <p:to>
                                        <p:strVal val="hidden"/>
                                      </p:to>
                                    </p:set>
                                  </p:childTnLst>
                                </p:cTn>
                              </p:par>
                              <p:par>
                                <p:cTn id="83" presetID="47" presetClass="exit" presetSubtype="0" fill="hold" grpId="3" nodeType="withEffect">
                                  <p:stCondLst>
                                    <p:cond delay="0"/>
                                  </p:stCondLst>
                                  <p:iterate type="lt">
                                    <p:tmPct val="0"/>
                                  </p:iterate>
                                  <p:childTnLst>
                                    <p:animEffect transition="out" filter="fade">
                                      <p:cBhvr>
                                        <p:cTn id="84" dur="1000"/>
                                        <p:tgtEl>
                                          <p:spTgt spid="5"/>
                                        </p:tgtEl>
                                      </p:cBhvr>
                                    </p:animEffect>
                                    <p:anim calcmode="lin" valueType="num">
                                      <p:cBhvr>
                                        <p:cTn id="85" dur="1000"/>
                                        <p:tgtEl>
                                          <p:spTgt spid="5"/>
                                        </p:tgtEl>
                                        <p:attrNameLst>
                                          <p:attrName>ppt_x</p:attrName>
                                        </p:attrNameLst>
                                      </p:cBhvr>
                                      <p:tavLst>
                                        <p:tav tm="0">
                                          <p:val>
                                            <p:strVal val="ppt_x"/>
                                          </p:val>
                                        </p:tav>
                                        <p:tav tm="100000">
                                          <p:val>
                                            <p:strVal val="ppt_x"/>
                                          </p:val>
                                        </p:tav>
                                      </p:tavLst>
                                    </p:anim>
                                    <p:anim calcmode="lin" valueType="num">
                                      <p:cBhvr>
                                        <p:cTn id="86" dur="1000"/>
                                        <p:tgtEl>
                                          <p:spTgt spid="5"/>
                                        </p:tgtEl>
                                        <p:attrNameLst>
                                          <p:attrName>ppt_y</p:attrName>
                                        </p:attrNameLst>
                                      </p:cBhvr>
                                      <p:tavLst>
                                        <p:tav tm="0">
                                          <p:val>
                                            <p:strVal val="ppt_y"/>
                                          </p:val>
                                        </p:tav>
                                        <p:tav tm="100000">
                                          <p:val>
                                            <p:strVal val="ppt_y-.1"/>
                                          </p:val>
                                        </p:tav>
                                      </p:tavLst>
                                    </p:anim>
                                    <p:set>
                                      <p:cBhvr>
                                        <p:cTn id="87" dur="1" fill="hold">
                                          <p:stCondLst>
                                            <p:cond delay="999"/>
                                          </p:stCondLst>
                                        </p:cTn>
                                        <p:tgtEl>
                                          <p:spTgt spid="5"/>
                                        </p:tgtEl>
                                        <p:attrNameLst>
                                          <p:attrName>style.visibility</p:attrName>
                                        </p:attrNameLst>
                                      </p:cBhvr>
                                      <p:to>
                                        <p:strVal val="hidden"/>
                                      </p:to>
                                    </p:set>
                                  </p:childTnLst>
                                </p:cTn>
                              </p:par>
                              <p:par>
                                <p:cTn id="88" presetID="47" presetClass="exit" presetSubtype="0" fill="hold" grpId="2" nodeType="withEffect">
                                  <p:stCondLst>
                                    <p:cond delay="0"/>
                                  </p:stCondLst>
                                  <p:childTnLst>
                                    <p:animEffect transition="out" filter="fade">
                                      <p:cBhvr>
                                        <p:cTn id="89" dur="1000"/>
                                        <p:tgtEl>
                                          <p:spTgt spid="7"/>
                                        </p:tgtEl>
                                      </p:cBhvr>
                                    </p:animEffect>
                                    <p:anim calcmode="lin" valueType="num">
                                      <p:cBhvr>
                                        <p:cTn id="90" dur="1000"/>
                                        <p:tgtEl>
                                          <p:spTgt spid="7"/>
                                        </p:tgtEl>
                                        <p:attrNameLst>
                                          <p:attrName>ppt_x</p:attrName>
                                        </p:attrNameLst>
                                      </p:cBhvr>
                                      <p:tavLst>
                                        <p:tav tm="0">
                                          <p:val>
                                            <p:strVal val="ppt_x"/>
                                          </p:val>
                                        </p:tav>
                                        <p:tav tm="100000">
                                          <p:val>
                                            <p:strVal val="ppt_x"/>
                                          </p:val>
                                        </p:tav>
                                      </p:tavLst>
                                    </p:anim>
                                    <p:anim calcmode="lin" valueType="num">
                                      <p:cBhvr>
                                        <p:cTn id="91" dur="1000"/>
                                        <p:tgtEl>
                                          <p:spTgt spid="7"/>
                                        </p:tgtEl>
                                        <p:attrNameLst>
                                          <p:attrName>ppt_y</p:attrName>
                                        </p:attrNameLst>
                                      </p:cBhvr>
                                      <p:tavLst>
                                        <p:tav tm="0">
                                          <p:val>
                                            <p:strVal val="ppt_y"/>
                                          </p:val>
                                        </p:tav>
                                        <p:tav tm="100000">
                                          <p:val>
                                            <p:strVal val="ppt_y-.1"/>
                                          </p:val>
                                        </p:tav>
                                      </p:tavLst>
                                    </p:anim>
                                    <p:set>
                                      <p:cBhvr>
                                        <p:cTn id="92" dur="1" fill="hold">
                                          <p:stCondLst>
                                            <p:cond delay="999"/>
                                          </p:stCondLst>
                                        </p:cTn>
                                        <p:tgtEl>
                                          <p:spTgt spid="7"/>
                                        </p:tgtEl>
                                        <p:attrNameLst>
                                          <p:attrName>style.visibility</p:attrName>
                                        </p:attrNameLst>
                                      </p:cBhvr>
                                      <p:to>
                                        <p:strVal val="hidden"/>
                                      </p:to>
                                    </p:set>
                                  </p:childTnLst>
                                </p:cTn>
                              </p:par>
                              <p:par>
                                <p:cTn id="93" presetID="47" presetClass="exit" presetSubtype="0" fill="hold" grpId="1" nodeType="withEffect">
                                  <p:stCondLst>
                                    <p:cond delay="0"/>
                                  </p:stCondLst>
                                  <p:childTnLst>
                                    <p:animEffect transition="out" filter="fade">
                                      <p:cBhvr>
                                        <p:cTn id="94" dur="1000"/>
                                        <p:tgtEl>
                                          <p:spTgt spid="8"/>
                                        </p:tgtEl>
                                      </p:cBhvr>
                                    </p:animEffect>
                                    <p:anim calcmode="lin" valueType="num">
                                      <p:cBhvr>
                                        <p:cTn id="95" dur="1000"/>
                                        <p:tgtEl>
                                          <p:spTgt spid="8"/>
                                        </p:tgtEl>
                                        <p:attrNameLst>
                                          <p:attrName>ppt_x</p:attrName>
                                        </p:attrNameLst>
                                      </p:cBhvr>
                                      <p:tavLst>
                                        <p:tav tm="0">
                                          <p:val>
                                            <p:strVal val="ppt_x"/>
                                          </p:val>
                                        </p:tav>
                                        <p:tav tm="100000">
                                          <p:val>
                                            <p:strVal val="ppt_x"/>
                                          </p:val>
                                        </p:tav>
                                      </p:tavLst>
                                    </p:anim>
                                    <p:anim calcmode="lin" valueType="num">
                                      <p:cBhvr>
                                        <p:cTn id="96" dur="1000"/>
                                        <p:tgtEl>
                                          <p:spTgt spid="8"/>
                                        </p:tgtEl>
                                        <p:attrNameLst>
                                          <p:attrName>ppt_y</p:attrName>
                                        </p:attrNameLst>
                                      </p:cBhvr>
                                      <p:tavLst>
                                        <p:tav tm="0">
                                          <p:val>
                                            <p:strVal val="ppt_y"/>
                                          </p:val>
                                        </p:tav>
                                        <p:tav tm="100000">
                                          <p:val>
                                            <p:strVal val="ppt_y-.1"/>
                                          </p:val>
                                        </p:tav>
                                      </p:tavLst>
                                    </p:anim>
                                    <p:set>
                                      <p:cBhvr>
                                        <p:cTn id="97" dur="1" fill="hold">
                                          <p:stCondLst>
                                            <p:cond delay="999"/>
                                          </p:stCondLst>
                                        </p:cTn>
                                        <p:tgtEl>
                                          <p:spTgt spid="8"/>
                                        </p:tgtEl>
                                        <p:attrNameLst>
                                          <p:attrName>style.visibility</p:attrName>
                                        </p:attrNameLst>
                                      </p:cBhvr>
                                      <p:to>
                                        <p:strVal val="hidden"/>
                                      </p:to>
                                    </p:set>
                                  </p:childTnLst>
                                </p:cTn>
                              </p:par>
                              <p:par>
                                <p:cTn id="98" presetID="47" presetClass="exit" presetSubtype="0" fill="hold" grpId="2" nodeType="withEffect">
                                  <p:stCondLst>
                                    <p:cond delay="0"/>
                                  </p:stCondLst>
                                  <p:iterate type="lt">
                                    <p:tmPct val="0"/>
                                  </p:iterate>
                                  <p:childTnLst>
                                    <p:animEffect transition="out" filter="fade">
                                      <p:cBhvr>
                                        <p:cTn id="99" dur="1000"/>
                                        <p:tgtEl>
                                          <p:spTgt spid="9"/>
                                        </p:tgtEl>
                                      </p:cBhvr>
                                    </p:animEffect>
                                    <p:anim calcmode="lin" valueType="num">
                                      <p:cBhvr>
                                        <p:cTn id="100" dur="1000"/>
                                        <p:tgtEl>
                                          <p:spTgt spid="9"/>
                                        </p:tgtEl>
                                        <p:attrNameLst>
                                          <p:attrName>ppt_x</p:attrName>
                                        </p:attrNameLst>
                                      </p:cBhvr>
                                      <p:tavLst>
                                        <p:tav tm="0">
                                          <p:val>
                                            <p:strVal val="ppt_x"/>
                                          </p:val>
                                        </p:tav>
                                        <p:tav tm="100000">
                                          <p:val>
                                            <p:strVal val="ppt_x"/>
                                          </p:val>
                                        </p:tav>
                                      </p:tavLst>
                                    </p:anim>
                                    <p:anim calcmode="lin" valueType="num">
                                      <p:cBhvr>
                                        <p:cTn id="101" dur="1000"/>
                                        <p:tgtEl>
                                          <p:spTgt spid="9"/>
                                        </p:tgtEl>
                                        <p:attrNameLst>
                                          <p:attrName>ppt_y</p:attrName>
                                        </p:attrNameLst>
                                      </p:cBhvr>
                                      <p:tavLst>
                                        <p:tav tm="0">
                                          <p:val>
                                            <p:strVal val="ppt_y"/>
                                          </p:val>
                                        </p:tav>
                                        <p:tav tm="100000">
                                          <p:val>
                                            <p:strVal val="ppt_y-.1"/>
                                          </p:val>
                                        </p:tav>
                                      </p:tavLst>
                                    </p:anim>
                                    <p:set>
                                      <p:cBhvr>
                                        <p:cTn id="102" dur="1" fill="hold">
                                          <p:stCondLst>
                                            <p:cond delay="999"/>
                                          </p:stCondLst>
                                        </p:cTn>
                                        <p:tgtEl>
                                          <p:spTgt spid="9"/>
                                        </p:tgtEl>
                                        <p:attrNameLst>
                                          <p:attrName>style.visibility</p:attrName>
                                        </p:attrNameLst>
                                      </p:cBhvr>
                                      <p:to>
                                        <p:strVal val="hidden"/>
                                      </p:to>
                                    </p:set>
                                  </p:childTnLst>
                                </p:cTn>
                              </p:par>
                              <p:par>
                                <p:cTn id="103" presetID="47" presetClass="exit" presetSubtype="0" fill="hold" grpId="1" nodeType="withEffect">
                                  <p:stCondLst>
                                    <p:cond delay="0"/>
                                  </p:stCondLst>
                                  <p:childTnLst>
                                    <p:animEffect transition="out" filter="fade">
                                      <p:cBhvr>
                                        <p:cTn id="104" dur="1000"/>
                                        <p:tgtEl>
                                          <p:spTgt spid="4"/>
                                        </p:tgtEl>
                                      </p:cBhvr>
                                    </p:animEffect>
                                    <p:anim calcmode="lin" valueType="num">
                                      <p:cBhvr>
                                        <p:cTn id="105" dur="1000"/>
                                        <p:tgtEl>
                                          <p:spTgt spid="4"/>
                                        </p:tgtEl>
                                        <p:attrNameLst>
                                          <p:attrName>ppt_x</p:attrName>
                                        </p:attrNameLst>
                                      </p:cBhvr>
                                      <p:tavLst>
                                        <p:tav tm="0">
                                          <p:val>
                                            <p:strVal val="ppt_x"/>
                                          </p:val>
                                        </p:tav>
                                        <p:tav tm="100000">
                                          <p:val>
                                            <p:strVal val="ppt_x"/>
                                          </p:val>
                                        </p:tav>
                                      </p:tavLst>
                                    </p:anim>
                                    <p:anim calcmode="lin" valueType="num">
                                      <p:cBhvr>
                                        <p:cTn id="106" dur="1000"/>
                                        <p:tgtEl>
                                          <p:spTgt spid="4"/>
                                        </p:tgtEl>
                                        <p:attrNameLst>
                                          <p:attrName>ppt_y</p:attrName>
                                        </p:attrNameLst>
                                      </p:cBhvr>
                                      <p:tavLst>
                                        <p:tav tm="0">
                                          <p:val>
                                            <p:strVal val="ppt_y"/>
                                          </p:val>
                                        </p:tav>
                                        <p:tav tm="100000">
                                          <p:val>
                                            <p:strVal val="ppt_y-.1"/>
                                          </p:val>
                                        </p:tav>
                                      </p:tavLst>
                                    </p:anim>
                                    <p:set>
                                      <p:cBhvr>
                                        <p:cTn id="107" dur="1" fill="hold">
                                          <p:stCondLst>
                                            <p:cond delay="999"/>
                                          </p:stCondLst>
                                        </p:cTn>
                                        <p:tgtEl>
                                          <p:spTgt spid="4"/>
                                        </p:tgtEl>
                                        <p:attrNameLst>
                                          <p:attrName>style.visibility</p:attrName>
                                        </p:attrNameLst>
                                      </p:cBhvr>
                                      <p:to>
                                        <p:strVal val="hidden"/>
                                      </p:to>
                                    </p:set>
                                  </p:childTnLst>
                                </p:cTn>
                              </p:par>
                              <p:par>
                                <p:cTn id="108" presetID="47" presetClass="exit" presetSubtype="0" fill="hold" grpId="1" nodeType="withEffect">
                                  <p:stCondLst>
                                    <p:cond delay="0"/>
                                  </p:stCondLst>
                                  <p:childTnLst>
                                    <p:animEffect transition="out" filter="fade">
                                      <p:cBhvr>
                                        <p:cTn id="109" dur="1000"/>
                                        <p:tgtEl>
                                          <p:spTgt spid="12"/>
                                        </p:tgtEl>
                                      </p:cBhvr>
                                    </p:animEffect>
                                    <p:anim calcmode="lin" valueType="num">
                                      <p:cBhvr>
                                        <p:cTn id="110" dur="1000"/>
                                        <p:tgtEl>
                                          <p:spTgt spid="12"/>
                                        </p:tgtEl>
                                        <p:attrNameLst>
                                          <p:attrName>ppt_x</p:attrName>
                                        </p:attrNameLst>
                                      </p:cBhvr>
                                      <p:tavLst>
                                        <p:tav tm="0">
                                          <p:val>
                                            <p:strVal val="ppt_x"/>
                                          </p:val>
                                        </p:tav>
                                        <p:tav tm="100000">
                                          <p:val>
                                            <p:strVal val="ppt_x"/>
                                          </p:val>
                                        </p:tav>
                                      </p:tavLst>
                                    </p:anim>
                                    <p:anim calcmode="lin" valueType="num">
                                      <p:cBhvr>
                                        <p:cTn id="111" dur="1000"/>
                                        <p:tgtEl>
                                          <p:spTgt spid="12"/>
                                        </p:tgtEl>
                                        <p:attrNameLst>
                                          <p:attrName>ppt_y</p:attrName>
                                        </p:attrNameLst>
                                      </p:cBhvr>
                                      <p:tavLst>
                                        <p:tav tm="0">
                                          <p:val>
                                            <p:strVal val="ppt_y"/>
                                          </p:val>
                                        </p:tav>
                                        <p:tav tm="100000">
                                          <p:val>
                                            <p:strVal val="ppt_y-.1"/>
                                          </p:val>
                                        </p:tav>
                                      </p:tavLst>
                                    </p:anim>
                                    <p:set>
                                      <p:cBhvr>
                                        <p:cTn id="112" dur="1" fill="hold">
                                          <p:stCondLst>
                                            <p:cond delay="999"/>
                                          </p:stCondLst>
                                        </p:cTn>
                                        <p:tgtEl>
                                          <p:spTgt spid="12"/>
                                        </p:tgtEl>
                                        <p:attrNameLst>
                                          <p:attrName>style.visibility</p:attrName>
                                        </p:attrNameLst>
                                      </p:cBhvr>
                                      <p:to>
                                        <p:strVal val="hidden"/>
                                      </p:to>
                                    </p:set>
                                  </p:childTnLst>
                                </p:cTn>
                              </p:par>
                              <p:par>
                                <p:cTn id="113" presetID="47" presetClass="exit" presetSubtype="0" fill="hold" grpId="1" nodeType="withEffect">
                                  <p:stCondLst>
                                    <p:cond delay="0"/>
                                  </p:stCondLst>
                                  <p:childTnLst>
                                    <p:animEffect transition="out" filter="fade">
                                      <p:cBhvr>
                                        <p:cTn id="114" dur="1000"/>
                                        <p:tgtEl>
                                          <p:spTgt spid="11"/>
                                        </p:tgtEl>
                                      </p:cBhvr>
                                    </p:animEffect>
                                    <p:anim calcmode="lin" valueType="num">
                                      <p:cBhvr>
                                        <p:cTn id="115" dur="1000"/>
                                        <p:tgtEl>
                                          <p:spTgt spid="11"/>
                                        </p:tgtEl>
                                        <p:attrNameLst>
                                          <p:attrName>ppt_x</p:attrName>
                                        </p:attrNameLst>
                                      </p:cBhvr>
                                      <p:tavLst>
                                        <p:tav tm="0">
                                          <p:val>
                                            <p:strVal val="ppt_x"/>
                                          </p:val>
                                        </p:tav>
                                        <p:tav tm="100000">
                                          <p:val>
                                            <p:strVal val="ppt_x"/>
                                          </p:val>
                                        </p:tav>
                                      </p:tavLst>
                                    </p:anim>
                                    <p:anim calcmode="lin" valueType="num">
                                      <p:cBhvr>
                                        <p:cTn id="116" dur="1000"/>
                                        <p:tgtEl>
                                          <p:spTgt spid="11"/>
                                        </p:tgtEl>
                                        <p:attrNameLst>
                                          <p:attrName>ppt_y</p:attrName>
                                        </p:attrNameLst>
                                      </p:cBhvr>
                                      <p:tavLst>
                                        <p:tav tm="0">
                                          <p:val>
                                            <p:strVal val="ppt_y"/>
                                          </p:val>
                                        </p:tav>
                                        <p:tav tm="100000">
                                          <p:val>
                                            <p:strVal val="ppt_y-.1"/>
                                          </p:val>
                                        </p:tav>
                                      </p:tavLst>
                                    </p:anim>
                                    <p:set>
                                      <p:cBhvr>
                                        <p:cTn id="117" dur="1" fill="hold">
                                          <p:stCondLst>
                                            <p:cond delay="999"/>
                                          </p:stCondLst>
                                        </p:cTn>
                                        <p:tgtEl>
                                          <p:spTgt spid="11"/>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13"/>
                                        </p:tgtEl>
                                        <p:attrNameLst>
                                          <p:attrName>style.visibility</p:attrName>
                                        </p:attrNameLst>
                                      </p:cBhvr>
                                      <p:to>
                                        <p:strVal val="visible"/>
                                      </p:to>
                                    </p:set>
                                    <p:animEffect transition="in" filter="wipe(left)">
                                      <p:cBhvr>
                                        <p:cTn id="122" dur="500"/>
                                        <p:tgtEl>
                                          <p:spTgt spid="13"/>
                                        </p:tgtEl>
                                      </p:cBhvr>
                                    </p:animEffect>
                                  </p:childTnLst>
                                </p:cTn>
                              </p:par>
                              <p:par>
                                <p:cTn id="123" presetID="18" presetClass="emph" presetSubtype="0" fill="hold" grpId="1" nodeType="withEffect">
                                  <p:stCondLst>
                                    <p:cond delay="0"/>
                                  </p:stCondLst>
                                  <p:childTnLst>
                                    <p:set>
                                      <p:cBhvr override="childStyle">
                                        <p:cTn id="124" dur="500" fill="hold"/>
                                        <p:tgtEl>
                                          <p:spTgt spid="13"/>
                                        </p:tgtEl>
                                        <p:attrNameLst>
                                          <p:attrName>style.textDecorationUnderline</p:attrName>
                                        </p:attrNameLst>
                                      </p:cBhvr>
                                      <p:to>
                                        <p:strVal val="true"/>
                                      </p:to>
                                    </p:set>
                                  </p:childTnLst>
                                </p:cTn>
                              </p:par>
                              <p:par>
                                <p:cTn id="125" presetID="22" presetClass="entr" presetSubtype="8" fill="hold" grpId="0"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wipe(left)">
                                      <p:cBhvr>
                                        <p:cTn id="127" dur="500"/>
                                        <p:tgtEl>
                                          <p:spTgt spid="14"/>
                                        </p:tgtEl>
                                      </p:cBhvr>
                                    </p:animEffect>
                                  </p:childTnLst>
                                </p:cTn>
                              </p:par>
                            </p:childTnLst>
                          </p:cTn>
                        </p:par>
                      </p:childTnLst>
                    </p:cTn>
                  </p:par>
                  <p:par>
                    <p:cTn id="128" fill="hold">
                      <p:stCondLst>
                        <p:cond delay="indefinite"/>
                      </p:stCondLst>
                      <p:childTnLst>
                        <p:par>
                          <p:cTn id="129" fill="hold">
                            <p:stCondLst>
                              <p:cond delay="0"/>
                            </p:stCondLst>
                            <p:childTnLst>
                              <p:par>
                                <p:cTn id="130" presetID="0" presetClass="entr" presetSubtype="0" fill="hold" grpId="0" nodeType="clickEffect">
                                  <p:stCondLst>
                                    <p:cond delay="0"/>
                                  </p:stCondLst>
                                  <p:iterate type="lt">
                                    <p:tmPct val="10000"/>
                                  </p:iterate>
                                  <p:childTnLst>
                                    <p:set>
                                      <p:cBhvr>
                                        <p:cTn id="131" dur="1" fill="hold">
                                          <p:stCondLst>
                                            <p:cond delay="0"/>
                                          </p:stCondLst>
                                        </p:cTn>
                                        <p:tgtEl>
                                          <p:spTgt spid="15"/>
                                        </p:tgtEl>
                                        <p:attrNameLst>
                                          <p:attrName>style.visibility</p:attrName>
                                        </p:attrNameLst>
                                      </p:cBhvr>
                                      <p:to>
                                        <p:strVal val="visible"/>
                                      </p:to>
                                    </p:set>
                                    <p:animEffect transition="in" filter="dissolve">
                                      <p:cBhvr>
                                        <p:cTn id="132" dur="500">
                                          <p:stCondLst>
                                            <p:cond delay="0"/>
                                          </p:stCondLst>
                                        </p:cTn>
                                        <p:tgtEl>
                                          <p:spTgt spid="15"/>
                                        </p:tgtEl>
                                      </p:cBhvr>
                                    </p:animEffect>
                                    <p:anim to="" calcmode="lin" valueType="num">
                                      <p:cBhvr>
                                        <p:cTn id="133"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134"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par>
                          <p:cTn id="135" fill="hold">
                            <p:stCondLst>
                              <p:cond delay="600"/>
                            </p:stCondLst>
                            <p:childTnLst>
                              <p:par>
                                <p:cTn id="136" presetID="26" presetClass="emph" presetSubtype="0" fill="hold" grpId="1" nodeType="afterEffect">
                                  <p:stCondLst>
                                    <p:cond delay="0"/>
                                  </p:stCondLst>
                                  <p:iterate type="lt">
                                    <p:tmPct val="0"/>
                                  </p:iterate>
                                  <p:childTnLst>
                                    <p:animEffect transition="out" filter="fade">
                                      <p:cBhvr>
                                        <p:cTn id="137" dur="500" tmFilter="0, 0; .2, .5; .8, .5; 1, 0"/>
                                        <p:tgtEl>
                                          <p:spTgt spid="15"/>
                                        </p:tgtEl>
                                      </p:cBhvr>
                                    </p:animEffect>
                                    <p:animScale>
                                      <p:cBhvr>
                                        <p:cTn id="138" dur="250" autoRev="1" fill="hold"/>
                                        <p:tgtEl>
                                          <p:spTgt spid="15"/>
                                        </p:tgtEl>
                                      </p:cBhvr>
                                      <p:by x="105000" y="105000"/>
                                    </p:animScale>
                                  </p:childTnLst>
                                </p:cTn>
                              </p:par>
                              <p:par>
                                <p:cTn id="139" presetID="22" presetClass="entr" presetSubtype="8" fill="hold" grpId="0" nodeType="withEffect">
                                  <p:stCondLst>
                                    <p:cond delay="400"/>
                                  </p:stCondLst>
                                  <p:childTnLst>
                                    <p:set>
                                      <p:cBhvr>
                                        <p:cTn id="140" dur="1" fill="hold">
                                          <p:stCondLst>
                                            <p:cond delay="0"/>
                                          </p:stCondLst>
                                        </p:cTn>
                                        <p:tgtEl>
                                          <p:spTgt spid="16"/>
                                        </p:tgtEl>
                                        <p:attrNameLst>
                                          <p:attrName>style.visibility</p:attrName>
                                        </p:attrNameLst>
                                      </p:cBhvr>
                                      <p:to>
                                        <p:strVal val="visible"/>
                                      </p:to>
                                    </p:set>
                                    <p:animEffect transition="in" filter="wipe(left)">
                                      <p:cBhvr>
                                        <p:cTn id="141" dur="500"/>
                                        <p:tgtEl>
                                          <p:spTgt spid="16"/>
                                        </p:tgtEl>
                                      </p:cBhvr>
                                    </p:animEffect>
                                  </p:childTnLst>
                                </p:cTn>
                              </p:par>
                              <p:par>
                                <p:cTn id="142" presetID="18" presetClass="emph" presetSubtype="0" fill="hold" grpId="1" nodeType="withEffect">
                                  <p:stCondLst>
                                    <p:cond delay="400"/>
                                  </p:stCondLst>
                                  <p:childTnLst>
                                    <p:set>
                                      <p:cBhvr override="childStyle">
                                        <p:cTn id="143" dur="500" fill="hold"/>
                                        <p:tgtEl>
                                          <p:spTgt spid="16"/>
                                        </p:tgtEl>
                                        <p:attrNameLst>
                                          <p:attrName>style.textDecorationUnderline</p:attrName>
                                        </p:attrNameLst>
                                      </p:cBhvr>
                                      <p:to>
                                        <p:strVal val="true"/>
                                      </p:to>
                                    </p:set>
                                  </p:childTnLst>
                                </p:cTn>
                              </p:par>
                              <p:par>
                                <p:cTn id="144" presetID="22" presetClass="entr" presetSubtype="8" fill="hold" grpId="0" nodeType="withEffect">
                                  <p:stCondLst>
                                    <p:cond delay="400"/>
                                  </p:stCondLst>
                                  <p:childTnLst>
                                    <p:set>
                                      <p:cBhvr>
                                        <p:cTn id="145" dur="1" fill="hold">
                                          <p:stCondLst>
                                            <p:cond delay="0"/>
                                          </p:stCondLst>
                                        </p:cTn>
                                        <p:tgtEl>
                                          <p:spTgt spid="17"/>
                                        </p:tgtEl>
                                        <p:attrNameLst>
                                          <p:attrName>style.visibility</p:attrName>
                                        </p:attrNameLst>
                                      </p:cBhvr>
                                      <p:to>
                                        <p:strVal val="visible"/>
                                      </p:to>
                                    </p:set>
                                    <p:animEffect transition="in" filter="wipe(left)">
                                      <p:cBhvr>
                                        <p:cTn id="146" dur="500"/>
                                        <p:tgtEl>
                                          <p:spTgt spid="17"/>
                                        </p:tgtEl>
                                      </p:cBhvr>
                                    </p:animEffect>
                                  </p:childTnLst>
                                </p:cTn>
                              </p:par>
                              <p:par>
                                <p:cTn id="147" presetID="22" presetClass="entr" presetSubtype="8" fill="hold" grpId="0" nodeType="withEffect">
                                  <p:stCondLst>
                                    <p:cond delay="800"/>
                                  </p:stCondLst>
                                  <p:childTnLst>
                                    <p:set>
                                      <p:cBhvr>
                                        <p:cTn id="148" dur="1" fill="hold">
                                          <p:stCondLst>
                                            <p:cond delay="0"/>
                                          </p:stCondLst>
                                        </p:cTn>
                                        <p:tgtEl>
                                          <p:spTgt spid="18"/>
                                        </p:tgtEl>
                                        <p:attrNameLst>
                                          <p:attrName>style.visibility</p:attrName>
                                        </p:attrNameLst>
                                      </p:cBhvr>
                                      <p:to>
                                        <p:strVal val="visible"/>
                                      </p:to>
                                    </p:set>
                                    <p:animEffect transition="in" filter="wipe(left)">
                                      <p:cBhvr>
                                        <p:cTn id="149" dur="500"/>
                                        <p:tgtEl>
                                          <p:spTgt spid="18"/>
                                        </p:tgtEl>
                                      </p:cBhvr>
                                    </p:animEffect>
                                  </p:childTnLst>
                                </p:cTn>
                              </p:par>
                              <p:par>
                                <p:cTn id="150" presetID="18" presetClass="emph" presetSubtype="0" fill="hold" grpId="1" nodeType="withEffect">
                                  <p:stCondLst>
                                    <p:cond delay="800"/>
                                  </p:stCondLst>
                                  <p:childTnLst>
                                    <p:set>
                                      <p:cBhvr override="childStyle">
                                        <p:cTn id="151" dur="500" fill="hold"/>
                                        <p:tgtEl>
                                          <p:spTgt spid="18"/>
                                        </p:tgtEl>
                                        <p:attrNameLst>
                                          <p:attrName>style.textDecorationUnderline</p:attrName>
                                        </p:attrNameLst>
                                      </p:cBhvr>
                                      <p:to>
                                        <p:strVal val="true"/>
                                      </p:to>
                                    </p:set>
                                  </p:childTnLst>
                                </p:cTn>
                              </p:par>
                              <p:par>
                                <p:cTn id="152" presetID="22" presetClass="entr" presetSubtype="8" fill="hold" grpId="0" nodeType="withEffect">
                                  <p:stCondLst>
                                    <p:cond delay="800"/>
                                  </p:stCondLst>
                                  <p:childTnLst>
                                    <p:set>
                                      <p:cBhvr>
                                        <p:cTn id="153" dur="1" fill="hold">
                                          <p:stCondLst>
                                            <p:cond delay="0"/>
                                          </p:stCondLst>
                                        </p:cTn>
                                        <p:tgtEl>
                                          <p:spTgt spid="19"/>
                                        </p:tgtEl>
                                        <p:attrNameLst>
                                          <p:attrName>style.visibility</p:attrName>
                                        </p:attrNameLst>
                                      </p:cBhvr>
                                      <p:to>
                                        <p:strVal val="visible"/>
                                      </p:to>
                                    </p:set>
                                    <p:animEffect transition="in" filter="wipe(left)">
                                      <p:cBhvr>
                                        <p:cTn id="154" dur="500"/>
                                        <p:tgtEl>
                                          <p:spTgt spid="19"/>
                                        </p:tgtEl>
                                      </p:cBhvr>
                                    </p:animEffect>
                                  </p:childTnLst>
                                </p:cTn>
                              </p:par>
                            </p:childTnLst>
                          </p:cTn>
                        </p:par>
                        <p:par>
                          <p:cTn id="155" fill="hold">
                            <p:stCondLst>
                              <p:cond delay="1900"/>
                            </p:stCondLst>
                            <p:childTnLst>
                              <p:par>
                                <p:cTn id="156" presetID="26" presetClass="emph" presetSubtype="0" fill="hold" grpId="2" nodeType="afterEffect">
                                  <p:stCondLst>
                                    <p:cond delay="0"/>
                                  </p:stCondLst>
                                  <p:childTnLst>
                                    <p:animEffect transition="out" filter="fade">
                                      <p:cBhvr>
                                        <p:cTn id="157" dur="500" tmFilter="0, 0; .2, .5; .8, .5; 1, 0"/>
                                        <p:tgtEl>
                                          <p:spTgt spid="17"/>
                                        </p:tgtEl>
                                      </p:cBhvr>
                                    </p:animEffect>
                                    <p:animScale>
                                      <p:cBhvr>
                                        <p:cTn id="158"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p:bldP spid="2" grpId="1"/>
      <p:bldP spid="2" grpId="2"/>
      <p:bldP spid="6" grpId="0"/>
      <p:bldP spid="6" grpId="1"/>
      <p:bldP spid="5" grpId="0"/>
      <p:bldP spid="5" grpId="2"/>
      <p:bldP spid="5" grpId="3"/>
      <p:bldP spid="7" grpId="1"/>
      <p:bldP spid="7" grpId="2"/>
      <p:bldP spid="8" grpId="0"/>
      <p:bldP spid="8" grpId="1"/>
      <p:bldP spid="9" grpId="0"/>
      <p:bldP spid="9" grpId="1"/>
      <p:bldP spid="9" grpId="2"/>
      <p:bldP spid="11" grpId="0"/>
      <p:bldP spid="11" grpId="1"/>
      <p:bldP spid="12" grpId="0" animBg="1"/>
      <p:bldP spid="12" grpId="1" animBg="1"/>
      <p:bldP spid="10" grpId="0"/>
      <p:bldP spid="13" grpId="0"/>
      <p:bldP spid="13" grpId="1"/>
      <p:bldP spid="14" grpId="0"/>
      <p:bldP spid="15" grpId="0"/>
      <p:bldP spid="15" grpId="1"/>
      <p:bldP spid="16" grpId="0"/>
      <p:bldP spid="16" grpId="1"/>
      <p:bldP spid="17" grpId="0"/>
      <p:bldP spid="17" grpId="2"/>
      <p:bldP spid="18" grpId="0"/>
      <p:bldP spid="18" grpId="1"/>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70BFB3-EDC1-49CC-717A-446BD71051AE}"/>
              </a:ext>
            </a:extLst>
          </p:cNvPr>
          <p:cNvPicPr>
            <a:picLocks noChangeAspect="1"/>
          </p:cNvPicPr>
          <p:nvPr/>
        </p:nvPicPr>
        <p:blipFill rotWithShape="1">
          <a:blip r:embed="rId4">
            <a:extLst>
              <a:ext uri="{28A0092B-C50C-407E-A947-70E740481C1C}">
                <a14:useLocalDpi xmlns:a14="http://schemas.microsoft.com/office/drawing/2010/main" val="0"/>
              </a:ext>
            </a:extLst>
          </a:blip>
          <a:srcRect l="5366" r="5610"/>
          <a:stretch/>
        </p:blipFill>
        <p:spPr>
          <a:xfrm>
            <a:off x="-1" y="1"/>
            <a:ext cx="9144001" cy="6858000"/>
          </a:xfrm>
          <a:prstGeom prst="rect">
            <a:avLst/>
          </a:prstGeom>
        </p:spPr>
      </p:pic>
      <p:sp>
        <p:nvSpPr>
          <p:cNvPr id="22" name="!!Jerusalem">
            <a:extLst>
              <a:ext uri="{FF2B5EF4-FFF2-40B4-BE49-F238E27FC236}">
                <a16:creationId xmlns:a16="http://schemas.microsoft.com/office/drawing/2014/main" id="{19B5C8B2-81EB-D59F-6F8D-B0D31B78F3B4}"/>
              </a:ext>
            </a:extLst>
          </p:cNvPr>
          <p:cNvSpPr txBox="1">
            <a:spLocks noChangeArrowheads="1"/>
          </p:cNvSpPr>
          <p:nvPr/>
        </p:nvSpPr>
        <p:spPr bwMode="auto">
          <a:xfrm>
            <a:off x="1872567" y="2491910"/>
            <a:ext cx="539921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7030A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heavenly Jerusalem</a:t>
            </a:r>
            <a:endParaRPr kumimoji="0" lang="en-US" altLang="en-US" sz="3800" b="1" i="1" u="none" strike="noStrike" kern="0" cap="none" spc="0" normalizeH="0" baseline="0" noProof="0" dirty="0">
              <a:ln w="17780" cmpd="sng">
                <a:solidFill>
                  <a:srgbClr val="FFFFFF"/>
                </a:solidFill>
                <a:prstDash val="solid"/>
                <a:miter lim="800000"/>
              </a:ln>
              <a:solidFill>
                <a:srgbClr val="7030A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 name="Final">
            <a:extLst>
              <a:ext uri="{FF2B5EF4-FFF2-40B4-BE49-F238E27FC236}">
                <a16:creationId xmlns:a16="http://schemas.microsoft.com/office/drawing/2014/main" id="{BC7E6DCC-72F8-8F30-37AD-C3628A2DE481}"/>
              </a:ext>
            </a:extLst>
          </p:cNvPr>
          <p:cNvSpPr txBox="1">
            <a:spLocks noChangeArrowheads="1"/>
          </p:cNvSpPr>
          <p:nvPr/>
        </p:nvSpPr>
        <p:spPr>
          <a:xfrm>
            <a:off x="159435" y="0"/>
            <a:ext cx="8825131" cy="6858000"/>
          </a:xfrm>
          <a:prstGeom prst="rect">
            <a:avLst/>
          </a:prstGeom>
        </p:spPr>
        <p:txBody>
          <a:bodyPr vert="horz" lIns="91440" tIns="45720" rIns="91440" bIns="45720" rtlCol="0" anchor="ctr">
            <a:normAutofit fontScale="97500"/>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39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God the Judge of all</a:t>
            </a:r>
          </a:p>
          <a:p>
            <a:pPr fontAlgn="auto">
              <a:spcAft>
                <a:spcPts val="0"/>
              </a:spcAft>
            </a:pPr>
            <a:r>
              <a:rPr lang="en-US" altLang="en-US" sz="33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p>
          <a:p>
            <a:pPr fontAlgn="auto">
              <a:spcAft>
                <a:spcPts val="0"/>
              </a:spcAft>
            </a:pPr>
            <a:r>
              <a:rPr lang="en-US" altLang="en-US" sz="39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to an innumerable company of angels</a:t>
            </a:r>
          </a:p>
          <a:p>
            <a:pPr fontAlgn="auto">
              <a:spcAft>
                <a:spcPts val="0"/>
              </a:spcAft>
            </a:pPr>
            <a:r>
              <a:rPr lang="en-US" altLang="en-US" sz="39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Mount Zion the city of the living God</a:t>
            </a:r>
          </a:p>
          <a:p>
            <a:pPr fontAlgn="auto">
              <a:spcAft>
                <a:spcPts val="0"/>
              </a:spcAft>
            </a:pPr>
            <a:r>
              <a:rPr lang="en-US" altLang="en-US" sz="3900"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the heavenly Jerusalem</a:t>
            </a:r>
          </a:p>
          <a:p>
            <a:pPr fontAlgn="auto">
              <a:spcAft>
                <a:spcPts val="0"/>
              </a:spcAft>
            </a:pPr>
            <a:r>
              <a:rPr lang="en-US" altLang="en-US" sz="3900"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the general assembly church of the firstborn who are registered in heaven</a:t>
            </a:r>
          </a:p>
          <a:p>
            <a:pPr fontAlgn="auto">
              <a:spcAft>
                <a:spcPts val="0"/>
              </a:spcAft>
            </a:pPr>
            <a:r>
              <a:rPr lang="en-US" altLang="en-US" sz="3300" b="1" dirty="0">
                <a:ln w="17780" cmpd="sng">
                  <a:solidFill>
                    <a:srgbClr val="FFFFFF"/>
                  </a:solidFill>
                  <a:prstDash val="solid"/>
                  <a:miter lim="800000"/>
                </a:ln>
                <a:solidFill>
                  <a:srgbClr val="00B800"/>
                </a:solidFill>
                <a:effectLst>
                  <a:glow rad="101600">
                    <a:schemeClr val="tx1"/>
                  </a:glow>
                  <a:outerShdw blurRad="50800" algn="tl" rotWithShape="0">
                    <a:srgbClr val="000000"/>
                  </a:outerShdw>
                </a:effectLst>
                <a:latin typeface="Calibri" panose="020F0502020204030204" pitchFamily="34" charset="0"/>
              </a:rPr>
              <a:t>↑</a:t>
            </a:r>
          </a:p>
          <a:p>
            <a:pPr fontAlgn="auto">
              <a:spcAft>
                <a:spcPts val="0"/>
              </a:spcAft>
            </a:pPr>
            <a:r>
              <a:rPr lang="en-US" altLang="en-US" sz="3900" b="1" dirty="0">
                <a:ln w="17780" cmpd="sng">
                  <a:solidFill>
                    <a:srgbClr val="FFFFFF"/>
                  </a:solidFill>
                  <a:prstDash val="solid"/>
                  <a:miter lim="800000"/>
                </a:ln>
                <a:solidFill>
                  <a:srgbClr val="00B800"/>
                </a:solidFill>
                <a:effectLst>
                  <a:glow rad="101600">
                    <a:schemeClr val="tx1"/>
                  </a:glow>
                  <a:outerShdw blurRad="50800" algn="tl" rotWithShape="0">
                    <a:srgbClr val="000000"/>
                  </a:outerShdw>
                </a:effectLst>
                <a:latin typeface="Calibri" panose="020F0502020204030204" pitchFamily="34" charset="0"/>
              </a:rPr>
              <a:t>to Jesus the Mediator of the new covenant</a:t>
            </a:r>
          </a:p>
          <a:p>
            <a:pPr fontAlgn="auto">
              <a:spcAft>
                <a:spcPts val="0"/>
              </a:spcAft>
            </a:pPr>
            <a:r>
              <a:rPr lang="en-US" altLang="en-US" sz="33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p>
          <a:p>
            <a:pPr fontAlgn="auto">
              <a:spcAft>
                <a:spcPts val="0"/>
              </a:spcAft>
            </a:pPr>
            <a:r>
              <a:rPr lang="en-US" altLang="en-US" sz="39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spirits of just men made perfect</a:t>
            </a:r>
          </a:p>
        </p:txBody>
      </p:sp>
      <p:sp>
        <p:nvSpPr>
          <p:cNvPr id="3074" name="Main"/>
          <p:cNvSpPr>
            <a:spLocks noGrp="1" noChangeArrowheads="1"/>
          </p:cNvSpPr>
          <p:nvPr>
            <p:ph type="title"/>
          </p:nvPr>
        </p:nvSpPr>
        <p:spPr>
          <a:xfrm>
            <a:off x="300790" y="274638"/>
            <a:ext cx="8542421" cy="6278562"/>
          </a:xfrm>
        </p:spPr>
        <p:txBody>
          <a:bodyPr>
            <a:normAutofit fontScale="90000"/>
            <a:scene3d>
              <a:camera prst="orthographicFront"/>
              <a:lightRig rig="flat" dir="t"/>
            </a:scene3d>
            <a:sp3d extrusionH="57150" prstMaterial="plastic">
              <a:bevelT w="38100" h="38100"/>
            </a:sp3d>
          </a:bodyPr>
          <a:lstStyle/>
          <a:p>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you have come to Mount Zion and to the city of the living God, the heavenly Jerusalem, to an innumerable company of angels, to the general assembly and church of the firstborn who are registered in heaven, to God the Judge    of all, to the spirits of just men made perfect, to Jesus the Mediator of the new covenant, and to the blood of sprinkling that speaks better things than that             of Abel.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12:22-24 </a:t>
            </a:r>
          </a:p>
        </p:txBody>
      </p:sp>
      <p:sp>
        <p:nvSpPr>
          <p:cNvPr id="4" name="Arrow: Bent-Up 9">
            <a:extLst>
              <a:ext uri="{FF2B5EF4-FFF2-40B4-BE49-F238E27FC236}">
                <a16:creationId xmlns:a16="http://schemas.microsoft.com/office/drawing/2014/main" id="{D9130D01-806C-5545-CB63-57A60729C75E}"/>
              </a:ext>
            </a:extLst>
          </p:cNvPr>
          <p:cNvSpPr/>
          <p:nvPr/>
        </p:nvSpPr>
        <p:spPr>
          <a:xfrm rot="16200000">
            <a:off x="7104287" y="2839967"/>
            <a:ext cx="326187" cy="304800"/>
          </a:xfrm>
          <a:prstGeom prst="bentUpArrow">
            <a:avLst>
              <a:gd name="adj1" fmla="val 25000"/>
              <a:gd name="adj2" fmla="val 32031"/>
              <a:gd name="adj3" fmla="val 35156"/>
            </a:avLst>
          </a:prstGeom>
          <a:solidFill>
            <a:srgbClr val="7030A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Arrow: Bent-Up 9">
            <a:extLst>
              <a:ext uri="{FF2B5EF4-FFF2-40B4-BE49-F238E27FC236}">
                <a16:creationId xmlns:a16="http://schemas.microsoft.com/office/drawing/2014/main" id="{457192D9-5EB2-44B9-A22E-F614C30D9C88}"/>
              </a:ext>
            </a:extLst>
          </p:cNvPr>
          <p:cNvSpPr/>
          <p:nvPr/>
        </p:nvSpPr>
        <p:spPr>
          <a:xfrm rot="16200000" flipV="1">
            <a:off x="1711264" y="2841491"/>
            <a:ext cx="326187" cy="301752"/>
          </a:xfrm>
          <a:prstGeom prst="bentUpArrow">
            <a:avLst>
              <a:gd name="adj1" fmla="val 25000"/>
              <a:gd name="adj2" fmla="val 32031"/>
              <a:gd name="adj3" fmla="val 35156"/>
            </a:avLst>
          </a:prstGeom>
          <a:solidFill>
            <a:srgbClr val="7030A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Rectangle 2">
            <a:extLst>
              <a:ext uri="{FF2B5EF4-FFF2-40B4-BE49-F238E27FC236}">
                <a16:creationId xmlns:a16="http://schemas.microsoft.com/office/drawing/2014/main" id="{FF40A4D3-21E8-5D62-AD77-F11C0AFE43BD}"/>
              </a:ext>
            </a:extLst>
          </p:cNvPr>
          <p:cNvSpPr txBox="1">
            <a:spLocks noChangeArrowheads="1"/>
          </p:cNvSpPr>
          <p:nvPr/>
        </p:nvSpPr>
        <p:spPr bwMode="auto">
          <a:xfrm>
            <a:off x="5297771" y="3022600"/>
            <a:ext cx="3386490" cy="78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God the Judge</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0207744F-6374-201B-1A9D-42B1BC6B6E75}"/>
              </a:ext>
            </a:extLst>
          </p:cNvPr>
          <p:cNvSpPr txBox="1">
            <a:spLocks noChangeArrowheads="1"/>
          </p:cNvSpPr>
          <p:nvPr/>
        </p:nvSpPr>
        <p:spPr bwMode="auto">
          <a:xfrm>
            <a:off x="612140" y="3588911"/>
            <a:ext cx="155023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of all</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9ADE2636-DC39-C886-2533-9DE62AEAD892}"/>
              </a:ext>
            </a:extLst>
          </p:cNvPr>
          <p:cNvSpPr txBox="1">
            <a:spLocks noChangeArrowheads="1"/>
          </p:cNvSpPr>
          <p:nvPr/>
        </p:nvSpPr>
        <p:spPr bwMode="auto">
          <a:xfrm>
            <a:off x="2529840" y="1271596"/>
            <a:ext cx="633222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to an innumerable company</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47F59608-FA4D-73AF-BCB5-FA96519CD79A}"/>
              </a:ext>
            </a:extLst>
          </p:cNvPr>
          <p:cNvSpPr txBox="1">
            <a:spLocks noChangeArrowheads="1"/>
          </p:cNvSpPr>
          <p:nvPr/>
        </p:nvSpPr>
        <p:spPr bwMode="auto">
          <a:xfrm>
            <a:off x="486322" y="1844905"/>
            <a:ext cx="2305137" cy="819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of angels</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FBC3AC03-7645-DECC-D4B5-D1F035899217}"/>
              </a:ext>
            </a:extLst>
          </p:cNvPr>
          <p:cNvSpPr txBox="1">
            <a:spLocks noChangeArrowheads="1"/>
          </p:cNvSpPr>
          <p:nvPr/>
        </p:nvSpPr>
        <p:spPr bwMode="auto">
          <a:xfrm>
            <a:off x="4650741" y="106675"/>
            <a:ext cx="2907808" cy="82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Mount Zion</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City">
            <a:extLst>
              <a:ext uri="{FF2B5EF4-FFF2-40B4-BE49-F238E27FC236}">
                <a16:creationId xmlns:a16="http://schemas.microsoft.com/office/drawing/2014/main" id="{23F5655C-FFD7-53A3-3634-ADFF6DBB47AB}"/>
              </a:ext>
            </a:extLst>
          </p:cNvPr>
          <p:cNvSpPr txBox="1">
            <a:spLocks noChangeArrowheads="1"/>
          </p:cNvSpPr>
          <p:nvPr/>
        </p:nvSpPr>
        <p:spPr bwMode="auto">
          <a:xfrm>
            <a:off x="451284" y="695573"/>
            <a:ext cx="5423735" cy="792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city of the living God</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B6F87569-3CA6-06F6-E984-9C19709BCFDC}"/>
              </a:ext>
            </a:extLst>
          </p:cNvPr>
          <p:cNvSpPr txBox="1">
            <a:spLocks noChangeArrowheads="1"/>
          </p:cNvSpPr>
          <p:nvPr/>
        </p:nvSpPr>
        <p:spPr bwMode="auto">
          <a:xfrm>
            <a:off x="5535764" y="685412"/>
            <a:ext cx="321992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the heavenly</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EE3D15F9-0C14-931E-68A1-8B189CEE8208}"/>
              </a:ext>
            </a:extLst>
          </p:cNvPr>
          <p:cNvSpPr txBox="1">
            <a:spLocks noChangeArrowheads="1"/>
          </p:cNvSpPr>
          <p:nvPr/>
        </p:nvSpPr>
        <p:spPr bwMode="auto">
          <a:xfrm>
            <a:off x="412619" y="1271596"/>
            <a:ext cx="245584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Jerusalem</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F87FB621-B960-FC4B-FCFE-7CFFD6390D47}"/>
              </a:ext>
            </a:extLst>
          </p:cNvPr>
          <p:cNvSpPr txBox="1">
            <a:spLocks noChangeArrowheads="1"/>
          </p:cNvSpPr>
          <p:nvPr/>
        </p:nvSpPr>
        <p:spPr bwMode="auto">
          <a:xfrm>
            <a:off x="3018772" y="1861820"/>
            <a:ext cx="4794268" cy="791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the general assembly</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BE9EF933-2987-6672-FE04-E3AA1CDCBFD4}"/>
              </a:ext>
            </a:extLst>
          </p:cNvPr>
          <p:cNvSpPr txBox="1">
            <a:spLocks noChangeArrowheads="1"/>
          </p:cNvSpPr>
          <p:nvPr/>
        </p:nvSpPr>
        <p:spPr bwMode="auto">
          <a:xfrm>
            <a:off x="1270001" y="2423160"/>
            <a:ext cx="3017520" cy="806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church of the</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09F350E7-9E7D-CE73-1120-CA0D89DC822E}"/>
              </a:ext>
            </a:extLst>
          </p:cNvPr>
          <p:cNvSpPr txBox="1">
            <a:spLocks noChangeArrowheads="1"/>
          </p:cNvSpPr>
          <p:nvPr/>
        </p:nvSpPr>
        <p:spPr bwMode="auto">
          <a:xfrm>
            <a:off x="3835400" y="2435860"/>
            <a:ext cx="4228822" cy="795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firstborn who are</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8FE248AC-5B78-672C-6329-F150BC5122BF}"/>
              </a:ext>
            </a:extLst>
          </p:cNvPr>
          <p:cNvSpPr txBox="1">
            <a:spLocks noChangeArrowheads="1"/>
          </p:cNvSpPr>
          <p:nvPr/>
        </p:nvSpPr>
        <p:spPr bwMode="auto">
          <a:xfrm>
            <a:off x="436880" y="3007634"/>
            <a:ext cx="4648687"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registered in heaven</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BF80A4F8-9F1E-420A-631D-A2066B4150B9}"/>
              </a:ext>
            </a:extLst>
          </p:cNvPr>
          <p:cNvSpPr txBox="1">
            <a:spLocks noChangeArrowheads="1"/>
          </p:cNvSpPr>
          <p:nvPr/>
        </p:nvSpPr>
        <p:spPr bwMode="auto">
          <a:xfrm>
            <a:off x="1905757" y="4165108"/>
            <a:ext cx="6990262"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to Jesus the Mediator of the new</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3CF9D3ED-6161-B1D5-96BB-B4F3DF1343BF}"/>
              </a:ext>
            </a:extLst>
          </p:cNvPr>
          <p:cNvSpPr txBox="1">
            <a:spLocks noChangeArrowheads="1"/>
          </p:cNvSpPr>
          <p:nvPr/>
        </p:nvSpPr>
        <p:spPr bwMode="auto">
          <a:xfrm>
            <a:off x="289560" y="4737100"/>
            <a:ext cx="2410982" cy="825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covenant</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D3075446-61F8-11BC-3282-A123A7B4683F}"/>
              </a:ext>
            </a:extLst>
          </p:cNvPr>
          <p:cNvSpPr txBox="1">
            <a:spLocks noChangeArrowheads="1"/>
          </p:cNvSpPr>
          <p:nvPr/>
        </p:nvSpPr>
        <p:spPr bwMode="auto">
          <a:xfrm>
            <a:off x="3243501" y="3576321"/>
            <a:ext cx="5199459" cy="832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spirits of just men made</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137172CC-B80F-FDD2-CA10-3477AD3429E1}"/>
              </a:ext>
            </a:extLst>
          </p:cNvPr>
          <p:cNvSpPr txBox="1">
            <a:spLocks noChangeArrowheads="1"/>
          </p:cNvSpPr>
          <p:nvPr/>
        </p:nvSpPr>
        <p:spPr bwMode="auto">
          <a:xfrm>
            <a:off x="169546" y="4165108"/>
            <a:ext cx="1967326" cy="813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perfect</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hidden="1">
            <a:extLst>
              <a:ext uri="{FF2B5EF4-FFF2-40B4-BE49-F238E27FC236}">
                <a16:creationId xmlns:a16="http://schemas.microsoft.com/office/drawing/2014/main" id="{6620E02A-2893-3E97-E8F3-3CB6D9305418}"/>
              </a:ext>
            </a:extLst>
          </p:cNvPr>
          <p:cNvSpPr txBox="1">
            <a:spLocks noChangeArrowheads="1"/>
          </p:cNvSpPr>
          <p:nvPr/>
        </p:nvSpPr>
        <p:spPr bwMode="auto">
          <a:xfrm>
            <a:off x="1876022" y="3093086"/>
            <a:ext cx="5423735" cy="792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the city of the living God</a:t>
            </a:r>
            <a:endParaRPr kumimoji="0" lang="en-US" altLang="en-US" sz="38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762657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5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25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5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5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25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25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250"/>
                                        <p:tgtEl>
                                          <p:spTgt spid="1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25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250"/>
                                        <p:tgtEl>
                                          <p:spTgt spid="1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250"/>
                                        <p:tgtEl>
                                          <p:spTgt spid="2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250"/>
                                        <p:tgtEl>
                                          <p:spTgt spid="21"/>
                                        </p:tgtEl>
                                      </p:cBhvr>
                                    </p:animEffect>
                                  </p:childTnLst>
                                </p:cTn>
                              </p:par>
                              <p:par>
                                <p:cTn id="61" presetID="42" presetClass="path" presetSubtype="0" accel="50000" decel="50000" fill="hold" grpId="2" nodeType="withEffect">
                                  <p:stCondLst>
                                    <p:cond delay="0"/>
                                  </p:stCondLst>
                                  <p:childTnLst>
                                    <p:animMotion origin="layout" path="M 2.77778E-7 3.33333E-6 L -0.325 -0.40047 " pathEditMode="relative" rAng="0" ptsTypes="AA">
                                      <p:cBhvr>
                                        <p:cTn id="62" dur="2000" fill="hold"/>
                                        <p:tgtEl>
                                          <p:spTgt spid="6"/>
                                        </p:tgtEl>
                                        <p:attrNameLst>
                                          <p:attrName>ppt_x</p:attrName>
                                          <p:attrName>ppt_y</p:attrName>
                                        </p:attrNameLst>
                                      </p:cBhvr>
                                      <p:rCtr x="-16250" y="-20023"/>
                                    </p:animMotion>
                                  </p:childTnLst>
                                </p:cTn>
                              </p:par>
                              <p:par>
                                <p:cTn id="63" presetID="42" presetClass="path" presetSubtype="0" accel="50000" decel="50000" fill="hold" grpId="2" nodeType="withEffect">
                                  <p:stCondLst>
                                    <p:cond delay="0"/>
                                  </p:stCondLst>
                                  <p:childTnLst>
                                    <p:animMotion origin="layout" path="M 3.88889E-6 4.07407E-6 L 0.51076 -0.48519 " pathEditMode="relative" rAng="0" ptsTypes="AA">
                                      <p:cBhvr>
                                        <p:cTn id="64" dur="2000" fill="hold"/>
                                        <p:tgtEl>
                                          <p:spTgt spid="7"/>
                                        </p:tgtEl>
                                        <p:attrNameLst>
                                          <p:attrName>ppt_x</p:attrName>
                                          <p:attrName>ppt_y</p:attrName>
                                        </p:attrNameLst>
                                      </p:cBhvr>
                                      <p:rCtr x="25538" y="-24259"/>
                                    </p:animMotion>
                                  </p:childTnLst>
                                </p:cTn>
                              </p:par>
                              <p:par>
                                <p:cTn id="65" presetID="42" presetClass="path" presetSubtype="0" accel="50000" decel="50000" fill="hold" grpId="2" nodeType="withEffect">
                                  <p:stCondLst>
                                    <p:cond delay="0"/>
                                  </p:stCondLst>
                                  <p:childTnLst>
                                    <p:animMotion origin="layout" path="M 3.33333E-6 -2.96296E-6 L -0.22709 0.0088 " pathEditMode="relative" rAng="0" ptsTypes="AA">
                                      <p:cBhvr>
                                        <p:cTn id="66" dur="2000" fill="hold"/>
                                        <p:tgtEl>
                                          <p:spTgt spid="8"/>
                                        </p:tgtEl>
                                        <p:attrNameLst>
                                          <p:attrName>ppt_x</p:attrName>
                                          <p:attrName>ppt_y</p:attrName>
                                        </p:attrNameLst>
                                      </p:cBhvr>
                                      <p:rCtr x="-11354" y="440"/>
                                    </p:animMotion>
                                  </p:childTnLst>
                                </p:cTn>
                              </p:par>
                              <p:par>
                                <p:cTn id="67" presetID="42" presetClass="path" presetSubtype="0" accel="50000" decel="50000" fill="hold" grpId="2" nodeType="withEffect">
                                  <p:stCondLst>
                                    <p:cond delay="0"/>
                                  </p:stCondLst>
                                  <p:childTnLst>
                                    <p:animMotion origin="layout" path="M 3.33333E-6 -3.7037E-6 L 0.63437 -0.07569 " pathEditMode="relative" rAng="0" ptsTypes="AA">
                                      <p:cBhvr>
                                        <p:cTn id="68" dur="2000" fill="hold"/>
                                        <p:tgtEl>
                                          <p:spTgt spid="9"/>
                                        </p:tgtEl>
                                        <p:attrNameLst>
                                          <p:attrName>ppt_x</p:attrName>
                                          <p:attrName>ppt_y</p:attrName>
                                        </p:attrNameLst>
                                      </p:cBhvr>
                                      <p:rCtr x="31719" y="-3796"/>
                                    </p:animMotion>
                                  </p:childTnLst>
                                </p:cTn>
                              </p:par>
                              <p:par>
                                <p:cTn id="69" presetID="42" presetClass="path" presetSubtype="0" accel="50000" decel="50000" fill="hold" grpId="2" nodeType="withEffect">
                                  <p:stCondLst>
                                    <p:cond delay="0"/>
                                  </p:stCondLst>
                                  <p:childTnLst>
                                    <p:animMotion origin="layout" path="M -4.72222E-6 -1.48148E-6 L -0.44218 0.26227 " pathEditMode="relative" rAng="0" ptsTypes="AA">
                                      <p:cBhvr>
                                        <p:cTn id="70" dur="2000" fill="hold"/>
                                        <p:tgtEl>
                                          <p:spTgt spid="10"/>
                                        </p:tgtEl>
                                        <p:attrNameLst>
                                          <p:attrName>ppt_x</p:attrName>
                                          <p:attrName>ppt_y</p:attrName>
                                        </p:attrNameLst>
                                      </p:cBhvr>
                                      <p:rCtr x="-22118" y="13102"/>
                                    </p:animMotion>
                                  </p:childTnLst>
                                </p:cTn>
                              </p:par>
                              <p:par>
                                <p:cTn id="71" presetID="42" presetClass="path" presetSubtype="0" accel="50000" decel="50000" fill="hold" grpId="2" nodeType="withEffect">
                                  <p:stCondLst>
                                    <p:cond delay="0"/>
                                  </p:stCondLst>
                                  <p:childTnLst>
                                    <p:animMotion origin="layout" path="M -3.33333E-6 7.40741E-7 L 0.2875 0.17847 " pathEditMode="relative" rAng="0" ptsTypes="AA">
                                      <p:cBhvr>
                                        <p:cTn id="72" dur="2000" fill="hold"/>
                                        <p:tgtEl>
                                          <p:spTgt spid="11"/>
                                        </p:tgtEl>
                                        <p:attrNameLst>
                                          <p:attrName>ppt_x</p:attrName>
                                          <p:attrName>ppt_y</p:attrName>
                                        </p:attrNameLst>
                                      </p:cBhvr>
                                      <p:rCtr x="14375" y="8912"/>
                                    </p:animMotion>
                                  </p:childTnLst>
                                </p:cTn>
                              </p:par>
                              <p:par>
                                <p:cTn id="73" presetID="42" presetClass="path" presetSubtype="0" accel="50000" decel="50000" fill="hold" grpId="2" nodeType="withEffect">
                                  <p:stCondLst>
                                    <p:cond delay="0"/>
                                  </p:stCondLst>
                                  <p:childTnLst>
                                    <p:animMotion origin="layout" path="M -3.61111E-6 3.7037E-6 L -0.39791 0.26365 " pathEditMode="relative" rAng="0" ptsTypes="AA">
                                      <p:cBhvr>
                                        <p:cTn id="74" dur="2000" fill="hold"/>
                                        <p:tgtEl>
                                          <p:spTgt spid="12"/>
                                        </p:tgtEl>
                                        <p:attrNameLst>
                                          <p:attrName>ppt_x</p:attrName>
                                          <p:attrName>ppt_y</p:attrName>
                                        </p:attrNameLst>
                                      </p:cBhvr>
                                      <p:rCtr x="-19896" y="13171"/>
                                    </p:animMotion>
                                  </p:childTnLst>
                                </p:cTn>
                              </p:par>
                              <p:par>
                                <p:cTn id="75" presetID="42" presetClass="path" presetSubtype="0" accel="50000" decel="50000" fill="hold" grpId="2" nodeType="withEffect">
                                  <p:stCondLst>
                                    <p:cond delay="0"/>
                                  </p:stCondLst>
                                  <p:childTnLst>
                                    <p:animMotion origin="layout" path="M -2.77778E-7 -2.96296E-6 L 0.46806 0.17732 " pathEditMode="relative" rAng="0" ptsTypes="AA">
                                      <p:cBhvr>
                                        <p:cTn id="76" dur="2000" fill="hold"/>
                                        <p:tgtEl>
                                          <p:spTgt spid="13"/>
                                        </p:tgtEl>
                                        <p:attrNameLst>
                                          <p:attrName>ppt_x</p:attrName>
                                          <p:attrName>ppt_y</p:attrName>
                                        </p:attrNameLst>
                                      </p:cBhvr>
                                      <p:rCtr x="23403" y="8866"/>
                                    </p:animMotion>
                                  </p:childTnLst>
                                </p:cTn>
                              </p:par>
                              <p:par>
                                <p:cTn id="77" presetID="42" presetClass="path" presetSubtype="0" accel="50000" decel="50000" fill="hold" grpId="2" nodeType="withEffect">
                                  <p:stCondLst>
                                    <p:cond delay="0"/>
                                  </p:stCondLst>
                                  <p:childTnLst>
                                    <p:animMotion origin="layout" path="M -1.11111E-6 3.33333E-6 L -0.24271 0.17708 " pathEditMode="relative" rAng="0" ptsTypes="AA">
                                      <p:cBhvr>
                                        <p:cTn id="78" dur="2000" fill="hold"/>
                                        <p:tgtEl>
                                          <p:spTgt spid="14"/>
                                        </p:tgtEl>
                                        <p:attrNameLst>
                                          <p:attrName>ppt_x</p:attrName>
                                          <p:attrName>ppt_y</p:attrName>
                                        </p:attrNameLst>
                                      </p:cBhvr>
                                      <p:rCtr x="-12135" y="8843"/>
                                    </p:animMotion>
                                  </p:childTnLst>
                                </p:cTn>
                              </p:par>
                              <p:par>
                                <p:cTn id="79" presetID="42" presetClass="path" presetSubtype="0" accel="50000" decel="50000" fill="hold" grpId="2" nodeType="withEffect">
                                  <p:stCondLst>
                                    <p:cond delay="0"/>
                                  </p:stCondLst>
                                  <p:childTnLst>
                                    <p:animMotion origin="layout" path="M 5.55556E-7 2.96296E-6 L 0.43385 0.09421 " pathEditMode="relative" rAng="0" ptsTypes="AA">
                                      <p:cBhvr>
                                        <p:cTn id="80" dur="2000" fill="hold"/>
                                        <p:tgtEl>
                                          <p:spTgt spid="15"/>
                                        </p:tgtEl>
                                        <p:attrNameLst>
                                          <p:attrName>ppt_x</p:attrName>
                                          <p:attrName>ppt_y</p:attrName>
                                        </p:attrNameLst>
                                      </p:cBhvr>
                                      <p:rCtr x="21684" y="4699"/>
                                    </p:animMotion>
                                  </p:childTnLst>
                                </p:cTn>
                              </p:par>
                              <p:par>
                                <p:cTn id="81" presetID="42" presetClass="path" presetSubtype="0" accel="50000" decel="50000" fill="hold" grpId="2" nodeType="withEffect">
                                  <p:stCondLst>
                                    <p:cond delay="0"/>
                                  </p:stCondLst>
                                  <p:childTnLst>
                                    <p:animMotion origin="layout" path="M -4.44444E-6 -4.44444E-6 L -0.37986 0.17801 " pathEditMode="relative" rAng="0" ptsTypes="AA">
                                      <p:cBhvr>
                                        <p:cTn id="82" dur="2000" fill="hold"/>
                                        <p:tgtEl>
                                          <p:spTgt spid="16"/>
                                        </p:tgtEl>
                                        <p:attrNameLst>
                                          <p:attrName>ppt_x</p:attrName>
                                          <p:attrName>ppt_y</p:attrName>
                                        </p:attrNameLst>
                                      </p:cBhvr>
                                      <p:rCtr x="-18993" y="8889"/>
                                    </p:animMotion>
                                  </p:childTnLst>
                                </p:cTn>
                              </p:par>
                              <p:par>
                                <p:cTn id="83" presetID="42" presetClass="path" presetSubtype="0" accel="50000" decel="50000" fill="hold" grpId="2" nodeType="withEffect">
                                  <p:stCondLst>
                                    <p:cond delay="0"/>
                                  </p:stCondLst>
                                  <p:childTnLst>
                                    <p:animMotion origin="layout" path="M 2.77778E-7 -3.7037E-6 L 0.39479 0.09306 " pathEditMode="relative" rAng="0" ptsTypes="AA">
                                      <p:cBhvr>
                                        <p:cTn id="84" dur="2000" fill="hold"/>
                                        <p:tgtEl>
                                          <p:spTgt spid="17"/>
                                        </p:tgtEl>
                                        <p:attrNameLst>
                                          <p:attrName>ppt_x</p:attrName>
                                          <p:attrName>ppt_y</p:attrName>
                                        </p:attrNameLst>
                                      </p:cBhvr>
                                      <p:rCtr x="19740" y="4653"/>
                                    </p:animMotion>
                                  </p:childTnLst>
                                </p:cTn>
                              </p:par>
                              <p:par>
                                <p:cTn id="85" presetID="42" presetClass="path" presetSubtype="0" accel="50000" decel="50000" fill="hold" grpId="2" nodeType="withEffect">
                                  <p:stCondLst>
                                    <p:cond delay="0"/>
                                  </p:stCondLst>
                                  <p:childTnLst>
                                    <p:animMotion origin="layout" path="M 5E-6 -3.7037E-6 L -0.19705 0.08033 " pathEditMode="relative" rAng="0" ptsTypes="AA">
                                      <p:cBhvr>
                                        <p:cTn id="86" dur="2000" fill="hold"/>
                                        <p:tgtEl>
                                          <p:spTgt spid="18"/>
                                        </p:tgtEl>
                                        <p:attrNameLst>
                                          <p:attrName>ppt_x</p:attrName>
                                          <p:attrName>ppt_y</p:attrName>
                                        </p:attrNameLst>
                                      </p:cBhvr>
                                      <p:rCtr x="-9861" y="4005"/>
                                    </p:animMotion>
                                  </p:childTnLst>
                                </p:cTn>
                              </p:par>
                              <p:par>
                                <p:cTn id="87" presetID="42" presetClass="path" presetSubtype="0" accel="50000" decel="50000" fill="hold" grpId="2" nodeType="withEffect">
                                  <p:stCondLst>
                                    <p:cond delay="0"/>
                                  </p:stCondLst>
                                  <p:childTnLst>
                                    <p:animMotion origin="layout" path="M 1.94444E-6 4.07407E-6 L 0.70382 -0.00417 " pathEditMode="relative" rAng="0" ptsTypes="AA">
                                      <p:cBhvr>
                                        <p:cTn id="88" dur="2000" fill="hold"/>
                                        <p:tgtEl>
                                          <p:spTgt spid="19"/>
                                        </p:tgtEl>
                                        <p:attrNameLst>
                                          <p:attrName>ppt_x</p:attrName>
                                          <p:attrName>ppt_y</p:attrName>
                                        </p:attrNameLst>
                                      </p:cBhvr>
                                      <p:rCtr x="35191" y="-208"/>
                                    </p:animMotion>
                                  </p:childTnLst>
                                </p:cTn>
                              </p:par>
                              <p:par>
                                <p:cTn id="89" presetID="42" presetClass="path" presetSubtype="0" accel="50000" decel="50000" fill="hold" grpId="2" nodeType="withEffect">
                                  <p:stCondLst>
                                    <p:cond delay="0"/>
                                  </p:stCondLst>
                                  <p:childTnLst>
                                    <p:animMotion origin="layout" path="M 1.11111E-6 4.07407E-6 L -0.22274 0.3199 " pathEditMode="relative" rAng="0" ptsTypes="AA">
                                      <p:cBhvr>
                                        <p:cTn id="90" dur="2000" fill="hold"/>
                                        <p:tgtEl>
                                          <p:spTgt spid="20"/>
                                        </p:tgtEl>
                                        <p:attrNameLst>
                                          <p:attrName>ppt_x</p:attrName>
                                          <p:attrName>ppt_y</p:attrName>
                                        </p:attrNameLst>
                                      </p:cBhvr>
                                      <p:rCtr x="-11146" y="15995"/>
                                    </p:animMotion>
                                  </p:childTnLst>
                                </p:cTn>
                              </p:par>
                              <p:par>
                                <p:cTn id="91" presetID="42" presetClass="path" presetSubtype="0" accel="50000" decel="50000" fill="hold" grpId="2" nodeType="withEffect">
                                  <p:stCondLst>
                                    <p:cond delay="0"/>
                                  </p:stCondLst>
                                  <p:childTnLst>
                                    <p:animMotion origin="layout" path="M -1.66667E-6 3.33333E-6 L 0.64427 0.23564 " pathEditMode="relative" rAng="0" ptsTypes="AA">
                                      <p:cBhvr>
                                        <p:cTn id="92" dur="2000" fill="hold"/>
                                        <p:tgtEl>
                                          <p:spTgt spid="21"/>
                                        </p:tgtEl>
                                        <p:attrNameLst>
                                          <p:attrName>ppt_x</p:attrName>
                                          <p:attrName>ppt_y</p:attrName>
                                        </p:attrNameLst>
                                      </p:cBhvr>
                                      <p:rCtr x="32205" y="11782"/>
                                    </p:animMotion>
                                  </p:childTnLst>
                                </p:cTn>
                              </p:par>
                              <p:par>
                                <p:cTn id="93" presetID="10" presetClass="exit" presetSubtype="0" fill="hold" grpId="1" nodeType="withEffect">
                                  <p:stCondLst>
                                    <p:cond delay="0"/>
                                  </p:stCondLst>
                                  <p:childTnLst>
                                    <p:animEffect transition="out" filter="fade">
                                      <p:cBhvr>
                                        <p:cTn id="94" dur="1250"/>
                                        <p:tgtEl>
                                          <p:spTgt spid="3074"/>
                                        </p:tgtEl>
                                      </p:cBhvr>
                                    </p:animEffect>
                                    <p:set>
                                      <p:cBhvr>
                                        <p:cTn id="95" dur="1" fill="hold">
                                          <p:stCondLst>
                                            <p:cond delay="1249"/>
                                          </p:stCondLst>
                                        </p:cTn>
                                        <p:tgtEl>
                                          <p:spTgt spid="3074"/>
                                        </p:tgtEl>
                                        <p:attrNameLst>
                                          <p:attrName>style.visibility</p:attrName>
                                        </p:attrNameLst>
                                      </p:cBhvr>
                                      <p:to>
                                        <p:strVal val="hidden"/>
                                      </p:to>
                                    </p:set>
                                  </p:childTnLst>
                                </p:cTn>
                              </p:par>
                            </p:childTnLst>
                          </p:cTn>
                        </p:par>
                        <p:par>
                          <p:cTn id="96" fill="hold">
                            <p:stCondLst>
                              <p:cond delay="2000"/>
                            </p:stCondLst>
                            <p:childTnLst>
                              <p:par>
                                <p:cTn id="97" presetID="10" presetClass="entr" presetSubtype="0" fill="hold" grpId="0" nodeType="afterEffect">
                                  <p:stCondLst>
                                    <p:cond delay="0"/>
                                  </p:stCondLst>
                                  <p:childTnLst>
                                    <p:set>
                                      <p:cBhvr>
                                        <p:cTn id="98" dur="1" fill="hold">
                                          <p:stCondLst>
                                            <p:cond delay="0"/>
                                          </p:stCondLst>
                                        </p:cTn>
                                        <p:tgtEl>
                                          <p:spTgt spid="2"/>
                                        </p:tgtEl>
                                        <p:attrNameLst>
                                          <p:attrName>style.visibility</p:attrName>
                                        </p:attrNameLst>
                                      </p:cBhvr>
                                      <p:to>
                                        <p:strVal val="visible"/>
                                      </p:to>
                                    </p:set>
                                    <p:animEffect transition="in" filter="fade">
                                      <p:cBhvr>
                                        <p:cTn id="99" dur="250"/>
                                        <p:tgtEl>
                                          <p:spTgt spid="2"/>
                                        </p:tgtEl>
                                      </p:cBhvr>
                                    </p:animEffect>
                                  </p:childTnLst>
                                </p:cTn>
                              </p:par>
                              <p:par>
                                <p:cTn id="100" presetID="10" presetClass="exit" presetSubtype="0" fill="hold" grpId="1" nodeType="withEffect">
                                  <p:stCondLst>
                                    <p:cond delay="0"/>
                                  </p:stCondLst>
                                  <p:childTnLst>
                                    <p:animEffect transition="out" filter="fade">
                                      <p:cBhvr>
                                        <p:cTn id="101" dur="500"/>
                                        <p:tgtEl>
                                          <p:spTgt spid="6"/>
                                        </p:tgtEl>
                                      </p:cBhvr>
                                    </p:animEffect>
                                    <p:set>
                                      <p:cBhvr>
                                        <p:cTn id="102" dur="1" fill="hold">
                                          <p:stCondLst>
                                            <p:cond delay="499"/>
                                          </p:stCondLst>
                                        </p:cTn>
                                        <p:tgtEl>
                                          <p:spTgt spid="6"/>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7"/>
                                        </p:tgtEl>
                                      </p:cBhvr>
                                    </p:animEffect>
                                    <p:set>
                                      <p:cBhvr>
                                        <p:cTn id="105" dur="1" fill="hold">
                                          <p:stCondLst>
                                            <p:cond delay="499"/>
                                          </p:stCondLst>
                                        </p:cTn>
                                        <p:tgtEl>
                                          <p:spTgt spid="7"/>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8"/>
                                        </p:tgtEl>
                                      </p:cBhvr>
                                    </p:animEffect>
                                    <p:set>
                                      <p:cBhvr>
                                        <p:cTn id="108" dur="1" fill="hold">
                                          <p:stCondLst>
                                            <p:cond delay="499"/>
                                          </p:stCondLst>
                                        </p:cTn>
                                        <p:tgtEl>
                                          <p:spTgt spid="8"/>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9"/>
                                        </p:tgtEl>
                                      </p:cBhvr>
                                    </p:animEffect>
                                    <p:set>
                                      <p:cBhvr>
                                        <p:cTn id="111" dur="1" fill="hold">
                                          <p:stCondLst>
                                            <p:cond delay="499"/>
                                          </p:stCondLst>
                                        </p:cTn>
                                        <p:tgtEl>
                                          <p:spTgt spid="9"/>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0"/>
                                        </p:tgtEl>
                                      </p:cBhvr>
                                    </p:animEffect>
                                    <p:set>
                                      <p:cBhvr>
                                        <p:cTn id="114" dur="1" fill="hold">
                                          <p:stCondLst>
                                            <p:cond delay="499"/>
                                          </p:stCondLst>
                                        </p:cTn>
                                        <p:tgtEl>
                                          <p:spTgt spid="10"/>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1"/>
                                        </p:tgtEl>
                                      </p:cBhvr>
                                    </p:animEffect>
                                    <p:set>
                                      <p:cBhvr>
                                        <p:cTn id="117" dur="1" fill="hold">
                                          <p:stCondLst>
                                            <p:cond delay="499"/>
                                          </p:stCondLst>
                                        </p:cTn>
                                        <p:tgtEl>
                                          <p:spTgt spid="11"/>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2"/>
                                        </p:tgtEl>
                                      </p:cBhvr>
                                    </p:animEffect>
                                    <p:set>
                                      <p:cBhvr>
                                        <p:cTn id="120" dur="1" fill="hold">
                                          <p:stCondLst>
                                            <p:cond delay="499"/>
                                          </p:stCondLst>
                                        </p:cTn>
                                        <p:tgtEl>
                                          <p:spTgt spid="12"/>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3"/>
                                        </p:tgtEl>
                                      </p:cBhvr>
                                    </p:animEffect>
                                    <p:set>
                                      <p:cBhvr>
                                        <p:cTn id="123" dur="1" fill="hold">
                                          <p:stCondLst>
                                            <p:cond delay="499"/>
                                          </p:stCondLst>
                                        </p:cTn>
                                        <p:tgtEl>
                                          <p:spTgt spid="13"/>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14"/>
                                        </p:tgtEl>
                                      </p:cBhvr>
                                    </p:animEffect>
                                    <p:set>
                                      <p:cBhvr>
                                        <p:cTn id="126" dur="1" fill="hold">
                                          <p:stCondLst>
                                            <p:cond delay="499"/>
                                          </p:stCondLst>
                                        </p:cTn>
                                        <p:tgtEl>
                                          <p:spTgt spid="14"/>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15"/>
                                        </p:tgtEl>
                                      </p:cBhvr>
                                    </p:animEffect>
                                    <p:set>
                                      <p:cBhvr>
                                        <p:cTn id="129" dur="1" fill="hold">
                                          <p:stCondLst>
                                            <p:cond delay="499"/>
                                          </p:stCondLst>
                                        </p:cTn>
                                        <p:tgtEl>
                                          <p:spTgt spid="15"/>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16"/>
                                        </p:tgtEl>
                                      </p:cBhvr>
                                    </p:animEffect>
                                    <p:set>
                                      <p:cBhvr>
                                        <p:cTn id="132" dur="1" fill="hold">
                                          <p:stCondLst>
                                            <p:cond delay="499"/>
                                          </p:stCondLst>
                                        </p:cTn>
                                        <p:tgtEl>
                                          <p:spTgt spid="16"/>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17"/>
                                        </p:tgtEl>
                                      </p:cBhvr>
                                    </p:animEffect>
                                    <p:set>
                                      <p:cBhvr>
                                        <p:cTn id="135" dur="1" fill="hold">
                                          <p:stCondLst>
                                            <p:cond delay="499"/>
                                          </p:stCondLst>
                                        </p:cTn>
                                        <p:tgtEl>
                                          <p:spTgt spid="17"/>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18"/>
                                        </p:tgtEl>
                                      </p:cBhvr>
                                    </p:animEffect>
                                    <p:set>
                                      <p:cBhvr>
                                        <p:cTn id="138" dur="1" fill="hold">
                                          <p:stCondLst>
                                            <p:cond delay="499"/>
                                          </p:stCondLst>
                                        </p:cTn>
                                        <p:tgtEl>
                                          <p:spTgt spid="18"/>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9"/>
                                        </p:tgtEl>
                                      </p:cBhvr>
                                    </p:animEffect>
                                    <p:set>
                                      <p:cBhvr>
                                        <p:cTn id="141" dur="1" fill="hold">
                                          <p:stCondLst>
                                            <p:cond delay="499"/>
                                          </p:stCondLst>
                                        </p:cTn>
                                        <p:tgtEl>
                                          <p:spTgt spid="19"/>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20"/>
                                        </p:tgtEl>
                                      </p:cBhvr>
                                    </p:animEffect>
                                    <p:set>
                                      <p:cBhvr>
                                        <p:cTn id="144" dur="1" fill="hold">
                                          <p:stCondLst>
                                            <p:cond delay="499"/>
                                          </p:stCondLst>
                                        </p:cTn>
                                        <p:tgtEl>
                                          <p:spTgt spid="20"/>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21"/>
                                        </p:tgtEl>
                                      </p:cBhvr>
                                    </p:animEffect>
                                    <p:set>
                                      <p:cBhvr>
                                        <p:cTn id="147" dur="1" fill="hold">
                                          <p:stCondLst>
                                            <p:cond delay="499"/>
                                          </p:stCondLst>
                                        </p:cTn>
                                        <p:tgtEl>
                                          <p:spTgt spid="21"/>
                                        </p:tgtEl>
                                        <p:attrNameLst>
                                          <p:attrName>style.visibility</p:attrName>
                                        </p:attrNameLst>
                                      </p:cBhvr>
                                      <p:to>
                                        <p:strVal val="hidden"/>
                                      </p:to>
                                    </p:set>
                                  </p:childTnLst>
                                </p:cTn>
                              </p:par>
                            </p:childTnLst>
                          </p:cTn>
                        </p:par>
                        <p:par>
                          <p:cTn id="148" fill="hold">
                            <p:stCondLst>
                              <p:cond delay="2500"/>
                            </p:stCondLst>
                            <p:childTnLst>
                              <p:par>
                                <p:cTn id="149" presetID="22" presetClass="entr" presetSubtype="2" fill="hold" grpId="0" nodeType="afterEffect">
                                  <p:stCondLst>
                                    <p:cond delay="250"/>
                                  </p:stCondLst>
                                  <p:childTnLst>
                                    <p:set>
                                      <p:cBhvr>
                                        <p:cTn id="150" dur="1" fill="hold">
                                          <p:stCondLst>
                                            <p:cond delay="0"/>
                                          </p:stCondLst>
                                        </p:cTn>
                                        <p:tgtEl>
                                          <p:spTgt spid="4"/>
                                        </p:tgtEl>
                                        <p:attrNameLst>
                                          <p:attrName>style.visibility</p:attrName>
                                        </p:attrNameLst>
                                      </p:cBhvr>
                                      <p:to>
                                        <p:strVal val="visible"/>
                                      </p:to>
                                    </p:set>
                                    <p:animEffect transition="in" filter="wipe(right)">
                                      <p:cBhvr>
                                        <p:cTn id="151" dur="500"/>
                                        <p:tgtEl>
                                          <p:spTgt spid="4"/>
                                        </p:tgtEl>
                                      </p:cBhvr>
                                    </p:animEffect>
                                  </p:childTnLst>
                                </p:cTn>
                              </p:par>
                              <p:par>
                                <p:cTn id="152" presetID="22" presetClass="entr" presetSubtype="8" fill="hold" grpId="0" nodeType="withEffect">
                                  <p:stCondLst>
                                    <p:cond delay="250"/>
                                  </p:stCondLst>
                                  <p:childTnLst>
                                    <p:set>
                                      <p:cBhvr>
                                        <p:cTn id="153" dur="1" fill="hold">
                                          <p:stCondLst>
                                            <p:cond delay="0"/>
                                          </p:stCondLst>
                                        </p:cTn>
                                        <p:tgtEl>
                                          <p:spTgt spid="5"/>
                                        </p:tgtEl>
                                        <p:attrNameLst>
                                          <p:attrName>style.visibility</p:attrName>
                                        </p:attrNameLst>
                                      </p:cBhvr>
                                      <p:to>
                                        <p:strVal val="visible"/>
                                      </p:to>
                                    </p:set>
                                    <p:animEffect transition="in" filter="wipe(left)">
                                      <p:cBhvr>
                                        <p:cTn id="154" dur="500"/>
                                        <p:tgtEl>
                                          <p:spTgt spid="5"/>
                                        </p:tgtEl>
                                      </p:cBhvr>
                                    </p:animEffect>
                                  </p:childTnLst>
                                </p:cTn>
                              </p:par>
                            </p:childTnLst>
                          </p:cTn>
                        </p:par>
                        <p:par>
                          <p:cTn id="155" fill="hold">
                            <p:stCondLst>
                              <p:cond delay="3250"/>
                            </p:stCondLst>
                            <p:childTnLst>
                              <p:par>
                                <p:cTn id="156" presetID="3" presetClass="emph" presetSubtype="2" fill="hold" grpId="3" nodeType="afterEffect">
                                  <p:stCondLst>
                                    <p:cond delay="0"/>
                                  </p:stCondLst>
                                  <p:childTnLst>
                                    <p:animClr clrSpc="rgb" dir="cw">
                                      <p:cBhvr override="childStyle">
                                        <p:cTn id="157" dur="10" fill="hold"/>
                                        <p:tgtEl>
                                          <p:spTgt spid="11"/>
                                        </p:tgtEl>
                                        <p:attrNameLst>
                                          <p:attrName>style.color</p:attrName>
                                        </p:attrNameLst>
                                      </p:cBhvr>
                                      <p:to>
                                        <a:srgbClr val="FF9900"/>
                                      </p:to>
                                    </p:animClr>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4" nodeType="clickEffect">
                                  <p:stCondLst>
                                    <p:cond delay="0"/>
                                  </p:stCondLst>
                                  <p:childTnLst>
                                    <p:set>
                                      <p:cBhvr>
                                        <p:cTn id="161" dur="1" fill="hold">
                                          <p:stCondLst>
                                            <p:cond delay="0"/>
                                          </p:stCondLst>
                                        </p:cTn>
                                        <p:tgtEl>
                                          <p:spTgt spid="11"/>
                                        </p:tgtEl>
                                        <p:attrNameLst>
                                          <p:attrName>style.visibility</p:attrName>
                                        </p:attrNameLst>
                                      </p:cBhvr>
                                      <p:to>
                                        <p:strVal val="visible"/>
                                      </p:to>
                                    </p:set>
                                    <p:animEffect transition="in" filter="fade">
                                      <p:cBhvr>
                                        <p:cTn id="162" dur="250"/>
                                        <p:tgtEl>
                                          <p:spTgt spid="11"/>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22"/>
                                        </p:tgtEl>
                                        <p:attrNameLst>
                                          <p:attrName>style.visibility</p:attrName>
                                        </p:attrNameLst>
                                      </p:cBhvr>
                                      <p:to>
                                        <p:strVal val="visible"/>
                                      </p:to>
                                    </p:set>
                                    <p:animEffect transition="in" filter="fade">
                                      <p:cBhvr>
                                        <p:cTn id="165" dur="250"/>
                                        <p:tgtEl>
                                          <p:spTgt spid="22"/>
                                        </p:tgtEl>
                                      </p:cBhvr>
                                    </p:animEffect>
                                  </p:childTnLst>
                                </p:cTn>
                              </p:par>
                              <p:par>
                                <p:cTn id="166" presetID="42" presetClass="path" presetSubtype="0" accel="50000" decel="50000" fill="hold" grpId="5" nodeType="withEffect">
                                  <p:stCondLst>
                                    <p:cond delay="0"/>
                                  </p:stCondLst>
                                  <p:childTnLst>
                                    <p:animMotion origin="layout" path="M 0.2875 0.17847 L 0.15591 0.3493 " pathEditMode="relative" rAng="0" ptsTypes="AA">
                                      <p:cBhvr>
                                        <p:cTn id="167" dur="2000" fill="hold"/>
                                        <p:tgtEl>
                                          <p:spTgt spid="11"/>
                                        </p:tgtEl>
                                        <p:attrNameLst>
                                          <p:attrName>ppt_x</p:attrName>
                                          <p:attrName>ppt_y</p:attrName>
                                        </p:attrNameLst>
                                      </p:cBhvr>
                                      <p:rCtr x="-6580" y="8542"/>
                                    </p:animMotion>
                                  </p:childTnLst>
                                </p:cTn>
                              </p:par>
                              <p:par>
                                <p:cTn id="168" presetID="10" presetClass="exit" presetSubtype="0" fill="hold" grpId="1" nodeType="withEffect">
                                  <p:stCondLst>
                                    <p:cond delay="0"/>
                                  </p:stCondLst>
                                  <p:childTnLst>
                                    <p:animEffect transition="out" filter="fade">
                                      <p:cBhvr>
                                        <p:cTn id="169" dur="1250"/>
                                        <p:tgtEl>
                                          <p:spTgt spid="2"/>
                                        </p:tgtEl>
                                      </p:cBhvr>
                                    </p:animEffect>
                                    <p:set>
                                      <p:cBhvr>
                                        <p:cTn id="170" dur="1" fill="hold">
                                          <p:stCondLst>
                                            <p:cond delay="1249"/>
                                          </p:stCondLst>
                                        </p:cTn>
                                        <p:tgtEl>
                                          <p:spTgt spid="2"/>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4"/>
                                        </p:tgtEl>
                                      </p:cBhvr>
                                    </p:animEffect>
                                    <p:set>
                                      <p:cBhvr>
                                        <p:cTn id="173" dur="1" fill="hold">
                                          <p:stCondLst>
                                            <p:cond delay="499"/>
                                          </p:stCondLst>
                                        </p:cTn>
                                        <p:tgtEl>
                                          <p:spTgt spid="4"/>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500"/>
                                        <p:tgtEl>
                                          <p:spTgt spid="5"/>
                                        </p:tgtEl>
                                      </p:cBhvr>
                                    </p:animEffect>
                                    <p:set>
                                      <p:cBhvr>
                                        <p:cTn id="17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P spid="2" grpId="1"/>
      <p:bldP spid="3074" grpId="0"/>
      <p:bldP spid="3074" grpId="1"/>
      <p:bldP spid="4" grpId="0" animBg="1"/>
      <p:bldP spid="4" grpId="1" animBg="1"/>
      <p:bldP spid="5" grpId="0" animBg="1"/>
      <p:bldP spid="5" grpId="1" animBg="1"/>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1" grpId="3"/>
      <p:bldP spid="11" grpId="4"/>
      <p:bldP spid="11" grpId="5"/>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1EFD1-3DAA-D5DA-986F-F8248186E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 name="Final">
            <a:extLst>
              <a:ext uri="{FF2B5EF4-FFF2-40B4-BE49-F238E27FC236}">
                <a16:creationId xmlns:a16="http://schemas.microsoft.com/office/drawing/2014/main" id="{226AFD34-46A8-EC34-9FFD-85EDD37AEA35}"/>
              </a:ext>
            </a:extLst>
          </p:cNvPr>
          <p:cNvSpPr txBox="1">
            <a:spLocks noChangeArrowheads="1"/>
          </p:cNvSpPr>
          <p:nvPr/>
        </p:nvSpPr>
        <p:spPr bwMode="auto">
          <a:xfrm>
            <a:off x="507381" y="304517"/>
            <a:ext cx="8129239" cy="6248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plastic">
              <a:bevelT w="38100" h="381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sz="4000" b="1"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rPr>
              <a:t>holy city</a:t>
            </a:r>
          </a:p>
          <a:p>
            <a:pPr lvl="0" eaLnBrk="1" hangingPunct="1">
              <a:defRPr/>
            </a:pPr>
            <a:r>
              <a:rPr lang="en-US" altLang="en-US" sz="4000" b="1"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rPr>
              <a:t>New Jerusalem</a:t>
            </a:r>
          </a:p>
          <a:p>
            <a:pPr lvl="0" eaLnBrk="1" hangingPunct="1">
              <a:defRPr/>
            </a:pPr>
            <a:r>
              <a:rPr lang="en-US" altLang="en-US" sz="4000" b="1"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rPr>
              <a:t>out of heaven from God</a:t>
            </a:r>
          </a:p>
          <a:p>
            <a:pPr lvl="0" eaLnBrk="1" hangingPunct="1">
              <a:defRPr/>
            </a:pPr>
            <a:r>
              <a:rPr lang="en-US" altLang="en-US" sz="4000" b="1"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rPr>
              <a:t>prepared as a bride for her husband</a:t>
            </a:r>
          </a:p>
          <a:p>
            <a:pPr lvl="0" eaLnBrk="1" hangingPunct="1">
              <a:defRPr/>
            </a:pPr>
            <a:r>
              <a:rPr lang="en-US" altLang="en-US" sz="4000" b="1"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rPr>
              <a:t>↓</a:t>
            </a:r>
          </a:p>
          <a:p>
            <a:pPr lvl="0" eaLnBrk="1" hangingPunct="1">
              <a:defRPr/>
            </a:pPr>
            <a:r>
              <a:rPr lang="en-US" altLang="en-US" sz="4000" b="1"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the tabernacle of God is with men</a:t>
            </a:r>
          </a:p>
          <a:p>
            <a:pPr lvl="0" eaLnBrk="1" hangingPunct="1">
              <a:defRPr/>
            </a:pPr>
            <a:r>
              <a:rPr lang="en-US" altLang="en-US" sz="4000" b="1"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He will dwell with His people</a:t>
            </a:r>
          </a:p>
          <a:p>
            <a:pPr lvl="0" eaLnBrk="1" hangingPunct="1">
              <a:defRPr/>
            </a:pPr>
            <a:r>
              <a:rPr lang="en-US" altLang="en-US" sz="4000" b="1"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latin typeface="Calibri" panose="020F0502020204030204" pitchFamily="34" charset="0"/>
              </a:rPr>
              <a:t>↑ </a:t>
            </a:r>
          </a:p>
          <a:p>
            <a:pPr lvl="0" eaLnBrk="1" hangingPunct="1">
              <a:defRPr/>
            </a:pPr>
            <a:r>
              <a:rPr lang="en-US" altLang="en-US" sz="4000" b="1"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latin typeface="Calibri" panose="020F0502020204030204" pitchFamily="34" charset="0"/>
              </a:rPr>
              <a:t>God Himself will be </a:t>
            </a:r>
          </a:p>
          <a:p>
            <a:pPr lvl="0" eaLnBrk="1" hangingPunct="1">
              <a:defRPr/>
            </a:pPr>
            <a:r>
              <a:rPr lang="en-US" altLang="en-US" sz="4000" b="1"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latin typeface="Calibri" panose="020F0502020204030204" pitchFamily="34" charset="0"/>
              </a:rPr>
              <a:t>with them and be their God</a:t>
            </a:r>
          </a:p>
        </p:txBody>
      </p:sp>
      <p:sp>
        <p:nvSpPr>
          <p:cNvPr id="3074" name="Main"/>
          <p:cNvSpPr>
            <a:spLocks noGrp="1" noChangeArrowheads="1"/>
          </p:cNvSpPr>
          <p:nvPr>
            <p:ph type="title"/>
          </p:nvPr>
        </p:nvSpPr>
        <p:spPr>
          <a:xfrm>
            <a:off x="457200" y="274638"/>
            <a:ext cx="8229600" cy="6278562"/>
          </a:xfrm>
        </p:spPr>
        <p:txBody>
          <a:bodyPr>
            <a:normAutofit fontScale="90000"/>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I, John, saw the holy city,      New Jerusalem, coming down out of heaven from God, prepared as a bride adorned for her husband. And I heard a loud voice from heaven saying, "Behold, the tabernacle of God is with men, and He will dwell with them, and they shall be His people. God Himself will be with them and    be their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21:2-3 </a:t>
            </a:r>
          </a:p>
        </p:txBody>
      </p:sp>
      <p:sp>
        <p:nvSpPr>
          <p:cNvPr id="2" name="!!Jerusalem">
            <a:extLst>
              <a:ext uri="{FF2B5EF4-FFF2-40B4-BE49-F238E27FC236}">
                <a16:creationId xmlns:a16="http://schemas.microsoft.com/office/drawing/2014/main" id="{ADCAFFAA-FA01-1AEB-9842-EF5ED7F8B556}"/>
              </a:ext>
            </a:extLst>
          </p:cNvPr>
          <p:cNvSpPr txBox="1">
            <a:spLocks noChangeArrowheads="1"/>
          </p:cNvSpPr>
          <p:nvPr/>
        </p:nvSpPr>
        <p:spPr bwMode="auto">
          <a:xfrm>
            <a:off x="2663791" y="2928488"/>
            <a:ext cx="3848522"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7030A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New Jerusalem</a:t>
            </a:r>
            <a:endParaRPr kumimoji="0" lang="en-US" altLang="en-US" sz="4000" b="1" i="1" u="none" strike="noStrike" kern="0" cap="none" spc="0" normalizeH="0" baseline="0" noProof="0" dirty="0">
              <a:ln w="17780" cmpd="sng">
                <a:solidFill>
                  <a:srgbClr val="FFFFFF"/>
                </a:solidFill>
                <a:prstDash val="solid"/>
                <a:miter lim="800000"/>
              </a:ln>
              <a:solidFill>
                <a:srgbClr val="7030A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City">
            <a:extLst>
              <a:ext uri="{FF2B5EF4-FFF2-40B4-BE49-F238E27FC236}">
                <a16:creationId xmlns:a16="http://schemas.microsoft.com/office/drawing/2014/main" id="{4D1AE48F-11AD-14B6-AC4B-496F04227A4F}"/>
              </a:ext>
            </a:extLst>
          </p:cNvPr>
          <p:cNvSpPr txBox="1">
            <a:spLocks noChangeArrowheads="1"/>
          </p:cNvSpPr>
          <p:nvPr/>
        </p:nvSpPr>
        <p:spPr bwMode="auto">
          <a:xfrm>
            <a:off x="3477157" y="2259415"/>
            <a:ext cx="222179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holy </a:t>
            </a:r>
            <a:r>
              <a:rPr kumimoji="0" lang="en-US" altLang="en-US" sz="4000" b="1" i="0" u="none" strike="noStrike" kern="1200" cap="none" spc="0" normalizeH="0" baseline="0" noProof="0" dirty="0">
                <a:ln w="17780" cmpd="sng">
                  <a:solidFill>
                    <a:srgbClr val="FFFFFF"/>
                  </a:solidFill>
                  <a:prstDash val="solid"/>
                  <a:miter lim="800000"/>
                </a:ln>
                <a:solidFill>
                  <a:srgbClr val="FFC000"/>
                </a:solidFill>
                <a:effectLst>
                  <a:glow rad="127000">
                    <a:srgbClr val="000000"/>
                  </a:glow>
                  <a:outerShdw blurRad="50800" algn="tl" rotWithShape="0">
                    <a:srgbClr val="000000"/>
                  </a:outerShdw>
                </a:effectLst>
                <a:uLnTx/>
                <a:uFillTx/>
                <a:latin typeface="Calibri" panose="020F0502020204030204" pitchFamily="34" charset="0"/>
                <a:ea typeface="+mj-ea"/>
                <a:cs typeface="+mj-cs"/>
              </a:rPr>
              <a:t>city</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270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Title 1">
            <a:extLst>
              <a:ext uri="{FF2B5EF4-FFF2-40B4-BE49-F238E27FC236}">
                <a16:creationId xmlns:a16="http://schemas.microsoft.com/office/drawing/2014/main" id="{32AFFFE7-8E84-E94A-5019-EA14A9BEC7BE}"/>
              </a:ext>
            </a:extLst>
          </p:cNvPr>
          <p:cNvSpPr txBox="1">
            <a:spLocks/>
          </p:cNvSpPr>
          <p:nvPr/>
        </p:nvSpPr>
        <p:spPr>
          <a:xfrm>
            <a:off x="3501481" y="3399481"/>
            <a:ext cx="491768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2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6" name="Rectangle 2">
            <a:extLst>
              <a:ext uri="{FF2B5EF4-FFF2-40B4-BE49-F238E27FC236}">
                <a16:creationId xmlns:a16="http://schemas.microsoft.com/office/drawing/2014/main" id="{23C08794-F58A-3803-4DF1-1588BF82C6A6}"/>
              </a:ext>
            </a:extLst>
          </p:cNvPr>
          <p:cNvSpPr txBox="1">
            <a:spLocks noChangeArrowheads="1"/>
          </p:cNvSpPr>
          <p:nvPr/>
        </p:nvSpPr>
        <p:spPr bwMode="auto">
          <a:xfrm>
            <a:off x="3488038" y="3336148"/>
            <a:ext cx="493654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tabernacle of God is</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Title 1">
            <a:extLst>
              <a:ext uri="{FF2B5EF4-FFF2-40B4-BE49-F238E27FC236}">
                <a16:creationId xmlns:a16="http://schemas.microsoft.com/office/drawing/2014/main" id="{A3E41AEE-47F9-9659-7A14-762479ADBF5E}"/>
              </a:ext>
            </a:extLst>
          </p:cNvPr>
          <p:cNvSpPr txBox="1">
            <a:spLocks/>
          </p:cNvSpPr>
          <p:nvPr/>
        </p:nvSpPr>
        <p:spPr>
          <a:xfrm>
            <a:off x="838637" y="4017225"/>
            <a:ext cx="253132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8" name="Rectangle 2">
            <a:extLst>
              <a:ext uri="{FF2B5EF4-FFF2-40B4-BE49-F238E27FC236}">
                <a16:creationId xmlns:a16="http://schemas.microsoft.com/office/drawing/2014/main" id="{5CB629AE-B247-9C59-5211-975A7672D7E9}"/>
              </a:ext>
            </a:extLst>
          </p:cNvPr>
          <p:cNvSpPr txBox="1">
            <a:spLocks noChangeArrowheads="1"/>
          </p:cNvSpPr>
          <p:nvPr/>
        </p:nvSpPr>
        <p:spPr bwMode="auto">
          <a:xfrm>
            <a:off x="912595" y="3956024"/>
            <a:ext cx="238636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 men</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9">
            <a:extLst>
              <a:ext uri="{FF2B5EF4-FFF2-40B4-BE49-F238E27FC236}">
                <a16:creationId xmlns:a16="http://schemas.microsoft.com/office/drawing/2014/main" id="{62E6B0F6-74CE-FBA8-7F31-AFAFBE86C856}"/>
              </a:ext>
            </a:extLst>
          </p:cNvPr>
          <p:cNvSpPr>
            <a:spLocks noChangeArrowheads="1"/>
          </p:cNvSpPr>
          <p:nvPr/>
        </p:nvSpPr>
        <p:spPr bwMode="auto">
          <a:xfrm>
            <a:off x="6553223" y="3371850"/>
            <a:ext cx="1296330" cy="69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0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1" name="Rectangle 2">
            <a:extLst>
              <a:ext uri="{FF2B5EF4-FFF2-40B4-BE49-F238E27FC236}">
                <a16:creationId xmlns:a16="http://schemas.microsoft.com/office/drawing/2014/main" id="{C3589151-46D9-EF9C-60E0-F8C8DB534D5A}"/>
              </a:ext>
            </a:extLst>
          </p:cNvPr>
          <p:cNvSpPr txBox="1">
            <a:spLocks noChangeArrowheads="1"/>
          </p:cNvSpPr>
          <p:nvPr/>
        </p:nvSpPr>
        <p:spPr bwMode="auto">
          <a:xfrm>
            <a:off x="4290598" y="1466439"/>
            <a:ext cx="2319455" cy="844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9525"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rPr>
              <a:t>prepared</a:t>
            </a:r>
            <a:endParaRPr kumimoji="0" lang="en-US" altLang="en-US" sz="4000" b="1" i="1" u="none" strike="noStrike" kern="0" cap="none" spc="0" normalizeH="0" baseline="0" noProof="0" dirty="0">
              <a:ln w="9525"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ounded Rectangle 2">
            <a:extLst>
              <a:ext uri="{FF2B5EF4-FFF2-40B4-BE49-F238E27FC236}">
                <a16:creationId xmlns:a16="http://schemas.microsoft.com/office/drawing/2014/main" id="{6CD6B87E-03D9-4372-5D59-EDD8CFFB3C48}"/>
              </a:ext>
            </a:extLst>
          </p:cNvPr>
          <p:cNvSpPr/>
          <p:nvPr/>
        </p:nvSpPr>
        <p:spPr>
          <a:xfrm>
            <a:off x="4394199" y="1595121"/>
            <a:ext cx="2110741" cy="650240"/>
          </a:xfrm>
          <a:prstGeom prst="roundRect">
            <a:avLst/>
          </a:prstGeom>
          <a:noFill/>
          <a:ln w="57150" cap="flat" cmpd="sng" algn="ctr">
            <a:solidFill>
              <a:srgbClr val="00FF00"/>
            </a:solidFill>
            <a:prstDash val="solid"/>
          </a:ln>
          <a:effectLst>
            <a:glow rad="38100">
              <a:schemeClr val="tx1"/>
            </a:glow>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16" name="Rectangle 2">
            <a:extLst>
              <a:ext uri="{FF2B5EF4-FFF2-40B4-BE49-F238E27FC236}">
                <a16:creationId xmlns:a16="http://schemas.microsoft.com/office/drawing/2014/main" id="{72C3C6A8-F24A-CAD7-BAB6-3F5CF51E5C04}"/>
              </a:ext>
            </a:extLst>
          </p:cNvPr>
          <p:cNvSpPr txBox="1">
            <a:spLocks noChangeArrowheads="1"/>
          </p:cNvSpPr>
          <p:nvPr/>
        </p:nvSpPr>
        <p:spPr bwMode="auto">
          <a:xfrm>
            <a:off x="4132687" y="3368430"/>
            <a:ext cx="1740276" cy="69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FFC000"/>
                </a:solidFill>
                <a:effectLst>
                  <a:glow rad="127000">
                    <a:srgbClr val="000000"/>
                  </a:glow>
                  <a:outerShdw blurRad="50800" algn="tl" rotWithShape="0">
                    <a:srgbClr val="000000"/>
                  </a:outerShdw>
                </a:effectLst>
                <a:uLnTx/>
                <a:uFillTx/>
                <a:latin typeface="Calibri" panose="020F0502020204030204" pitchFamily="34" charset="0"/>
                <a:ea typeface="+mj-ea"/>
                <a:cs typeface="+mj-cs"/>
              </a:rPr>
              <a:t>shrine</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270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04BBFF3F-5B52-A2B4-908E-81E13168396B}"/>
              </a:ext>
            </a:extLst>
          </p:cNvPr>
          <p:cNvSpPr txBox="1">
            <a:spLocks noChangeArrowheads="1"/>
          </p:cNvSpPr>
          <p:nvPr/>
        </p:nvSpPr>
        <p:spPr bwMode="auto">
          <a:xfrm>
            <a:off x="3897997" y="3313526"/>
            <a:ext cx="217700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FFC000"/>
                </a:solidFill>
                <a:effectLst>
                  <a:glow rad="127000">
                    <a:srgbClr val="000000"/>
                  </a:glow>
                  <a:outerShdw blurRad="50800" algn="tl" rotWithShape="0">
                    <a:srgbClr val="000000"/>
                  </a:outerShdw>
                </a:effectLst>
                <a:uLnTx/>
                <a:uFillTx/>
                <a:latin typeface="Calibri" panose="020F0502020204030204" pitchFamily="34" charset="0"/>
                <a:ea typeface="+mj-ea"/>
                <a:cs typeface="+mj-cs"/>
              </a:rPr>
              <a:t>shelter</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270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3AAF2F80-9AED-D207-197C-52505D60394F}"/>
              </a:ext>
            </a:extLst>
          </p:cNvPr>
          <p:cNvSpPr txBox="1">
            <a:spLocks noChangeArrowheads="1"/>
          </p:cNvSpPr>
          <p:nvPr/>
        </p:nvSpPr>
        <p:spPr bwMode="auto">
          <a:xfrm>
            <a:off x="3915981" y="3317631"/>
            <a:ext cx="2131574" cy="80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FFC000"/>
                </a:solidFill>
                <a:effectLst>
                  <a:glow rad="127000">
                    <a:srgbClr val="000000"/>
                  </a:glow>
                  <a:outerShdw blurRad="50800" algn="tl" rotWithShape="0">
                    <a:srgbClr val="000000"/>
                  </a:outerShdw>
                </a:effectLst>
                <a:uLnTx/>
                <a:uFillTx/>
                <a:latin typeface="Calibri" panose="020F0502020204030204" pitchFamily="34" charset="0"/>
                <a:ea typeface="+mj-ea"/>
                <a:cs typeface="+mj-cs"/>
              </a:rPr>
              <a:t>temple</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270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41681BD9-834D-4003-E285-9FC1AABB7389}"/>
              </a:ext>
            </a:extLst>
          </p:cNvPr>
          <p:cNvSpPr txBox="1">
            <a:spLocks noChangeArrowheads="1"/>
          </p:cNvSpPr>
          <p:nvPr/>
        </p:nvSpPr>
        <p:spPr bwMode="auto">
          <a:xfrm>
            <a:off x="3842382" y="3315769"/>
            <a:ext cx="2245243"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FFC000"/>
                </a:solidFill>
                <a:effectLst>
                  <a:glow rad="127000">
                    <a:srgbClr val="000000"/>
                  </a:glow>
                  <a:outerShdw blurRad="50800" algn="tl" rotWithShape="0">
                    <a:srgbClr val="000000"/>
                  </a:outerShdw>
                </a:effectLst>
                <a:uLnTx/>
                <a:uFillTx/>
                <a:latin typeface="Calibri" panose="020F0502020204030204" pitchFamily="34" charset="0"/>
                <a:ea typeface="+mj-ea"/>
                <a:cs typeface="+mj-cs"/>
              </a:rPr>
              <a:t>preserve</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270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D37DB4D2-0B91-8643-6720-8748E68985B4}"/>
              </a:ext>
            </a:extLst>
          </p:cNvPr>
          <p:cNvSpPr txBox="1">
            <a:spLocks noChangeArrowheads="1"/>
          </p:cNvSpPr>
          <p:nvPr/>
        </p:nvSpPr>
        <p:spPr bwMode="auto">
          <a:xfrm>
            <a:off x="3705777" y="3317112"/>
            <a:ext cx="2518198"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FFC000"/>
                </a:solidFill>
                <a:effectLst>
                  <a:glow rad="127000">
                    <a:srgbClr val="000000"/>
                  </a:glow>
                  <a:outerShdw blurRad="50800" algn="tl" rotWithShape="0">
                    <a:srgbClr val="000000"/>
                  </a:outerShdw>
                </a:effectLst>
                <a:uLnTx/>
                <a:uFillTx/>
                <a:latin typeface="Calibri" panose="020F0502020204030204" pitchFamily="34" charset="0"/>
                <a:ea typeface="+mj-ea"/>
                <a:cs typeface="+mj-cs"/>
              </a:rPr>
              <a:t>sanctuary</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270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ED68CCD9-924F-6754-C7DB-A36F212019B0}"/>
              </a:ext>
            </a:extLst>
          </p:cNvPr>
          <p:cNvSpPr txBox="1">
            <a:spLocks noChangeArrowheads="1"/>
          </p:cNvSpPr>
          <p:nvPr/>
        </p:nvSpPr>
        <p:spPr bwMode="auto">
          <a:xfrm>
            <a:off x="6948488" y="878681"/>
            <a:ext cx="1664494" cy="794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out of</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571562B0-1245-1CE0-A825-BA67C8685C16}"/>
              </a:ext>
            </a:extLst>
          </p:cNvPr>
          <p:cNvSpPr txBox="1">
            <a:spLocks noChangeArrowheads="1"/>
          </p:cNvSpPr>
          <p:nvPr/>
        </p:nvSpPr>
        <p:spPr bwMode="auto">
          <a:xfrm>
            <a:off x="337075" y="1483519"/>
            <a:ext cx="4134911" cy="808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heaven from God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FE525207-28E2-897C-525C-5DF5EE612413}"/>
              </a:ext>
            </a:extLst>
          </p:cNvPr>
          <p:cNvSpPr txBox="1">
            <a:spLocks noChangeArrowheads="1"/>
          </p:cNvSpPr>
          <p:nvPr/>
        </p:nvSpPr>
        <p:spPr bwMode="auto">
          <a:xfrm>
            <a:off x="4137103" y="1478830"/>
            <a:ext cx="4778297" cy="814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prepared as a bride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9B978DED-BF04-3152-47A8-82EEA422492D}"/>
              </a:ext>
            </a:extLst>
          </p:cNvPr>
          <p:cNvSpPr txBox="1">
            <a:spLocks noChangeArrowheads="1"/>
          </p:cNvSpPr>
          <p:nvPr/>
        </p:nvSpPr>
        <p:spPr bwMode="auto">
          <a:xfrm>
            <a:off x="2183258" y="2107406"/>
            <a:ext cx="3977036" cy="781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for her husband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ACE01B35-BF72-CE9E-F763-575B6B7F2902}"/>
              </a:ext>
            </a:extLst>
          </p:cNvPr>
          <p:cNvSpPr txBox="1">
            <a:spLocks noChangeArrowheads="1"/>
          </p:cNvSpPr>
          <p:nvPr/>
        </p:nvSpPr>
        <p:spPr bwMode="auto">
          <a:xfrm>
            <a:off x="2712244" y="3318782"/>
            <a:ext cx="5678236" cy="800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the tabernacle of God is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ADF81050-28FA-D8B5-FF87-59B70B475126}"/>
              </a:ext>
            </a:extLst>
          </p:cNvPr>
          <p:cNvSpPr txBox="1">
            <a:spLocks noChangeArrowheads="1"/>
          </p:cNvSpPr>
          <p:nvPr/>
        </p:nvSpPr>
        <p:spPr bwMode="auto">
          <a:xfrm>
            <a:off x="881063" y="3923327"/>
            <a:ext cx="244469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with men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5" name="Rectangle 2">
            <a:extLst>
              <a:ext uri="{FF2B5EF4-FFF2-40B4-BE49-F238E27FC236}">
                <a16:creationId xmlns:a16="http://schemas.microsoft.com/office/drawing/2014/main" id="{725A64F8-5131-BC67-1846-0D497AE97C7E}"/>
              </a:ext>
            </a:extLst>
          </p:cNvPr>
          <p:cNvSpPr txBox="1">
            <a:spLocks noChangeArrowheads="1"/>
          </p:cNvSpPr>
          <p:nvPr/>
        </p:nvSpPr>
        <p:spPr bwMode="auto">
          <a:xfrm>
            <a:off x="3952068" y="3931444"/>
            <a:ext cx="4408501" cy="794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He will dwell with</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6" name="Rectangle 2">
            <a:extLst>
              <a:ext uri="{FF2B5EF4-FFF2-40B4-BE49-F238E27FC236}">
                <a16:creationId xmlns:a16="http://schemas.microsoft.com/office/drawing/2014/main" id="{9AAC17EC-A1A3-8FAD-6397-7A8EEC5223D6}"/>
              </a:ext>
            </a:extLst>
          </p:cNvPr>
          <p:cNvSpPr txBox="1">
            <a:spLocks noChangeArrowheads="1"/>
          </p:cNvSpPr>
          <p:nvPr/>
        </p:nvSpPr>
        <p:spPr bwMode="auto">
          <a:xfrm>
            <a:off x="5541169" y="4519614"/>
            <a:ext cx="2995237"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His people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7" name="Rectangle 2">
            <a:extLst>
              <a:ext uri="{FF2B5EF4-FFF2-40B4-BE49-F238E27FC236}">
                <a16:creationId xmlns:a16="http://schemas.microsoft.com/office/drawing/2014/main" id="{DDD92046-74F6-AB69-621E-B2AC6E9DD3E5}"/>
              </a:ext>
            </a:extLst>
          </p:cNvPr>
          <p:cNvSpPr txBox="1">
            <a:spLocks noChangeArrowheads="1"/>
          </p:cNvSpPr>
          <p:nvPr/>
        </p:nvSpPr>
        <p:spPr bwMode="auto">
          <a:xfrm>
            <a:off x="548951" y="5126601"/>
            <a:ext cx="4831341" cy="84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God Himself will be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8" name="Rectangle 2">
            <a:extLst>
              <a:ext uri="{FF2B5EF4-FFF2-40B4-BE49-F238E27FC236}">
                <a16:creationId xmlns:a16="http://schemas.microsoft.com/office/drawing/2014/main" id="{D4A1E0EA-1C5C-5551-E395-239AD654837B}"/>
              </a:ext>
            </a:extLst>
          </p:cNvPr>
          <p:cNvSpPr txBox="1">
            <a:spLocks noChangeArrowheads="1"/>
          </p:cNvSpPr>
          <p:nvPr/>
        </p:nvSpPr>
        <p:spPr bwMode="auto">
          <a:xfrm>
            <a:off x="4791075" y="5143501"/>
            <a:ext cx="3773555" cy="809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with them and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9" name="Rectangle 2">
            <a:extLst>
              <a:ext uri="{FF2B5EF4-FFF2-40B4-BE49-F238E27FC236}">
                <a16:creationId xmlns:a16="http://schemas.microsoft.com/office/drawing/2014/main" id="{2504BC2D-2597-0365-F844-F5BADC1005DF}"/>
              </a:ext>
            </a:extLst>
          </p:cNvPr>
          <p:cNvSpPr txBox="1">
            <a:spLocks noChangeArrowheads="1"/>
          </p:cNvSpPr>
          <p:nvPr/>
        </p:nvSpPr>
        <p:spPr bwMode="auto">
          <a:xfrm>
            <a:off x="1333499" y="5764414"/>
            <a:ext cx="3145509" cy="786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be their God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CBA58904-B9CE-772D-0CAF-67A94246071D}"/>
              </a:ext>
            </a:extLst>
          </p:cNvPr>
          <p:cNvSpPr txBox="1">
            <a:spLocks noChangeArrowheads="1"/>
          </p:cNvSpPr>
          <p:nvPr/>
        </p:nvSpPr>
        <p:spPr bwMode="auto">
          <a:xfrm>
            <a:off x="2966225" y="2134358"/>
            <a:ext cx="237884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2700" cmpd="sng">
                  <a:solidFill>
                    <a:srgbClr val="FFFF00"/>
                  </a:solidFill>
                  <a:prstDash val="solid"/>
                  <a:miter lim="800000"/>
                </a:ln>
                <a:solidFill>
                  <a:srgbClr val="00B800"/>
                </a:solidFill>
                <a:effectLst>
                  <a:glow rad="101600">
                    <a:schemeClr val="tx1"/>
                  </a:glow>
                  <a:outerShdw blurRad="50800" algn="tl" rotWithShape="0">
                    <a:srgbClr val="000000"/>
                  </a:outerShdw>
                </a:effectLst>
                <a:uLnTx/>
                <a:uFillTx/>
                <a:latin typeface="Calibri" panose="020F0502020204030204" pitchFamily="34" charset="0"/>
                <a:ea typeface="+mj-ea"/>
                <a:cs typeface="+mj-cs"/>
              </a:rPr>
              <a:t>glorious</a:t>
            </a:r>
            <a:endParaRPr kumimoji="0" lang="en-US" altLang="en-US" sz="4000" b="1" i="1" u="none" strike="noStrike" kern="0" cap="none" spc="0" normalizeH="0" baseline="0" noProof="0" dirty="0">
              <a:ln w="12700" cmpd="sng">
                <a:solidFill>
                  <a:srgbClr val="FFFF00"/>
                </a:solidFill>
                <a:prstDash val="solid"/>
                <a:miter lim="800000"/>
              </a:ln>
              <a:solidFill>
                <a:srgbClr val="00B800"/>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0" name="Rectangle 2">
            <a:extLst>
              <a:ext uri="{FF2B5EF4-FFF2-40B4-BE49-F238E27FC236}">
                <a16:creationId xmlns:a16="http://schemas.microsoft.com/office/drawing/2014/main" id="{6E469F8F-E919-D545-9C00-B1F4B647D7E2}"/>
              </a:ext>
            </a:extLst>
          </p:cNvPr>
          <p:cNvSpPr txBox="1">
            <a:spLocks noChangeArrowheads="1"/>
          </p:cNvSpPr>
          <p:nvPr/>
        </p:nvSpPr>
        <p:spPr bwMode="auto">
          <a:xfrm>
            <a:off x="668740" y="2736463"/>
            <a:ext cx="348353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2700" cmpd="sng">
                  <a:solidFill>
                    <a:srgbClr val="FFFF00"/>
                  </a:solidFill>
                  <a:prstDash val="solid"/>
                  <a:miter lim="800000"/>
                </a:ln>
                <a:solidFill>
                  <a:srgbClr val="00B800"/>
                </a:solidFill>
                <a:effectLst>
                  <a:glow rad="101600">
                    <a:schemeClr val="tx1"/>
                  </a:glow>
                  <a:outerShdw blurRad="50800" algn="tl" rotWithShape="0">
                    <a:srgbClr val="000000"/>
                  </a:outerShdw>
                </a:effectLst>
                <a:uLnTx/>
                <a:uFillTx/>
                <a:latin typeface="Calibri" panose="020F0502020204030204" pitchFamily="34" charset="0"/>
                <a:ea typeface="+mj-ea"/>
                <a:cs typeface="+mj-cs"/>
              </a:rPr>
              <a:t>faithful submission</a:t>
            </a:r>
            <a:endParaRPr kumimoji="0" lang="en-US" altLang="en-US" sz="3200" b="1" i="1" u="none" strike="noStrike" kern="0" cap="none" spc="0" normalizeH="0" baseline="0" noProof="0" dirty="0">
              <a:ln w="12700" cmpd="sng">
                <a:solidFill>
                  <a:srgbClr val="FFFF00"/>
                </a:solidFill>
                <a:prstDash val="solid"/>
                <a:miter lim="800000"/>
              </a:ln>
              <a:solidFill>
                <a:srgbClr val="00B800"/>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1" name="Rectangle 2">
            <a:extLst>
              <a:ext uri="{FF2B5EF4-FFF2-40B4-BE49-F238E27FC236}">
                <a16:creationId xmlns:a16="http://schemas.microsoft.com/office/drawing/2014/main" id="{E12E78EB-5182-CD3F-5CED-4E1DE9CBCE93}"/>
              </a:ext>
            </a:extLst>
          </p:cNvPr>
          <p:cNvSpPr txBox="1">
            <a:spLocks noChangeArrowheads="1"/>
          </p:cNvSpPr>
          <p:nvPr/>
        </p:nvSpPr>
        <p:spPr bwMode="auto">
          <a:xfrm>
            <a:off x="6257610" y="2019870"/>
            <a:ext cx="2378840" cy="968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5400" b="1" kern="0" dirty="0">
                <a:ln w="12700" cmpd="sng">
                  <a:solidFill>
                    <a:srgbClr val="FFFF00"/>
                  </a:solidFill>
                  <a:prstDash val="solid"/>
                  <a:miter lim="800000"/>
                </a:ln>
                <a:solidFill>
                  <a:srgbClr val="00B800"/>
                </a:solidFill>
                <a:effectLst>
                  <a:glow rad="101600">
                    <a:schemeClr val="tx1"/>
                  </a:glow>
                  <a:outerShdw blurRad="50800" algn="tl" rotWithShape="0">
                    <a:srgbClr val="000000"/>
                  </a:outerShdw>
                </a:effectLst>
                <a:latin typeface="Rockwell Extra Bold" panose="02060903040505020403" pitchFamily="18" charset="0"/>
              </a:rPr>
              <a:t>GOD</a:t>
            </a:r>
            <a:endParaRPr kumimoji="0" lang="en-US" altLang="en-US" sz="5400" b="1" i="1" u="none" strike="noStrike" kern="0" cap="none" spc="0" normalizeH="0" baseline="0" noProof="0" dirty="0">
              <a:ln w="12700" cmpd="sng">
                <a:solidFill>
                  <a:srgbClr val="FFFF00"/>
                </a:solidFill>
                <a:prstDash val="solid"/>
                <a:miter lim="800000"/>
              </a:ln>
              <a:solidFill>
                <a:srgbClr val="00B800"/>
              </a:solidFill>
              <a:effectLst>
                <a:glow rad="101600">
                  <a:schemeClr val="tx1"/>
                </a:glow>
                <a:outerShdw blurRad="50800" algn="tl" rotWithShape="0">
                  <a:srgbClr val="000000"/>
                </a:outerShdw>
              </a:effectLst>
              <a:uLnTx/>
              <a:uFillTx/>
              <a:latin typeface="Rockwell Extra Bold" panose="02060903040505020403" pitchFamily="18" charset="0"/>
            </a:endParaRPr>
          </a:p>
        </p:txBody>
      </p:sp>
      <p:sp>
        <p:nvSpPr>
          <p:cNvPr id="3072" name="Rectangle 2">
            <a:extLst>
              <a:ext uri="{FF2B5EF4-FFF2-40B4-BE49-F238E27FC236}">
                <a16:creationId xmlns:a16="http://schemas.microsoft.com/office/drawing/2014/main" id="{187010AF-2C7E-8807-729F-53E5D714112B}"/>
              </a:ext>
            </a:extLst>
          </p:cNvPr>
          <p:cNvSpPr txBox="1">
            <a:spLocks noChangeArrowheads="1"/>
          </p:cNvSpPr>
          <p:nvPr/>
        </p:nvSpPr>
        <p:spPr bwMode="auto">
          <a:xfrm>
            <a:off x="5065594" y="2711442"/>
            <a:ext cx="214042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2700" cmpd="sng">
                  <a:solidFill>
                    <a:srgbClr val="FFFF00"/>
                  </a:solidFill>
                  <a:prstDash val="solid"/>
                  <a:miter lim="800000"/>
                </a:ln>
                <a:solidFill>
                  <a:srgbClr val="00B800"/>
                </a:solidFill>
                <a:effectLst>
                  <a:glow rad="101600">
                    <a:schemeClr val="tx1"/>
                  </a:glow>
                  <a:outerShdw blurRad="50800" algn="tl" rotWithShape="0">
                    <a:srgbClr val="000000"/>
                  </a:outerShdw>
                </a:effectLst>
                <a:uLnTx/>
                <a:uFillTx/>
                <a:latin typeface="Calibri" panose="020F0502020204030204" pitchFamily="34" charset="0"/>
                <a:ea typeface="+mj-ea"/>
                <a:cs typeface="+mj-cs"/>
              </a:rPr>
              <a:t>protector</a:t>
            </a:r>
            <a:endParaRPr kumimoji="0" lang="en-US" altLang="en-US" sz="3200" b="1" i="1" u="none" strike="noStrike" kern="0" cap="none" spc="0" normalizeH="0" baseline="0" noProof="0" dirty="0">
              <a:ln w="12700" cmpd="sng">
                <a:solidFill>
                  <a:srgbClr val="FFFF00"/>
                </a:solidFill>
                <a:prstDash val="solid"/>
                <a:miter lim="800000"/>
              </a:ln>
              <a:solidFill>
                <a:srgbClr val="00B800"/>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073" name="Rectangle 2">
            <a:extLst>
              <a:ext uri="{FF2B5EF4-FFF2-40B4-BE49-F238E27FC236}">
                <a16:creationId xmlns:a16="http://schemas.microsoft.com/office/drawing/2014/main" id="{B11B386C-33C3-54BB-C16B-E2CBA578F666}"/>
              </a:ext>
            </a:extLst>
          </p:cNvPr>
          <p:cNvSpPr txBox="1">
            <a:spLocks noChangeArrowheads="1"/>
          </p:cNvSpPr>
          <p:nvPr/>
        </p:nvSpPr>
        <p:spPr bwMode="auto">
          <a:xfrm>
            <a:off x="6257610" y="2019870"/>
            <a:ext cx="2378840" cy="968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5400" b="1" dirty="0">
                <a:solidFill>
                  <a:srgbClr val="CC9900"/>
                </a:solidFill>
                <a:latin typeface="Rockwell Extra Bold" panose="02060903040505020403" pitchFamily="18" charset="0"/>
                <a:ea typeface="+mn-ea"/>
                <a:cs typeface="Calibri" panose="020F0502020204030204" pitchFamily="34" charset="0"/>
              </a:rPr>
              <a:t>GOD</a:t>
            </a:r>
          </a:p>
        </p:txBody>
      </p:sp>
      <p:sp>
        <p:nvSpPr>
          <p:cNvPr id="3075" name="Rectangle 12">
            <a:extLst>
              <a:ext uri="{FF2B5EF4-FFF2-40B4-BE49-F238E27FC236}">
                <a16:creationId xmlns:a16="http://schemas.microsoft.com/office/drawing/2014/main" id="{3D109554-1A07-EEA3-4950-4E4314BABE75}"/>
              </a:ext>
            </a:extLst>
          </p:cNvPr>
          <p:cNvSpPr>
            <a:spLocks noChangeArrowheads="1"/>
          </p:cNvSpPr>
          <p:nvPr/>
        </p:nvSpPr>
        <p:spPr bwMode="auto">
          <a:xfrm>
            <a:off x="1605775" y="3251165"/>
            <a:ext cx="2701011"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spc="50" dirty="0">
                <a:ln w="6350">
                  <a:solidFill>
                    <a:schemeClr val="tx1"/>
                  </a:solidFill>
                </a:ln>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effectLst>
                  <a:glow rad="114300">
                    <a:schemeClr val="bg1">
                      <a:alpha val="80000"/>
                    </a:schemeClr>
                  </a:glow>
                  <a:outerShdw blurRad="76200" dist="50800" dir="5400000" algn="tl" rotWithShape="0">
                    <a:srgbClr val="000000">
                      <a:alpha val="65000"/>
                    </a:srgbClr>
                  </a:outerShdw>
                </a:effectLst>
                <a:latin typeface="Algerian" panose="04020705040A02060702" pitchFamily="82" charset="0"/>
              </a:rPr>
              <a:t>Creation</a:t>
            </a:r>
          </a:p>
        </p:txBody>
      </p:sp>
      <p:sp>
        <p:nvSpPr>
          <p:cNvPr id="3076" name="Rectangle 2">
            <a:extLst>
              <a:ext uri="{FF2B5EF4-FFF2-40B4-BE49-F238E27FC236}">
                <a16:creationId xmlns:a16="http://schemas.microsoft.com/office/drawing/2014/main" id="{2F32F9A6-C4DD-C7AA-E701-62420B654B53}"/>
              </a:ext>
            </a:extLst>
          </p:cNvPr>
          <p:cNvSpPr txBox="1">
            <a:spLocks noChangeArrowheads="1"/>
          </p:cNvSpPr>
          <p:nvPr/>
        </p:nvSpPr>
        <p:spPr bwMode="auto">
          <a:xfrm>
            <a:off x="2756847" y="3941696"/>
            <a:ext cx="178313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rPr>
              <a:t>dwell</a:t>
            </a:r>
            <a:endParaRPr kumimoji="0" lang="en-US" altLang="en-US" sz="4000" b="1" i="1" u="none" strike="noStrike" kern="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78" name="Rectangle 2">
            <a:extLst>
              <a:ext uri="{FF2B5EF4-FFF2-40B4-BE49-F238E27FC236}">
                <a16:creationId xmlns:a16="http://schemas.microsoft.com/office/drawing/2014/main" id="{D397D820-4F9B-A57F-D306-28F089E34B06}"/>
              </a:ext>
            </a:extLst>
          </p:cNvPr>
          <p:cNvSpPr txBox="1">
            <a:spLocks noChangeArrowheads="1"/>
          </p:cNvSpPr>
          <p:nvPr/>
        </p:nvSpPr>
        <p:spPr bwMode="auto">
          <a:xfrm>
            <a:off x="2197289" y="4567537"/>
            <a:ext cx="156147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2700" cmpd="sng">
                  <a:solidFill>
                    <a:srgbClr val="FFFF00"/>
                  </a:solidFill>
                  <a:prstDash val="solid"/>
                  <a:miter lim="800000"/>
                </a:ln>
                <a:solidFill>
                  <a:srgbClr val="00B800"/>
                </a:solidFill>
                <a:effectLst>
                  <a:glow rad="101600">
                    <a:schemeClr val="tx1"/>
                  </a:glow>
                  <a:outerShdw blurRad="50800" algn="tl" rotWithShape="0">
                    <a:srgbClr val="000000"/>
                  </a:outerShdw>
                </a:effectLst>
                <a:uLnTx/>
                <a:uFillTx/>
                <a:latin typeface="Calibri" panose="020F0502020204030204" pitchFamily="34" charset="0"/>
                <a:ea typeface="+mj-ea"/>
                <a:cs typeface="+mj-cs"/>
              </a:rPr>
              <a:t>sight</a:t>
            </a:r>
            <a:endParaRPr kumimoji="0" lang="en-US" altLang="en-US" sz="3600" b="1" i="1" u="none" strike="noStrike" kern="0" cap="none" spc="0" normalizeH="0" baseline="0" noProof="0" dirty="0">
              <a:ln w="12700" cmpd="sng">
                <a:solidFill>
                  <a:srgbClr val="FFFF00"/>
                </a:solidFill>
                <a:prstDash val="solid"/>
                <a:miter lim="800000"/>
              </a:ln>
              <a:solidFill>
                <a:srgbClr val="00B800"/>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079" name="Rectangle: Rounded Corners 3078">
            <a:extLst>
              <a:ext uri="{FF2B5EF4-FFF2-40B4-BE49-F238E27FC236}">
                <a16:creationId xmlns:a16="http://schemas.microsoft.com/office/drawing/2014/main" id="{C9B1218A-6FF5-5D51-182A-CC0C0AC55135}"/>
              </a:ext>
            </a:extLst>
          </p:cNvPr>
          <p:cNvSpPr/>
          <p:nvPr/>
        </p:nvSpPr>
        <p:spPr>
          <a:xfrm>
            <a:off x="2983639" y="4065619"/>
            <a:ext cx="1351563" cy="590171"/>
          </a:xfrm>
          <a:prstGeom prst="roundRect">
            <a:avLst>
              <a:gd name="adj" fmla="val 45253"/>
            </a:avLst>
          </a:prstGeom>
          <a:noFill/>
          <a:ln w="57150" cap="flat" cmpd="sng" algn="ctr">
            <a:solidFill>
              <a:srgbClr val="FF0000"/>
            </a:solidFill>
            <a:prstDash val="solid"/>
          </a:ln>
          <a:effectLst/>
        </p:spPr>
        <p:txBody>
          <a:bodyPr rtlCol="0" anchor="ctr"/>
          <a:lstStyle/>
          <a:p>
            <a:pPr algn="ctr" fontAlgn="auto">
              <a:spcBef>
                <a:spcPts val="0"/>
              </a:spcBef>
              <a:spcAft>
                <a:spcPts val="0"/>
              </a:spcAft>
            </a:pPr>
            <a:endParaRPr lang="en-US" kern="0">
              <a:ln w="57150">
                <a:solidFill>
                  <a:prstClr val="black"/>
                </a:solidFill>
              </a:ln>
              <a:solidFill>
                <a:prstClr val="white"/>
              </a:solidFill>
              <a:latin typeface="Arial"/>
            </a:endParaRPr>
          </a:p>
        </p:txBody>
      </p:sp>
      <p:sp>
        <p:nvSpPr>
          <p:cNvPr id="3080" name="Rectangle 2">
            <a:extLst>
              <a:ext uri="{FF2B5EF4-FFF2-40B4-BE49-F238E27FC236}">
                <a16:creationId xmlns:a16="http://schemas.microsoft.com/office/drawing/2014/main" id="{1E09908A-4025-207D-70A3-AAC74119D7E2}"/>
              </a:ext>
            </a:extLst>
          </p:cNvPr>
          <p:cNvSpPr txBox="1">
            <a:spLocks noChangeArrowheads="1"/>
          </p:cNvSpPr>
          <p:nvPr/>
        </p:nvSpPr>
        <p:spPr bwMode="auto">
          <a:xfrm>
            <a:off x="419725" y="4873585"/>
            <a:ext cx="1724325"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1" u="none" strike="noStrike" kern="120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rPr>
              <a:t>2Co 5:7</a:t>
            </a:r>
            <a:endParaRPr kumimoji="0" lang="en-US" altLang="en-US" sz="3600" b="1" i="1" u="none" strike="noStrike" kern="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81" name="Multiply 42">
            <a:extLst>
              <a:ext uri="{FF2B5EF4-FFF2-40B4-BE49-F238E27FC236}">
                <a16:creationId xmlns:a16="http://schemas.microsoft.com/office/drawing/2014/main" id="{C6789462-FE05-8DAC-9DF2-A5D43AAA1700}"/>
              </a:ext>
            </a:extLst>
          </p:cNvPr>
          <p:cNvSpPr/>
          <p:nvPr/>
        </p:nvSpPr>
        <p:spPr>
          <a:xfrm>
            <a:off x="854440" y="4886794"/>
            <a:ext cx="934097" cy="84464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6">
            <a:extLst>
              <a:ext uri="{FF2B5EF4-FFF2-40B4-BE49-F238E27FC236}">
                <a16:creationId xmlns:a16="http://schemas.microsoft.com/office/drawing/2014/main" id="{588BD8B8-8136-A809-1439-7A1DBF2C7A91}"/>
              </a:ext>
            </a:extLst>
          </p:cNvPr>
          <p:cNvSpPr>
            <a:spLocks noChangeArrowheads="1"/>
          </p:cNvSpPr>
          <p:nvPr/>
        </p:nvSpPr>
        <p:spPr bwMode="auto">
          <a:xfrm>
            <a:off x="6655634" y="0"/>
            <a:ext cx="2488366" cy="1963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Entrance</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    into</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      Heaven</a:t>
            </a:r>
          </a:p>
        </p:txBody>
      </p:sp>
      <p:sp>
        <p:nvSpPr>
          <p:cNvPr id="3084" name="16-Point Star 3">
            <a:extLst>
              <a:ext uri="{FF2B5EF4-FFF2-40B4-BE49-F238E27FC236}">
                <a16:creationId xmlns:a16="http://schemas.microsoft.com/office/drawing/2014/main" id="{65EF3BF7-1FCA-4026-1189-322E67EFC273}"/>
              </a:ext>
            </a:extLst>
          </p:cNvPr>
          <p:cNvSpPr/>
          <p:nvPr/>
        </p:nvSpPr>
        <p:spPr>
          <a:xfrm>
            <a:off x="2739175" y="4012016"/>
            <a:ext cx="2271832" cy="1988016"/>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4-Point Star 4">
            <a:extLst>
              <a:ext uri="{FF2B5EF4-FFF2-40B4-BE49-F238E27FC236}">
                <a16:creationId xmlns:a16="http://schemas.microsoft.com/office/drawing/2014/main" id="{C8A2ACC2-C996-B2E7-752F-81E4E5652E2F}"/>
              </a:ext>
            </a:extLst>
          </p:cNvPr>
          <p:cNvSpPr/>
          <p:nvPr/>
        </p:nvSpPr>
        <p:spPr>
          <a:xfrm>
            <a:off x="2758466" y="3987631"/>
            <a:ext cx="2271832" cy="2104957"/>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2" name="Rectangle 2">
            <a:extLst>
              <a:ext uri="{FF2B5EF4-FFF2-40B4-BE49-F238E27FC236}">
                <a16:creationId xmlns:a16="http://schemas.microsoft.com/office/drawing/2014/main" id="{F989B830-44C6-9A05-CF29-A8031929AE60}"/>
              </a:ext>
            </a:extLst>
          </p:cNvPr>
          <p:cNvSpPr txBox="1">
            <a:spLocks noChangeArrowheads="1"/>
          </p:cNvSpPr>
          <p:nvPr/>
        </p:nvSpPr>
        <p:spPr bwMode="auto">
          <a:xfrm>
            <a:off x="585435" y="363090"/>
            <a:ext cx="156147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2700" cmpd="sng">
                  <a:solidFill>
                    <a:srgbClr val="FFFF00"/>
                  </a:solidFill>
                  <a:prstDash val="solid"/>
                  <a:miter lim="800000"/>
                </a:ln>
                <a:solidFill>
                  <a:schemeClr val="bg1"/>
                </a:solidFill>
                <a:effectLst>
                  <a:glow rad="101600">
                    <a:schemeClr val="tx1"/>
                  </a:glow>
                  <a:outerShdw blurRad="50800" algn="tl" rotWithShape="0">
                    <a:srgbClr val="000000"/>
                  </a:outerShdw>
                </a:effectLst>
                <a:uLnTx/>
                <a:uFillTx/>
                <a:latin typeface="Calibri" panose="020F0502020204030204" pitchFamily="34" charset="0"/>
                <a:ea typeface="+mj-ea"/>
                <a:cs typeface="+mj-cs"/>
              </a:rPr>
              <a:t>visible</a:t>
            </a:r>
            <a:endParaRPr kumimoji="0" lang="en-US" altLang="en-US" sz="3600" b="1" i="1" u="none" strike="noStrike" kern="0" cap="none" spc="0" normalizeH="0" baseline="0" noProof="0" dirty="0">
              <a:ln w="12700" cmpd="sng">
                <a:solidFill>
                  <a:srgbClr val="FFFF00"/>
                </a:solidFill>
                <a:prstDash val="solid"/>
                <a:miter lim="800000"/>
              </a:ln>
              <a:solidFill>
                <a:schemeClr val="bg1"/>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077" name="Rectangle 2">
            <a:extLst>
              <a:ext uri="{FF2B5EF4-FFF2-40B4-BE49-F238E27FC236}">
                <a16:creationId xmlns:a16="http://schemas.microsoft.com/office/drawing/2014/main" id="{2B98AB68-F8DE-F865-5CCB-B1B1E403F7AA}"/>
              </a:ext>
            </a:extLst>
          </p:cNvPr>
          <p:cNvSpPr txBox="1">
            <a:spLocks noChangeArrowheads="1"/>
          </p:cNvSpPr>
          <p:nvPr/>
        </p:nvSpPr>
        <p:spPr bwMode="auto">
          <a:xfrm>
            <a:off x="2197289" y="4567537"/>
            <a:ext cx="156147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2700" cmpd="sng">
                  <a:solidFill>
                    <a:srgbClr val="FFFF00"/>
                  </a:solidFill>
                  <a:prstDash val="solid"/>
                  <a:miter lim="800000"/>
                </a:ln>
                <a:solidFill>
                  <a:srgbClr val="00B800"/>
                </a:solidFill>
                <a:effectLst>
                  <a:glow rad="101600">
                    <a:schemeClr val="tx1"/>
                  </a:glow>
                  <a:outerShdw blurRad="50800" algn="tl" rotWithShape="0">
                    <a:srgbClr val="000000"/>
                  </a:outerShdw>
                </a:effectLst>
                <a:uLnTx/>
                <a:uFillTx/>
                <a:latin typeface="Calibri" panose="020F0502020204030204" pitchFamily="34" charset="0"/>
                <a:ea typeface="+mj-ea"/>
                <a:cs typeface="+mj-cs"/>
              </a:rPr>
              <a:t>sight</a:t>
            </a:r>
            <a:endParaRPr kumimoji="0" lang="en-US" altLang="en-US" sz="3600" b="1" i="1" u="none" strike="noStrike" kern="0" cap="none" spc="0" normalizeH="0" baseline="0" noProof="0" dirty="0">
              <a:ln w="12700" cmpd="sng">
                <a:solidFill>
                  <a:srgbClr val="FFFF00"/>
                </a:solidFill>
                <a:prstDash val="solid"/>
                <a:miter lim="800000"/>
              </a:ln>
              <a:solidFill>
                <a:srgbClr val="00B800"/>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58114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75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ppt_x"/>
                                          </p:val>
                                        </p:tav>
                                        <p:tav tm="100000">
                                          <p:val>
                                            <p:strVal val="#ppt_x"/>
                                          </p:val>
                                        </p:tav>
                                      </p:tavLst>
                                    </p:anim>
                                    <p:anim calcmode="lin" valueType="num">
                                      <p:cBhvr additive="base">
                                        <p:cTn id="8" dur="750" fill="hold"/>
                                        <p:tgtEl>
                                          <p:spTgt spid="3074"/>
                                        </p:tgtEl>
                                        <p:attrNameLst>
                                          <p:attrName>ppt_y</p:attrName>
                                        </p:attrNameLst>
                                      </p:cBhvr>
                                      <p:tavLst>
                                        <p:tav tm="0">
                                          <p:val>
                                            <p:strVal val="1+#ppt_h/2"/>
                                          </p:val>
                                        </p:tav>
                                        <p:tav tm="100000">
                                          <p:val>
                                            <p:strVal val="#ppt_y"/>
                                          </p:val>
                                        </p:tav>
                                      </p:tavLst>
                                    </p:anim>
                                  </p:childTnLst>
                                </p:cTn>
                              </p:par>
                              <p:par>
                                <p:cTn id="9" presetID="17" presetClass="entr" presetSubtype="10" fill="hold" grpId="2" nodeType="withEffect">
                                  <p:stCondLst>
                                    <p:cond delay="75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750" fill="hold"/>
                                        <p:tgtEl>
                                          <p:spTgt spid="3074"/>
                                        </p:tgtEl>
                                        <p:attrNameLst>
                                          <p:attrName>ppt_w</p:attrName>
                                        </p:attrNameLst>
                                      </p:cBhvr>
                                      <p:tavLst>
                                        <p:tav tm="0">
                                          <p:val>
                                            <p:fltVal val="0"/>
                                          </p:val>
                                        </p:tav>
                                        <p:tav tm="100000">
                                          <p:val>
                                            <p:strVal val="#ppt_w"/>
                                          </p:val>
                                        </p:tav>
                                      </p:tavLst>
                                    </p:anim>
                                    <p:anim calcmode="lin" valueType="num">
                                      <p:cBhvr>
                                        <p:cTn id="12" dur="750" fill="hold"/>
                                        <p:tgtEl>
                                          <p:spTgt spid="3074"/>
                                        </p:tgtEl>
                                        <p:attrNameLst>
                                          <p:attrName>ppt_h</p:attrName>
                                        </p:attrNameLst>
                                      </p:cBhvr>
                                      <p:tavLst>
                                        <p:tav tm="0">
                                          <p:val>
                                            <p:strVal val="#ppt_h"/>
                                          </p:val>
                                        </p:tav>
                                        <p:tav tm="100000">
                                          <p:val>
                                            <p:strVal val="#ppt_h"/>
                                          </p:val>
                                        </p:tav>
                                      </p:tavLst>
                                    </p:anim>
                                  </p:childTnLst>
                                </p:cTn>
                              </p:par>
                              <p:par>
                                <p:cTn id="13" presetID="42" presetClass="path" presetSubtype="0" accel="50000" decel="50000" fill="hold" grpId="2" nodeType="withEffect">
                                  <p:stCondLst>
                                    <p:cond delay="0"/>
                                  </p:stCondLst>
                                  <p:childTnLst>
                                    <p:animMotion origin="layout" path="M 3.88889E-6 -4.44444E-6 L 0.24062 -0.2905 " pathEditMode="relative" rAng="0" ptsTypes="AA">
                                      <p:cBhvr>
                                        <p:cTn id="14" dur="1500" fill="hold"/>
                                        <p:tgtEl>
                                          <p:spTgt spid="4"/>
                                        </p:tgtEl>
                                        <p:attrNameLst>
                                          <p:attrName>ppt_x</p:attrName>
                                          <p:attrName>ppt_y</p:attrName>
                                        </p:attrNameLst>
                                      </p:cBhvr>
                                      <p:rCtr x="12031" y="-14537"/>
                                    </p:animMotion>
                                  </p:childTnLst>
                                </p:cTn>
                              </p:par>
                              <p:par>
                                <p:cTn id="15" presetID="42" presetClass="path" presetSubtype="0" accel="50000" decel="50000" fill="hold" grpId="2" nodeType="withEffect">
                                  <p:stCondLst>
                                    <p:cond delay="0"/>
                                  </p:stCondLst>
                                  <p:childTnLst>
                                    <p:animMotion origin="layout" path="M 3.88889E-6 3.7037E-7 L -0.24653 -0.29861 " pathEditMode="relative" rAng="0" ptsTypes="AA">
                                      <p:cBhvr>
                                        <p:cTn id="16" dur="1500" fill="hold"/>
                                        <p:tgtEl>
                                          <p:spTgt spid="2"/>
                                        </p:tgtEl>
                                        <p:attrNameLst>
                                          <p:attrName>ppt_x</p:attrName>
                                          <p:attrName>ppt_y</p:attrName>
                                        </p:attrNameLst>
                                      </p:cBhvr>
                                      <p:rCtr x="-12326" y="-14931"/>
                                    </p:animMotion>
                                  </p:childTnLst>
                                </p:cTn>
                              </p:par>
                            </p:childTnLst>
                          </p:cTn>
                        </p:par>
                        <p:par>
                          <p:cTn id="17" fill="hold">
                            <p:stCondLst>
                              <p:cond delay="1500"/>
                            </p:stCondLst>
                            <p:childTnLst>
                              <p:par>
                                <p:cTn id="18" presetID="10" presetClass="exit" presetSubtype="0" fill="hold" grpId="1" nodeType="after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2000"/>
                            </p:stCondLst>
                            <p:childTnLst>
                              <p:par>
                                <p:cTn id="25" presetID="3" presetClass="emph" presetSubtype="2" fill="hold" grpId="3" nodeType="afterEffect">
                                  <p:stCondLst>
                                    <p:cond delay="0"/>
                                  </p:stCondLst>
                                  <p:childTnLst>
                                    <p:animClr clrSpc="rgb" dir="cw">
                                      <p:cBhvr override="childStyle">
                                        <p:cTn id="26" dur="10" fill="hold"/>
                                        <p:tgtEl>
                                          <p:spTgt spid="4"/>
                                        </p:tgtEl>
                                        <p:attrNameLst>
                                          <p:attrName>style.color</p:attrName>
                                        </p:attrNameLst>
                                      </p:cBhvr>
                                      <p:to>
                                        <a:srgbClr val="0066FF"/>
                                      </p:to>
                                    </p:animClr>
                                  </p:childTnLst>
                                </p:cTn>
                              </p:par>
                            </p:childTnLst>
                          </p:cTn>
                        </p:par>
                        <p:par>
                          <p:cTn id="27" fill="hold">
                            <p:stCondLst>
                              <p:cond delay="2010"/>
                            </p:stCondLst>
                            <p:childTnLst>
                              <p:par>
                                <p:cTn id="28" presetID="3" presetClass="emph" presetSubtype="2" fill="hold" grpId="3" nodeType="afterEffect">
                                  <p:stCondLst>
                                    <p:cond delay="0"/>
                                  </p:stCondLst>
                                  <p:childTnLst>
                                    <p:animClr clrSpc="rgb" dir="cw">
                                      <p:cBhvr override="childStyle">
                                        <p:cTn id="29" dur="10" fill="hold"/>
                                        <p:tgtEl>
                                          <p:spTgt spid="2"/>
                                        </p:tgtEl>
                                        <p:attrNameLst>
                                          <p:attrName>style.color</p:attrName>
                                        </p:attrNameLst>
                                      </p:cBhvr>
                                      <p:to>
                                        <a:srgbClr val="0066FF"/>
                                      </p:to>
                                    </p:animClr>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childTnLst>
                                </p:cTn>
                              </p:par>
                              <p:par>
                                <p:cTn id="36" presetID="16" presetClass="entr" presetSubtype="21" fill="hold" grpId="0" nodeType="withEffect">
                                  <p:stCondLst>
                                    <p:cond delay="40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left)">
                                      <p:cBhvr>
                                        <p:cTn id="43" dur="500"/>
                                        <p:tgtEl>
                                          <p:spTgt spid="5"/>
                                        </p:tgtEl>
                                      </p:cBhvr>
                                    </p:animEffect>
                                  </p:childTnLst>
                                </p:cTn>
                              </p:par>
                              <p:par>
                                <p:cTn id="44" presetID="18" presetClass="emph" presetSubtype="0" fill="hold" grpId="1" nodeType="withEffect">
                                  <p:stCondLst>
                                    <p:cond delay="0"/>
                                  </p:stCondLst>
                                  <p:childTnLst>
                                    <p:set>
                                      <p:cBhvr override="childStyle">
                                        <p:cTn id="45" dur="500" fill="hold"/>
                                        <p:tgtEl>
                                          <p:spTgt spid="5"/>
                                        </p:tgtEl>
                                        <p:attrNameLst>
                                          <p:attrName>style.textDecorationUnderline</p:attrName>
                                        </p:attrNameLst>
                                      </p:cBhvr>
                                      <p:to>
                                        <p:strVal val="true"/>
                                      </p:to>
                                    </p:set>
                                  </p:childTnLst>
                                </p:cTn>
                              </p:par>
                              <p:par>
                                <p:cTn id="46" presetID="22" presetClass="entr" presetSubtype="8"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par>
                                <p:cTn id="49" presetID="10" presetClass="exit" presetSubtype="0" fill="hold" grpId="1" nodeType="withEffect">
                                  <p:stCondLst>
                                    <p:cond delay="0"/>
                                  </p:stCondLst>
                                  <p:childTnLst>
                                    <p:animEffect transition="out" filter="fad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22" presetClass="entr" presetSubtype="8" fill="hold" grpId="0" nodeType="withEffect">
                                  <p:stCondLst>
                                    <p:cond delay="40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par>
                                <p:cTn id="58" presetID="18" presetClass="emph" presetSubtype="0" fill="hold" grpId="1" nodeType="withEffect">
                                  <p:stCondLst>
                                    <p:cond delay="400"/>
                                  </p:stCondLst>
                                  <p:childTnLst>
                                    <p:set>
                                      <p:cBhvr override="childStyle">
                                        <p:cTn id="59" dur="500" fill="hold"/>
                                        <p:tgtEl>
                                          <p:spTgt spid="7"/>
                                        </p:tgtEl>
                                        <p:attrNameLst>
                                          <p:attrName>style.textDecorationUnderline</p:attrName>
                                        </p:attrNameLst>
                                      </p:cBhvr>
                                      <p:to>
                                        <p:strVal val="true"/>
                                      </p:to>
                                    </p:set>
                                  </p:childTnLst>
                                </p:cTn>
                              </p:par>
                              <p:par>
                                <p:cTn id="60" presetID="22" presetClass="entr" presetSubtype="8" fill="hold" grpId="0" nodeType="withEffect">
                                  <p:stCondLst>
                                    <p:cond delay="40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par>
                                <p:cTn id="63" presetID="0" presetClass="entr" presetSubtype="0" fill="hold" grpId="0" nodeType="withEffect">
                                  <p:stCondLst>
                                    <p:cond delay="500"/>
                                  </p:stCondLst>
                                  <p:iterate type="lt">
                                    <p:tmPct val="10000"/>
                                  </p:iterate>
                                  <p:childTnLst>
                                    <p:set>
                                      <p:cBhvr>
                                        <p:cTn id="64" dur="1" fill="hold">
                                          <p:stCondLst>
                                            <p:cond delay="0"/>
                                          </p:stCondLst>
                                        </p:cTn>
                                        <p:tgtEl>
                                          <p:spTgt spid="10"/>
                                        </p:tgtEl>
                                        <p:attrNameLst>
                                          <p:attrName>style.visibility</p:attrName>
                                        </p:attrNameLst>
                                      </p:cBhvr>
                                      <p:to>
                                        <p:strVal val="visible"/>
                                      </p:to>
                                    </p:set>
                                    <p:animEffect transition="in" filter="dissolve">
                                      <p:cBhvr>
                                        <p:cTn id="65" dur="500">
                                          <p:stCondLst>
                                            <p:cond delay="0"/>
                                          </p:stCondLst>
                                        </p:cTn>
                                        <p:tgtEl>
                                          <p:spTgt spid="10"/>
                                        </p:tgtEl>
                                      </p:cBhvr>
                                    </p:animEffect>
                                    <p:anim to="" calcmode="lin" valueType="num">
                                      <p:cBhvr>
                                        <p:cTn id="66"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67"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68" fill="hold">
                            <p:stCondLst>
                              <p:cond delay="1100"/>
                            </p:stCondLst>
                            <p:childTnLst>
                              <p:par>
                                <p:cTn id="69" presetID="26" presetClass="emph" presetSubtype="0" fill="hold" grpId="1" nodeType="afterEffect">
                                  <p:stCondLst>
                                    <p:cond delay="0"/>
                                  </p:stCondLst>
                                  <p:iterate type="lt">
                                    <p:tmPct val="0"/>
                                  </p:iterate>
                                  <p:childTnLst>
                                    <p:animEffect transition="out" filter="fade">
                                      <p:cBhvr>
                                        <p:cTn id="70" dur="500" tmFilter="0, 0; .2, .5; .8, .5; 1, 0"/>
                                        <p:tgtEl>
                                          <p:spTgt spid="10"/>
                                        </p:tgtEl>
                                      </p:cBhvr>
                                    </p:animEffect>
                                    <p:animScale>
                                      <p:cBhvr>
                                        <p:cTn id="71" dur="250" autoRev="1" fill="hold"/>
                                        <p:tgtEl>
                                          <p:spTgt spid="10"/>
                                        </p:tgtEl>
                                      </p:cBhvr>
                                      <p:by x="105000" y="105000"/>
                                    </p:animScale>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grpId="0" nodeType="click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p:cTn id="76" dur="500" fill="hold"/>
                                        <p:tgtEl>
                                          <p:spTgt spid="16"/>
                                        </p:tgtEl>
                                        <p:attrNameLst>
                                          <p:attrName>ppt_w</p:attrName>
                                        </p:attrNameLst>
                                      </p:cBhvr>
                                      <p:tavLst>
                                        <p:tav tm="0">
                                          <p:val>
                                            <p:fltVal val="0"/>
                                          </p:val>
                                        </p:tav>
                                        <p:tav tm="100000">
                                          <p:val>
                                            <p:strVal val="#ppt_w"/>
                                          </p:val>
                                        </p:tav>
                                      </p:tavLst>
                                    </p:anim>
                                    <p:anim calcmode="lin" valueType="num">
                                      <p:cBhvr>
                                        <p:cTn id="77"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23" presetClass="entr" presetSubtype="16" fill="hold" grpId="0" nodeType="clickEffect">
                                  <p:stCondLst>
                                    <p:cond delay="250"/>
                                  </p:stCondLst>
                                  <p:childTnLst>
                                    <p:set>
                                      <p:cBhvr>
                                        <p:cTn id="81" dur="1" fill="hold">
                                          <p:stCondLst>
                                            <p:cond delay="0"/>
                                          </p:stCondLst>
                                        </p:cTn>
                                        <p:tgtEl>
                                          <p:spTgt spid="14"/>
                                        </p:tgtEl>
                                        <p:attrNameLst>
                                          <p:attrName>style.visibility</p:attrName>
                                        </p:attrNameLst>
                                      </p:cBhvr>
                                      <p:to>
                                        <p:strVal val="visible"/>
                                      </p:to>
                                    </p:set>
                                    <p:anim calcmode="lin" valueType="num">
                                      <p:cBhvr>
                                        <p:cTn id="82" dur="500" fill="hold"/>
                                        <p:tgtEl>
                                          <p:spTgt spid="14"/>
                                        </p:tgtEl>
                                        <p:attrNameLst>
                                          <p:attrName>ppt_w</p:attrName>
                                        </p:attrNameLst>
                                      </p:cBhvr>
                                      <p:tavLst>
                                        <p:tav tm="0">
                                          <p:val>
                                            <p:fltVal val="0"/>
                                          </p:val>
                                        </p:tav>
                                        <p:tav tm="100000">
                                          <p:val>
                                            <p:strVal val="#ppt_w"/>
                                          </p:val>
                                        </p:tav>
                                      </p:tavLst>
                                    </p:anim>
                                    <p:anim calcmode="lin" valueType="num">
                                      <p:cBhvr>
                                        <p:cTn id="83" dur="500" fill="hold"/>
                                        <p:tgtEl>
                                          <p:spTgt spid="14"/>
                                        </p:tgtEl>
                                        <p:attrNameLst>
                                          <p:attrName>ppt_h</p:attrName>
                                        </p:attrNameLst>
                                      </p:cBhvr>
                                      <p:tavLst>
                                        <p:tav tm="0">
                                          <p:val>
                                            <p:fltVal val="0"/>
                                          </p:val>
                                        </p:tav>
                                        <p:tav tm="100000">
                                          <p:val>
                                            <p:strVal val="#ppt_h"/>
                                          </p:val>
                                        </p:tav>
                                      </p:tavLst>
                                    </p:anim>
                                  </p:childTnLst>
                                </p:cTn>
                              </p:par>
                              <p:par>
                                <p:cTn id="84" presetID="23" presetClass="exit" presetSubtype="32" fill="hold" grpId="1" nodeType="withEffect">
                                  <p:stCondLst>
                                    <p:cond delay="0"/>
                                  </p:stCondLst>
                                  <p:childTnLst>
                                    <p:anim calcmode="lin" valueType="num">
                                      <p:cBhvr>
                                        <p:cTn id="85" dur="500"/>
                                        <p:tgtEl>
                                          <p:spTgt spid="16"/>
                                        </p:tgtEl>
                                        <p:attrNameLst>
                                          <p:attrName>ppt_w</p:attrName>
                                        </p:attrNameLst>
                                      </p:cBhvr>
                                      <p:tavLst>
                                        <p:tav tm="0">
                                          <p:val>
                                            <p:strVal val="ppt_w"/>
                                          </p:val>
                                        </p:tav>
                                        <p:tav tm="100000">
                                          <p:val>
                                            <p:fltVal val="0"/>
                                          </p:val>
                                        </p:tav>
                                      </p:tavLst>
                                    </p:anim>
                                    <p:anim calcmode="lin" valueType="num">
                                      <p:cBhvr>
                                        <p:cTn id="86" dur="500"/>
                                        <p:tgtEl>
                                          <p:spTgt spid="16"/>
                                        </p:tgtEl>
                                        <p:attrNameLst>
                                          <p:attrName>ppt_h</p:attrName>
                                        </p:attrNameLst>
                                      </p:cBhvr>
                                      <p:tavLst>
                                        <p:tav tm="0">
                                          <p:val>
                                            <p:strVal val="ppt_h"/>
                                          </p:val>
                                        </p:tav>
                                        <p:tav tm="100000">
                                          <p:val>
                                            <p:fltVal val="0"/>
                                          </p:val>
                                        </p:tav>
                                      </p:tavLst>
                                    </p:anim>
                                    <p:set>
                                      <p:cBhvr>
                                        <p:cTn id="87" dur="1" fill="hold">
                                          <p:stCondLst>
                                            <p:cond delay="499"/>
                                          </p:stCondLst>
                                        </p:cTn>
                                        <p:tgtEl>
                                          <p:spTgt spid="16"/>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3" presetClass="entr" presetSubtype="16" fill="hold" grpId="0" nodeType="clickEffect">
                                  <p:stCondLst>
                                    <p:cond delay="250"/>
                                  </p:stCondLst>
                                  <p:childTnLst>
                                    <p:set>
                                      <p:cBhvr>
                                        <p:cTn id="91" dur="1" fill="hold">
                                          <p:stCondLst>
                                            <p:cond delay="0"/>
                                          </p:stCondLst>
                                        </p:cTn>
                                        <p:tgtEl>
                                          <p:spTgt spid="15"/>
                                        </p:tgtEl>
                                        <p:attrNameLst>
                                          <p:attrName>style.visibility</p:attrName>
                                        </p:attrNameLst>
                                      </p:cBhvr>
                                      <p:to>
                                        <p:strVal val="visible"/>
                                      </p:to>
                                    </p:set>
                                    <p:anim calcmode="lin" valueType="num">
                                      <p:cBhvr>
                                        <p:cTn id="92" dur="500" fill="hold"/>
                                        <p:tgtEl>
                                          <p:spTgt spid="15"/>
                                        </p:tgtEl>
                                        <p:attrNameLst>
                                          <p:attrName>ppt_w</p:attrName>
                                        </p:attrNameLst>
                                      </p:cBhvr>
                                      <p:tavLst>
                                        <p:tav tm="0">
                                          <p:val>
                                            <p:fltVal val="0"/>
                                          </p:val>
                                        </p:tav>
                                        <p:tav tm="100000">
                                          <p:val>
                                            <p:strVal val="#ppt_w"/>
                                          </p:val>
                                        </p:tav>
                                      </p:tavLst>
                                    </p:anim>
                                    <p:anim calcmode="lin" valueType="num">
                                      <p:cBhvr>
                                        <p:cTn id="93" dur="500" fill="hold"/>
                                        <p:tgtEl>
                                          <p:spTgt spid="15"/>
                                        </p:tgtEl>
                                        <p:attrNameLst>
                                          <p:attrName>ppt_h</p:attrName>
                                        </p:attrNameLst>
                                      </p:cBhvr>
                                      <p:tavLst>
                                        <p:tav tm="0">
                                          <p:val>
                                            <p:fltVal val="0"/>
                                          </p:val>
                                        </p:tav>
                                        <p:tav tm="100000">
                                          <p:val>
                                            <p:strVal val="#ppt_h"/>
                                          </p:val>
                                        </p:tav>
                                      </p:tavLst>
                                    </p:anim>
                                  </p:childTnLst>
                                </p:cTn>
                              </p:par>
                              <p:par>
                                <p:cTn id="94" presetID="23" presetClass="exit" presetSubtype="32" fill="hold" grpId="1" nodeType="withEffect">
                                  <p:stCondLst>
                                    <p:cond delay="0"/>
                                  </p:stCondLst>
                                  <p:childTnLst>
                                    <p:anim calcmode="lin" valueType="num">
                                      <p:cBhvr>
                                        <p:cTn id="95" dur="500"/>
                                        <p:tgtEl>
                                          <p:spTgt spid="14"/>
                                        </p:tgtEl>
                                        <p:attrNameLst>
                                          <p:attrName>ppt_w</p:attrName>
                                        </p:attrNameLst>
                                      </p:cBhvr>
                                      <p:tavLst>
                                        <p:tav tm="0">
                                          <p:val>
                                            <p:strVal val="ppt_w"/>
                                          </p:val>
                                        </p:tav>
                                        <p:tav tm="100000">
                                          <p:val>
                                            <p:fltVal val="0"/>
                                          </p:val>
                                        </p:tav>
                                      </p:tavLst>
                                    </p:anim>
                                    <p:anim calcmode="lin" valueType="num">
                                      <p:cBhvr>
                                        <p:cTn id="96" dur="500"/>
                                        <p:tgtEl>
                                          <p:spTgt spid="14"/>
                                        </p:tgtEl>
                                        <p:attrNameLst>
                                          <p:attrName>ppt_h</p:attrName>
                                        </p:attrNameLst>
                                      </p:cBhvr>
                                      <p:tavLst>
                                        <p:tav tm="0">
                                          <p:val>
                                            <p:strVal val="ppt_h"/>
                                          </p:val>
                                        </p:tav>
                                        <p:tav tm="100000">
                                          <p:val>
                                            <p:fltVal val="0"/>
                                          </p:val>
                                        </p:tav>
                                      </p:tavLst>
                                    </p:anim>
                                    <p:set>
                                      <p:cBhvr>
                                        <p:cTn id="97" dur="1" fill="hold">
                                          <p:stCondLst>
                                            <p:cond delay="499"/>
                                          </p:stCondLst>
                                        </p:cTn>
                                        <p:tgtEl>
                                          <p:spTgt spid="14"/>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3" presetClass="entr" presetSubtype="16" fill="hold" grpId="0" nodeType="clickEffect">
                                  <p:stCondLst>
                                    <p:cond delay="250"/>
                                  </p:stCondLst>
                                  <p:childTnLst>
                                    <p:set>
                                      <p:cBhvr>
                                        <p:cTn id="101" dur="1" fill="hold">
                                          <p:stCondLst>
                                            <p:cond delay="0"/>
                                          </p:stCondLst>
                                        </p:cTn>
                                        <p:tgtEl>
                                          <p:spTgt spid="13"/>
                                        </p:tgtEl>
                                        <p:attrNameLst>
                                          <p:attrName>style.visibility</p:attrName>
                                        </p:attrNameLst>
                                      </p:cBhvr>
                                      <p:to>
                                        <p:strVal val="visible"/>
                                      </p:to>
                                    </p:set>
                                    <p:anim calcmode="lin" valueType="num">
                                      <p:cBhvr>
                                        <p:cTn id="102" dur="500" fill="hold"/>
                                        <p:tgtEl>
                                          <p:spTgt spid="13"/>
                                        </p:tgtEl>
                                        <p:attrNameLst>
                                          <p:attrName>ppt_w</p:attrName>
                                        </p:attrNameLst>
                                      </p:cBhvr>
                                      <p:tavLst>
                                        <p:tav tm="0">
                                          <p:val>
                                            <p:fltVal val="0"/>
                                          </p:val>
                                        </p:tav>
                                        <p:tav tm="100000">
                                          <p:val>
                                            <p:strVal val="#ppt_w"/>
                                          </p:val>
                                        </p:tav>
                                      </p:tavLst>
                                    </p:anim>
                                    <p:anim calcmode="lin" valueType="num">
                                      <p:cBhvr>
                                        <p:cTn id="103" dur="500" fill="hold"/>
                                        <p:tgtEl>
                                          <p:spTgt spid="13"/>
                                        </p:tgtEl>
                                        <p:attrNameLst>
                                          <p:attrName>ppt_h</p:attrName>
                                        </p:attrNameLst>
                                      </p:cBhvr>
                                      <p:tavLst>
                                        <p:tav tm="0">
                                          <p:val>
                                            <p:fltVal val="0"/>
                                          </p:val>
                                        </p:tav>
                                        <p:tav tm="100000">
                                          <p:val>
                                            <p:strVal val="#ppt_h"/>
                                          </p:val>
                                        </p:tav>
                                      </p:tavLst>
                                    </p:anim>
                                  </p:childTnLst>
                                </p:cTn>
                              </p:par>
                              <p:par>
                                <p:cTn id="104" presetID="23" presetClass="exit" presetSubtype="32" fill="hold" grpId="1" nodeType="withEffect">
                                  <p:stCondLst>
                                    <p:cond delay="0"/>
                                  </p:stCondLst>
                                  <p:childTnLst>
                                    <p:anim calcmode="lin" valueType="num">
                                      <p:cBhvr>
                                        <p:cTn id="105" dur="500"/>
                                        <p:tgtEl>
                                          <p:spTgt spid="15"/>
                                        </p:tgtEl>
                                        <p:attrNameLst>
                                          <p:attrName>ppt_w</p:attrName>
                                        </p:attrNameLst>
                                      </p:cBhvr>
                                      <p:tavLst>
                                        <p:tav tm="0">
                                          <p:val>
                                            <p:strVal val="ppt_w"/>
                                          </p:val>
                                        </p:tav>
                                        <p:tav tm="100000">
                                          <p:val>
                                            <p:fltVal val="0"/>
                                          </p:val>
                                        </p:tav>
                                      </p:tavLst>
                                    </p:anim>
                                    <p:anim calcmode="lin" valueType="num">
                                      <p:cBhvr>
                                        <p:cTn id="106" dur="500"/>
                                        <p:tgtEl>
                                          <p:spTgt spid="15"/>
                                        </p:tgtEl>
                                        <p:attrNameLst>
                                          <p:attrName>ppt_h</p:attrName>
                                        </p:attrNameLst>
                                      </p:cBhvr>
                                      <p:tavLst>
                                        <p:tav tm="0">
                                          <p:val>
                                            <p:strVal val="ppt_h"/>
                                          </p:val>
                                        </p:tav>
                                        <p:tav tm="100000">
                                          <p:val>
                                            <p:fltVal val="0"/>
                                          </p:val>
                                        </p:tav>
                                      </p:tavLst>
                                    </p:anim>
                                    <p:set>
                                      <p:cBhvr>
                                        <p:cTn id="107" dur="1" fill="hold">
                                          <p:stCondLst>
                                            <p:cond delay="499"/>
                                          </p:stCondLst>
                                        </p:cTn>
                                        <p:tgtEl>
                                          <p:spTgt spid="15"/>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3" presetClass="entr" presetSubtype="16" fill="hold" grpId="0" nodeType="clickEffect">
                                  <p:stCondLst>
                                    <p:cond delay="250"/>
                                  </p:stCondLst>
                                  <p:childTnLst>
                                    <p:set>
                                      <p:cBhvr>
                                        <p:cTn id="111" dur="1" fill="hold">
                                          <p:stCondLst>
                                            <p:cond delay="0"/>
                                          </p:stCondLst>
                                        </p:cTn>
                                        <p:tgtEl>
                                          <p:spTgt spid="9"/>
                                        </p:tgtEl>
                                        <p:attrNameLst>
                                          <p:attrName>style.visibility</p:attrName>
                                        </p:attrNameLst>
                                      </p:cBhvr>
                                      <p:to>
                                        <p:strVal val="visible"/>
                                      </p:to>
                                    </p:set>
                                    <p:anim calcmode="lin" valueType="num">
                                      <p:cBhvr>
                                        <p:cTn id="112" dur="500" fill="hold"/>
                                        <p:tgtEl>
                                          <p:spTgt spid="9"/>
                                        </p:tgtEl>
                                        <p:attrNameLst>
                                          <p:attrName>ppt_w</p:attrName>
                                        </p:attrNameLst>
                                      </p:cBhvr>
                                      <p:tavLst>
                                        <p:tav tm="0">
                                          <p:val>
                                            <p:fltVal val="0"/>
                                          </p:val>
                                        </p:tav>
                                        <p:tav tm="100000">
                                          <p:val>
                                            <p:strVal val="#ppt_w"/>
                                          </p:val>
                                        </p:tav>
                                      </p:tavLst>
                                    </p:anim>
                                    <p:anim calcmode="lin" valueType="num">
                                      <p:cBhvr>
                                        <p:cTn id="113" dur="500" fill="hold"/>
                                        <p:tgtEl>
                                          <p:spTgt spid="9"/>
                                        </p:tgtEl>
                                        <p:attrNameLst>
                                          <p:attrName>ppt_h</p:attrName>
                                        </p:attrNameLst>
                                      </p:cBhvr>
                                      <p:tavLst>
                                        <p:tav tm="0">
                                          <p:val>
                                            <p:fltVal val="0"/>
                                          </p:val>
                                        </p:tav>
                                        <p:tav tm="100000">
                                          <p:val>
                                            <p:strVal val="#ppt_h"/>
                                          </p:val>
                                        </p:tav>
                                      </p:tavLst>
                                    </p:anim>
                                  </p:childTnLst>
                                </p:cTn>
                              </p:par>
                              <p:par>
                                <p:cTn id="114" presetID="23" presetClass="exit" presetSubtype="32" fill="hold" grpId="1" nodeType="withEffect">
                                  <p:stCondLst>
                                    <p:cond delay="0"/>
                                  </p:stCondLst>
                                  <p:childTnLst>
                                    <p:anim calcmode="lin" valueType="num">
                                      <p:cBhvr>
                                        <p:cTn id="115" dur="500"/>
                                        <p:tgtEl>
                                          <p:spTgt spid="13"/>
                                        </p:tgtEl>
                                        <p:attrNameLst>
                                          <p:attrName>ppt_w</p:attrName>
                                        </p:attrNameLst>
                                      </p:cBhvr>
                                      <p:tavLst>
                                        <p:tav tm="0">
                                          <p:val>
                                            <p:strVal val="ppt_w"/>
                                          </p:val>
                                        </p:tav>
                                        <p:tav tm="100000">
                                          <p:val>
                                            <p:fltVal val="0"/>
                                          </p:val>
                                        </p:tav>
                                      </p:tavLst>
                                    </p:anim>
                                    <p:anim calcmode="lin" valueType="num">
                                      <p:cBhvr>
                                        <p:cTn id="116" dur="500"/>
                                        <p:tgtEl>
                                          <p:spTgt spid="13"/>
                                        </p:tgtEl>
                                        <p:attrNameLst>
                                          <p:attrName>ppt_h</p:attrName>
                                        </p:attrNameLst>
                                      </p:cBhvr>
                                      <p:tavLst>
                                        <p:tav tm="0">
                                          <p:val>
                                            <p:strVal val="ppt_h"/>
                                          </p:val>
                                        </p:tav>
                                        <p:tav tm="100000">
                                          <p:val>
                                            <p:fltVal val="0"/>
                                          </p:val>
                                        </p:tav>
                                      </p:tavLst>
                                    </p:anim>
                                    <p:set>
                                      <p:cBhvr>
                                        <p:cTn id="117" dur="1" fill="hold">
                                          <p:stCondLst>
                                            <p:cond delay="499"/>
                                          </p:stCondLst>
                                        </p:cTn>
                                        <p:tgtEl>
                                          <p:spTgt spid="13"/>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5" nodeType="clickEffect">
                                  <p:stCondLst>
                                    <p:cond delay="250"/>
                                  </p:stCondLst>
                                  <p:childTnLst>
                                    <p:set>
                                      <p:cBhvr>
                                        <p:cTn id="121" dur="1" fill="hold">
                                          <p:stCondLst>
                                            <p:cond delay="0"/>
                                          </p:stCondLst>
                                        </p:cTn>
                                        <p:tgtEl>
                                          <p:spTgt spid="4"/>
                                        </p:tgtEl>
                                        <p:attrNameLst>
                                          <p:attrName>style.visibility</p:attrName>
                                        </p:attrNameLst>
                                      </p:cBhvr>
                                      <p:to>
                                        <p:strVal val="visible"/>
                                      </p:to>
                                    </p:set>
                                    <p:animEffect transition="in" filter="fade">
                                      <p:cBhvr>
                                        <p:cTn id="122" dur="250"/>
                                        <p:tgtEl>
                                          <p:spTgt spid="4"/>
                                        </p:tgtEl>
                                      </p:cBhvr>
                                    </p:animEffect>
                                  </p:childTnLst>
                                </p:cTn>
                              </p:par>
                              <p:par>
                                <p:cTn id="123" presetID="10" presetClass="entr" presetSubtype="0" fill="hold" grpId="5" nodeType="withEffect">
                                  <p:stCondLst>
                                    <p:cond delay="250"/>
                                  </p:stCondLst>
                                  <p:childTnLst>
                                    <p:set>
                                      <p:cBhvr>
                                        <p:cTn id="124" dur="1" fill="hold">
                                          <p:stCondLst>
                                            <p:cond delay="0"/>
                                          </p:stCondLst>
                                        </p:cTn>
                                        <p:tgtEl>
                                          <p:spTgt spid="2"/>
                                        </p:tgtEl>
                                        <p:attrNameLst>
                                          <p:attrName>style.visibility</p:attrName>
                                        </p:attrNameLst>
                                      </p:cBhvr>
                                      <p:to>
                                        <p:strVal val="visible"/>
                                      </p:to>
                                    </p:set>
                                    <p:animEffect transition="in" filter="fade">
                                      <p:cBhvr>
                                        <p:cTn id="125" dur="250"/>
                                        <p:tgtEl>
                                          <p:spTgt spid="2"/>
                                        </p:tgtEl>
                                      </p:cBhvr>
                                    </p:animEffect>
                                  </p:childTnLst>
                                </p:cTn>
                              </p:par>
                              <p:par>
                                <p:cTn id="126" presetID="10" presetClass="entr" presetSubtype="0" fill="hold" grpId="0" nodeType="withEffect">
                                  <p:stCondLst>
                                    <p:cond delay="250"/>
                                  </p:stCondLst>
                                  <p:childTnLst>
                                    <p:set>
                                      <p:cBhvr>
                                        <p:cTn id="127" dur="1" fill="hold">
                                          <p:stCondLst>
                                            <p:cond delay="0"/>
                                          </p:stCondLst>
                                        </p:cTn>
                                        <p:tgtEl>
                                          <p:spTgt spid="19"/>
                                        </p:tgtEl>
                                        <p:attrNameLst>
                                          <p:attrName>style.visibility</p:attrName>
                                        </p:attrNameLst>
                                      </p:cBhvr>
                                      <p:to>
                                        <p:strVal val="visible"/>
                                      </p:to>
                                    </p:set>
                                    <p:animEffect transition="in" filter="fade">
                                      <p:cBhvr>
                                        <p:cTn id="128" dur="250"/>
                                        <p:tgtEl>
                                          <p:spTgt spid="19"/>
                                        </p:tgtEl>
                                      </p:cBhvr>
                                    </p:animEffect>
                                  </p:childTnLst>
                                </p:cTn>
                              </p:par>
                              <p:par>
                                <p:cTn id="129" presetID="10" presetClass="entr" presetSubtype="0" fill="hold" grpId="0" nodeType="withEffect">
                                  <p:stCondLst>
                                    <p:cond delay="250"/>
                                  </p:stCondLst>
                                  <p:childTnLst>
                                    <p:set>
                                      <p:cBhvr>
                                        <p:cTn id="130" dur="1" fill="hold">
                                          <p:stCondLst>
                                            <p:cond delay="0"/>
                                          </p:stCondLst>
                                        </p:cTn>
                                        <p:tgtEl>
                                          <p:spTgt spid="20"/>
                                        </p:tgtEl>
                                        <p:attrNameLst>
                                          <p:attrName>style.visibility</p:attrName>
                                        </p:attrNameLst>
                                      </p:cBhvr>
                                      <p:to>
                                        <p:strVal val="visible"/>
                                      </p:to>
                                    </p:set>
                                    <p:animEffect transition="in" filter="fade">
                                      <p:cBhvr>
                                        <p:cTn id="131" dur="250"/>
                                        <p:tgtEl>
                                          <p:spTgt spid="20"/>
                                        </p:tgtEl>
                                      </p:cBhvr>
                                    </p:animEffect>
                                  </p:childTnLst>
                                </p:cTn>
                              </p:par>
                              <p:par>
                                <p:cTn id="132" presetID="10" presetClass="entr" presetSubtype="0" fill="hold" grpId="0" nodeType="withEffect">
                                  <p:stCondLst>
                                    <p:cond delay="250"/>
                                  </p:stCondLst>
                                  <p:childTnLst>
                                    <p:set>
                                      <p:cBhvr>
                                        <p:cTn id="133" dur="1" fill="hold">
                                          <p:stCondLst>
                                            <p:cond delay="0"/>
                                          </p:stCondLst>
                                        </p:cTn>
                                        <p:tgtEl>
                                          <p:spTgt spid="21"/>
                                        </p:tgtEl>
                                        <p:attrNameLst>
                                          <p:attrName>style.visibility</p:attrName>
                                        </p:attrNameLst>
                                      </p:cBhvr>
                                      <p:to>
                                        <p:strVal val="visible"/>
                                      </p:to>
                                    </p:set>
                                    <p:animEffect transition="in" filter="fade">
                                      <p:cBhvr>
                                        <p:cTn id="134" dur="250"/>
                                        <p:tgtEl>
                                          <p:spTgt spid="21"/>
                                        </p:tgtEl>
                                      </p:cBhvr>
                                    </p:animEffect>
                                  </p:childTnLst>
                                </p:cTn>
                              </p:par>
                              <p:par>
                                <p:cTn id="135" presetID="10" presetClass="entr" presetSubtype="0" fill="hold" grpId="0" nodeType="withEffect">
                                  <p:stCondLst>
                                    <p:cond delay="250"/>
                                  </p:stCondLst>
                                  <p:childTnLst>
                                    <p:set>
                                      <p:cBhvr>
                                        <p:cTn id="136" dur="1" fill="hold">
                                          <p:stCondLst>
                                            <p:cond delay="0"/>
                                          </p:stCondLst>
                                        </p:cTn>
                                        <p:tgtEl>
                                          <p:spTgt spid="22"/>
                                        </p:tgtEl>
                                        <p:attrNameLst>
                                          <p:attrName>style.visibility</p:attrName>
                                        </p:attrNameLst>
                                      </p:cBhvr>
                                      <p:to>
                                        <p:strVal val="visible"/>
                                      </p:to>
                                    </p:set>
                                    <p:animEffect transition="in" filter="fade">
                                      <p:cBhvr>
                                        <p:cTn id="137" dur="250"/>
                                        <p:tgtEl>
                                          <p:spTgt spid="22"/>
                                        </p:tgtEl>
                                      </p:cBhvr>
                                    </p:animEffect>
                                  </p:childTnLst>
                                </p:cTn>
                              </p:par>
                              <p:par>
                                <p:cTn id="138" presetID="10" presetClass="entr" presetSubtype="0" fill="hold" grpId="0" nodeType="withEffect">
                                  <p:stCondLst>
                                    <p:cond delay="250"/>
                                  </p:stCondLst>
                                  <p:childTnLst>
                                    <p:set>
                                      <p:cBhvr>
                                        <p:cTn id="139" dur="1" fill="hold">
                                          <p:stCondLst>
                                            <p:cond delay="0"/>
                                          </p:stCondLst>
                                        </p:cTn>
                                        <p:tgtEl>
                                          <p:spTgt spid="23"/>
                                        </p:tgtEl>
                                        <p:attrNameLst>
                                          <p:attrName>style.visibility</p:attrName>
                                        </p:attrNameLst>
                                      </p:cBhvr>
                                      <p:to>
                                        <p:strVal val="visible"/>
                                      </p:to>
                                    </p:set>
                                    <p:animEffect transition="in" filter="fade">
                                      <p:cBhvr>
                                        <p:cTn id="140" dur="250"/>
                                        <p:tgtEl>
                                          <p:spTgt spid="23"/>
                                        </p:tgtEl>
                                      </p:cBhvr>
                                    </p:animEffect>
                                  </p:childTnLst>
                                </p:cTn>
                              </p:par>
                              <p:par>
                                <p:cTn id="141" presetID="10" presetClass="entr" presetSubtype="0" fill="hold" grpId="0" nodeType="withEffect">
                                  <p:stCondLst>
                                    <p:cond delay="250"/>
                                  </p:stCondLst>
                                  <p:childTnLst>
                                    <p:set>
                                      <p:cBhvr>
                                        <p:cTn id="142" dur="1" fill="hold">
                                          <p:stCondLst>
                                            <p:cond delay="0"/>
                                          </p:stCondLst>
                                        </p:cTn>
                                        <p:tgtEl>
                                          <p:spTgt spid="24"/>
                                        </p:tgtEl>
                                        <p:attrNameLst>
                                          <p:attrName>style.visibility</p:attrName>
                                        </p:attrNameLst>
                                      </p:cBhvr>
                                      <p:to>
                                        <p:strVal val="visible"/>
                                      </p:to>
                                    </p:set>
                                    <p:animEffect transition="in" filter="fade">
                                      <p:cBhvr>
                                        <p:cTn id="143" dur="250"/>
                                        <p:tgtEl>
                                          <p:spTgt spid="24"/>
                                        </p:tgtEl>
                                      </p:cBhvr>
                                    </p:animEffect>
                                  </p:childTnLst>
                                </p:cTn>
                              </p:par>
                              <p:par>
                                <p:cTn id="144" presetID="10" presetClass="entr" presetSubtype="0" fill="hold" grpId="0" nodeType="withEffect">
                                  <p:stCondLst>
                                    <p:cond delay="250"/>
                                  </p:stCondLst>
                                  <p:childTnLst>
                                    <p:set>
                                      <p:cBhvr>
                                        <p:cTn id="145" dur="1" fill="hold">
                                          <p:stCondLst>
                                            <p:cond delay="0"/>
                                          </p:stCondLst>
                                        </p:cTn>
                                        <p:tgtEl>
                                          <p:spTgt spid="25"/>
                                        </p:tgtEl>
                                        <p:attrNameLst>
                                          <p:attrName>style.visibility</p:attrName>
                                        </p:attrNameLst>
                                      </p:cBhvr>
                                      <p:to>
                                        <p:strVal val="visible"/>
                                      </p:to>
                                    </p:set>
                                    <p:animEffect transition="in" filter="fade">
                                      <p:cBhvr>
                                        <p:cTn id="146" dur="250"/>
                                        <p:tgtEl>
                                          <p:spTgt spid="25"/>
                                        </p:tgtEl>
                                      </p:cBhvr>
                                    </p:animEffect>
                                  </p:childTnLst>
                                </p:cTn>
                              </p:par>
                              <p:par>
                                <p:cTn id="147" presetID="10" presetClass="entr" presetSubtype="0" fill="hold" grpId="0" nodeType="withEffect">
                                  <p:stCondLst>
                                    <p:cond delay="250"/>
                                  </p:stCondLst>
                                  <p:childTnLst>
                                    <p:set>
                                      <p:cBhvr>
                                        <p:cTn id="148" dur="1" fill="hold">
                                          <p:stCondLst>
                                            <p:cond delay="0"/>
                                          </p:stCondLst>
                                        </p:cTn>
                                        <p:tgtEl>
                                          <p:spTgt spid="26"/>
                                        </p:tgtEl>
                                        <p:attrNameLst>
                                          <p:attrName>style.visibility</p:attrName>
                                        </p:attrNameLst>
                                      </p:cBhvr>
                                      <p:to>
                                        <p:strVal val="visible"/>
                                      </p:to>
                                    </p:set>
                                    <p:animEffect transition="in" filter="fade">
                                      <p:cBhvr>
                                        <p:cTn id="149" dur="250"/>
                                        <p:tgtEl>
                                          <p:spTgt spid="26"/>
                                        </p:tgtEl>
                                      </p:cBhvr>
                                    </p:animEffect>
                                  </p:childTnLst>
                                </p:cTn>
                              </p:par>
                              <p:par>
                                <p:cTn id="150" presetID="10" presetClass="entr" presetSubtype="0" fill="hold" grpId="0" nodeType="withEffect">
                                  <p:stCondLst>
                                    <p:cond delay="250"/>
                                  </p:stCondLst>
                                  <p:childTnLst>
                                    <p:set>
                                      <p:cBhvr>
                                        <p:cTn id="151" dur="1" fill="hold">
                                          <p:stCondLst>
                                            <p:cond delay="0"/>
                                          </p:stCondLst>
                                        </p:cTn>
                                        <p:tgtEl>
                                          <p:spTgt spid="27"/>
                                        </p:tgtEl>
                                        <p:attrNameLst>
                                          <p:attrName>style.visibility</p:attrName>
                                        </p:attrNameLst>
                                      </p:cBhvr>
                                      <p:to>
                                        <p:strVal val="visible"/>
                                      </p:to>
                                    </p:set>
                                    <p:animEffect transition="in" filter="fade">
                                      <p:cBhvr>
                                        <p:cTn id="152" dur="250"/>
                                        <p:tgtEl>
                                          <p:spTgt spid="27"/>
                                        </p:tgtEl>
                                      </p:cBhvr>
                                    </p:animEffect>
                                  </p:childTnLst>
                                </p:cTn>
                              </p:par>
                              <p:par>
                                <p:cTn id="153" presetID="10" presetClass="entr" presetSubtype="0" fill="hold" grpId="0" nodeType="withEffect">
                                  <p:stCondLst>
                                    <p:cond delay="250"/>
                                  </p:stCondLst>
                                  <p:childTnLst>
                                    <p:set>
                                      <p:cBhvr>
                                        <p:cTn id="154" dur="1" fill="hold">
                                          <p:stCondLst>
                                            <p:cond delay="0"/>
                                          </p:stCondLst>
                                        </p:cTn>
                                        <p:tgtEl>
                                          <p:spTgt spid="28"/>
                                        </p:tgtEl>
                                        <p:attrNameLst>
                                          <p:attrName>style.visibility</p:attrName>
                                        </p:attrNameLst>
                                      </p:cBhvr>
                                      <p:to>
                                        <p:strVal val="visible"/>
                                      </p:to>
                                    </p:set>
                                    <p:animEffect transition="in" filter="fade">
                                      <p:cBhvr>
                                        <p:cTn id="155" dur="250"/>
                                        <p:tgtEl>
                                          <p:spTgt spid="28"/>
                                        </p:tgtEl>
                                      </p:cBhvr>
                                    </p:animEffect>
                                  </p:childTnLst>
                                </p:cTn>
                              </p:par>
                              <p:par>
                                <p:cTn id="156" presetID="10" presetClass="entr" presetSubtype="0" fill="hold" grpId="0" nodeType="withEffect">
                                  <p:stCondLst>
                                    <p:cond delay="250"/>
                                  </p:stCondLst>
                                  <p:childTnLst>
                                    <p:set>
                                      <p:cBhvr>
                                        <p:cTn id="157" dur="1" fill="hold">
                                          <p:stCondLst>
                                            <p:cond delay="0"/>
                                          </p:stCondLst>
                                        </p:cTn>
                                        <p:tgtEl>
                                          <p:spTgt spid="29"/>
                                        </p:tgtEl>
                                        <p:attrNameLst>
                                          <p:attrName>style.visibility</p:attrName>
                                        </p:attrNameLst>
                                      </p:cBhvr>
                                      <p:to>
                                        <p:strVal val="visible"/>
                                      </p:to>
                                    </p:set>
                                    <p:animEffect transition="in" filter="fade">
                                      <p:cBhvr>
                                        <p:cTn id="158" dur="250"/>
                                        <p:tgtEl>
                                          <p:spTgt spid="29"/>
                                        </p:tgtEl>
                                      </p:cBhvr>
                                    </p:animEffect>
                                  </p:childTnLst>
                                </p:cTn>
                              </p:par>
                              <p:par>
                                <p:cTn id="159" presetID="42" presetClass="path" presetSubtype="0" accel="50000" decel="50000" fill="hold" grpId="4" nodeType="withEffect">
                                  <p:stCondLst>
                                    <p:cond delay="250"/>
                                  </p:stCondLst>
                                  <p:childTnLst>
                                    <p:animMotion origin="layout" path="M 0.24062 -0.2905 L -0.00174 -0.28796 " pathEditMode="relative" rAng="0" ptsTypes="AA">
                                      <p:cBhvr>
                                        <p:cTn id="160" dur="2000" fill="hold"/>
                                        <p:tgtEl>
                                          <p:spTgt spid="4"/>
                                        </p:tgtEl>
                                        <p:attrNameLst>
                                          <p:attrName>ppt_x</p:attrName>
                                          <p:attrName>ppt_y</p:attrName>
                                        </p:attrNameLst>
                                      </p:cBhvr>
                                      <p:rCtr x="-12118" y="116"/>
                                    </p:animMotion>
                                  </p:childTnLst>
                                </p:cTn>
                              </p:par>
                              <p:par>
                                <p:cTn id="161" presetID="42" presetClass="path" presetSubtype="0" accel="50000" decel="50000" fill="hold" grpId="4" nodeType="withEffect">
                                  <p:stCondLst>
                                    <p:cond delay="250"/>
                                  </p:stCondLst>
                                  <p:childTnLst>
                                    <p:animMotion origin="layout" path="M -0.24653 -0.29861 L -0.00174 -0.29722 " pathEditMode="relative" rAng="0" ptsTypes="AA">
                                      <p:cBhvr>
                                        <p:cTn id="162" dur="2000" fill="hold"/>
                                        <p:tgtEl>
                                          <p:spTgt spid="2"/>
                                        </p:tgtEl>
                                        <p:attrNameLst>
                                          <p:attrName>ppt_x</p:attrName>
                                          <p:attrName>ppt_y</p:attrName>
                                        </p:attrNameLst>
                                      </p:cBhvr>
                                      <p:rCtr x="12240" y="69"/>
                                    </p:animMotion>
                                  </p:childTnLst>
                                </p:cTn>
                              </p:par>
                              <p:par>
                                <p:cTn id="163" presetID="42" presetClass="path" presetSubtype="0" accel="50000" decel="50000" fill="hold" grpId="2" nodeType="withEffect">
                                  <p:stCondLst>
                                    <p:cond delay="250"/>
                                  </p:stCondLst>
                                  <p:childTnLst>
                                    <p:animMotion origin="layout" path="M 1.94444E-6 3.7037E-7 L -0.55712 0.0919 " pathEditMode="relative" rAng="0" ptsTypes="AA">
                                      <p:cBhvr>
                                        <p:cTn id="164" dur="2000" fill="hold"/>
                                        <p:tgtEl>
                                          <p:spTgt spid="19"/>
                                        </p:tgtEl>
                                        <p:attrNameLst>
                                          <p:attrName>ppt_x</p:attrName>
                                          <p:attrName>ppt_y</p:attrName>
                                        </p:attrNameLst>
                                      </p:cBhvr>
                                      <p:rCtr x="-27865" y="4583"/>
                                    </p:animMotion>
                                  </p:childTnLst>
                                </p:cTn>
                              </p:par>
                              <p:par>
                                <p:cTn id="165" presetID="42" presetClass="path" presetSubtype="0" accel="50000" decel="50000" fill="hold" grpId="2" nodeType="withEffect">
                                  <p:stCondLst>
                                    <p:cond delay="250"/>
                                  </p:stCondLst>
                                  <p:childTnLst>
                                    <p:animMotion origin="layout" path="M 2.77778E-6 -1.48148E-6 L 0.31232 0.00232 " pathEditMode="relative" rAng="0" ptsTypes="AA">
                                      <p:cBhvr>
                                        <p:cTn id="166" dur="2000" fill="hold"/>
                                        <p:tgtEl>
                                          <p:spTgt spid="20"/>
                                        </p:tgtEl>
                                        <p:attrNameLst>
                                          <p:attrName>ppt_x</p:attrName>
                                          <p:attrName>ppt_y</p:attrName>
                                        </p:attrNameLst>
                                      </p:cBhvr>
                                      <p:rCtr x="15608" y="116"/>
                                    </p:animMotion>
                                  </p:childTnLst>
                                </p:cTn>
                              </p:par>
                              <p:par>
                                <p:cTn id="167" presetID="42" presetClass="path" presetSubtype="0" accel="50000" decel="50000" fill="hold" grpId="2" nodeType="withEffect">
                                  <p:stCondLst>
                                    <p:cond delay="250"/>
                                  </p:stCondLst>
                                  <p:childTnLst>
                                    <p:animMotion origin="layout" path="M 4.72222E-6 0 L -0.4033 0.0919 " pathEditMode="relative" rAng="0" ptsTypes="AA">
                                      <p:cBhvr>
                                        <p:cTn id="168" dur="2000" fill="hold"/>
                                        <p:tgtEl>
                                          <p:spTgt spid="21"/>
                                        </p:tgtEl>
                                        <p:attrNameLst>
                                          <p:attrName>ppt_x</p:attrName>
                                          <p:attrName>ppt_y</p:attrName>
                                        </p:attrNameLst>
                                      </p:cBhvr>
                                      <p:rCtr x="-20174" y="4583"/>
                                    </p:animMotion>
                                  </p:childTnLst>
                                </p:cTn>
                              </p:par>
                              <p:par>
                                <p:cTn id="169" presetID="42" presetClass="path" presetSubtype="0" accel="50000" decel="50000" fill="hold" grpId="2" nodeType="withEffect">
                                  <p:stCondLst>
                                    <p:cond delay="250"/>
                                  </p:stCondLst>
                                  <p:childTnLst>
                                    <p:animMotion origin="layout" path="M -5.55112E-17 -3.7037E-7 L 0.27448 0.00347 " pathEditMode="relative" rAng="0" ptsTypes="AA">
                                      <p:cBhvr>
                                        <p:cTn id="170" dur="2000" fill="hold"/>
                                        <p:tgtEl>
                                          <p:spTgt spid="22"/>
                                        </p:tgtEl>
                                        <p:attrNameLst>
                                          <p:attrName>ppt_x</p:attrName>
                                          <p:attrName>ppt_y</p:attrName>
                                        </p:attrNameLst>
                                      </p:cBhvr>
                                      <p:rCtr x="13715" y="162"/>
                                    </p:animMotion>
                                  </p:childTnLst>
                                </p:cTn>
                              </p:par>
                              <p:par>
                                <p:cTn id="171" presetID="42" presetClass="path" presetSubtype="0" accel="50000" decel="50000" fill="hold" grpId="2" nodeType="withEffect">
                                  <p:stCondLst>
                                    <p:cond delay="250"/>
                                  </p:stCondLst>
                                  <p:childTnLst>
                                    <p:animMotion origin="layout" path="M 1.94444E-6 -1.11111E-6 L -0.22292 0.00185 " pathEditMode="relative" rAng="0" ptsTypes="AA">
                                      <p:cBhvr>
                                        <p:cTn id="172" dur="2000" fill="hold"/>
                                        <p:tgtEl>
                                          <p:spTgt spid="23"/>
                                        </p:tgtEl>
                                        <p:attrNameLst>
                                          <p:attrName>ppt_x</p:attrName>
                                          <p:attrName>ppt_y</p:attrName>
                                        </p:attrNameLst>
                                      </p:cBhvr>
                                      <p:rCtr x="-11146" y="93"/>
                                    </p:animMotion>
                                  </p:childTnLst>
                                </p:cTn>
                              </p:par>
                              <p:par>
                                <p:cTn id="173" presetID="42" presetClass="path" presetSubtype="0" accel="50000" decel="50000" fill="hold" grpId="2" nodeType="withEffect">
                                  <p:stCondLst>
                                    <p:cond delay="250"/>
                                  </p:stCondLst>
                                  <p:childTnLst>
                                    <p:animMotion origin="layout" path="M -4.72222E-6 2.96296E-6 L 0.55191 -0.08588 " pathEditMode="relative" rAng="0" ptsTypes="AA">
                                      <p:cBhvr>
                                        <p:cTn id="174" dur="2000" fill="hold"/>
                                        <p:tgtEl>
                                          <p:spTgt spid="24"/>
                                        </p:tgtEl>
                                        <p:attrNameLst>
                                          <p:attrName>ppt_x</p:attrName>
                                          <p:attrName>ppt_y</p:attrName>
                                        </p:attrNameLst>
                                      </p:cBhvr>
                                      <p:rCtr x="27587" y="-4306"/>
                                    </p:animMotion>
                                  </p:childTnLst>
                                </p:cTn>
                              </p:par>
                              <p:par>
                                <p:cTn id="175" presetID="42" presetClass="path" presetSubtype="0" accel="50000" decel="50000" fill="hold" grpId="2" nodeType="withEffect">
                                  <p:stCondLst>
                                    <p:cond delay="250"/>
                                  </p:stCondLst>
                                  <p:childTnLst>
                                    <p:animMotion origin="layout" path="M -3.88889E-6 1.11022E-16 L -0.30138 0.00231 " pathEditMode="relative" rAng="0" ptsTypes="AA">
                                      <p:cBhvr>
                                        <p:cTn id="176" dur="2000" fill="hold"/>
                                        <p:tgtEl>
                                          <p:spTgt spid="25"/>
                                        </p:tgtEl>
                                        <p:attrNameLst>
                                          <p:attrName>ppt_x</p:attrName>
                                          <p:attrName>ppt_y</p:attrName>
                                        </p:attrNameLst>
                                      </p:cBhvr>
                                      <p:rCtr x="-15069" y="116"/>
                                    </p:animMotion>
                                  </p:childTnLst>
                                </p:cTn>
                              </p:par>
                              <p:par>
                                <p:cTn id="177" presetID="42" presetClass="path" presetSubtype="0" accel="50000" decel="50000" fill="hold" grpId="2" nodeType="withEffect">
                                  <p:stCondLst>
                                    <p:cond delay="250"/>
                                  </p:stCondLst>
                                  <p:childTnLst>
                                    <p:animMotion origin="layout" path="M -1.66667E-6 1.11111E-6 L -0.05694 -0.08658 " pathEditMode="relative" rAng="0" ptsTypes="AA">
                                      <p:cBhvr>
                                        <p:cTn id="178" dur="2000" fill="hold"/>
                                        <p:tgtEl>
                                          <p:spTgt spid="26"/>
                                        </p:tgtEl>
                                        <p:attrNameLst>
                                          <p:attrName>ppt_x</p:attrName>
                                          <p:attrName>ppt_y</p:attrName>
                                        </p:attrNameLst>
                                      </p:cBhvr>
                                      <p:rCtr x="-2847" y="-4329"/>
                                    </p:animMotion>
                                  </p:childTnLst>
                                </p:cTn>
                              </p:par>
                              <p:par>
                                <p:cTn id="179" presetID="42" presetClass="path" presetSubtype="0" accel="50000" decel="50000" fill="hold" grpId="2" nodeType="withEffect">
                                  <p:stCondLst>
                                    <p:cond delay="250"/>
                                  </p:stCondLst>
                                  <p:childTnLst>
                                    <p:animMotion origin="layout" path="M -1.94444E-6 2.22222E-6 L 0.17639 0.00231 " pathEditMode="relative" rAng="0" ptsTypes="AA">
                                      <p:cBhvr>
                                        <p:cTn id="180" dur="2000" fill="hold"/>
                                        <p:tgtEl>
                                          <p:spTgt spid="27"/>
                                        </p:tgtEl>
                                        <p:attrNameLst>
                                          <p:attrName>ppt_x</p:attrName>
                                          <p:attrName>ppt_y</p:attrName>
                                        </p:attrNameLst>
                                      </p:cBhvr>
                                      <p:rCtr x="8819" y="116"/>
                                    </p:animMotion>
                                  </p:childTnLst>
                                </p:cTn>
                              </p:par>
                              <p:par>
                                <p:cTn id="181" presetID="42" presetClass="path" presetSubtype="0" accel="50000" decel="50000" fill="hold" grpId="2" nodeType="withEffect">
                                  <p:stCondLst>
                                    <p:cond delay="250"/>
                                  </p:stCondLst>
                                  <p:childTnLst>
                                    <p:animMotion origin="layout" path="M 1.66667E-6 2.22222E-6 L -0.38073 0.0912 " pathEditMode="relative" rAng="0" ptsTypes="AA">
                                      <p:cBhvr>
                                        <p:cTn id="182" dur="2000" fill="hold"/>
                                        <p:tgtEl>
                                          <p:spTgt spid="28"/>
                                        </p:tgtEl>
                                        <p:attrNameLst>
                                          <p:attrName>ppt_x</p:attrName>
                                          <p:attrName>ppt_y</p:attrName>
                                        </p:attrNameLst>
                                      </p:cBhvr>
                                      <p:rCtr x="-19045" y="4560"/>
                                    </p:animMotion>
                                  </p:childTnLst>
                                </p:cTn>
                              </p:par>
                              <p:par>
                                <p:cTn id="183" presetID="42" presetClass="path" presetSubtype="0" accel="50000" decel="50000" fill="hold" grpId="2" nodeType="withEffect">
                                  <p:stCondLst>
                                    <p:cond delay="250"/>
                                  </p:stCondLst>
                                  <p:childTnLst>
                                    <p:animMotion origin="layout" path="M 1.66667E-6 3.33333E-6 L 0.35833 0.00185 " pathEditMode="relative" rAng="0" ptsTypes="AA">
                                      <p:cBhvr>
                                        <p:cTn id="184" dur="2000" fill="hold"/>
                                        <p:tgtEl>
                                          <p:spTgt spid="29"/>
                                        </p:tgtEl>
                                        <p:attrNameLst>
                                          <p:attrName>ppt_x</p:attrName>
                                          <p:attrName>ppt_y</p:attrName>
                                        </p:attrNameLst>
                                      </p:cBhvr>
                                      <p:rCtr x="17917" y="93"/>
                                    </p:animMotion>
                                  </p:childTnLst>
                                </p:cTn>
                              </p:par>
                              <p:par>
                                <p:cTn id="185" presetID="10" presetClass="exit" presetSubtype="0" fill="hold" grpId="1" nodeType="withEffect">
                                  <p:stCondLst>
                                    <p:cond delay="250"/>
                                  </p:stCondLst>
                                  <p:childTnLst>
                                    <p:animEffect transition="out" filter="fade">
                                      <p:cBhvr>
                                        <p:cTn id="186" dur="1250"/>
                                        <p:tgtEl>
                                          <p:spTgt spid="3074"/>
                                        </p:tgtEl>
                                      </p:cBhvr>
                                    </p:animEffect>
                                    <p:set>
                                      <p:cBhvr>
                                        <p:cTn id="187" dur="1" fill="hold">
                                          <p:stCondLst>
                                            <p:cond delay="1249"/>
                                          </p:stCondLst>
                                        </p:cTn>
                                        <p:tgtEl>
                                          <p:spTgt spid="3074"/>
                                        </p:tgtEl>
                                        <p:attrNameLst>
                                          <p:attrName>style.visibility</p:attrName>
                                        </p:attrNameLst>
                                      </p:cBhvr>
                                      <p:to>
                                        <p:strVal val="hidden"/>
                                      </p:to>
                                    </p:set>
                                  </p:childTnLst>
                                </p:cTn>
                              </p:par>
                              <p:par>
                                <p:cTn id="188" presetID="10" presetClass="exit" presetSubtype="0" fill="hold" grpId="1" nodeType="withEffect">
                                  <p:stCondLst>
                                    <p:cond delay="250"/>
                                  </p:stCondLst>
                                  <p:childTnLst>
                                    <p:animEffect transition="out" filter="fade">
                                      <p:cBhvr>
                                        <p:cTn id="189" dur="500"/>
                                        <p:tgtEl>
                                          <p:spTgt spid="6"/>
                                        </p:tgtEl>
                                      </p:cBhvr>
                                    </p:animEffect>
                                    <p:set>
                                      <p:cBhvr>
                                        <p:cTn id="190" dur="1" fill="hold">
                                          <p:stCondLst>
                                            <p:cond delay="499"/>
                                          </p:stCondLst>
                                        </p:cTn>
                                        <p:tgtEl>
                                          <p:spTgt spid="6"/>
                                        </p:tgtEl>
                                        <p:attrNameLst>
                                          <p:attrName>style.visibility</p:attrName>
                                        </p:attrNameLst>
                                      </p:cBhvr>
                                      <p:to>
                                        <p:strVal val="hidden"/>
                                      </p:to>
                                    </p:set>
                                  </p:childTnLst>
                                </p:cTn>
                              </p:par>
                              <p:par>
                                <p:cTn id="191" presetID="10" presetClass="exit" presetSubtype="0" fill="hold" grpId="2" nodeType="withEffect">
                                  <p:stCondLst>
                                    <p:cond delay="250"/>
                                  </p:stCondLst>
                                  <p:childTnLst>
                                    <p:animEffect transition="out" filter="fade">
                                      <p:cBhvr>
                                        <p:cTn id="192" dur="500"/>
                                        <p:tgtEl>
                                          <p:spTgt spid="5"/>
                                        </p:tgtEl>
                                      </p:cBhvr>
                                    </p:animEffect>
                                    <p:set>
                                      <p:cBhvr>
                                        <p:cTn id="193" dur="1" fill="hold">
                                          <p:stCondLst>
                                            <p:cond delay="499"/>
                                          </p:stCondLst>
                                        </p:cTn>
                                        <p:tgtEl>
                                          <p:spTgt spid="5"/>
                                        </p:tgtEl>
                                        <p:attrNameLst>
                                          <p:attrName>style.visibility</p:attrName>
                                        </p:attrNameLst>
                                      </p:cBhvr>
                                      <p:to>
                                        <p:strVal val="hidden"/>
                                      </p:to>
                                    </p:set>
                                  </p:childTnLst>
                                </p:cTn>
                              </p:par>
                              <p:par>
                                <p:cTn id="194" presetID="10" presetClass="exit" presetSubtype="0" fill="hold" grpId="2" nodeType="withEffect">
                                  <p:stCondLst>
                                    <p:cond delay="250"/>
                                  </p:stCondLst>
                                  <p:childTnLst>
                                    <p:animEffect transition="out" filter="fade">
                                      <p:cBhvr>
                                        <p:cTn id="195" dur="500"/>
                                        <p:tgtEl>
                                          <p:spTgt spid="7"/>
                                        </p:tgtEl>
                                      </p:cBhvr>
                                    </p:animEffect>
                                    <p:set>
                                      <p:cBhvr>
                                        <p:cTn id="196" dur="1" fill="hold">
                                          <p:stCondLst>
                                            <p:cond delay="499"/>
                                          </p:stCondLst>
                                        </p:cTn>
                                        <p:tgtEl>
                                          <p:spTgt spid="7"/>
                                        </p:tgtEl>
                                        <p:attrNameLst>
                                          <p:attrName>style.visibility</p:attrName>
                                        </p:attrNameLst>
                                      </p:cBhvr>
                                      <p:to>
                                        <p:strVal val="hidden"/>
                                      </p:to>
                                    </p:set>
                                  </p:childTnLst>
                                </p:cTn>
                              </p:par>
                              <p:par>
                                <p:cTn id="197" presetID="10" presetClass="exit" presetSubtype="0" fill="hold" grpId="1" nodeType="withEffect">
                                  <p:stCondLst>
                                    <p:cond delay="250"/>
                                  </p:stCondLst>
                                  <p:childTnLst>
                                    <p:animEffect transition="out" filter="fade">
                                      <p:cBhvr>
                                        <p:cTn id="198" dur="500"/>
                                        <p:tgtEl>
                                          <p:spTgt spid="8"/>
                                        </p:tgtEl>
                                      </p:cBhvr>
                                    </p:animEffect>
                                    <p:set>
                                      <p:cBhvr>
                                        <p:cTn id="199" dur="1" fill="hold">
                                          <p:stCondLst>
                                            <p:cond delay="499"/>
                                          </p:stCondLst>
                                        </p:cTn>
                                        <p:tgtEl>
                                          <p:spTgt spid="8"/>
                                        </p:tgtEl>
                                        <p:attrNameLst>
                                          <p:attrName>style.visibility</p:attrName>
                                        </p:attrNameLst>
                                      </p:cBhvr>
                                      <p:to>
                                        <p:strVal val="hidden"/>
                                      </p:to>
                                    </p:set>
                                  </p:childTnLst>
                                </p:cTn>
                              </p:par>
                              <p:par>
                                <p:cTn id="200" presetID="10" presetClass="exit" presetSubtype="0" fill="hold" grpId="2" nodeType="withEffect">
                                  <p:stCondLst>
                                    <p:cond delay="250"/>
                                  </p:stCondLst>
                                  <p:iterate type="lt">
                                    <p:tmPct val="0"/>
                                  </p:iterate>
                                  <p:childTnLst>
                                    <p:animEffect transition="out" filter="fade">
                                      <p:cBhvr>
                                        <p:cTn id="201" dur="500"/>
                                        <p:tgtEl>
                                          <p:spTgt spid="10"/>
                                        </p:tgtEl>
                                      </p:cBhvr>
                                    </p:animEffect>
                                    <p:set>
                                      <p:cBhvr>
                                        <p:cTn id="202" dur="1" fill="hold">
                                          <p:stCondLst>
                                            <p:cond delay="499"/>
                                          </p:stCondLst>
                                        </p:cTn>
                                        <p:tgtEl>
                                          <p:spTgt spid="10"/>
                                        </p:tgtEl>
                                        <p:attrNameLst>
                                          <p:attrName>style.visibility</p:attrName>
                                        </p:attrNameLst>
                                      </p:cBhvr>
                                      <p:to>
                                        <p:strVal val="hidden"/>
                                      </p:to>
                                    </p:set>
                                  </p:childTnLst>
                                </p:cTn>
                              </p:par>
                              <p:par>
                                <p:cTn id="203" presetID="23" presetClass="exit" presetSubtype="32" fill="hold" grpId="1" nodeType="withEffect">
                                  <p:stCondLst>
                                    <p:cond delay="0"/>
                                  </p:stCondLst>
                                  <p:childTnLst>
                                    <p:anim calcmode="lin" valueType="num">
                                      <p:cBhvr>
                                        <p:cTn id="204" dur="500"/>
                                        <p:tgtEl>
                                          <p:spTgt spid="9"/>
                                        </p:tgtEl>
                                        <p:attrNameLst>
                                          <p:attrName>ppt_w</p:attrName>
                                        </p:attrNameLst>
                                      </p:cBhvr>
                                      <p:tavLst>
                                        <p:tav tm="0">
                                          <p:val>
                                            <p:strVal val="ppt_w"/>
                                          </p:val>
                                        </p:tav>
                                        <p:tav tm="100000">
                                          <p:val>
                                            <p:fltVal val="0"/>
                                          </p:val>
                                        </p:tav>
                                      </p:tavLst>
                                    </p:anim>
                                    <p:anim calcmode="lin" valueType="num">
                                      <p:cBhvr>
                                        <p:cTn id="205" dur="500"/>
                                        <p:tgtEl>
                                          <p:spTgt spid="9"/>
                                        </p:tgtEl>
                                        <p:attrNameLst>
                                          <p:attrName>ppt_h</p:attrName>
                                        </p:attrNameLst>
                                      </p:cBhvr>
                                      <p:tavLst>
                                        <p:tav tm="0">
                                          <p:val>
                                            <p:strVal val="ppt_h"/>
                                          </p:val>
                                        </p:tav>
                                        <p:tav tm="100000">
                                          <p:val>
                                            <p:fltVal val="0"/>
                                          </p:val>
                                        </p:tav>
                                      </p:tavLst>
                                    </p:anim>
                                    <p:set>
                                      <p:cBhvr>
                                        <p:cTn id="206" dur="1" fill="hold">
                                          <p:stCondLst>
                                            <p:cond delay="499"/>
                                          </p:stCondLst>
                                        </p:cTn>
                                        <p:tgtEl>
                                          <p:spTgt spid="9"/>
                                        </p:tgtEl>
                                        <p:attrNameLst>
                                          <p:attrName>style.visibility</p:attrName>
                                        </p:attrNameLst>
                                      </p:cBhvr>
                                      <p:to>
                                        <p:strVal val="hidden"/>
                                      </p:to>
                                    </p:set>
                                  </p:childTnLst>
                                </p:cTn>
                              </p:par>
                            </p:childTnLst>
                          </p:cTn>
                        </p:par>
                        <p:par>
                          <p:cTn id="207" fill="hold">
                            <p:stCondLst>
                              <p:cond delay="2250"/>
                            </p:stCondLst>
                            <p:childTnLst>
                              <p:par>
                                <p:cTn id="208" presetID="10" presetClass="entr" presetSubtype="0" fill="hold" grpId="0" nodeType="afterEffect">
                                  <p:stCondLst>
                                    <p:cond delay="0"/>
                                  </p:stCondLst>
                                  <p:childTnLst>
                                    <p:set>
                                      <p:cBhvr>
                                        <p:cTn id="209" dur="1" fill="hold">
                                          <p:stCondLst>
                                            <p:cond delay="0"/>
                                          </p:stCondLst>
                                        </p:cTn>
                                        <p:tgtEl>
                                          <p:spTgt spid="18"/>
                                        </p:tgtEl>
                                        <p:attrNameLst>
                                          <p:attrName>style.visibility</p:attrName>
                                        </p:attrNameLst>
                                      </p:cBhvr>
                                      <p:to>
                                        <p:strVal val="visible"/>
                                      </p:to>
                                    </p:set>
                                    <p:animEffect transition="in" filter="fade">
                                      <p:cBhvr>
                                        <p:cTn id="210" dur="250"/>
                                        <p:tgtEl>
                                          <p:spTgt spid="18"/>
                                        </p:tgtEl>
                                      </p:cBhvr>
                                    </p:animEffect>
                                  </p:childTnLst>
                                </p:cTn>
                              </p:par>
                              <p:par>
                                <p:cTn id="211" presetID="10" presetClass="exit" presetSubtype="0" fill="hold" grpId="6" nodeType="withEffect">
                                  <p:stCondLst>
                                    <p:cond delay="0"/>
                                  </p:stCondLst>
                                  <p:childTnLst>
                                    <p:animEffect transition="out" filter="fade">
                                      <p:cBhvr>
                                        <p:cTn id="212" dur="500"/>
                                        <p:tgtEl>
                                          <p:spTgt spid="4"/>
                                        </p:tgtEl>
                                      </p:cBhvr>
                                    </p:animEffect>
                                    <p:set>
                                      <p:cBhvr>
                                        <p:cTn id="213" dur="1" fill="hold">
                                          <p:stCondLst>
                                            <p:cond delay="499"/>
                                          </p:stCondLst>
                                        </p:cTn>
                                        <p:tgtEl>
                                          <p:spTgt spid="4"/>
                                        </p:tgtEl>
                                        <p:attrNameLst>
                                          <p:attrName>style.visibility</p:attrName>
                                        </p:attrNameLst>
                                      </p:cBhvr>
                                      <p:to>
                                        <p:strVal val="hidden"/>
                                      </p:to>
                                    </p:set>
                                  </p:childTnLst>
                                </p:cTn>
                              </p:par>
                              <p:par>
                                <p:cTn id="214" presetID="10" presetClass="exit" presetSubtype="0" fill="hold" grpId="6" nodeType="withEffect">
                                  <p:stCondLst>
                                    <p:cond delay="0"/>
                                  </p:stCondLst>
                                  <p:childTnLst>
                                    <p:animEffect transition="out" filter="fade">
                                      <p:cBhvr>
                                        <p:cTn id="215" dur="500"/>
                                        <p:tgtEl>
                                          <p:spTgt spid="2"/>
                                        </p:tgtEl>
                                      </p:cBhvr>
                                    </p:animEffect>
                                    <p:set>
                                      <p:cBhvr>
                                        <p:cTn id="216" dur="1" fill="hold">
                                          <p:stCondLst>
                                            <p:cond delay="499"/>
                                          </p:stCondLst>
                                        </p:cTn>
                                        <p:tgtEl>
                                          <p:spTgt spid="2"/>
                                        </p:tgtEl>
                                        <p:attrNameLst>
                                          <p:attrName>style.visibility</p:attrName>
                                        </p:attrNameLst>
                                      </p:cBhvr>
                                      <p:to>
                                        <p:strVal val="hidden"/>
                                      </p:to>
                                    </p:set>
                                  </p:childTnLst>
                                </p:cTn>
                              </p:par>
                              <p:par>
                                <p:cTn id="217" presetID="10" presetClass="exit" presetSubtype="0" fill="hold" grpId="1" nodeType="withEffect">
                                  <p:stCondLst>
                                    <p:cond delay="0"/>
                                  </p:stCondLst>
                                  <p:childTnLst>
                                    <p:animEffect transition="out" filter="fade">
                                      <p:cBhvr>
                                        <p:cTn id="218" dur="500"/>
                                        <p:tgtEl>
                                          <p:spTgt spid="29"/>
                                        </p:tgtEl>
                                      </p:cBhvr>
                                    </p:animEffect>
                                    <p:set>
                                      <p:cBhvr>
                                        <p:cTn id="219" dur="1" fill="hold">
                                          <p:stCondLst>
                                            <p:cond delay="499"/>
                                          </p:stCondLst>
                                        </p:cTn>
                                        <p:tgtEl>
                                          <p:spTgt spid="29"/>
                                        </p:tgtEl>
                                        <p:attrNameLst>
                                          <p:attrName>style.visibility</p:attrName>
                                        </p:attrNameLst>
                                      </p:cBhvr>
                                      <p:to>
                                        <p:strVal val="hidden"/>
                                      </p:to>
                                    </p:set>
                                  </p:childTnLst>
                                </p:cTn>
                              </p:par>
                              <p:par>
                                <p:cTn id="220" presetID="10" presetClass="exit" presetSubtype="0" fill="hold" grpId="1" nodeType="withEffect">
                                  <p:stCondLst>
                                    <p:cond delay="0"/>
                                  </p:stCondLst>
                                  <p:childTnLst>
                                    <p:animEffect transition="out" filter="fade">
                                      <p:cBhvr>
                                        <p:cTn id="221" dur="500"/>
                                        <p:tgtEl>
                                          <p:spTgt spid="28"/>
                                        </p:tgtEl>
                                      </p:cBhvr>
                                    </p:animEffect>
                                    <p:set>
                                      <p:cBhvr>
                                        <p:cTn id="222" dur="1" fill="hold">
                                          <p:stCondLst>
                                            <p:cond delay="499"/>
                                          </p:stCondLst>
                                        </p:cTn>
                                        <p:tgtEl>
                                          <p:spTgt spid="28"/>
                                        </p:tgtEl>
                                        <p:attrNameLst>
                                          <p:attrName>style.visibility</p:attrName>
                                        </p:attrNameLst>
                                      </p:cBhvr>
                                      <p:to>
                                        <p:strVal val="hidden"/>
                                      </p:to>
                                    </p:set>
                                  </p:childTnLst>
                                </p:cTn>
                              </p:par>
                              <p:par>
                                <p:cTn id="223" presetID="10" presetClass="exit" presetSubtype="0" fill="hold" grpId="1" nodeType="withEffect">
                                  <p:stCondLst>
                                    <p:cond delay="0"/>
                                  </p:stCondLst>
                                  <p:childTnLst>
                                    <p:animEffect transition="out" filter="fade">
                                      <p:cBhvr>
                                        <p:cTn id="224" dur="500"/>
                                        <p:tgtEl>
                                          <p:spTgt spid="27"/>
                                        </p:tgtEl>
                                      </p:cBhvr>
                                    </p:animEffect>
                                    <p:set>
                                      <p:cBhvr>
                                        <p:cTn id="225" dur="1" fill="hold">
                                          <p:stCondLst>
                                            <p:cond delay="499"/>
                                          </p:stCondLst>
                                        </p:cTn>
                                        <p:tgtEl>
                                          <p:spTgt spid="27"/>
                                        </p:tgtEl>
                                        <p:attrNameLst>
                                          <p:attrName>style.visibility</p:attrName>
                                        </p:attrNameLst>
                                      </p:cBhvr>
                                      <p:to>
                                        <p:strVal val="hidden"/>
                                      </p:to>
                                    </p:set>
                                  </p:childTnLst>
                                </p:cTn>
                              </p:par>
                              <p:par>
                                <p:cTn id="226" presetID="10" presetClass="exit" presetSubtype="0" fill="hold" grpId="1" nodeType="withEffect">
                                  <p:stCondLst>
                                    <p:cond delay="0"/>
                                  </p:stCondLst>
                                  <p:childTnLst>
                                    <p:animEffect transition="out" filter="fade">
                                      <p:cBhvr>
                                        <p:cTn id="227" dur="500"/>
                                        <p:tgtEl>
                                          <p:spTgt spid="26"/>
                                        </p:tgtEl>
                                      </p:cBhvr>
                                    </p:animEffect>
                                    <p:set>
                                      <p:cBhvr>
                                        <p:cTn id="228" dur="1" fill="hold">
                                          <p:stCondLst>
                                            <p:cond delay="499"/>
                                          </p:stCondLst>
                                        </p:cTn>
                                        <p:tgtEl>
                                          <p:spTgt spid="26"/>
                                        </p:tgtEl>
                                        <p:attrNameLst>
                                          <p:attrName>style.visibility</p:attrName>
                                        </p:attrNameLst>
                                      </p:cBhvr>
                                      <p:to>
                                        <p:strVal val="hidden"/>
                                      </p:to>
                                    </p:set>
                                  </p:childTnLst>
                                </p:cTn>
                              </p:par>
                              <p:par>
                                <p:cTn id="229" presetID="10" presetClass="exit" presetSubtype="0" fill="hold" grpId="1" nodeType="withEffect">
                                  <p:stCondLst>
                                    <p:cond delay="0"/>
                                  </p:stCondLst>
                                  <p:childTnLst>
                                    <p:animEffect transition="out" filter="fade">
                                      <p:cBhvr>
                                        <p:cTn id="230" dur="500"/>
                                        <p:tgtEl>
                                          <p:spTgt spid="25"/>
                                        </p:tgtEl>
                                      </p:cBhvr>
                                    </p:animEffect>
                                    <p:set>
                                      <p:cBhvr>
                                        <p:cTn id="231" dur="1" fill="hold">
                                          <p:stCondLst>
                                            <p:cond delay="499"/>
                                          </p:stCondLst>
                                        </p:cTn>
                                        <p:tgtEl>
                                          <p:spTgt spid="25"/>
                                        </p:tgtEl>
                                        <p:attrNameLst>
                                          <p:attrName>style.visibility</p:attrName>
                                        </p:attrNameLst>
                                      </p:cBhvr>
                                      <p:to>
                                        <p:strVal val="hidden"/>
                                      </p:to>
                                    </p:set>
                                  </p:childTnLst>
                                </p:cTn>
                              </p:par>
                              <p:par>
                                <p:cTn id="232" presetID="10" presetClass="exit" presetSubtype="0" fill="hold" grpId="1" nodeType="withEffect">
                                  <p:stCondLst>
                                    <p:cond delay="0"/>
                                  </p:stCondLst>
                                  <p:childTnLst>
                                    <p:animEffect transition="out" filter="fade">
                                      <p:cBhvr>
                                        <p:cTn id="233" dur="500"/>
                                        <p:tgtEl>
                                          <p:spTgt spid="24"/>
                                        </p:tgtEl>
                                      </p:cBhvr>
                                    </p:animEffect>
                                    <p:set>
                                      <p:cBhvr>
                                        <p:cTn id="234" dur="1" fill="hold">
                                          <p:stCondLst>
                                            <p:cond delay="499"/>
                                          </p:stCondLst>
                                        </p:cTn>
                                        <p:tgtEl>
                                          <p:spTgt spid="24"/>
                                        </p:tgtEl>
                                        <p:attrNameLst>
                                          <p:attrName>style.visibility</p:attrName>
                                        </p:attrNameLst>
                                      </p:cBhvr>
                                      <p:to>
                                        <p:strVal val="hidden"/>
                                      </p:to>
                                    </p:set>
                                  </p:childTnLst>
                                </p:cTn>
                              </p:par>
                              <p:par>
                                <p:cTn id="235" presetID="10" presetClass="exit" presetSubtype="0" fill="hold" grpId="1" nodeType="withEffect">
                                  <p:stCondLst>
                                    <p:cond delay="0"/>
                                  </p:stCondLst>
                                  <p:childTnLst>
                                    <p:animEffect transition="out" filter="fade">
                                      <p:cBhvr>
                                        <p:cTn id="236" dur="500"/>
                                        <p:tgtEl>
                                          <p:spTgt spid="23"/>
                                        </p:tgtEl>
                                      </p:cBhvr>
                                    </p:animEffect>
                                    <p:set>
                                      <p:cBhvr>
                                        <p:cTn id="237" dur="1" fill="hold">
                                          <p:stCondLst>
                                            <p:cond delay="499"/>
                                          </p:stCondLst>
                                        </p:cTn>
                                        <p:tgtEl>
                                          <p:spTgt spid="23"/>
                                        </p:tgtEl>
                                        <p:attrNameLst>
                                          <p:attrName>style.visibility</p:attrName>
                                        </p:attrNameLst>
                                      </p:cBhvr>
                                      <p:to>
                                        <p:strVal val="hidden"/>
                                      </p:to>
                                    </p:set>
                                  </p:childTnLst>
                                </p:cTn>
                              </p:par>
                              <p:par>
                                <p:cTn id="238" presetID="10" presetClass="exit" presetSubtype="0" fill="hold" grpId="1" nodeType="withEffect">
                                  <p:stCondLst>
                                    <p:cond delay="0"/>
                                  </p:stCondLst>
                                  <p:childTnLst>
                                    <p:animEffect transition="out" filter="fade">
                                      <p:cBhvr>
                                        <p:cTn id="239" dur="500"/>
                                        <p:tgtEl>
                                          <p:spTgt spid="22"/>
                                        </p:tgtEl>
                                      </p:cBhvr>
                                    </p:animEffect>
                                    <p:set>
                                      <p:cBhvr>
                                        <p:cTn id="240" dur="1" fill="hold">
                                          <p:stCondLst>
                                            <p:cond delay="499"/>
                                          </p:stCondLst>
                                        </p:cTn>
                                        <p:tgtEl>
                                          <p:spTgt spid="22"/>
                                        </p:tgtEl>
                                        <p:attrNameLst>
                                          <p:attrName>style.visibility</p:attrName>
                                        </p:attrNameLst>
                                      </p:cBhvr>
                                      <p:to>
                                        <p:strVal val="hidden"/>
                                      </p:to>
                                    </p:set>
                                  </p:childTnLst>
                                </p:cTn>
                              </p:par>
                              <p:par>
                                <p:cTn id="241" presetID="10" presetClass="exit" presetSubtype="0" fill="hold" grpId="1" nodeType="withEffect">
                                  <p:stCondLst>
                                    <p:cond delay="0"/>
                                  </p:stCondLst>
                                  <p:childTnLst>
                                    <p:animEffect transition="out" filter="fade">
                                      <p:cBhvr>
                                        <p:cTn id="242" dur="500"/>
                                        <p:tgtEl>
                                          <p:spTgt spid="19"/>
                                        </p:tgtEl>
                                      </p:cBhvr>
                                    </p:animEffect>
                                    <p:set>
                                      <p:cBhvr>
                                        <p:cTn id="243" dur="1" fill="hold">
                                          <p:stCondLst>
                                            <p:cond delay="499"/>
                                          </p:stCondLst>
                                        </p:cTn>
                                        <p:tgtEl>
                                          <p:spTgt spid="19"/>
                                        </p:tgtEl>
                                        <p:attrNameLst>
                                          <p:attrName>style.visibility</p:attrName>
                                        </p:attrNameLst>
                                      </p:cBhvr>
                                      <p:to>
                                        <p:strVal val="hidden"/>
                                      </p:to>
                                    </p:set>
                                  </p:childTnLst>
                                </p:cTn>
                              </p:par>
                              <p:par>
                                <p:cTn id="244" presetID="10" presetClass="exit" presetSubtype="0" fill="hold" grpId="1" nodeType="withEffect">
                                  <p:stCondLst>
                                    <p:cond delay="0"/>
                                  </p:stCondLst>
                                  <p:childTnLst>
                                    <p:animEffect transition="out" filter="fade">
                                      <p:cBhvr>
                                        <p:cTn id="245" dur="500"/>
                                        <p:tgtEl>
                                          <p:spTgt spid="20"/>
                                        </p:tgtEl>
                                      </p:cBhvr>
                                    </p:animEffect>
                                    <p:set>
                                      <p:cBhvr>
                                        <p:cTn id="246" dur="1" fill="hold">
                                          <p:stCondLst>
                                            <p:cond delay="499"/>
                                          </p:stCondLst>
                                        </p:cTn>
                                        <p:tgtEl>
                                          <p:spTgt spid="20"/>
                                        </p:tgtEl>
                                        <p:attrNameLst>
                                          <p:attrName>style.visibility</p:attrName>
                                        </p:attrNameLst>
                                      </p:cBhvr>
                                      <p:to>
                                        <p:strVal val="hidden"/>
                                      </p:to>
                                    </p:set>
                                  </p:childTnLst>
                                </p:cTn>
                              </p:par>
                              <p:par>
                                <p:cTn id="247" presetID="10" presetClass="exit" presetSubtype="0" fill="hold" grpId="1" nodeType="withEffect">
                                  <p:stCondLst>
                                    <p:cond delay="0"/>
                                  </p:stCondLst>
                                  <p:childTnLst>
                                    <p:animEffect transition="out" filter="fade">
                                      <p:cBhvr>
                                        <p:cTn id="248" dur="500"/>
                                        <p:tgtEl>
                                          <p:spTgt spid="21"/>
                                        </p:tgtEl>
                                      </p:cBhvr>
                                    </p:animEffect>
                                    <p:set>
                                      <p:cBhvr>
                                        <p:cTn id="249" dur="1" fill="hold">
                                          <p:stCondLst>
                                            <p:cond delay="499"/>
                                          </p:stCondLst>
                                        </p:cTn>
                                        <p:tgtEl>
                                          <p:spTgt spid="21"/>
                                        </p:tgtEl>
                                        <p:attrNameLst>
                                          <p:attrName>style.visibility</p:attrName>
                                        </p:attrNameLst>
                                      </p:cBhvr>
                                      <p:to>
                                        <p:strVal val="hidden"/>
                                      </p:to>
                                    </p:set>
                                  </p:childTnLst>
                                </p:cTn>
                              </p:par>
                            </p:childTnLst>
                          </p:cTn>
                        </p:par>
                      </p:childTnLst>
                    </p:cTn>
                  </p:par>
                  <p:par>
                    <p:cTn id="250" fill="hold">
                      <p:stCondLst>
                        <p:cond delay="indefinite"/>
                      </p:stCondLst>
                      <p:childTnLst>
                        <p:par>
                          <p:cTn id="251" fill="hold">
                            <p:stCondLst>
                              <p:cond delay="0"/>
                            </p:stCondLst>
                            <p:childTnLst>
                              <p:par>
                                <p:cTn id="252" presetID="19" presetClass="entr" presetSubtype="10" fill="hold" grpId="0" nodeType="clickEffect">
                                  <p:stCondLst>
                                    <p:cond delay="0"/>
                                  </p:stCondLst>
                                  <p:childTnLst>
                                    <p:set>
                                      <p:cBhvr>
                                        <p:cTn id="253" dur="1" fill="hold">
                                          <p:stCondLst>
                                            <p:cond delay="0"/>
                                          </p:stCondLst>
                                        </p:cTn>
                                        <p:tgtEl>
                                          <p:spTgt spid="17"/>
                                        </p:tgtEl>
                                        <p:attrNameLst>
                                          <p:attrName>style.visibility</p:attrName>
                                        </p:attrNameLst>
                                      </p:cBhvr>
                                      <p:to>
                                        <p:strVal val="visible"/>
                                      </p:to>
                                    </p:set>
                                    <p:anim calcmode="lin" valueType="num">
                                      <p:cBhvr>
                                        <p:cTn id="254" dur="1500" fill="hold"/>
                                        <p:tgtEl>
                                          <p:spTgt spid="17"/>
                                        </p:tgtEl>
                                        <p:attrNameLst>
                                          <p:attrName>ppt_w</p:attrName>
                                        </p:attrNameLst>
                                      </p:cBhvr>
                                      <p:tavLst>
                                        <p:tav tm="0" fmla="#ppt_w*sin(2.5*pi*$)">
                                          <p:val>
                                            <p:fltVal val="0"/>
                                          </p:val>
                                        </p:tav>
                                        <p:tav tm="100000">
                                          <p:val>
                                            <p:fltVal val="1"/>
                                          </p:val>
                                        </p:tav>
                                      </p:tavLst>
                                    </p:anim>
                                    <p:anim calcmode="lin" valueType="num">
                                      <p:cBhvr>
                                        <p:cTn id="255" dur="1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256" fill="hold">
                      <p:stCondLst>
                        <p:cond delay="indefinite"/>
                      </p:stCondLst>
                      <p:childTnLst>
                        <p:par>
                          <p:cTn id="257" fill="hold">
                            <p:stCondLst>
                              <p:cond delay="0"/>
                            </p:stCondLst>
                            <p:childTnLst>
                              <p:par>
                                <p:cTn id="258" presetID="22" presetClass="entr" presetSubtype="2" fill="hold" grpId="0" nodeType="clickEffect">
                                  <p:stCondLst>
                                    <p:cond delay="0"/>
                                  </p:stCondLst>
                                  <p:iterate type="lt">
                                    <p:tmPct val="0"/>
                                  </p:iterate>
                                  <p:childTnLst>
                                    <p:set>
                                      <p:cBhvr>
                                        <p:cTn id="259" dur="1" fill="hold">
                                          <p:stCondLst>
                                            <p:cond delay="0"/>
                                          </p:stCondLst>
                                        </p:cTn>
                                        <p:tgtEl>
                                          <p:spTgt spid="30"/>
                                        </p:tgtEl>
                                        <p:attrNameLst>
                                          <p:attrName>style.visibility</p:attrName>
                                        </p:attrNameLst>
                                      </p:cBhvr>
                                      <p:to>
                                        <p:strVal val="visible"/>
                                      </p:to>
                                    </p:set>
                                    <p:animEffect transition="in" filter="wipe(right)">
                                      <p:cBhvr>
                                        <p:cTn id="260" dur="500"/>
                                        <p:tgtEl>
                                          <p:spTgt spid="30"/>
                                        </p:tgtEl>
                                      </p:cBhvr>
                                    </p:animEffect>
                                  </p:childTnLst>
                                </p:cTn>
                              </p:par>
                              <p:par>
                                <p:cTn id="261" presetID="34" presetClass="emph" presetSubtype="0" fill="hold" grpId="2" nodeType="withEffect">
                                  <p:stCondLst>
                                    <p:cond delay="0"/>
                                  </p:stCondLst>
                                  <p:iterate type="lt">
                                    <p:tmPct val="10000"/>
                                  </p:iterate>
                                  <p:childTnLst>
                                    <p:animMotion origin="layout" path="M -1.66667E-6 1.85185E-6 L 0.19531 -0.08033 " pathEditMode="relative" rAng="0" ptsTypes="AA">
                                      <p:cBhvr>
                                        <p:cTn id="262" dur="250" accel="50000" decel="50000" autoRev="1" fill="hold">
                                          <p:stCondLst>
                                            <p:cond delay="0"/>
                                          </p:stCondLst>
                                        </p:cTn>
                                        <p:tgtEl>
                                          <p:spTgt spid="30"/>
                                        </p:tgtEl>
                                        <p:attrNameLst>
                                          <p:attrName>ppt_x</p:attrName>
                                          <p:attrName>ppt_y</p:attrName>
                                        </p:attrNameLst>
                                      </p:cBhvr>
                                      <p:rCtr x="9757" y="-4028"/>
                                    </p:animMotion>
                                    <p:animRot by="1500000">
                                      <p:cBhvr>
                                        <p:cTn id="263" dur="125" fill="hold">
                                          <p:stCondLst>
                                            <p:cond delay="0"/>
                                          </p:stCondLst>
                                        </p:cTn>
                                        <p:tgtEl>
                                          <p:spTgt spid="30"/>
                                        </p:tgtEl>
                                        <p:attrNameLst>
                                          <p:attrName>r</p:attrName>
                                        </p:attrNameLst>
                                      </p:cBhvr>
                                    </p:animRot>
                                    <p:animRot by="-1500000">
                                      <p:cBhvr>
                                        <p:cTn id="264" dur="125" fill="hold">
                                          <p:stCondLst>
                                            <p:cond delay="125"/>
                                          </p:stCondLst>
                                        </p:cTn>
                                        <p:tgtEl>
                                          <p:spTgt spid="30"/>
                                        </p:tgtEl>
                                        <p:attrNameLst>
                                          <p:attrName>r</p:attrName>
                                        </p:attrNameLst>
                                      </p:cBhvr>
                                    </p:animRot>
                                    <p:animRot by="-1500000">
                                      <p:cBhvr>
                                        <p:cTn id="265" dur="125" fill="hold">
                                          <p:stCondLst>
                                            <p:cond delay="250"/>
                                          </p:stCondLst>
                                        </p:cTn>
                                        <p:tgtEl>
                                          <p:spTgt spid="30"/>
                                        </p:tgtEl>
                                        <p:attrNameLst>
                                          <p:attrName>r</p:attrName>
                                        </p:attrNameLst>
                                      </p:cBhvr>
                                    </p:animRot>
                                    <p:animRot by="1500000">
                                      <p:cBhvr>
                                        <p:cTn id="266" dur="125" fill="hold">
                                          <p:stCondLst>
                                            <p:cond delay="375"/>
                                          </p:stCondLst>
                                        </p:cTn>
                                        <p:tgtEl>
                                          <p:spTgt spid="30"/>
                                        </p:tgtEl>
                                        <p:attrNameLst>
                                          <p:attrName>r</p:attrName>
                                        </p:attrNameLst>
                                      </p:cBhvr>
                                    </p:animRot>
                                  </p:childTnLst>
                                </p:cTn>
                              </p:par>
                            </p:childTnLst>
                          </p:cTn>
                        </p:par>
                      </p:childTnLst>
                    </p:cTn>
                  </p:par>
                  <p:par>
                    <p:cTn id="267" fill="hold">
                      <p:stCondLst>
                        <p:cond delay="indefinite"/>
                      </p:stCondLst>
                      <p:childTnLst>
                        <p:par>
                          <p:cTn id="268" fill="hold">
                            <p:stCondLst>
                              <p:cond delay="0"/>
                            </p:stCondLst>
                            <p:childTnLst>
                              <p:par>
                                <p:cTn id="269" presetID="39" presetClass="entr" presetSubtype="0" accel="100000" fill="hold" grpId="0" nodeType="clickEffect">
                                  <p:stCondLst>
                                    <p:cond delay="0"/>
                                  </p:stCondLst>
                                  <p:childTnLst>
                                    <p:set>
                                      <p:cBhvr>
                                        <p:cTn id="270" dur="1" fill="hold">
                                          <p:stCondLst>
                                            <p:cond delay="0"/>
                                          </p:stCondLst>
                                        </p:cTn>
                                        <p:tgtEl>
                                          <p:spTgt spid="31"/>
                                        </p:tgtEl>
                                        <p:attrNameLst>
                                          <p:attrName>style.visibility</p:attrName>
                                        </p:attrNameLst>
                                      </p:cBhvr>
                                      <p:to>
                                        <p:strVal val="visible"/>
                                      </p:to>
                                    </p:set>
                                    <p:anim calcmode="lin" valueType="num">
                                      <p:cBhvr>
                                        <p:cTn id="271" dur="1000" fill="hold"/>
                                        <p:tgtEl>
                                          <p:spTgt spid="31"/>
                                        </p:tgtEl>
                                        <p:attrNameLst>
                                          <p:attrName>ppt_h</p:attrName>
                                        </p:attrNameLst>
                                      </p:cBhvr>
                                      <p:tavLst>
                                        <p:tav tm="0">
                                          <p:val>
                                            <p:strVal val="#ppt_h/20"/>
                                          </p:val>
                                        </p:tav>
                                        <p:tav tm="50000">
                                          <p:val>
                                            <p:strVal val="#ppt_h/20"/>
                                          </p:val>
                                        </p:tav>
                                        <p:tav tm="100000">
                                          <p:val>
                                            <p:strVal val="#ppt_h"/>
                                          </p:val>
                                        </p:tav>
                                      </p:tavLst>
                                    </p:anim>
                                    <p:anim calcmode="lin" valueType="num">
                                      <p:cBhvr>
                                        <p:cTn id="272" dur="1000" fill="hold"/>
                                        <p:tgtEl>
                                          <p:spTgt spid="31"/>
                                        </p:tgtEl>
                                        <p:attrNameLst>
                                          <p:attrName>ppt_w</p:attrName>
                                        </p:attrNameLst>
                                      </p:cBhvr>
                                      <p:tavLst>
                                        <p:tav tm="0">
                                          <p:val>
                                            <p:strVal val="#ppt_w+.3"/>
                                          </p:val>
                                        </p:tav>
                                        <p:tav tm="50000">
                                          <p:val>
                                            <p:strVal val="#ppt_w+.3"/>
                                          </p:val>
                                        </p:tav>
                                        <p:tav tm="100000">
                                          <p:val>
                                            <p:strVal val="#ppt_w"/>
                                          </p:val>
                                        </p:tav>
                                      </p:tavLst>
                                    </p:anim>
                                    <p:anim calcmode="lin" valueType="num">
                                      <p:cBhvr>
                                        <p:cTn id="273" dur="1000" fill="hold"/>
                                        <p:tgtEl>
                                          <p:spTgt spid="31"/>
                                        </p:tgtEl>
                                        <p:attrNameLst>
                                          <p:attrName>ppt_x</p:attrName>
                                        </p:attrNameLst>
                                      </p:cBhvr>
                                      <p:tavLst>
                                        <p:tav tm="0">
                                          <p:val>
                                            <p:strVal val="#ppt_x-.3"/>
                                          </p:val>
                                        </p:tav>
                                        <p:tav tm="50000">
                                          <p:val>
                                            <p:strVal val="#ppt_x"/>
                                          </p:val>
                                        </p:tav>
                                        <p:tav tm="100000">
                                          <p:val>
                                            <p:strVal val="#ppt_x"/>
                                          </p:val>
                                        </p:tav>
                                      </p:tavLst>
                                    </p:anim>
                                    <p:anim calcmode="lin" valueType="num">
                                      <p:cBhvr>
                                        <p:cTn id="274" dur="1000" fill="hold"/>
                                        <p:tgtEl>
                                          <p:spTgt spid="31"/>
                                        </p:tgtEl>
                                        <p:attrNameLst>
                                          <p:attrName>ppt_y</p:attrName>
                                        </p:attrNameLst>
                                      </p:cBhvr>
                                      <p:tavLst>
                                        <p:tav tm="0">
                                          <p:val>
                                            <p:strVal val="#ppt_y"/>
                                          </p:val>
                                        </p:tav>
                                        <p:tav tm="100000">
                                          <p:val>
                                            <p:strVal val="#ppt_y"/>
                                          </p:val>
                                        </p:tav>
                                      </p:tavLst>
                                    </p:anim>
                                  </p:childTnLst>
                                </p:cTn>
                              </p:par>
                            </p:childTnLst>
                          </p:cTn>
                        </p:par>
                        <p:par>
                          <p:cTn id="275" fill="hold">
                            <p:stCondLst>
                              <p:cond delay="1000"/>
                            </p:stCondLst>
                            <p:childTnLst>
                              <p:par>
                                <p:cTn id="276" presetID="0" presetClass="entr" presetSubtype="0" fill="hold" grpId="0" nodeType="afterEffect">
                                  <p:stCondLst>
                                    <p:cond delay="0"/>
                                  </p:stCondLst>
                                  <p:iterate type="lt">
                                    <p:tmPct val="10000"/>
                                  </p:iterate>
                                  <p:childTnLst>
                                    <p:set>
                                      <p:cBhvr>
                                        <p:cTn id="277" dur="1" fill="hold">
                                          <p:stCondLst>
                                            <p:cond delay="0"/>
                                          </p:stCondLst>
                                        </p:cTn>
                                        <p:tgtEl>
                                          <p:spTgt spid="3073"/>
                                        </p:tgtEl>
                                        <p:attrNameLst>
                                          <p:attrName>style.visibility</p:attrName>
                                        </p:attrNameLst>
                                      </p:cBhvr>
                                      <p:to>
                                        <p:strVal val="visible"/>
                                      </p:to>
                                    </p:set>
                                    <p:animEffect transition="in" filter="dissolve">
                                      <p:cBhvr>
                                        <p:cTn id="278" dur="500">
                                          <p:stCondLst>
                                            <p:cond delay="0"/>
                                          </p:stCondLst>
                                        </p:cTn>
                                        <p:tgtEl>
                                          <p:spTgt spid="3073"/>
                                        </p:tgtEl>
                                      </p:cBhvr>
                                    </p:animEffect>
                                    <p:anim to="" calcmode="lin" valueType="num">
                                      <p:cBhvr>
                                        <p:cTn id="279" dur="500" fill="hold">
                                          <p:stCondLst>
                                            <p:cond delay="0"/>
                                          </p:stCondLst>
                                        </p:cTn>
                                        <p:tgtEl>
                                          <p:spTgt spid="3073"/>
                                        </p:tgtEl>
                                        <p:attrNameLst>
                                          <p:attrName>ppt_w</p:attrName>
                                        </p:attrNameLst>
                                      </p:cBhvr>
                                      <p:tavLst>
                                        <p:tav tm="0">
                                          <p:val>
                                            <p:strVal val="#ppt_w*4"/>
                                          </p:val>
                                        </p:tav>
                                        <p:tav tm="100000">
                                          <p:val>
                                            <p:strVal val="#ppt_w"/>
                                          </p:val>
                                        </p:tav>
                                      </p:tavLst>
                                    </p:anim>
                                    <p:anim to="" calcmode="lin" valueType="num">
                                      <p:cBhvr>
                                        <p:cTn id="280" dur="500" fill="hold">
                                          <p:stCondLst>
                                            <p:cond delay="0"/>
                                          </p:stCondLst>
                                        </p:cTn>
                                        <p:tgtEl>
                                          <p:spTgt spid="3073"/>
                                        </p:tgtEl>
                                        <p:attrNameLst>
                                          <p:attrName>ppt_h</p:attrName>
                                        </p:attrNameLst>
                                      </p:cBhvr>
                                      <p:tavLst>
                                        <p:tav tm="0">
                                          <p:val>
                                            <p:strVal val="#ppt_h*4"/>
                                          </p:val>
                                        </p:tav>
                                        <p:tav tm="100000">
                                          <p:val>
                                            <p:strVal val="#ppt_h"/>
                                          </p:val>
                                        </p:tav>
                                      </p:tavLst>
                                    </p:anim>
                                  </p:childTnLst>
                                </p:cTn>
                              </p:par>
                            </p:childTnLst>
                          </p:cTn>
                        </p:par>
                        <p:par>
                          <p:cTn id="281" fill="hold">
                            <p:stCondLst>
                              <p:cond delay="1600"/>
                            </p:stCondLst>
                            <p:childTnLst>
                              <p:par>
                                <p:cTn id="282" presetID="26" presetClass="emph" presetSubtype="0" fill="hold" grpId="1" nodeType="afterEffect">
                                  <p:stCondLst>
                                    <p:cond delay="0"/>
                                  </p:stCondLst>
                                  <p:iterate type="lt">
                                    <p:tmPct val="0"/>
                                  </p:iterate>
                                  <p:childTnLst>
                                    <p:animEffect transition="out" filter="fade">
                                      <p:cBhvr>
                                        <p:cTn id="283" dur="500" tmFilter="0, 0; .2, .5; .8, .5; 1, 0"/>
                                        <p:tgtEl>
                                          <p:spTgt spid="3073"/>
                                        </p:tgtEl>
                                      </p:cBhvr>
                                    </p:animEffect>
                                    <p:animScale>
                                      <p:cBhvr>
                                        <p:cTn id="284" dur="250" autoRev="1" fill="hold"/>
                                        <p:tgtEl>
                                          <p:spTgt spid="3073"/>
                                        </p:tgtEl>
                                      </p:cBhvr>
                                      <p:by x="105000" y="105000"/>
                                    </p:animScale>
                                  </p:childTnLst>
                                </p:cTn>
                              </p:par>
                            </p:childTnLst>
                          </p:cTn>
                        </p:par>
                      </p:childTnLst>
                    </p:cTn>
                  </p:par>
                  <p:par>
                    <p:cTn id="285" fill="hold">
                      <p:stCondLst>
                        <p:cond delay="indefinite"/>
                      </p:stCondLst>
                      <p:childTnLst>
                        <p:par>
                          <p:cTn id="286" fill="hold">
                            <p:stCondLst>
                              <p:cond delay="0"/>
                            </p:stCondLst>
                            <p:childTnLst>
                              <p:par>
                                <p:cTn id="287" presetID="22" presetClass="entr" presetSubtype="2" fill="hold" grpId="0" nodeType="clickEffect">
                                  <p:stCondLst>
                                    <p:cond delay="0"/>
                                  </p:stCondLst>
                                  <p:iterate type="lt">
                                    <p:tmPct val="0"/>
                                  </p:iterate>
                                  <p:childTnLst>
                                    <p:set>
                                      <p:cBhvr>
                                        <p:cTn id="288" dur="1" fill="hold">
                                          <p:stCondLst>
                                            <p:cond delay="0"/>
                                          </p:stCondLst>
                                        </p:cTn>
                                        <p:tgtEl>
                                          <p:spTgt spid="3072"/>
                                        </p:tgtEl>
                                        <p:attrNameLst>
                                          <p:attrName>style.visibility</p:attrName>
                                        </p:attrNameLst>
                                      </p:cBhvr>
                                      <p:to>
                                        <p:strVal val="visible"/>
                                      </p:to>
                                    </p:set>
                                    <p:animEffect transition="in" filter="wipe(right)">
                                      <p:cBhvr>
                                        <p:cTn id="289" dur="500"/>
                                        <p:tgtEl>
                                          <p:spTgt spid="3072"/>
                                        </p:tgtEl>
                                      </p:cBhvr>
                                    </p:animEffect>
                                  </p:childTnLst>
                                </p:cTn>
                              </p:par>
                              <p:par>
                                <p:cTn id="290" presetID="34" presetClass="emph" presetSubtype="0" fill="hold" grpId="2" nodeType="withEffect">
                                  <p:stCondLst>
                                    <p:cond delay="0"/>
                                  </p:stCondLst>
                                  <p:iterate type="lt">
                                    <p:tmPct val="10000"/>
                                  </p:iterate>
                                  <p:childTnLst>
                                    <p:animMotion origin="layout" path="M 3.05556E-6 -4.44444E-6 L 0.13941 -0.07453 " pathEditMode="relative" rAng="0" ptsTypes="AA">
                                      <p:cBhvr>
                                        <p:cTn id="291" dur="250" accel="50000" decel="50000" autoRev="1" fill="hold">
                                          <p:stCondLst>
                                            <p:cond delay="0"/>
                                          </p:stCondLst>
                                        </p:cTn>
                                        <p:tgtEl>
                                          <p:spTgt spid="3072"/>
                                        </p:tgtEl>
                                        <p:attrNameLst>
                                          <p:attrName>ppt_x</p:attrName>
                                          <p:attrName>ppt_y</p:attrName>
                                        </p:attrNameLst>
                                      </p:cBhvr>
                                      <p:rCtr x="6962" y="-3727"/>
                                    </p:animMotion>
                                    <p:animRot by="1500000">
                                      <p:cBhvr>
                                        <p:cTn id="292" dur="125" fill="hold">
                                          <p:stCondLst>
                                            <p:cond delay="0"/>
                                          </p:stCondLst>
                                        </p:cTn>
                                        <p:tgtEl>
                                          <p:spTgt spid="3072"/>
                                        </p:tgtEl>
                                        <p:attrNameLst>
                                          <p:attrName>r</p:attrName>
                                        </p:attrNameLst>
                                      </p:cBhvr>
                                    </p:animRot>
                                    <p:animRot by="-1500000">
                                      <p:cBhvr>
                                        <p:cTn id="293" dur="125" fill="hold">
                                          <p:stCondLst>
                                            <p:cond delay="125"/>
                                          </p:stCondLst>
                                        </p:cTn>
                                        <p:tgtEl>
                                          <p:spTgt spid="3072"/>
                                        </p:tgtEl>
                                        <p:attrNameLst>
                                          <p:attrName>r</p:attrName>
                                        </p:attrNameLst>
                                      </p:cBhvr>
                                    </p:animRot>
                                    <p:animRot by="-1500000">
                                      <p:cBhvr>
                                        <p:cTn id="294" dur="125" fill="hold">
                                          <p:stCondLst>
                                            <p:cond delay="250"/>
                                          </p:stCondLst>
                                        </p:cTn>
                                        <p:tgtEl>
                                          <p:spTgt spid="3072"/>
                                        </p:tgtEl>
                                        <p:attrNameLst>
                                          <p:attrName>r</p:attrName>
                                        </p:attrNameLst>
                                      </p:cBhvr>
                                    </p:animRot>
                                    <p:animRot by="1500000">
                                      <p:cBhvr>
                                        <p:cTn id="295" dur="125" fill="hold">
                                          <p:stCondLst>
                                            <p:cond delay="375"/>
                                          </p:stCondLst>
                                        </p:cTn>
                                        <p:tgtEl>
                                          <p:spTgt spid="3072"/>
                                        </p:tgtEl>
                                        <p:attrNameLst>
                                          <p:attrName>r</p:attrName>
                                        </p:attrNameLst>
                                      </p:cBhvr>
                                    </p:animRot>
                                  </p:childTnLst>
                                </p:cTn>
                              </p:par>
                            </p:childTnLst>
                          </p:cTn>
                        </p:par>
                      </p:childTnLst>
                    </p:cTn>
                  </p:par>
                  <p:par>
                    <p:cTn id="296" fill="hold">
                      <p:stCondLst>
                        <p:cond delay="indefinite"/>
                      </p:stCondLst>
                      <p:childTnLst>
                        <p:par>
                          <p:cTn id="297" fill="hold">
                            <p:stCondLst>
                              <p:cond delay="0"/>
                            </p:stCondLst>
                            <p:childTnLst>
                              <p:par>
                                <p:cTn id="298" presetID="39" presetClass="entr" presetSubtype="0" accel="100000" fill="hold" grpId="0" nodeType="clickEffect">
                                  <p:stCondLst>
                                    <p:cond delay="0"/>
                                  </p:stCondLst>
                                  <p:childTnLst>
                                    <p:set>
                                      <p:cBhvr>
                                        <p:cTn id="299" dur="1" fill="hold">
                                          <p:stCondLst>
                                            <p:cond delay="0"/>
                                          </p:stCondLst>
                                        </p:cTn>
                                        <p:tgtEl>
                                          <p:spTgt spid="3075"/>
                                        </p:tgtEl>
                                        <p:attrNameLst>
                                          <p:attrName>style.visibility</p:attrName>
                                        </p:attrNameLst>
                                      </p:cBhvr>
                                      <p:to>
                                        <p:strVal val="visible"/>
                                      </p:to>
                                    </p:set>
                                    <p:anim calcmode="lin" valueType="num">
                                      <p:cBhvr>
                                        <p:cTn id="300" dur="1000" fill="hold"/>
                                        <p:tgtEl>
                                          <p:spTgt spid="3075"/>
                                        </p:tgtEl>
                                        <p:attrNameLst>
                                          <p:attrName>ppt_h</p:attrName>
                                        </p:attrNameLst>
                                      </p:cBhvr>
                                      <p:tavLst>
                                        <p:tav tm="0">
                                          <p:val>
                                            <p:strVal val="#ppt_h/20"/>
                                          </p:val>
                                        </p:tav>
                                        <p:tav tm="50000">
                                          <p:val>
                                            <p:strVal val="#ppt_h/20"/>
                                          </p:val>
                                        </p:tav>
                                        <p:tav tm="100000">
                                          <p:val>
                                            <p:strVal val="#ppt_h"/>
                                          </p:val>
                                        </p:tav>
                                      </p:tavLst>
                                    </p:anim>
                                    <p:anim calcmode="lin" valueType="num">
                                      <p:cBhvr>
                                        <p:cTn id="301" dur="1000" fill="hold"/>
                                        <p:tgtEl>
                                          <p:spTgt spid="3075"/>
                                        </p:tgtEl>
                                        <p:attrNameLst>
                                          <p:attrName>ppt_w</p:attrName>
                                        </p:attrNameLst>
                                      </p:cBhvr>
                                      <p:tavLst>
                                        <p:tav tm="0">
                                          <p:val>
                                            <p:strVal val="#ppt_w+.3"/>
                                          </p:val>
                                        </p:tav>
                                        <p:tav tm="50000">
                                          <p:val>
                                            <p:strVal val="#ppt_w+.3"/>
                                          </p:val>
                                        </p:tav>
                                        <p:tav tm="100000">
                                          <p:val>
                                            <p:strVal val="#ppt_w"/>
                                          </p:val>
                                        </p:tav>
                                      </p:tavLst>
                                    </p:anim>
                                    <p:anim calcmode="lin" valueType="num">
                                      <p:cBhvr>
                                        <p:cTn id="302" dur="1000" fill="hold"/>
                                        <p:tgtEl>
                                          <p:spTgt spid="3075"/>
                                        </p:tgtEl>
                                        <p:attrNameLst>
                                          <p:attrName>ppt_x</p:attrName>
                                        </p:attrNameLst>
                                      </p:cBhvr>
                                      <p:tavLst>
                                        <p:tav tm="0">
                                          <p:val>
                                            <p:strVal val="#ppt_x-.3"/>
                                          </p:val>
                                        </p:tav>
                                        <p:tav tm="50000">
                                          <p:val>
                                            <p:strVal val="#ppt_x"/>
                                          </p:val>
                                        </p:tav>
                                        <p:tav tm="100000">
                                          <p:val>
                                            <p:strVal val="#ppt_x"/>
                                          </p:val>
                                        </p:tav>
                                      </p:tavLst>
                                    </p:anim>
                                    <p:anim calcmode="lin" valueType="num">
                                      <p:cBhvr>
                                        <p:cTn id="303" dur="1000" fill="hold"/>
                                        <p:tgtEl>
                                          <p:spTgt spid="3075"/>
                                        </p:tgtEl>
                                        <p:attrNameLst>
                                          <p:attrName>ppt_y</p:attrName>
                                        </p:attrNameLst>
                                      </p:cBhvr>
                                      <p:tavLst>
                                        <p:tav tm="0">
                                          <p:val>
                                            <p:strVal val="#ppt_y"/>
                                          </p:val>
                                        </p:tav>
                                        <p:tav tm="100000">
                                          <p:val>
                                            <p:strVal val="#ppt_y"/>
                                          </p:val>
                                        </p:tav>
                                      </p:tavLst>
                                    </p:anim>
                                  </p:childTnLst>
                                </p:cTn>
                              </p:par>
                            </p:childTnLst>
                          </p:cTn>
                        </p:par>
                      </p:childTnLst>
                    </p:cTn>
                  </p:par>
                  <p:par>
                    <p:cTn id="304" fill="hold">
                      <p:stCondLst>
                        <p:cond delay="indefinite"/>
                      </p:stCondLst>
                      <p:childTnLst>
                        <p:par>
                          <p:cTn id="305" fill="hold">
                            <p:stCondLst>
                              <p:cond delay="0"/>
                            </p:stCondLst>
                            <p:childTnLst>
                              <p:par>
                                <p:cTn id="306" presetID="23" presetClass="entr" presetSubtype="16" fill="hold" grpId="0" nodeType="clickEffect">
                                  <p:stCondLst>
                                    <p:cond delay="0"/>
                                  </p:stCondLst>
                                  <p:childTnLst>
                                    <p:set>
                                      <p:cBhvr>
                                        <p:cTn id="307" dur="1" fill="hold">
                                          <p:stCondLst>
                                            <p:cond delay="0"/>
                                          </p:stCondLst>
                                        </p:cTn>
                                        <p:tgtEl>
                                          <p:spTgt spid="3076"/>
                                        </p:tgtEl>
                                        <p:attrNameLst>
                                          <p:attrName>style.visibility</p:attrName>
                                        </p:attrNameLst>
                                      </p:cBhvr>
                                      <p:to>
                                        <p:strVal val="visible"/>
                                      </p:to>
                                    </p:set>
                                    <p:anim calcmode="lin" valueType="num">
                                      <p:cBhvr>
                                        <p:cTn id="308" dur="500" fill="hold"/>
                                        <p:tgtEl>
                                          <p:spTgt spid="3076"/>
                                        </p:tgtEl>
                                        <p:attrNameLst>
                                          <p:attrName>ppt_w</p:attrName>
                                        </p:attrNameLst>
                                      </p:cBhvr>
                                      <p:tavLst>
                                        <p:tav tm="0">
                                          <p:val>
                                            <p:fltVal val="0"/>
                                          </p:val>
                                        </p:tav>
                                        <p:tav tm="100000">
                                          <p:val>
                                            <p:strVal val="#ppt_w"/>
                                          </p:val>
                                        </p:tav>
                                      </p:tavLst>
                                    </p:anim>
                                    <p:anim calcmode="lin" valueType="num">
                                      <p:cBhvr>
                                        <p:cTn id="309" dur="500" fill="hold"/>
                                        <p:tgtEl>
                                          <p:spTgt spid="3076"/>
                                        </p:tgtEl>
                                        <p:attrNameLst>
                                          <p:attrName>ppt_h</p:attrName>
                                        </p:attrNameLst>
                                      </p:cBhvr>
                                      <p:tavLst>
                                        <p:tav tm="0">
                                          <p:val>
                                            <p:fltVal val="0"/>
                                          </p:val>
                                        </p:tav>
                                        <p:tav tm="100000">
                                          <p:val>
                                            <p:strVal val="#ppt_h"/>
                                          </p:val>
                                        </p:tav>
                                      </p:tavLst>
                                    </p:anim>
                                  </p:childTnLst>
                                </p:cTn>
                              </p:par>
                              <p:par>
                                <p:cTn id="310" presetID="0" presetClass="entr" presetSubtype="0" fill="hold" grpId="0" nodeType="withEffect">
                                  <p:stCondLst>
                                    <p:cond delay="250"/>
                                  </p:stCondLst>
                                  <p:childTnLst>
                                    <p:set>
                                      <p:cBhvr>
                                        <p:cTn id="311" dur="1" fill="hold">
                                          <p:stCondLst>
                                            <p:cond delay="0"/>
                                          </p:stCondLst>
                                        </p:cTn>
                                        <p:tgtEl>
                                          <p:spTgt spid="3079"/>
                                        </p:tgtEl>
                                        <p:attrNameLst>
                                          <p:attrName>style.visibility</p:attrName>
                                        </p:attrNameLst>
                                      </p:cBhvr>
                                      <p:to>
                                        <p:strVal val="visible"/>
                                      </p:to>
                                    </p:set>
                                    <p:animEffect transition="in" filter="dissolve">
                                      <p:cBhvr>
                                        <p:cTn id="312" dur="500">
                                          <p:stCondLst>
                                            <p:cond delay="0"/>
                                          </p:stCondLst>
                                        </p:cTn>
                                        <p:tgtEl>
                                          <p:spTgt spid="3079"/>
                                        </p:tgtEl>
                                      </p:cBhvr>
                                    </p:animEffect>
                                    <p:anim to="" calcmode="lin" valueType="num">
                                      <p:cBhvr>
                                        <p:cTn id="313" dur="500" fill="hold">
                                          <p:stCondLst>
                                            <p:cond delay="0"/>
                                          </p:stCondLst>
                                        </p:cTn>
                                        <p:tgtEl>
                                          <p:spTgt spid="3079"/>
                                        </p:tgtEl>
                                        <p:attrNameLst>
                                          <p:attrName>ppt_w</p:attrName>
                                        </p:attrNameLst>
                                      </p:cBhvr>
                                      <p:tavLst>
                                        <p:tav tm="0">
                                          <p:val>
                                            <p:strVal val="#ppt_w*4"/>
                                          </p:val>
                                        </p:tav>
                                        <p:tav tm="100000">
                                          <p:val>
                                            <p:strVal val="#ppt_w"/>
                                          </p:val>
                                        </p:tav>
                                      </p:tavLst>
                                    </p:anim>
                                    <p:anim to="" calcmode="lin" valueType="num">
                                      <p:cBhvr>
                                        <p:cTn id="314" dur="500" fill="hold">
                                          <p:stCondLst>
                                            <p:cond delay="0"/>
                                          </p:stCondLst>
                                        </p:cTn>
                                        <p:tgtEl>
                                          <p:spTgt spid="3079"/>
                                        </p:tgtEl>
                                        <p:attrNameLst>
                                          <p:attrName>ppt_h</p:attrName>
                                        </p:attrNameLst>
                                      </p:cBhvr>
                                      <p:tavLst>
                                        <p:tav tm="0">
                                          <p:val>
                                            <p:strVal val="#ppt_h*4"/>
                                          </p:val>
                                        </p:tav>
                                        <p:tav tm="100000">
                                          <p:val>
                                            <p:strVal val="#ppt_h"/>
                                          </p:val>
                                        </p:tav>
                                      </p:tavLst>
                                    </p:anim>
                                  </p:childTnLst>
                                </p:cTn>
                              </p:par>
                            </p:childTnLst>
                          </p:cTn>
                        </p:par>
                      </p:childTnLst>
                    </p:cTn>
                  </p:par>
                  <p:par>
                    <p:cTn id="315" fill="hold">
                      <p:stCondLst>
                        <p:cond delay="indefinite"/>
                      </p:stCondLst>
                      <p:childTnLst>
                        <p:par>
                          <p:cTn id="316" fill="hold">
                            <p:stCondLst>
                              <p:cond delay="0"/>
                            </p:stCondLst>
                            <p:childTnLst>
                              <p:par>
                                <p:cTn id="317" presetID="22" presetClass="entr" presetSubtype="2" fill="hold" grpId="0" nodeType="clickEffect">
                                  <p:stCondLst>
                                    <p:cond delay="0"/>
                                  </p:stCondLst>
                                  <p:iterate type="lt">
                                    <p:tmPct val="0"/>
                                  </p:iterate>
                                  <p:childTnLst>
                                    <p:set>
                                      <p:cBhvr>
                                        <p:cTn id="318" dur="1" fill="hold">
                                          <p:stCondLst>
                                            <p:cond delay="0"/>
                                          </p:stCondLst>
                                        </p:cTn>
                                        <p:tgtEl>
                                          <p:spTgt spid="3078"/>
                                        </p:tgtEl>
                                        <p:attrNameLst>
                                          <p:attrName>style.visibility</p:attrName>
                                        </p:attrNameLst>
                                      </p:cBhvr>
                                      <p:to>
                                        <p:strVal val="visible"/>
                                      </p:to>
                                    </p:set>
                                    <p:animEffect transition="in" filter="wipe(right)">
                                      <p:cBhvr>
                                        <p:cTn id="319" dur="500"/>
                                        <p:tgtEl>
                                          <p:spTgt spid="3078"/>
                                        </p:tgtEl>
                                      </p:cBhvr>
                                    </p:animEffect>
                                  </p:childTnLst>
                                </p:cTn>
                              </p:par>
                              <p:par>
                                <p:cTn id="320" presetID="34" presetClass="emph" presetSubtype="0" fill="hold" grpId="2" nodeType="withEffect">
                                  <p:stCondLst>
                                    <p:cond delay="0"/>
                                  </p:stCondLst>
                                  <p:iterate type="lt">
                                    <p:tmPct val="10000"/>
                                  </p:iterate>
                                  <p:childTnLst>
                                    <p:animMotion origin="layout" path="M -4.44444E-6 3.7037E-6 L 0.06841 -0.08241 " pathEditMode="relative" rAng="0" ptsTypes="AA">
                                      <p:cBhvr>
                                        <p:cTn id="321" dur="250" accel="50000" decel="50000" autoRev="1" fill="hold">
                                          <p:stCondLst>
                                            <p:cond delay="0"/>
                                          </p:stCondLst>
                                        </p:cTn>
                                        <p:tgtEl>
                                          <p:spTgt spid="3078"/>
                                        </p:tgtEl>
                                        <p:attrNameLst>
                                          <p:attrName>ppt_x</p:attrName>
                                          <p:attrName>ppt_y</p:attrName>
                                        </p:attrNameLst>
                                      </p:cBhvr>
                                      <p:rCtr x="3420" y="-4120"/>
                                    </p:animMotion>
                                    <p:animRot by="1500000">
                                      <p:cBhvr>
                                        <p:cTn id="322" dur="125" fill="hold">
                                          <p:stCondLst>
                                            <p:cond delay="0"/>
                                          </p:stCondLst>
                                        </p:cTn>
                                        <p:tgtEl>
                                          <p:spTgt spid="3078"/>
                                        </p:tgtEl>
                                        <p:attrNameLst>
                                          <p:attrName>r</p:attrName>
                                        </p:attrNameLst>
                                      </p:cBhvr>
                                    </p:animRot>
                                    <p:animRot by="-1500000">
                                      <p:cBhvr>
                                        <p:cTn id="323" dur="125" fill="hold">
                                          <p:stCondLst>
                                            <p:cond delay="125"/>
                                          </p:stCondLst>
                                        </p:cTn>
                                        <p:tgtEl>
                                          <p:spTgt spid="3078"/>
                                        </p:tgtEl>
                                        <p:attrNameLst>
                                          <p:attrName>r</p:attrName>
                                        </p:attrNameLst>
                                      </p:cBhvr>
                                    </p:animRot>
                                    <p:animRot by="-1500000">
                                      <p:cBhvr>
                                        <p:cTn id="324" dur="125" fill="hold">
                                          <p:stCondLst>
                                            <p:cond delay="250"/>
                                          </p:stCondLst>
                                        </p:cTn>
                                        <p:tgtEl>
                                          <p:spTgt spid="3078"/>
                                        </p:tgtEl>
                                        <p:attrNameLst>
                                          <p:attrName>r</p:attrName>
                                        </p:attrNameLst>
                                      </p:cBhvr>
                                    </p:animRot>
                                    <p:animRot by="1500000">
                                      <p:cBhvr>
                                        <p:cTn id="325" dur="125" fill="hold">
                                          <p:stCondLst>
                                            <p:cond delay="375"/>
                                          </p:stCondLst>
                                        </p:cTn>
                                        <p:tgtEl>
                                          <p:spTgt spid="3078"/>
                                        </p:tgtEl>
                                        <p:attrNameLst>
                                          <p:attrName>r</p:attrName>
                                        </p:attrNameLst>
                                      </p:cBhvr>
                                    </p:animRot>
                                  </p:childTnLst>
                                </p:cTn>
                              </p:par>
                            </p:childTnLst>
                          </p:cTn>
                        </p:par>
                      </p:childTnLst>
                    </p:cTn>
                  </p:par>
                  <p:par>
                    <p:cTn id="326" fill="hold">
                      <p:stCondLst>
                        <p:cond delay="indefinite"/>
                      </p:stCondLst>
                      <p:childTnLst>
                        <p:par>
                          <p:cTn id="327" fill="hold">
                            <p:stCondLst>
                              <p:cond delay="0"/>
                            </p:stCondLst>
                            <p:childTnLst>
                              <p:par>
                                <p:cTn id="328" presetID="23" presetClass="entr" presetSubtype="16" fill="hold" grpId="0" nodeType="clickEffect">
                                  <p:stCondLst>
                                    <p:cond delay="0"/>
                                  </p:stCondLst>
                                  <p:childTnLst>
                                    <p:set>
                                      <p:cBhvr>
                                        <p:cTn id="329" dur="1" fill="hold">
                                          <p:stCondLst>
                                            <p:cond delay="0"/>
                                          </p:stCondLst>
                                        </p:cTn>
                                        <p:tgtEl>
                                          <p:spTgt spid="3080"/>
                                        </p:tgtEl>
                                        <p:attrNameLst>
                                          <p:attrName>style.visibility</p:attrName>
                                        </p:attrNameLst>
                                      </p:cBhvr>
                                      <p:to>
                                        <p:strVal val="visible"/>
                                      </p:to>
                                    </p:set>
                                    <p:anim calcmode="lin" valueType="num">
                                      <p:cBhvr>
                                        <p:cTn id="330" dur="500" fill="hold"/>
                                        <p:tgtEl>
                                          <p:spTgt spid="3080"/>
                                        </p:tgtEl>
                                        <p:attrNameLst>
                                          <p:attrName>ppt_w</p:attrName>
                                        </p:attrNameLst>
                                      </p:cBhvr>
                                      <p:tavLst>
                                        <p:tav tm="0">
                                          <p:val>
                                            <p:fltVal val="0"/>
                                          </p:val>
                                        </p:tav>
                                        <p:tav tm="100000">
                                          <p:val>
                                            <p:strVal val="#ppt_w"/>
                                          </p:val>
                                        </p:tav>
                                      </p:tavLst>
                                    </p:anim>
                                    <p:anim calcmode="lin" valueType="num">
                                      <p:cBhvr>
                                        <p:cTn id="331" dur="500" fill="hold"/>
                                        <p:tgtEl>
                                          <p:spTgt spid="3080"/>
                                        </p:tgtEl>
                                        <p:attrNameLst>
                                          <p:attrName>ppt_h</p:attrName>
                                        </p:attrNameLst>
                                      </p:cBhvr>
                                      <p:tavLst>
                                        <p:tav tm="0">
                                          <p:val>
                                            <p:fltVal val="0"/>
                                          </p:val>
                                        </p:tav>
                                        <p:tav tm="100000">
                                          <p:val>
                                            <p:strVal val="#ppt_h"/>
                                          </p:val>
                                        </p:tav>
                                      </p:tavLst>
                                    </p:anim>
                                  </p:childTnLst>
                                </p:cTn>
                              </p:par>
                            </p:childTnLst>
                          </p:cTn>
                        </p:par>
                      </p:childTnLst>
                    </p:cTn>
                  </p:par>
                  <p:par>
                    <p:cTn id="332" fill="hold">
                      <p:stCondLst>
                        <p:cond delay="indefinite"/>
                      </p:stCondLst>
                      <p:childTnLst>
                        <p:par>
                          <p:cTn id="333" fill="hold">
                            <p:stCondLst>
                              <p:cond delay="0"/>
                            </p:stCondLst>
                            <p:childTnLst>
                              <p:par>
                                <p:cTn id="334" presetID="0" presetClass="entr" presetSubtype="0" fill="hold" grpId="0" nodeType="clickEffect">
                                  <p:stCondLst>
                                    <p:cond delay="0"/>
                                  </p:stCondLst>
                                  <p:childTnLst>
                                    <p:set>
                                      <p:cBhvr>
                                        <p:cTn id="335" dur="1" fill="hold">
                                          <p:stCondLst>
                                            <p:cond delay="0"/>
                                          </p:stCondLst>
                                        </p:cTn>
                                        <p:tgtEl>
                                          <p:spTgt spid="3081"/>
                                        </p:tgtEl>
                                        <p:attrNameLst>
                                          <p:attrName>style.visibility</p:attrName>
                                        </p:attrNameLst>
                                      </p:cBhvr>
                                      <p:to>
                                        <p:strVal val="visible"/>
                                      </p:to>
                                    </p:set>
                                    <p:animEffect transition="in" filter="dissolve">
                                      <p:cBhvr>
                                        <p:cTn id="336" dur="500">
                                          <p:stCondLst>
                                            <p:cond delay="0"/>
                                          </p:stCondLst>
                                        </p:cTn>
                                        <p:tgtEl>
                                          <p:spTgt spid="3081"/>
                                        </p:tgtEl>
                                      </p:cBhvr>
                                    </p:animEffect>
                                    <p:anim to="" calcmode="lin" valueType="num">
                                      <p:cBhvr>
                                        <p:cTn id="337" dur="500" fill="hold">
                                          <p:stCondLst>
                                            <p:cond delay="0"/>
                                          </p:stCondLst>
                                        </p:cTn>
                                        <p:tgtEl>
                                          <p:spTgt spid="3081"/>
                                        </p:tgtEl>
                                        <p:attrNameLst>
                                          <p:attrName>ppt_w</p:attrName>
                                        </p:attrNameLst>
                                      </p:cBhvr>
                                      <p:tavLst>
                                        <p:tav tm="0">
                                          <p:val>
                                            <p:strVal val="#ppt_w*4"/>
                                          </p:val>
                                        </p:tav>
                                        <p:tav tm="100000">
                                          <p:val>
                                            <p:strVal val="#ppt_w"/>
                                          </p:val>
                                        </p:tav>
                                      </p:tavLst>
                                    </p:anim>
                                    <p:anim to="" calcmode="lin" valueType="num">
                                      <p:cBhvr>
                                        <p:cTn id="338" dur="500" fill="hold">
                                          <p:stCondLst>
                                            <p:cond delay="0"/>
                                          </p:stCondLst>
                                        </p:cTn>
                                        <p:tgtEl>
                                          <p:spTgt spid="3081"/>
                                        </p:tgtEl>
                                        <p:attrNameLst>
                                          <p:attrName>ppt_h</p:attrName>
                                        </p:attrNameLst>
                                      </p:cBhvr>
                                      <p:tavLst>
                                        <p:tav tm="0">
                                          <p:val>
                                            <p:strVal val="#ppt_h*4"/>
                                          </p:val>
                                        </p:tav>
                                        <p:tav tm="100000">
                                          <p:val>
                                            <p:strVal val="#ppt_h"/>
                                          </p:val>
                                        </p:tav>
                                      </p:tavLst>
                                    </p:anim>
                                  </p:childTnLst>
                                </p:cTn>
                              </p:par>
                            </p:childTnLst>
                          </p:cTn>
                        </p:par>
                      </p:childTnLst>
                    </p:cTn>
                  </p:par>
                  <p:par>
                    <p:cTn id="339" fill="hold">
                      <p:stCondLst>
                        <p:cond delay="indefinite"/>
                      </p:stCondLst>
                      <p:childTnLst>
                        <p:par>
                          <p:cTn id="340" fill="hold">
                            <p:stCondLst>
                              <p:cond delay="0"/>
                            </p:stCondLst>
                            <p:childTnLst>
                              <p:par>
                                <p:cTn id="341" presetID="0" presetClass="entr" presetSubtype="0" fill="hold" grpId="0" nodeType="clickEffect">
                                  <p:stCondLst>
                                    <p:cond delay="0"/>
                                  </p:stCondLst>
                                  <p:childTnLst>
                                    <p:set>
                                      <p:cBhvr>
                                        <p:cTn id="342" dur="1" fill="hold">
                                          <p:stCondLst>
                                            <p:cond delay="0"/>
                                          </p:stCondLst>
                                        </p:cTn>
                                        <p:tgtEl>
                                          <p:spTgt spid="3083"/>
                                        </p:tgtEl>
                                        <p:attrNameLst>
                                          <p:attrName>style.visibility</p:attrName>
                                        </p:attrNameLst>
                                      </p:cBhvr>
                                      <p:to>
                                        <p:strVal val="visible"/>
                                      </p:to>
                                    </p:set>
                                    <p:animEffect transition="in" filter="dissolve">
                                      <p:cBhvr>
                                        <p:cTn id="343" dur="1000">
                                          <p:stCondLst>
                                            <p:cond delay="0"/>
                                          </p:stCondLst>
                                        </p:cTn>
                                        <p:tgtEl>
                                          <p:spTgt spid="3083"/>
                                        </p:tgtEl>
                                      </p:cBhvr>
                                    </p:animEffect>
                                    <p:anim to="" calcmode="lin" valueType="num">
                                      <p:cBhvr>
                                        <p:cTn id="344" dur="1000" fill="hold">
                                          <p:stCondLst>
                                            <p:cond delay="0"/>
                                          </p:stCondLst>
                                        </p:cTn>
                                        <p:tgtEl>
                                          <p:spTgt spid="3083"/>
                                        </p:tgtEl>
                                        <p:attrNameLst>
                                          <p:attrName>ppt_w</p:attrName>
                                        </p:attrNameLst>
                                      </p:cBhvr>
                                      <p:tavLst>
                                        <p:tav tm="0">
                                          <p:val>
                                            <p:strVal val="#ppt_w*4"/>
                                          </p:val>
                                        </p:tav>
                                        <p:tav tm="100000">
                                          <p:val>
                                            <p:strVal val="#ppt_w"/>
                                          </p:val>
                                        </p:tav>
                                      </p:tavLst>
                                    </p:anim>
                                    <p:anim to="" calcmode="lin" valueType="num">
                                      <p:cBhvr>
                                        <p:cTn id="345" dur="1000" fill="hold">
                                          <p:stCondLst>
                                            <p:cond delay="0"/>
                                          </p:stCondLst>
                                        </p:cTn>
                                        <p:tgtEl>
                                          <p:spTgt spid="3083"/>
                                        </p:tgtEl>
                                        <p:attrNameLst>
                                          <p:attrName>ppt_h</p:attrName>
                                        </p:attrNameLst>
                                      </p:cBhvr>
                                      <p:tavLst>
                                        <p:tav tm="0">
                                          <p:val>
                                            <p:strVal val="#ppt_h*4"/>
                                          </p:val>
                                        </p:tav>
                                        <p:tav tm="100000">
                                          <p:val>
                                            <p:strVal val="#ppt_h"/>
                                          </p:val>
                                        </p:tav>
                                      </p:tavLst>
                                    </p:anim>
                                  </p:childTnLst>
                                </p:cTn>
                              </p:par>
                              <p:par>
                                <p:cTn id="346" presetID="42" presetClass="path" presetSubtype="0" accel="50000" decel="50000" fill="hold" grpId="2" nodeType="withEffect">
                                  <p:stCondLst>
                                    <p:cond delay="0"/>
                                  </p:stCondLst>
                                  <p:childTnLst>
                                    <p:animMotion origin="layout" path="M 1.11111E-6 4.44444E-6 L -0.37205 0.37268 " pathEditMode="relative" rAng="0" ptsTypes="AA">
                                      <p:cBhvr>
                                        <p:cTn id="347" dur="1000" spd="-100000" fill="hold"/>
                                        <p:tgtEl>
                                          <p:spTgt spid="3083"/>
                                        </p:tgtEl>
                                        <p:attrNameLst>
                                          <p:attrName>ppt_x</p:attrName>
                                          <p:attrName>ppt_y</p:attrName>
                                        </p:attrNameLst>
                                      </p:cBhvr>
                                      <p:rCtr x="-18611" y="18634"/>
                                    </p:animMotion>
                                  </p:childTnLst>
                                </p:cTn>
                              </p:par>
                              <p:par>
                                <p:cTn id="348" presetID="23" presetClass="entr" presetSubtype="16" fill="hold" grpId="1" nodeType="withEffect">
                                  <p:stCondLst>
                                    <p:cond delay="500"/>
                                  </p:stCondLst>
                                  <p:childTnLst>
                                    <p:set>
                                      <p:cBhvr>
                                        <p:cTn id="349" dur="1" fill="hold">
                                          <p:stCondLst>
                                            <p:cond delay="0"/>
                                          </p:stCondLst>
                                        </p:cTn>
                                        <p:tgtEl>
                                          <p:spTgt spid="3084"/>
                                        </p:tgtEl>
                                        <p:attrNameLst>
                                          <p:attrName>style.visibility</p:attrName>
                                        </p:attrNameLst>
                                      </p:cBhvr>
                                      <p:to>
                                        <p:strVal val="visible"/>
                                      </p:to>
                                    </p:set>
                                    <p:anim calcmode="lin" valueType="num">
                                      <p:cBhvr>
                                        <p:cTn id="350" dur="1000" fill="hold"/>
                                        <p:tgtEl>
                                          <p:spTgt spid="3084"/>
                                        </p:tgtEl>
                                        <p:attrNameLst>
                                          <p:attrName>ppt_w</p:attrName>
                                        </p:attrNameLst>
                                      </p:cBhvr>
                                      <p:tavLst>
                                        <p:tav tm="0">
                                          <p:val>
                                            <p:fltVal val="0"/>
                                          </p:val>
                                        </p:tav>
                                        <p:tav tm="100000">
                                          <p:val>
                                            <p:strVal val="#ppt_w"/>
                                          </p:val>
                                        </p:tav>
                                      </p:tavLst>
                                    </p:anim>
                                    <p:anim calcmode="lin" valueType="num">
                                      <p:cBhvr>
                                        <p:cTn id="351" dur="1000" fill="hold"/>
                                        <p:tgtEl>
                                          <p:spTgt spid="3084"/>
                                        </p:tgtEl>
                                        <p:attrNameLst>
                                          <p:attrName>ppt_h</p:attrName>
                                        </p:attrNameLst>
                                      </p:cBhvr>
                                      <p:tavLst>
                                        <p:tav tm="0">
                                          <p:val>
                                            <p:fltVal val="0"/>
                                          </p:val>
                                        </p:tav>
                                        <p:tav tm="100000">
                                          <p:val>
                                            <p:strVal val="#ppt_h"/>
                                          </p:val>
                                        </p:tav>
                                      </p:tavLst>
                                    </p:anim>
                                  </p:childTnLst>
                                </p:cTn>
                              </p:par>
                              <p:par>
                                <p:cTn id="352" presetID="23" presetClass="entr" presetSubtype="16" fill="hold" grpId="1" nodeType="withEffect">
                                  <p:stCondLst>
                                    <p:cond delay="500"/>
                                  </p:stCondLst>
                                  <p:childTnLst>
                                    <p:set>
                                      <p:cBhvr>
                                        <p:cTn id="353" dur="1" fill="hold">
                                          <p:stCondLst>
                                            <p:cond delay="0"/>
                                          </p:stCondLst>
                                        </p:cTn>
                                        <p:tgtEl>
                                          <p:spTgt spid="3085"/>
                                        </p:tgtEl>
                                        <p:attrNameLst>
                                          <p:attrName>style.visibility</p:attrName>
                                        </p:attrNameLst>
                                      </p:cBhvr>
                                      <p:to>
                                        <p:strVal val="visible"/>
                                      </p:to>
                                    </p:set>
                                    <p:anim calcmode="lin" valueType="num">
                                      <p:cBhvr>
                                        <p:cTn id="354" dur="1000" fill="hold"/>
                                        <p:tgtEl>
                                          <p:spTgt spid="3085"/>
                                        </p:tgtEl>
                                        <p:attrNameLst>
                                          <p:attrName>ppt_w</p:attrName>
                                        </p:attrNameLst>
                                      </p:cBhvr>
                                      <p:tavLst>
                                        <p:tav tm="0">
                                          <p:val>
                                            <p:fltVal val="0"/>
                                          </p:val>
                                        </p:tav>
                                        <p:tav tm="100000">
                                          <p:val>
                                            <p:strVal val="#ppt_w"/>
                                          </p:val>
                                        </p:tav>
                                      </p:tavLst>
                                    </p:anim>
                                    <p:anim calcmode="lin" valueType="num">
                                      <p:cBhvr>
                                        <p:cTn id="355" dur="1000" fill="hold"/>
                                        <p:tgtEl>
                                          <p:spTgt spid="3085"/>
                                        </p:tgtEl>
                                        <p:attrNameLst>
                                          <p:attrName>ppt_h</p:attrName>
                                        </p:attrNameLst>
                                      </p:cBhvr>
                                      <p:tavLst>
                                        <p:tav tm="0">
                                          <p:val>
                                            <p:fltVal val="0"/>
                                          </p:val>
                                        </p:tav>
                                        <p:tav tm="100000">
                                          <p:val>
                                            <p:strVal val="#ppt_h"/>
                                          </p:val>
                                        </p:tav>
                                      </p:tavLst>
                                    </p:anim>
                                  </p:childTnLst>
                                </p:cTn>
                              </p:par>
                              <p:par>
                                <p:cTn id="356" presetID="8" presetClass="emph" presetSubtype="0" repeatCount="indefinite" fill="hold" grpId="0" nodeType="withEffect">
                                  <p:stCondLst>
                                    <p:cond delay="500"/>
                                  </p:stCondLst>
                                  <p:childTnLst>
                                    <p:animRot by="-21600000">
                                      <p:cBhvr>
                                        <p:cTn id="357" dur="1000" fill="hold"/>
                                        <p:tgtEl>
                                          <p:spTgt spid="3084"/>
                                        </p:tgtEl>
                                        <p:attrNameLst>
                                          <p:attrName>r</p:attrName>
                                        </p:attrNameLst>
                                      </p:cBhvr>
                                    </p:animRot>
                                  </p:childTnLst>
                                </p:cTn>
                              </p:par>
                              <p:par>
                                <p:cTn id="358" presetID="8" presetClass="emph" presetSubtype="0" repeatCount="indefinite" fill="hold" grpId="0" nodeType="withEffect">
                                  <p:stCondLst>
                                    <p:cond delay="500"/>
                                  </p:stCondLst>
                                  <p:childTnLst>
                                    <p:animRot by="21600000">
                                      <p:cBhvr>
                                        <p:cTn id="359" dur="500" fill="hold"/>
                                        <p:tgtEl>
                                          <p:spTgt spid="3085"/>
                                        </p:tgtEl>
                                        <p:attrNameLst>
                                          <p:attrName>r</p:attrName>
                                        </p:attrNameLst>
                                      </p:cBhvr>
                                    </p:animRot>
                                  </p:childTnLst>
                                </p:cTn>
                              </p:par>
                              <p:par>
                                <p:cTn id="360" presetID="1" presetClass="entr" presetSubtype="0" fill="hold" nodeType="withEffect">
                                  <p:stCondLst>
                                    <p:cond delay="0"/>
                                  </p:stCondLst>
                                  <p:childTnLst>
                                    <p:set>
                                      <p:cBhvr>
                                        <p:cTn id="361" dur="1" fill="hold">
                                          <p:stCondLst>
                                            <p:cond delay="0"/>
                                          </p:stCondLst>
                                        </p:cTn>
                                        <p:tgtEl>
                                          <p:spTgt spid="3077">
                                            <p:txEl>
                                              <p:pRg st="0" end="0"/>
                                            </p:txEl>
                                          </p:spTgt>
                                        </p:tgtEl>
                                        <p:attrNameLst>
                                          <p:attrName>style.visibility</p:attrName>
                                        </p:attrNameLst>
                                      </p:cBhvr>
                                      <p:to>
                                        <p:strVal val="visible"/>
                                      </p:to>
                                    </p:set>
                                  </p:childTnLst>
                                </p:cTn>
                              </p:par>
                              <p:par>
                                <p:cTn id="362" presetID="42" presetClass="path" presetSubtype="0" accel="31000" fill="hold" grpId="0" nodeType="withEffect">
                                  <p:stCondLst>
                                    <p:cond delay="0"/>
                                  </p:stCondLst>
                                  <p:childTnLst>
                                    <p:animMotion origin="layout" path="M 5.55112E-17 3.7037E-6 L -0.09705 -0.34167 " pathEditMode="relative" rAng="0" ptsTypes="AA">
                                      <p:cBhvr>
                                        <p:cTn id="363" dur="1000" fill="hold"/>
                                        <p:tgtEl>
                                          <p:spTgt spid="3077">
                                            <p:txEl>
                                              <p:pRg st="0" end="0"/>
                                            </p:txEl>
                                          </p:spTgt>
                                        </p:tgtEl>
                                        <p:attrNameLst>
                                          <p:attrName>ppt_x</p:attrName>
                                          <p:attrName>ppt_y</p:attrName>
                                        </p:attrNameLst>
                                      </p:cBhvr>
                                      <p:rCtr x="-4861" y="-17083"/>
                                    </p:animMotion>
                                  </p:childTnLst>
                                </p:cTn>
                              </p:par>
                              <p:par>
                                <p:cTn id="364" presetID="3" presetClass="emph" presetSubtype="2" fill="hold" grpId="1" nodeType="withEffect">
                                  <p:stCondLst>
                                    <p:cond delay="0"/>
                                  </p:stCondLst>
                                  <p:childTnLst>
                                    <p:animClr clrSpc="rgb" dir="cw">
                                      <p:cBhvr override="childStyle">
                                        <p:cTn id="365" dur="1000" fill="hold"/>
                                        <p:tgtEl>
                                          <p:spTgt spid="3077">
                                            <p:txEl>
                                              <p:pRg st="0" end="0"/>
                                            </p:txEl>
                                          </p:spTgt>
                                        </p:tgtEl>
                                        <p:attrNameLst>
                                          <p:attrName>style.color</p:attrName>
                                        </p:attrNameLst>
                                      </p:cBhvr>
                                      <p:to>
                                        <a:schemeClr val="bg1"/>
                                      </p:to>
                                    </p:animClr>
                                  </p:childTnLst>
                                </p:cTn>
                              </p:par>
                              <p:par>
                                <p:cTn id="366" presetID="10" presetClass="entr" presetSubtype="0" fill="hold" nodeType="withEffect">
                                  <p:stCondLst>
                                    <p:cond delay="750"/>
                                  </p:stCondLst>
                                  <p:childTnLst>
                                    <p:set>
                                      <p:cBhvr>
                                        <p:cTn id="367" dur="1" fill="hold">
                                          <p:stCondLst>
                                            <p:cond delay="0"/>
                                          </p:stCondLst>
                                        </p:cTn>
                                        <p:tgtEl>
                                          <p:spTgt spid="3082">
                                            <p:txEl>
                                              <p:pRg st="0" end="0"/>
                                            </p:txEl>
                                          </p:spTgt>
                                        </p:tgtEl>
                                        <p:attrNameLst>
                                          <p:attrName>style.visibility</p:attrName>
                                        </p:attrNameLst>
                                      </p:cBhvr>
                                      <p:to>
                                        <p:strVal val="visible"/>
                                      </p:to>
                                    </p:set>
                                    <p:animEffect transition="in" filter="fade">
                                      <p:cBhvr>
                                        <p:cTn id="368" dur="500"/>
                                        <p:tgtEl>
                                          <p:spTgt spid="3082">
                                            <p:txEl>
                                              <p:pRg st="0" end="0"/>
                                            </p:txEl>
                                          </p:spTgt>
                                        </p:tgtEl>
                                      </p:cBhvr>
                                    </p:animEffect>
                                  </p:childTnLst>
                                </p:cTn>
                              </p:par>
                              <p:par>
                                <p:cTn id="369" presetID="10" presetClass="exit" presetSubtype="0" fill="hold" grpId="2" nodeType="withEffect">
                                  <p:stCondLst>
                                    <p:cond delay="500"/>
                                  </p:stCondLst>
                                  <p:childTnLst>
                                    <p:animEffect transition="out" filter="fade">
                                      <p:cBhvr>
                                        <p:cTn id="370" dur="500"/>
                                        <p:tgtEl>
                                          <p:spTgt spid="3077">
                                            <p:txEl>
                                              <p:pRg st="0" end="0"/>
                                            </p:txEl>
                                          </p:spTgt>
                                        </p:tgtEl>
                                      </p:cBhvr>
                                    </p:animEffect>
                                    <p:set>
                                      <p:cBhvr>
                                        <p:cTn id="371" dur="1" fill="hold">
                                          <p:stCondLst>
                                            <p:cond delay="499"/>
                                          </p:stCondLst>
                                        </p:cTn>
                                        <p:tgtEl>
                                          <p:spTgt spid="3077">
                                            <p:txEl>
                                              <p:pRg st="0" end="0"/>
                                            </p:txEl>
                                          </p:spTgt>
                                        </p:tgtEl>
                                        <p:attrNameLst>
                                          <p:attrName>style.visibility</p:attrName>
                                        </p:attrNameLst>
                                      </p:cBhvr>
                                      <p:to>
                                        <p:strVal val="hidden"/>
                                      </p:to>
                                    </p:set>
                                  </p:childTnLst>
                                </p:cTn>
                              </p:par>
                              <p:par>
                                <p:cTn id="372" presetID="42" presetClass="path" presetSubtype="0" fill="hold" grpId="0" nodeType="withEffect">
                                  <p:stCondLst>
                                    <p:cond delay="750"/>
                                  </p:stCondLst>
                                  <p:childTnLst>
                                    <p:animMotion origin="layout" path="M -4.72222E-6 -3.33333E-6 L 0.10261 0.34977 " pathEditMode="relative" rAng="0" ptsTypes="AA">
                                      <p:cBhvr>
                                        <p:cTn id="373" dur="1000" spd="-100000" fill="hold"/>
                                        <p:tgtEl>
                                          <p:spTgt spid="3082">
                                            <p:txEl>
                                              <p:pRg st="0" end="0"/>
                                            </p:txEl>
                                          </p:spTgt>
                                        </p:tgtEl>
                                        <p:attrNameLst>
                                          <p:attrName>ppt_x</p:attrName>
                                          <p:attrName>ppt_y</p:attrName>
                                        </p:attrNameLst>
                                      </p:cBhvr>
                                      <p:rCtr x="5122" y="174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074" grpId="0"/>
      <p:bldP spid="3074" grpId="1"/>
      <p:bldP spid="3074" grpId="2"/>
      <p:bldP spid="2" grpId="1"/>
      <p:bldP spid="2" grpId="2"/>
      <p:bldP spid="2" grpId="3"/>
      <p:bldP spid="2" grpId="4"/>
      <p:bldP spid="2" grpId="5"/>
      <p:bldP spid="2" grpId="6"/>
      <p:bldP spid="4" grpId="1"/>
      <p:bldP spid="4" grpId="2"/>
      <p:bldP spid="4" grpId="3"/>
      <p:bldP spid="4" grpId="4"/>
      <p:bldP spid="4" grpId="5"/>
      <p:bldP spid="4" grpId="6"/>
      <p:bldP spid="5" grpId="0"/>
      <p:bldP spid="5" grpId="1"/>
      <p:bldP spid="5" grpId="2"/>
      <p:bldP spid="6" grpId="0"/>
      <p:bldP spid="6" grpId="1"/>
      <p:bldP spid="7" grpId="0"/>
      <p:bldP spid="7" grpId="1"/>
      <p:bldP spid="7" grpId="2"/>
      <p:bldP spid="8" grpId="0"/>
      <p:bldP spid="8" grpId="1"/>
      <p:bldP spid="10" grpId="0"/>
      <p:bldP spid="10" grpId="1"/>
      <p:bldP spid="10" grpId="2"/>
      <p:bldP spid="11" grpId="0"/>
      <p:bldP spid="11" grpId="1"/>
      <p:bldP spid="12" grpId="0" animBg="1"/>
      <p:bldP spid="12" grpId="1" animBg="1"/>
      <p:bldP spid="16" grpId="0"/>
      <p:bldP spid="16" grpId="1"/>
      <p:bldP spid="14" grpId="0"/>
      <p:bldP spid="14" grpId="1"/>
      <p:bldP spid="15" grpId="0"/>
      <p:bldP spid="15" grpId="1"/>
      <p:bldP spid="13" grpId="0"/>
      <p:bldP spid="13" grpId="1"/>
      <p:bldP spid="9" grpId="0"/>
      <p:bldP spid="9" grpId="1"/>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29" grpId="0"/>
      <p:bldP spid="29" grpId="1"/>
      <p:bldP spid="29" grpId="2"/>
      <p:bldP spid="17" grpId="0"/>
      <p:bldP spid="30" grpId="0"/>
      <p:bldP spid="30" grpId="2"/>
      <p:bldP spid="31" grpId="0"/>
      <p:bldP spid="3072" grpId="0"/>
      <p:bldP spid="3072" grpId="2"/>
      <p:bldP spid="3073" grpId="0"/>
      <p:bldP spid="3073" grpId="1"/>
      <p:bldP spid="3075" grpId="0"/>
      <p:bldP spid="3076" grpId="0"/>
      <p:bldP spid="3078" grpId="0"/>
      <p:bldP spid="3078" grpId="2"/>
      <p:bldP spid="3079" grpId="0" animBg="1"/>
      <p:bldP spid="3080" grpId="0"/>
      <p:bldP spid="3081" grpId="0" animBg="1"/>
      <p:bldP spid="3083" grpId="0"/>
      <p:bldP spid="3083" grpId="2"/>
      <p:bldP spid="3084" grpId="0" animBg="1"/>
      <p:bldP spid="3084" grpId="1" animBg="1"/>
      <p:bldP spid="3085" grpId="0" animBg="1"/>
      <p:bldP spid="3085" grpId="1" animBg="1"/>
      <p:bldP spid="3082" grpId="0" build="allAtOnce"/>
      <p:bldP spid="3077" grpId="0" build="allAtOnce"/>
      <p:bldP spid="3077" grpId="1" build="allAtOnce"/>
      <p:bldP spid="3077" grpId="2" build="allAtOnce"/>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B4BF51-548A-4E09-0E09-DE29FE30DE7C}"/>
              </a:ext>
            </a:extLst>
          </p:cNvPr>
          <p:cNvPicPr>
            <a:picLocks noChangeAspect="1"/>
          </p:cNvPicPr>
          <p:nvPr/>
        </p:nvPicPr>
        <p:blipFill rotWithShape="1">
          <a:blip r:embed="rId3">
            <a:extLst>
              <a:ext uri="{28A0092B-C50C-407E-A947-70E740481C1C}">
                <a14:useLocalDpi xmlns:a14="http://schemas.microsoft.com/office/drawing/2010/main" val="0"/>
              </a:ext>
            </a:extLst>
          </a:blip>
          <a:srcRect b="7080"/>
          <a:stretch/>
        </p:blipFill>
        <p:spPr>
          <a:xfrm>
            <a:off x="0" y="1"/>
            <a:ext cx="9144000" cy="6858000"/>
          </a:xfrm>
          <a:prstGeom prst="rect">
            <a:avLst/>
          </a:prstGeom>
        </p:spPr>
      </p:pic>
      <p:sp>
        <p:nvSpPr>
          <p:cNvPr id="20" name="Title 1">
            <a:extLst>
              <a:ext uri="{FF2B5EF4-FFF2-40B4-BE49-F238E27FC236}">
                <a16:creationId xmlns:a16="http://schemas.microsoft.com/office/drawing/2014/main" id="{3A58123A-5D52-8DCC-A927-AF290ACF6E6C}"/>
              </a:ext>
            </a:extLst>
          </p:cNvPr>
          <p:cNvSpPr txBox="1">
            <a:spLocks/>
          </p:cNvSpPr>
          <p:nvPr/>
        </p:nvSpPr>
        <p:spPr>
          <a:xfrm>
            <a:off x="384176" y="5211763"/>
            <a:ext cx="29845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t>
            </a: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here I am</a:t>
            </a:r>
          </a:p>
        </p:txBody>
      </p:sp>
      <p:sp>
        <p:nvSpPr>
          <p:cNvPr id="21" name="Title 1">
            <a:extLst>
              <a:ext uri="{FF2B5EF4-FFF2-40B4-BE49-F238E27FC236}">
                <a16:creationId xmlns:a16="http://schemas.microsoft.com/office/drawing/2014/main" id="{6B513628-A186-2FEE-C805-EE03B194A531}"/>
              </a:ext>
            </a:extLst>
          </p:cNvPr>
          <p:cNvSpPr txBox="1">
            <a:spLocks/>
          </p:cNvSpPr>
          <p:nvPr/>
        </p:nvSpPr>
        <p:spPr>
          <a:xfrm>
            <a:off x="4541045" y="5214144"/>
            <a:ext cx="43180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you may be also</a:t>
            </a:r>
          </a:p>
        </p:txBody>
      </p:sp>
      <p:sp>
        <p:nvSpPr>
          <p:cNvPr id="2" name="Final">
            <a:extLst>
              <a:ext uri="{FF2B5EF4-FFF2-40B4-BE49-F238E27FC236}">
                <a16:creationId xmlns:a16="http://schemas.microsoft.com/office/drawing/2014/main" id="{AAE25452-DDED-EBE0-9B55-468BC0E87663}"/>
              </a:ext>
            </a:extLst>
          </p:cNvPr>
          <p:cNvSpPr txBox="1">
            <a:spLocks noChangeArrowheads="1"/>
          </p:cNvSpPr>
          <p:nvPr/>
        </p:nvSpPr>
        <p:spPr>
          <a:xfrm>
            <a:off x="457200" y="777442"/>
            <a:ext cx="8229600" cy="5344578"/>
          </a:xfrm>
          <a:prstGeom prst="rect">
            <a:avLst/>
          </a:prstGeom>
        </p:spPr>
        <p:txBody>
          <a:bodyPr vert="horz" lIns="91440" tIns="45720" rIns="91440" bIns="45720" rtlCol="0" anchor="ctr">
            <a:normAutofit fontScale="90000" lnSpcReduction="10000"/>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49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My Father's house </a:t>
            </a:r>
          </a:p>
          <a:p>
            <a:pPr fontAlgn="auto">
              <a:spcAft>
                <a:spcPts val="0"/>
              </a:spcAft>
            </a:pPr>
            <a:endParaRPr lang="en-US" altLang="en-US" sz="49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r>
              <a:rPr lang="en-US" altLang="en-US" sz="4900" b="1" dirty="0">
                <a:ln w="17780" cmpd="sng">
                  <a:solidFill>
                    <a:srgbClr val="FFFFFF"/>
                  </a:solidFill>
                  <a:prstDash val="solid"/>
                  <a:miter lim="800000"/>
                </a:ln>
                <a:solidFill>
                  <a:srgbClr val="00B800"/>
                </a:solidFill>
                <a:effectLst>
                  <a:glow rad="101600">
                    <a:schemeClr val="tx1"/>
                  </a:glow>
                  <a:outerShdw blurRad="50800" algn="tl" rotWithShape="0">
                    <a:srgbClr val="000000"/>
                  </a:outerShdw>
                </a:effectLst>
                <a:latin typeface="Calibri" panose="020F0502020204030204" pitchFamily="34" charset="0"/>
              </a:rPr>
              <a:t>many mansions</a:t>
            </a:r>
          </a:p>
          <a:p>
            <a:pPr fontAlgn="auto">
              <a:spcAft>
                <a:spcPts val="0"/>
              </a:spcAft>
            </a:pPr>
            <a:r>
              <a:rPr lang="en-US" altLang="en-US" sz="4900" b="1" dirty="0">
                <a:ln w="17780" cmpd="sng">
                  <a:solidFill>
                    <a:srgbClr val="FFFFFF"/>
                  </a:solidFill>
                  <a:prstDash val="solid"/>
                  <a:miter lim="800000"/>
                </a:ln>
                <a:solidFill>
                  <a:srgbClr val="00B800"/>
                </a:solidFill>
                <a:effectLst>
                  <a:glow rad="101600">
                    <a:schemeClr val="tx1"/>
                  </a:glow>
                  <a:outerShdw blurRad="50800" algn="tl" rotWithShape="0">
                    <a:srgbClr val="000000"/>
                  </a:outerShdw>
                </a:effectLst>
                <a:latin typeface="Calibri" panose="020F0502020204030204" pitchFamily="34" charset="0"/>
              </a:rPr>
              <a:t>I go to prepare a place for you</a:t>
            </a:r>
          </a:p>
          <a:p>
            <a:pPr fontAlgn="auto">
              <a:spcAft>
                <a:spcPts val="0"/>
              </a:spcAft>
            </a:pPr>
            <a:endParaRPr lang="en-US" altLang="en-US" sz="4900"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r>
              <a:rPr lang="en-US" altLang="en-US" sz="4900"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I will come again</a:t>
            </a:r>
          </a:p>
          <a:p>
            <a:pPr fontAlgn="auto">
              <a:spcAft>
                <a:spcPts val="0"/>
              </a:spcAft>
            </a:pPr>
            <a:r>
              <a:rPr lang="en-US" altLang="en-US" sz="4900"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 and receive you to Myself</a:t>
            </a:r>
          </a:p>
          <a:p>
            <a:pPr fontAlgn="auto">
              <a:spcAft>
                <a:spcPts val="0"/>
              </a:spcAft>
            </a:pPr>
            <a:r>
              <a:rPr lang="en-US" altLang="en-US" sz="4900"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where I am, there you may be also</a:t>
            </a:r>
            <a:endParaRPr lang="en-US" altLang="en-US" sz="3600" b="1" i="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endParaRPr>
          </a:p>
        </p:txBody>
      </p:sp>
      <p:sp>
        <p:nvSpPr>
          <p:cNvPr id="4" name="Main">
            <a:extLst>
              <a:ext uri="{FF2B5EF4-FFF2-40B4-BE49-F238E27FC236}">
                <a16:creationId xmlns:a16="http://schemas.microsoft.com/office/drawing/2014/main" id="{E4481E72-A56C-4BCB-CB9E-16C84C0F186A}"/>
              </a:ext>
            </a:extLst>
          </p:cNvPr>
          <p:cNvSpPr>
            <a:spLocks noGrp="1" noChangeArrowheads="1"/>
          </p:cNvSpPr>
          <p:nvPr>
            <p:ph type="title"/>
          </p:nvPr>
        </p:nvSpPr>
        <p:spPr>
          <a:xfrm>
            <a:off x="457200" y="468924"/>
            <a:ext cx="8229600" cy="5931876"/>
          </a:xfrm>
        </p:spPr>
        <p:txBody>
          <a:bodyPr>
            <a:normAutofit fontScale="90000"/>
            <a:scene3d>
              <a:camera prst="orthographicFront"/>
              <a:lightRig rig="flat" dir="t"/>
            </a:scene3d>
            <a:sp3d extrusionH="57150" prstMaterial="plastic">
              <a:bevelT w="38100" h="38100"/>
            </a:sp3d>
          </a:bodyPr>
          <a:lstStyle/>
          <a:p>
            <a:r>
              <a:rPr lang="en-US" altLang="en-US" sz="49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My Father's house are many mansions; if it were not so,             I would have told you. I go to prepare a place for you. And if I go and prepare a place for you, I will come again and receive you to Myself; that where I am, there  you may be also." </a:t>
            </a:r>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6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14:2-3 </a:t>
            </a:r>
          </a:p>
        </p:txBody>
      </p:sp>
      <p:sp>
        <p:nvSpPr>
          <p:cNvPr id="5" name="Arrow">
            <a:extLst>
              <a:ext uri="{FF2B5EF4-FFF2-40B4-BE49-F238E27FC236}">
                <a16:creationId xmlns:a16="http://schemas.microsoft.com/office/drawing/2014/main" id="{20C4C52B-F1DA-BE11-EBCC-8A38ABA22E9B}"/>
              </a:ext>
            </a:extLst>
          </p:cNvPr>
          <p:cNvSpPr txBox="1">
            <a:spLocks noChangeArrowheads="1"/>
          </p:cNvSpPr>
          <p:nvPr/>
        </p:nvSpPr>
        <p:spPr bwMode="auto">
          <a:xfrm>
            <a:off x="1961264" y="2136752"/>
            <a:ext cx="804238"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B8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4000" b="1" i="1" u="none" strike="noStrike" kern="0" cap="none" spc="0" normalizeH="0" baseline="0" noProof="0" dirty="0">
              <a:ln w="17780" cmpd="sng">
                <a:solidFill>
                  <a:srgbClr val="FFFFFF"/>
                </a:solidFill>
                <a:prstDash val="solid"/>
                <a:miter lim="800000"/>
              </a:ln>
              <a:solidFill>
                <a:srgbClr val="00B8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Arrow">
            <a:extLst>
              <a:ext uri="{FF2B5EF4-FFF2-40B4-BE49-F238E27FC236}">
                <a16:creationId xmlns:a16="http://schemas.microsoft.com/office/drawing/2014/main" id="{03D5906B-2307-1188-7C92-AF1D451D9E30}"/>
              </a:ext>
            </a:extLst>
          </p:cNvPr>
          <p:cNvSpPr txBox="1">
            <a:spLocks noChangeArrowheads="1"/>
          </p:cNvSpPr>
          <p:nvPr/>
        </p:nvSpPr>
        <p:spPr bwMode="auto">
          <a:xfrm>
            <a:off x="6421752" y="2136752"/>
            <a:ext cx="781936"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B8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4000" b="1" i="1" u="none" strike="noStrike" kern="0" cap="none" spc="0" normalizeH="0" baseline="0" noProof="0" dirty="0">
              <a:ln w="17780" cmpd="sng">
                <a:solidFill>
                  <a:srgbClr val="FFFFFF"/>
                </a:solidFill>
                <a:prstDash val="solid"/>
                <a:miter lim="800000"/>
              </a:ln>
              <a:solidFill>
                <a:srgbClr val="00B8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16-Point Star 3">
            <a:extLst>
              <a:ext uri="{FF2B5EF4-FFF2-40B4-BE49-F238E27FC236}">
                <a16:creationId xmlns:a16="http://schemas.microsoft.com/office/drawing/2014/main" id="{F89C054F-0230-492A-1211-C01B88D497D5}"/>
              </a:ext>
            </a:extLst>
          </p:cNvPr>
          <p:cNvSpPr/>
          <p:nvPr/>
        </p:nvSpPr>
        <p:spPr>
          <a:xfrm>
            <a:off x="3518663" y="2602940"/>
            <a:ext cx="2271832" cy="1988016"/>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4-Point Star 4">
            <a:extLst>
              <a:ext uri="{FF2B5EF4-FFF2-40B4-BE49-F238E27FC236}">
                <a16:creationId xmlns:a16="http://schemas.microsoft.com/office/drawing/2014/main" id="{34A6DA9E-6A4F-0038-A2FA-75A524B1D00D}"/>
              </a:ext>
            </a:extLst>
          </p:cNvPr>
          <p:cNvSpPr/>
          <p:nvPr/>
        </p:nvSpPr>
        <p:spPr>
          <a:xfrm>
            <a:off x="3537954" y="2578555"/>
            <a:ext cx="2271832" cy="2104957"/>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2">
            <a:extLst>
              <a:ext uri="{FF2B5EF4-FFF2-40B4-BE49-F238E27FC236}">
                <a16:creationId xmlns:a16="http://schemas.microsoft.com/office/drawing/2014/main" id="{0BBA8BEF-0FE7-724D-AE6B-217BCB81B930}"/>
              </a:ext>
            </a:extLst>
          </p:cNvPr>
          <p:cNvSpPr txBox="1">
            <a:spLocks noChangeArrowheads="1"/>
          </p:cNvSpPr>
          <p:nvPr/>
        </p:nvSpPr>
        <p:spPr bwMode="auto">
          <a:xfrm>
            <a:off x="1426369" y="645319"/>
            <a:ext cx="4819686" cy="883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My </a:t>
            </a:r>
            <a:r>
              <a:rPr lang="en-US" altLang="en-US" b="1"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Father's </a:t>
            </a: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house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218E8DC4-9777-F1ED-D524-F7D5E1CADAC2}"/>
              </a:ext>
            </a:extLst>
          </p:cNvPr>
          <p:cNvSpPr txBox="1">
            <a:spLocks noChangeArrowheads="1"/>
          </p:cNvSpPr>
          <p:nvPr/>
        </p:nvSpPr>
        <p:spPr bwMode="auto">
          <a:xfrm>
            <a:off x="7104185" y="3357564"/>
            <a:ext cx="1573090" cy="81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I will</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AC3A0E4E-409A-2C32-3ABC-D6214A9E1722}"/>
              </a:ext>
            </a:extLst>
          </p:cNvPr>
          <p:cNvSpPr txBox="1">
            <a:spLocks noChangeArrowheads="1"/>
          </p:cNvSpPr>
          <p:nvPr/>
        </p:nvSpPr>
        <p:spPr bwMode="auto">
          <a:xfrm>
            <a:off x="6724357" y="665281"/>
            <a:ext cx="1779087" cy="844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many</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A86A1734-E07A-9074-20B5-7B3AFF58A6C5}"/>
              </a:ext>
            </a:extLst>
          </p:cNvPr>
          <p:cNvSpPr txBox="1">
            <a:spLocks noChangeArrowheads="1"/>
          </p:cNvSpPr>
          <p:nvPr/>
        </p:nvSpPr>
        <p:spPr bwMode="auto">
          <a:xfrm>
            <a:off x="1090760" y="1331120"/>
            <a:ext cx="2909739" cy="845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mansions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29346D1E-E0E4-9A10-D630-7BC78CC88C0E}"/>
              </a:ext>
            </a:extLst>
          </p:cNvPr>
          <p:cNvSpPr txBox="1">
            <a:spLocks noChangeArrowheads="1"/>
          </p:cNvSpPr>
          <p:nvPr/>
        </p:nvSpPr>
        <p:spPr bwMode="auto">
          <a:xfrm>
            <a:off x="6293427" y="2015780"/>
            <a:ext cx="1829017" cy="820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I go to </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4D68FC85-189F-F028-0973-45E38BCAF335}"/>
              </a:ext>
            </a:extLst>
          </p:cNvPr>
          <p:cNvSpPr txBox="1">
            <a:spLocks noChangeArrowheads="1"/>
          </p:cNvSpPr>
          <p:nvPr/>
        </p:nvSpPr>
        <p:spPr bwMode="auto">
          <a:xfrm>
            <a:off x="304801" y="2705098"/>
            <a:ext cx="5913120" cy="77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prepare a place for you</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216204EA-3BA2-BE98-F00B-13CD5B02AC9F}"/>
              </a:ext>
            </a:extLst>
          </p:cNvPr>
          <p:cNvSpPr txBox="1">
            <a:spLocks noChangeArrowheads="1"/>
          </p:cNvSpPr>
          <p:nvPr/>
        </p:nvSpPr>
        <p:spPr bwMode="auto">
          <a:xfrm>
            <a:off x="764381" y="4029075"/>
            <a:ext cx="3216776" cy="822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come again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59534424-876D-9A5A-EF10-B73AB7220668}"/>
              </a:ext>
            </a:extLst>
          </p:cNvPr>
          <p:cNvSpPr txBox="1">
            <a:spLocks noChangeArrowheads="1"/>
          </p:cNvSpPr>
          <p:nvPr/>
        </p:nvSpPr>
        <p:spPr bwMode="auto">
          <a:xfrm>
            <a:off x="3488532" y="4055596"/>
            <a:ext cx="4933510" cy="768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and receive you to</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9DBE7243-7F70-C249-3692-6B1666918C2F}"/>
              </a:ext>
            </a:extLst>
          </p:cNvPr>
          <p:cNvSpPr txBox="1">
            <a:spLocks noChangeArrowheads="1"/>
          </p:cNvSpPr>
          <p:nvPr/>
        </p:nvSpPr>
        <p:spPr bwMode="auto">
          <a:xfrm>
            <a:off x="652282" y="4705091"/>
            <a:ext cx="2345712" cy="807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Myself</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A1BD7385-C397-11A0-A778-C3C38300AEBE}"/>
              </a:ext>
            </a:extLst>
          </p:cNvPr>
          <p:cNvSpPr txBox="1">
            <a:spLocks noChangeArrowheads="1"/>
          </p:cNvSpPr>
          <p:nvPr/>
        </p:nvSpPr>
        <p:spPr bwMode="auto">
          <a:xfrm>
            <a:off x="3690903" y="4716778"/>
            <a:ext cx="4698241" cy="786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where I am, there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60091E2F-DDBE-50D8-6D9B-4F9CEA3604DD}"/>
              </a:ext>
            </a:extLst>
          </p:cNvPr>
          <p:cNvSpPr txBox="1">
            <a:spLocks noChangeArrowheads="1"/>
          </p:cNvSpPr>
          <p:nvPr/>
        </p:nvSpPr>
        <p:spPr bwMode="auto">
          <a:xfrm>
            <a:off x="1014413" y="5360194"/>
            <a:ext cx="4204701" cy="839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you may be also</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529758654"/>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17" presetClass="entr" presetSubtype="10" fill="hold" grpId="4"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par>
                                <p:cTn id="19" presetID="23" presetClass="entr" presetSubtype="16" fill="hold" grpId="1" nodeType="withEffect">
                                  <p:stCondLst>
                                    <p:cond delay="100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childTnLst>
                                </p:cTn>
                              </p:par>
                              <p:par>
                                <p:cTn id="23" presetID="8" presetClass="emph" presetSubtype="0" repeatCount="indefinite" fill="hold" grpId="0" nodeType="withEffect">
                                  <p:stCondLst>
                                    <p:cond delay="1000"/>
                                  </p:stCondLst>
                                  <p:childTnLst>
                                    <p:animRot by="-21600000">
                                      <p:cBhvr>
                                        <p:cTn id="24" dur="1000" fill="hold"/>
                                        <p:tgtEl>
                                          <p:spTgt spid="7"/>
                                        </p:tgtEl>
                                        <p:attrNameLst>
                                          <p:attrName>r</p:attrName>
                                        </p:attrNameLst>
                                      </p:cBhvr>
                                    </p:animRot>
                                  </p:childTnLst>
                                </p:cTn>
                              </p:par>
                              <p:par>
                                <p:cTn id="25" presetID="8" presetClass="emph" presetSubtype="0" repeatCount="indefinite" fill="hold" grpId="0" nodeType="withEffect">
                                  <p:stCondLst>
                                    <p:cond delay="1000"/>
                                  </p:stCondLst>
                                  <p:childTnLst>
                                    <p:animRot by="21600000">
                                      <p:cBhvr>
                                        <p:cTn id="26" dur="500" fill="hold"/>
                                        <p:tgtEl>
                                          <p:spTgt spid="8"/>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5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5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25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250"/>
                                        <p:tgtEl>
                                          <p:spTgt spid="1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250"/>
                                        <p:tgtEl>
                                          <p:spTgt spid="1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250"/>
                                        <p:tgtEl>
                                          <p:spTgt spid="1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250"/>
                                        <p:tgtEl>
                                          <p:spTgt spid="1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250"/>
                                        <p:tgtEl>
                                          <p:spTgt spid="1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250"/>
                                        <p:tgtEl>
                                          <p:spTgt spid="19"/>
                                        </p:tgtEl>
                                      </p:cBhvr>
                                    </p:animEffect>
                                  </p:childTnLst>
                                </p:cTn>
                              </p:par>
                              <p:par>
                                <p:cTn id="62" presetID="42" presetClass="path" presetSubtype="0" accel="50000" decel="50000" fill="hold" grpId="2" nodeType="withEffect">
                                  <p:stCondLst>
                                    <p:cond delay="0"/>
                                  </p:stCondLst>
                                  <p:childTnLst>
                                    <p:animMotion origin="layout" path="M 1.94444E-6 -4.81481E-6 L 0.08055 0.03056 " pathEditMode="relative" rAng="0" ptsTypes="AA">
                                      <p:cBhvr>
                                        <p:cTn id="63" dur="2000" fill="hold"/>
                                        <p:tgtEl>
                                          <p:spTgt spid="9"/>
                                        </p:tgtEl>
                                        <p:attrNameLst>
                                          <p:attrName>ppt_x</p:attrName>
                                          <p:attrName>ppt_y</p:attrName>
                                        </p:attrNameLst>
                                      </p:cBhvr>
                                      <p:rCtr x="4028" y="1528"/>
                                    </p:animMotion>
                                  </p:childTnLst>
                                </p:cTn>
                              </p:par>
                              <p:par>
                                <p:cTn id="64" presetID="42" presetClass="path" presetSubtype="0" accel="50000" decel="50000" fill="hold" grpId="2" nodeType="withEffect">
                                  <p:stCondLst>
                                    <p:cond delay="0"/>
                                  </p:stCondLst>
                                  <p:childTnLst>
                                    <p:animMotion origin="layout" path="M 1.11111E-6 -4.81481E-6 L -0.46024 0.20741 " pathEditMode="relative" rAng="0" ptsTypes="AA">
                                      <p:cBhvr>
                                        <p:cTn id="65" dur="2000" fill="hold"/>
                                        <p:tgtEl>
                                          <p:spTgt spid="10"/>
                                        </p:tgtEl>
                                        <p:attrNameLst>
                                          <p:attrName>ppt_x</p:attrName>
                                          <p:attrName>ppt_y</p:attrName>
                                        </p:attrNameLst>
                                      </p:cBhvr>
                                      <p:rCtr x="-23021" y="10370"/>
                                    </p:animMotion>
                                  </p:childTnLst>
                                </p:cTn>
                              </p:par>
                              <p:par>
                                <p:cTn id="66" presetID="42" presetClass="path" presetSubtype="0" accel="50000" decel="50000" fill="hold" grpId="2" nodeType="withEffect">
                                  <p:stCondLst>
                                    <p:cond delay="0"/>
                                  </p:stCondLst>
                                  <p:childTnLst>
                                    <p:animMotion origin="layout" path="M 1.38889E-6 2.96296E-6 L 0.29896 0.10972 " pathEditMode="relative" rAng="0" ptsTypes="AA">
                                      <p:cBhvr>
                                        <p:cTn id="67" dur="2000" fill="hold"/>
                                        <p:tgtEl>
                                          <p:spTgt spid="11"/>
                                        </p:tgtEl>
                                        <p:attrNameLst>
                                          <p:attrName>ppt_x</p:attrName>
                                          <p:attrName>ppt_y</p:attrName>
                                        </p:attrNameLst>
                                      </p:cBhvr>
                                      <p:rCtr x="14948" y="5486"/>
                                    </p:animMotion>
                                  </p:childTnLst>
                                </p:cTn>
                              </p:par>
                              <p:par>
                                <p:cTn id="68" presetID="42" presetClass="path" presetSubtype="0" accel="50000" decel="50000" fill="hold" grpId="2" nodeType="withEffect">
                                  <p:stCondLst>
                                    <p:cond delay="0"/>
                                  </p:stCondLst>
                                  <p:childTnLst>
                                    <p:animMotion origin="layout" path="M -4.44444E-6 -3.7037E-6 L -0.58819 0.10047 " pathEditMode="relative" rAng="0" ptsTypes="AA">
                                      <p:cBhvr>
                                        <p:cTn id="69" dur="2000" fill="hold"/>
                                        <p:tgtEl>
                                          <p:spTgt spid="12"/>
                                        </p:tgtEl>
                                        <p:attrNameLst>
                                          <p:attrName>ppt_x</p:attrName>
                                          <p:attrName>ppt_y</p:attrName>
                                        </p:attrNameLst>
                                      </p:cBhvr>
                                      <p:rCtr x="-29410" y="5023"/>
                                    </p:animMotion>
                                  </p:childTnLst>
                                </p:cTn>
                              </p:par>
                              <p:par>
                                <p:cTn id="70" presetID="42" presetClass="path" presetSubtype="0" accel="50000" decel="50000" fill="hold" grpId="2" nodeType="withEffect">
                                  <p:stCondLst>
                                    <p:cond delay="0"/>
                                  </p:stCondLst>
                                  <p:childTnLst>
                                    <p:animMotion origin="layout" path="M 2.77778E-6 2.59259E-6 L 0.23003 0.00278 " pathEditMode="relative" rAng="0" ptsTypes="AA">
                                      <p:cBhvr>
                                        <p:cTn id="71" dur="2000" fill="hold"/>
                                        <p:tgtEl>
                                          <p:spTgt spid="13"/>
                                        </p:tgtEl>
                                        <p:attrNameLst>
                                          <p:attrName>ppt_x</p:attrName>
                                          <p:attrName>ppt_y</p:attrName>
                                        </p:attrNameLst>
                                      </p:cBhvr>
                                      <p:rCtr x="11493" y="139"/>
                                    </p:animMotion>
                                  </p:childTnLst>
                                </p:cTn>
                              </p:par>
                              <p:par>
                                <p:cTn id="72" presetID="42" presetClass="path" presetSubtype="0" accel="50000" decel="50000" fill="hold" grpId="2" nodeType="withEffect">
                                  <p:stCondLst>
                                    <p:cond delay="0"/>
                                  </p:stCondLst>
                                  <p:childTnLst>
                                    <p:animMotion origin="layout" path="M 2.77778E-6 -4.07407E-6 L -0.51372 0.08125 " pathEditMode="relative" rAng="0" ptsTypes="AA">
                                      <p:cBhvr>
                                        <p:cTn id="73" dur="2000" fill="hold"/>
                                        <p:tgtEl>
                                          <p:spTgt spid="14"/>
                                        </p:tgtEl>
                                        <p:attrNameLst>
                                          <p:attrName>ppt_x</p:attrName>
                                          <p:attrName>ppt_y</p:attrName>
                                        </p:attrNameLst>
                                      </p:cBhvr>
                                      <p:rCtr x="-25694" y="4051"/>
                                    </p:animMotion>
                                  </p:childTnLst>
                                </p:cTn>
                              </p:par>
                              <p:par>
                                <p:cTn id="74" presetID="42" presetClass="path" presetSubtype="0" accel="50000" decel="50000" fill="hold" grpId="2" nodeType="withEffect">
                                  <p:stCondLst>
                                    <p:cond delay="0"/>
                                  </p:stCondLst>
                                  <p:childTnLst>
                                    <p:animMotion origin="layout" path="M 5E-6 -3.7037E-6 L 0.30782 -0.01759 " pathEditMode="relative" rAng="0" ptsTypes="AA">
                                      <p:cBhvr>
                                        <p:cTn id="75" dur="2000" fill="hold"/>
                                        <p:tgtEl>
                                          <p:spTgt spid="15"/>
                                        </p:tgtEl>
                                        <p:attrNameLst>
                                          <p:attrName>ppt_x</p:attrName>
                                          <p:attrName>ppt_y</p:attrName>
                                        </p:attrNameLst>
                                      </p:cBhvr>
                                      <p:rCtr x="15382" y="-880"/>
                                    </p:animMotion>
                                  </p:childTnLst>
                                </p:cTn>
                              </p:par>
                              <p:par>
                                <p:cTn id="76" presetID="42" presetClass="path" presetSubtype="0" accel="50000" decel="50000" fill="hold" grpId="2" nodeType="withEffect">
                                  <p:stCondLst>
                                    <p:cond delay="0"/>
                                  </p:stCondLst>
                                  <p:childTnLst>
                                    <p:animMotion origin="layout" path="M 4.72222E-6 -3.7037E-6 L -0.23664 0.07037 " pathEditMode="relative" rAng="0" ptsTypes="AA">
                                      <p:cBhvr>
                                        <p:cTn id="77" dur="2000" fill="hold"/>
                                        <p:tgtEl>
                                          <p:spTgt spid="16"/>
                                        </p:tgtEl>
                                        <p:attrNameLst>
                                          <p:attrName>ppt_x</p:attrName>
                                          <p:attrName>ppt_y</p:attrName>
                                        </p:attrNameLst>
                                      </p:cBhvr>
                                      <p:rCtr x="-11840" y="3519"/>
                                    </p:animMotion>
                                  </p:childTnLst>
                                </p:cTn>
                              </p:par>
                              <p:par>
                                <p:cTn id="78" presetID="42" presetClass="path" presetSubtype="0" accel="50000" decel="50000" fill="hold" grpId="2" nodeType="withEffect">
                                  <p:stCondLst>
                                    <p:cond delay="0"/>
                                  </p:stCondLst>
                                  <p:childTnLst>
                                    <p:animMotion origin="layout" path="M -2.77778E-6 2.59259E-6 L 0.54775 -0.02732 " pathEditMode="relative" rAng="0" ptsTypes="AA">
                                      <p:cBhvr>
                                        <p:cTn id="79" dur="2000" fill="hold"/>
                                        <p:tgtEl>
                                          <p:spTgt spid="17"/>
                                        </p:tgtEl>
                                        <p:attrNameLst>
                                          <p:attrName>ppt_x</p:attrName>
                                          <p:attrName>ppt_y</p:attrName>
                                        </p:attrNameLst>
                                      </p:cBhvr>
                                      <p:rCtr x="27378" y="-1366"/>
                                    </p:animMotion>
                                  </p:childTnLst>
                                </p:cTn>
                              </p:par>
                              <p:par>
                                <p:cTn id="80" presetID="42" presetClass="path" presetSubtype="0" accel="50000" decel="50000" fill="hold" grpId="2" nodeType="withEffect">
                                  <p:stCondLst>
                                    <p:cond delay="0"/>
                                  </p:stCondLst>
                                  <p:childTnLst>
                                    <p:animMotion origin="layout" path="M -2.77778E-7 1.11111E-6 L -0.37205 0.06111 " pathEditMode="relative" rAng="0" ptsTypes="AA">
                                      <p:cBhvr>
                                        <p:cTn id="81" dur="2000" fill="hold"/>
                                        <p:tgtEl>
                                          <p:spTgt spid="18"/>
                                        </p:tgtEl>
                                        <p:attrNameLst>
                                          <p:attrName>ppt_x</p:attrName>
                                          <p:attrName>ppt_y</p:attrName>
                                        </p:attrNameLst>
                                      </p:cBhvr>
                                      <p:rCtr x="-18611" y="3056"/>
                                    </p:animMotion>
                                  </p:childTnLst>
                                </p:cTn>
                              </p:par>
                              <p:par>
                                <p:cTn id="82" presetID="42" presetClass="path" presetSubtype="0" accel="50000" decel="50000" fill="hold" grpId="2" nodeType="withEffect">
                                  <p:stCondLst>
                                    <p:cond delay="0"/>
                                  </p:stCondLst>
                                  <p:childTnLst>
                                    <p:animMotion origin="layout" path="M 1.38889E-6 -4.07407E-6 L 0.39167 -0.03611 " pathEditMode="relative" rAng="0" ptsTypes="AA">
                                      <p:cBhvr>
                                        <p:cTn id="83" dur="2000" fill="hold"/>
                                        <p:tgtEl>
                                          <p:spTgt spid="19"/>
                                        </p:tgtEl>
                                        <p:attrNameLst>
                                          <p:attrName>ppt_x</p:attrName>
                                          <p:attrName>ppt_y</p:attrName>
                                        </p:attrNameLst>
                                      </p:cBhvr>
                                      <p:rCtr x="19583" y="-1806"/>
                                    </p:animMotion>
                                  </p:childTnLst>
                                </p:cTn>
                              </p:par>
                              <p:par>
                                <p:cTn id="84" presetID="10" presetClass="exit" presetSubtype="0" fill="hold" grpId="1" nodeType="withEffect">
                                  <p:stCondLst>
                                    <p:cond delay="0"/>
                                  </p:stCondLst>
                                  <p:childTnLst>
                                    <p:animEffect transition="out" filter="fade">
                                      <p:cBhvr>
                                        <p:cTn id="85" dur="1250"/>
                                        <p:tgtEl>
                                          <p:spTgt spid="4"/>
                                        </p:tgtEl>
                                      </p:cBhvr>
                                    </p:animEffect>
                                    <p:set>
                                      <p:cBhvr>
                                        <p:cTn id="86" dur="1" fill="hold">
                                          <p:stCondLst>
                                            <p:cond delay="1249"/>
                                          </p:stCondLst>
                                        </p:cTn>
                                        <p:tgtEl>
                                          <p:spTgt spid="4"/>
                                        </p:tgtEl>
                                        <p:attrNameLst>
                                          <p:attrName>style.visibility</p:attrName>
                                        </p:attrNameLst>
                                      </p:cBhvr>
                                      <p:to>
                                        <p:strVal val="hidden"/>
                                      </p:to>
                                    </p:set>
                                  </p:childTnLst>
                                </p:cTn>
                              </p:par>
                            </p:childTnLst>
                          </p:cTn>
                        </p:par>
                        <p:par>
                          <p:cTn id="87" fill="hold">
                            <p:stCondLst>
                              <p:cond delay="2000"/>
                            </p:stCondLst>
                            <p:childTnLst>
                              <p:par>
                                <p:cTn id="88" presetID="10" presetClass="entr" presetSubtype="0" fill="hold" grpId="0" nodeType="afterEffect">
                                  <p:stCondLst>
                                    <p:cond delay="0"/>
                                  </p:stCondLst>
                                  <p:childTnLst>
                                    <p:set>
                                      <p:cBhvr>
                                        <p:cTn id="89" dur="1" fill="hold">
                                          <p:stCondLst>
                                            <p:cond delay="0"/>
                                          </p:stCondLst>
                                        </p:cTn>
                                        <p:tgtEl>
                                          <p:spTgt spid="2"/>
                                        </p:tgtEl>
                                        <p:attrNameLst>
                                          <p:attrName>style.visibility</p:attrName>
                                        </p:attrNameLst>
                                      </p:cBhvr>
                                      <p:to>
                                        <p:strVal val="visible"/>
                                      </p:to>
                                    </p:set>
                                    <p:animEffect transition="in" filter="fade">
                                      <p:cBhvr>
                                        <p:cTn id="90" dur="250"/>
                                        <p:tgtEl>
                                          <p:spTgt spid="2"/>
                                        </p:tgtEl>
                                      </p:cBhvr>
                                    </p:animEffect>
                                  </p:childTnLst>
                                </p:cTn>
                              </p:par>
                              <p:par>
                                <p:cTn id="91" presetID="10" presetClass="exit" presetSubtype="0" fill="hold" grpId="1" nodeType="withEffect">
                                  <p:stCondLst>
                                    <p:cond delay="0"/>
                                  </p:stCondLst>
                                  <p:childTnLst>
                                    <p:animEffect transition="out" filter="fade">
                                      <p:cBhvr>
                                        <p:cTn id="92" dur="500"/>
                                        <p:tgtEl>
                                          <p:spTgt spid="9"/>
                                        </p:tgtEl>
                                      </p:cBhvr>
                                    </p:animEffect>
                                    <p:set>
                                      <p:cBhvr>
                                        <p:cTn id="93" dur="1" fill="hold">
                                          <p:stCondLst>
                                            <p:cond delay="499"/>
                                          </p:stCondLst>
                                        </p:cTn>
                                        <p:tgtEl>
                                          <p:spTgt spid="9"/>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0"/>
                                        </p:tgtEl>
                                      </p:cBhvr>
                                    </p:animEffect>
                                    <p:set>
                                      <p:cBhvr>
                                        <p:cTn id="96" dur="1" fill="hold">
                                          <p:stCondLst>
                                            <p:cond delay="499"/>
                                          </p:stCondLst>
                                        </p:cTn>
                                        <p:tgtEl>
                                          <p:spTgt spid="10"/>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1"/>
                                        </p:tgtEl>
                                      </p:cBhvr>
                                    </p:animEffect>
                                    <p:set>
                                      <p:cBhvr>
                                        <p:cTn id="99" dur="1" fill="hold">
                                          <p:stCondLst>
                                            <p:cond delay="499"/>
                                          </p:stCondLst>
                                        </p:cTn>
                                        <p:tgtEl>
                                          <p:spTgt spid="11"/>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2"/>
                                        </p:tgtEl>
                                      </p:cBhvr>
                                    </p:animEffect>
                                    <p:set>
                                      <p:cBhvr>
                                        <p:cTn id="102" dur="1" fill="hold">
                                          <p:stCondLst>
                                            <p:cond delay="499"/>
                                          </p:stCondLst>
                                        </p:cTn>
                                        <p:tgtEl>
                                          <p:spTgt spid="12"/>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3"/>
                                        </p:tgtEl>
                                      </p:cBhvr>
                                    </p:animEffect>
                                    <p:set>
                                      <p:cBhvr>
                                        <p:cTn id="105" dur="1" fill="hold">
                                          <p:stCondLst>
                                            <p:cond delay="499"/>
                                          </p:stCondLst>
                                        </p:cTn>
                                        <p:tgtEl>
                                          <p:spTgt spid="13"/>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4"/>
                                        </p:tgtEl>
                                      </p:cBhvr>
                                    </p:animEffect>
                                    <p:set>
                                      <p:cBhvr>
                                        <p:cTn id="108" dur="1" fill="hold">
                                          <p:stCondLst>
                                            <p:cond delay="499"/>
                                          </p:stCondLst>
                                        </p:cTn>
                                        <p:tgtEl>
                                          <p:spTgt spid="14"/>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5"/>
                                        </p:tgtEl>
                                      </p:cBhvr>
                                    </p:animEffect>
                                    <p:set>
                                      <p:cBhvr>
                                        <p:cTn id="111" dur="1" fill="hold">
                                          <p:stCondLst>
                                            <p:cond delay="499"/>
                                          </p:stCondLst>
                                        </p:cTn>
                                        <p:tgtEl>
                                          <p:spTgt spid="15"/>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6"/>
                                        </p:tgtEl>
                                      </p:cBhvr>
                                    </p:animEffect>
                                    <p:set>
                                      <p:cBhvr>
                                        <p:cTn id="114" dur="1" fill="hold">
                                          <p:stCondLst>
                                            <p:cond delay="499"/>
                                          </p:stCondLst>
                                        </p:cTn>
                                        <p:tgtEl>
                                          <p:spTgt spid="16"/>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7"/>
                                        </p:tgtEl>
                                      </p:cBhvr>
                                    </p:animEffect>
                                    <p:set>
                                      <p:cBhvr>
                                        <p:cTn id="117" dur="1" fill="hold">
                                          <p:stCondLst>
                                            <p:cond delay="499"/>
                                          </p:stCondLst>
                                        </p:cTn>
                                        <p:tgtEl>
                                          <p:spTgt spid="17"/>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8"/>
                                        </p:tgtEl>
                                      </p:cBhvr>
                                    </p:animEffect>
                                    <p:set>
                                      <p:cBhvr>
                                        <p:cTn id="120" dur="1" fill="hold">
                                          <p:stCondLst>
                                            <p:cond delay="499"/>
                                          </p:stCondLst>
                                        </p:cTn>
                                        <p:tgtEl>
                                          <p:spTgt spid="18"/>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9"/>
                                        </p:tgtEl>
                                      </p:cBhvr>
                                    </p:animEffect>
                                    <p:set>
                                      <p:cBhvr>
                                        <p:cTn id="123" dur="1" fill="hold">
                                          <p:stCondLst>
                                            <p:cond delay="499"/>
                                          </p:stCondLst>
                                        </p:cTn>
                                        <p:tgtEl>
                                          <p:spTgt spid="19"/>
                                        </p:tgtEl>
                                        <p:attrNameLst>
                                          <p:attrName>style.visibility</p:attrName>
                                        </p:attrNameLst>
                                      </p:cBhvr>
                                      <p:to>
                                        <p:strVal val="hidden"/>
                                      </p:to>
                                    </p:set>
                                  </p:childTnLst>
                                </p:cTn>
                              </p:par>
                            </p:childTnLst>
                          </p:cTn>
                        </p:par>
                        <p:par>
                          <p:cTn id="124" fill="hold">
                            <p:stCondLst>
                              <p:cond delay="2500"/>
                            </p:stCondLst>
                            <p:childTnLst>
                              <p:par>
                                <p:cTn id="125" presetID="22" presetClass="entr" presetSubtype="8" fill="hold" grpId="0" nodeType="afterEffect">
                                  <p:stCondLst>
                                    <p:cond delay="0"/>
                                  </p:stCondLst>
                                  <p:childTnLst>
                                    <p:set>
                                      <p:cBhvr>
                                        <p:cTn id="126" dur="1" fill="hold">
                                          <p:stCondLst>
                                            <p:cond delay="0"/>
                                          </p:stCondLst>
                                        </p:cTn>
                                        <p:tgtEl>
                                          <p:spTgt spid="5"/>
                                        </p:tgtEl>
                                        <p:attrNameLst>
                                          <p:attrName>style.visibility</p:attrName>
                                        </p:attrNameLst>
                                      </p:cBhvr>
                                      <p:to>
                                        <p:strVal val="visible"/>
                                      </p:to>
                                    </p:set>
                                    <p:animEffect transition="in" filter="wipe(left)">
                                      <p:cBhvr>
                                        <p:cTn id="127" dur="500"/>
                                        <p:tgtEl>
                                          <p:spTgt spid="5"/>
                                        </p:tgtEl>
                                      </p:cBhvr>
                                    </p:animEffect>
                                  </p:childTnLst>
                                </p:cTn>
                              </p:par>
                              <p:par>
                                <p:cTn id="128" presetID="22" presetClass="entr" presetSubtype="2" fill="hold" grpId="0" nodeType="withEffect">
                                  <p:stCondLst>
                                    <p:cond delay="0"/>
                                  </p:stCondLst>
                                  <p:childTnLst>
                                    <p:set>
                                      <p:cBhvr>
                                        <p:cTn id="129" dur="1" fill="hold">
                                          <p:stCondLst>
                                            <p:cond delay="0"/>
                                          </p:stCondLst>
                                        </p:cTn>
                                        <p:tgtEl>
                                          <p:spTgt spid="6"/>
                                        </p:tgtEl>
                                        <p:attrNameLst>
                                          <p:attrName>style.visibility</p:attrName>
                                        </p:attrNameLst>
                                      </p:cBhvr>
                                      <p:to>
                                        <p:strVal val="visible"/>
                                      </p:to>
                                    </p:set>
                                    <p:animEffect transition="in" filter="wipe(right)">
                                      <p:cBhvr>
                                        <p:cTn id="130" dur="500"/>
                                        <p:tgtEl>
                                          <p:spTgt spid="6"/>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grpId="0" nodeType="clickEffect">
                                  <p:stCondLst>
                                    <p:cond delay="0"/>
                                  </p:stCondLst>
                                  <p:childTnLst>
                                    <p:set>
                                      <p:cBhvr>
                                        <p:cTn id="134" dur="1" fill="hold">
                                          <p:stCondLst>
                                            <p:cond delay="0"/>
                                          </p:stCondLst>
                                        </p:cTn>
                                        <p:tgtEl>
                                          <p:spTgt spid="20"/>
                                        </p:tgtEl>
                                        <p:attrNameLst>
                                          <p:attrName>style.visibility</p:attrName>
                                        </p:attrNameLst>
                                      </p:cBhvr>
                                      <p:to>
                                        <p:strVal val="visible"/>
                                      </p:to>
                                    </p:set>
                                    <p:animEffect transition="in" filter="wipe(left)">
                                      <p:cBhvr>
                                        <p:cTn id="135" dur="500"/>
                                        <p:tgtEl>
                                          <p:spTgt spid="20"/>
                                        </p:tgtEl>
                                      </p:cBhvr>
                                    </p:animEffect>
                                  </p:childTnLst>
                                </p:cTn>
                              </p:par>
                              <p:par>
                                <p:cTn id="136" presetID="18" presetClass="emph" presetSubtype="0" fill="hold" grpId="1" nodeType="withEffect">
                                  <p:stCondLst>
                                    <p:cond delay="0"/>
                                  </p:stCondLst>
                                  <p:childTnLst>
                                    <p:set>
                                      <p:cBhvr override="childStyle">
                                        <p:cTn id="137" dur="500" fill="hold"/>
                                        <p:tgtEl>
                                          <p:spTgt spid="20"/>
                                        </p:tgtEl>
                                        <p:attrNameLst>
                                          <p:attrName>style.textDecorationUnderline</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grpId="0" nodeType="clickEffect">
                                  <p:stCondLst>
                                    <p:cond delay="0"/>
                                  </p:stCondLst>
                                  <p:childTnLst>
                                    <p:set>
                                      <p:cBhvr>
                                        <p:cTn id="141" dur="1" fill="hold">
                                          <p:stCondLst>
                                            <p:cond delay="0"/>
                                          </p:stCondLst>
                                        </p:cTn>
                                        <p:tgtEl>
                                          <p:spTgt spid="21"/>
                                        </p:tgtEl>
                                        <p:attrNameLst>
                                          <p:attrName>style.visibility</p:attrName>
                                        </p:attrNameLst>
                                      </p:cBhvr>
                                      <p:to>
                                        <p:strVal val="visible"/>
                                      </p:to>
                                    </p:set>
                                    <p:animEffect transition="in" filter="wipe(left)">
                                      <p:cBhvr>
                                        <p:cTn id="142" dur="500"/>
                                        <p:tgtEl>
                                          <p:spTgt spid="21"/>
                                        </p:tgtEl>
                                      </p:cBhvr>
                                    </p:animEffect>
                                  </p:childTnLst>
                                </p:cTn>
                              </p:par>
                              <p:par>
                                <p:cTn id="143" presetID="18" presetClass="emph" presetSubtype="0" fill="hold" grpId="1" nodeType="withEffect">
                                  <p:stCondLst>
                                    <p:cond delay="0"/>
                                  </p:stCondLst>
                                  <p:childTnLst>
                                    <p:set>
                                      <p:cBhvr override="childStyle">
                                        <p:cTn id="144" dur="500" fill="hold"/>
                                        <p:tgtEl>
                                          <p:spTgt spid="21"/>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P spid="2" grpId="0"/>
      <p:bldP spid="4" grpId="0"/>
      <p:bldP spid="4" grpId="1"/>
      <p:bldP spid="4" grpId="4"/>
      <p:bldP spid="5" grpId="0"/>
      <p:bldP spid="6" grpId="0"/>
      <p:bldP spid="7" grpId="0" animBg="1"/>
      <p:bldP spid="7" grpId="1" animBg="1"/>
      <p:bldP spid="8" grpId="0" animBg="1"/>
      <p:bldP spid="8" grpId="1" animBg="1"/>
      <p:bldP spid="9" grpId="0"/>
      <p:bldP spid="9" grpId="1"/>
      <p:bldP spid="9" grpId="2"/>
      <p:bldP spid="14" grpId="0"/>
      <p:bldP spid="14" grpId="1"/>
      <p:bldP spid="14" grpId="2"/>
      <p:bldP spid="10" grpId="0"/>
      <p:bldP spid="10" grpId="1"/>
      <p:bldP spid="10" grpId="2"/>
      <p:bldP spid="11" grpId="0"/>
      <p:bldP spid="11" grpId="1"/>
      <p:bldP spid="11" grpId="2"/>
      <p:bldP spid="12" grpId="0"/>
      <p:bldP spid="12" grpId="1"/>
      <p:bldP spid="12" grpId="2"/>
      <p:bldP spid="13" grpId="0"/>
      <p:bldP spid="13" grpId="1"/>
      <p:bldP spid="13"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F35BEEF-A30D-1D61-2B74-5F2EB92292D8}"/>
              </a:ext>
            </a:extLst>
          </p:cNvPr>
          <p:cNvPicPr>
            <a:picLocks noChangeAspect="1"/>
          </p:cNvPicPr>
          <p:nvPr/>
        </p:nvPicPr>
        <p:blipFill rotWithShape="1">
          <a:blip r:embed="rId2">
            <a:extLst>
              <a:ext uri="{28A0092B-C50C-407E-A947-70E740481C1C}">
                <a14:useLocalDpi xmlns:a14="http://schemas.microsoft.com/office/drawing/2010/main" val="0"/>
              </a:ext>
            </a:extLst>
          </a:blip>
          <a:srcRect b="7080"/>
          <a:stretch/>
        </p:blipFill>
        <p:spPr>
          <a:xfrm>
            <a:off x="0" y="0"/>
            <a:ext cx="9144000" cy="6858000"/>
          </a:xfrm>
          <a:prstGeom prst="rect">
            <a:avLst/>
          </a:prstGeom>
        </p:spPr>
      </p:pic>
      <p:sp>
        <p:nvSpPr>
          <p:cNvPr id="4" name="Main">
            <a:extLst>
              <a:ext uri="{FF2B5EF4-FFF2-40B4-BE49-F238E27FC236}">
                <a16:creationId xmlns:a16="http://schemas.microsoft.com/office/drawing/2014/main" id="{A94A028B-EE21-D39F-7696-38D287B351A0}"/>
              </a:ext>
            </a:extLst>
          </p:cNvPr>
          <p:cNvSpPr txBox="1">
            <a:spLocks noChangeArrowheads="1"/>
          </p:cNvSpPr>
          <p:nvPr/>
        </p:nvSpPr>
        <p:spPr>
          <a:xfrm>
            <a:off x="453160" y="1127185"/>
            <a:ext cx="8237681" cy="4603631"/>
          </a:xfrm>
          <a:prstGeom prst="rect">
            <a:avLst/>
          </a:prstGeom>
        </p:spPr>
        <p:txBody>
          <a:bodyPr vert="horz" lIns="91440" tIns="45720" rIns="91440" bIns="45720" rtlCol="0" anchor="ctr">
            <a:norm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Christ has not entered the holy places made with hands, which are copies of the true, but into heaven itself, now to appear         in the presence of God for us;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9:24</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pic>
        <p:nvPicPr>
          <p:cNvPr id="3" name="Picture 15">
            <a:extLst>
              <a:ext uri="{FF2B5EF4-FFF2-40B4-BE49-F238E27FC236}">
                <a16:creationId xmlns:a16="http://schemas.microsoft.com/office/drawing/2014/main" id="{CCD71884-073D-E015-EC99-D1CA55435FFF}"/>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ounded Rectangle 32">
            <a:extLst>
              <a:ext uri="{FF2B5EF4-FFF2-40B4-BE49-F238E27FC236}">
                <a16:creationId xmlns:a16="http://schemas.microsoft.com/office/drawing/2014/main" id="{EC1B5E84-2822-8837-68F2-BCC40F0D37E4}"/>
              </a:ext>
            </a:extLst>
          </p:cNvPr>
          <p:cNvSpPr/>
          <p:nvPr/>
        </p:nvSpPr>
        <p:spPr>
          <a:xfrm>
            <a:off x="3725966" y="1452785"/>
            <a:ext cx="999858" cy="690073"/>
          </a:xfrm>
          <a:prstGeom prst="roundRect">
            <a:avLst/>
          </a:prstGeom>
          <a:blipFill>
            <a:blip r:embed="rId4"/>
            <a:stretch>
              <a:fillRect/>
            </a:stretch>
          </a:blipFill>
          <a:ln w="25400" cap="flat" cmpd="sng" algn="ctr">
            <a:noFill/>
            <a:prstDash val="solid"/>
          </a:ln>
          <a:effectLst>
            <a:softEdge rad="103511"/>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33">
            <a:extLst>
              <a:ext uri="{FF2B5EF4-FFF2-40B4-BE49-F238E27FC236}">
                <a16:creationId xmlns:a16="http://schemas.microsoft.com/office/drawing/2014/main" id="{C660D205-FCB7-15B9-80F9-0B44D01B93A9}"/>
              </a:ext>
            </a:extLst>
          </p:cNvPr>
          <p:cNvSpPr/>
          <p:nvPr/>
        </p:nvSpPr>
        <p:spPr>
          <a:xfrm>
            <a:off x="2409914" y="2133600"/>
            <a:ext cx="4230167" cy="695058"/>
          </a:xfrm>
          <a:prstGeom prst="roundRect">
            <a:avLst/>
          </a:prstGeom>
          <a:blipFill>
            <a:blip r:embed="rId5"/>
            <a:stretch>
              <a:fillRect/>
            </a:stretch>
          </a:blipFill>
          <a:ln w="25400" cap="flat" cmpd="sng" algn="ctr">
            <a:noFill/>
            <a:prstDash val="solid"/>
          </a:ln>
          <a:effectLst>
            <a:softEdge rad="104259"/>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34">
            <a:extLst>
              <a:ext uri="{FF2B5EF4-FFF2-40B4-BE49-F238E27FC236}">
                <a16:creationId xmlns:a16="http://schemas.microsoft.com/office/drawing/2014/main" id="{0DEC7517-1CC8-4E7F-8488-9C5240A115D7}"/>
              </a:ext>
            </a:extLst>
          </p:cNvPr>
          <p:cNvSpPr/>
          <p:nvPr/>
        </p:nvSpPr>
        <p:spPr>
          <a:xfrm>
            <a:off x="1777525" y="2785929"/>
            <a:ext cx="4324171" cy="769121"/>
          </a:xfrm>
          <a:prstGeom prst="roundRect">
            <a:avLst/>
          </a:prstGeom>
          <a:blipFill>
            <a:blip r:embed="rId6"/>
            <a:stretch>
              <a:fillRect/>
            </a:stretch>
          </a:blipFill>
          <a:ln w="25400" cap="flat" cmpd="sng" algn="ctr">
            <a:noFill/>
            <a:prstDash val="solid"/>
          </a:ln>
          <a:effectLst>
            <a:softEdge rad="115368"/>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3">
            <a:extLst>
              <a:ext uri="{FF2B5EF4-FFF2-40B4-BE49-F238E27FC236}">
                <a16:creationId xmlns:a16="http://schemas.microsoft.com/office/drawing/2014/main" id="{EAB5FE58-454B-0969-A1D1-8CC9919C6076}"/>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ounded Rectangle 48">
            <a:extLst>
              <a:ext uri="{FF2B5EF4-FFF2-40B4-BE49-F238E27FC236}">
                <a16:creationId xmlns:a16="http://schemas.microsoft.com/office/drawing/2014/main" id="{A5006453-FD59-DF3F-CC4E-7604AD1019DD}"/>
              </a:ext>
            </a:extLst>
          </p:cNvPr>
          <p:cNvSpPr/>
          <p:nvPr/>
        </p:nvSpPr>
        <p:spPr>
          <a:xfrm>
            <a:off x="1092200" y="3441700"/>
            <a:ext cx="3314701" cy="707758"/>
          </a:xfrm>
          <a:prstGeom prst="roundRect">
            <a:avLst/>
          </a:prstGeom>
          <a:blipFill>
            <a:blip r:embed="rId8"/>
            <a:stretch>
              <a:fillRect/>
            </a:stretch>
          </a:blipFill>
          <a:ln w="25400" cap="flat" cmpd="sng" algn="ctr">
            <a:noFill/>
            <a:prstDash val="solid"/>
          </a:ln>
          <a:effectLst>
            <a:softEdge rad="106164"/>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49">
            <a:extLst>
              <a:ext uri="{FF2B5EF4-FFF2-40B4-BE49-F238E27FC236}">
                <a16:creationId xmlns:a16="http://schemas.microsoft.com/office/drawing/2014/main" id="{B5D4FBA0-34AB-541A-7EE0-FA5FAEF90427}"/>
              </a:ext>
            </a:extLst>
          </p:cNvPr>
          <p:cNvSpPr/>
          <p:nvPr/>
        </p:nvSpPr>
        <p:spPr>
          <a:xfrm>
            <a:off x="964725" y="4119429"/>
            <a:ext cx="7048975" cy="769121"/>
          </a:xfrm>
          <a:prstGeom prst="roundRect">
            <a:avLst/>
          </a:prstGeom>
          <a:blipFill>
            <a:blip r:embed="rId9"/>
            <a:stretch>
              <a:fillRect/>
            </a:stretch>
          </a:blipFill>
          <a:ln w="25400" cap="flat" cmpd="sng" algn="ctr">
            <a:noFill/>
            <a:prstDash val="solid"/>
          </a:ln>
          <a:effectLst>
            <a:softEdge rad="115368"/>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16-Point Star 3">
            <a:extLst>
              <a:ext uri="{FF2B5EF4-FFF2-40B4-BE49-F238E27FC236}">
                <a16:creationId xmlns:a16="http://schemas.microsoft.com/office/drawing/2014/main" id="{48FF11FA-9033-FE22-2461-6DEDD59CDF5F}"/>
              </a:ext>
            </a:extLst>
          </p:cNvPr>
          <p:cNvSpPr/>
          <p:nvPr/>
        </p:nvSpPr>
        <p:spPr>
          <a:xfrm>
            <a:off x="3518663" y="2602940"/>
            <a:ext cx="2271832" cy="1988016"/>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4-Point Star 4">
            <a:extLst>
              <a:ext uri="{FF2B5EF4-FFF2-40B4-BE49-F238E27FC236}">
                <a16:creationId xmlns:a16="http://schemas.microsoft.com/office/drawing/2014/main" id="{F23365CF-3433-4BE9-A9ED-09720A4B3B89}"/>
              </a:ext>
            </a:extLst>
          </p:cNvPr>
          <p:cNvSpPr/>
          <p:nvPr/>
        </p:nvSpPr>
        <p:spPr>
          <a:xfrm>
            <a:off x="3537954" y="2578555"/>
            <a:ext cx="2271832" cy="2104957"/>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inal">
            <a:extLst>
              <a:ext uri="{FF2B5EF4-FFF2-40B4-BE49-F238E27FC236}">
                <a16:creationId xmlns:a16="http://schemas.microsoft.com/office/drawing/2014/main" id="{E8BC99AC-D405-6FD1-4891-010411BB9745}"/>
              </a:ext>
            </a:extLst>
          </p:cNvPr>
          <p:cNvSpPr txBox="1">
            <a:spLocks noChangeArrowheads="1"/>
          </p:cNvSpPr>
          <p:nvPr/>
        </p:nvSpPr>
        <p:spPr>
          <a:xfrm>
            <a:off x="1225386" y="651516"/>
            <a:ext cx="6693228" cy="5554969"/>
          </a:xfrm>
          <a:prstGeom prst="rect">
            <a:avLst/>
          </a:prstGeom>
        </p:spPr>
        <p:txBody>
          <a:bodyPr vert="horz" lIns="91440" tIns="45720" rIns="91440" bIns="45720" rtlCol="0" anchor="ctr">
            <a:norm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presence of God</a:t>
            </a:r>
          </a:p>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heaven itself</a:t>
            </a:r>
          </a:p>
          <a:p>
            <a:pPr fontAlgn="auto">
              <a:spcAft>
                <a:spcPts val="0"/>
              </a:spcAft>
            </a:pPr>
            <a:endPar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Christ</a:t>
            </a:r>
          </a:p>
          <a:p>
            <a:pPr fontAlgn="auto">
              <a:spcAft>
                <a:spcPts val="0"/>
              </a:spcAft>
            </a:pPr>
            <a:endPar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copies of the true</a:t>
            </a:r>
          </a:p>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 made with hands </a:t>
            </a:r>
          </a:p>
        </p:txBody>
      </p:sp>
      <p:sp>
        <p:nvSpPr>
          <p:cNvPr id="11" name="Rectangle 6">
            <a:extLst>
              <a:ext uri="{FF2B5EF4-FFF2-40B4-BE49-F238E27FC236}">
                <a16:creationId xmlns:a16="http://schemas.microsoft.com/office/drawing/2014/main" id="{262325BE-2715-4DCA-F64A-535BC98E18ED}"/>
              </a:ext>
            </a:extLst>
          </p:cNvPr>
          <p:cNvSpPr>
            <a:spLocks noChangeArrowheads="1"/>
          </p:cNvSpPr>
          <p:nvPr/>
        </p:nvSpPr>
        <p:spPr bwMode="auto">
          <a:xfrm>
            <a:off x="978794" y="4106317"/>
            <a:ext cx="782478" cy="71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2" name="Rectangle 2">
            <a:extLst>
              <a:ext uri="{FF2B5EF4-FFF2-40B4-BE49-F238E27FC236}">
                <a16:creationId xmlns:a16="http://schemas.microsoft.com/office/drawing/2014/main" id="{B66121A3-6A40-60B1-6D8B-FE4E86F9570B}"/>
              </a:ext>
            </a:extLst>
          </p:cNvPr>
          <p:cNvSpPr txBox="1">
            <a:spLocks noChangeArrowheads="1"/>
          </p:cNvSpPr>
          <p:nvPr/>
        </p:nvSpPr>
        <p:spPr bwMode="auto">
          <a:xfrm>
            <a:off x="2402681" y="4066084"/>
            <a:ext cx="4209134" cy="794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presence of God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A7E1D8FA-8533-26ED-5141-10136078650A}"/>
              </a:ext>
            </a:extLst>
          </p:cNvPr>
          <p:cNvSpPr txBox="1">
            <a:spLocks noChangeArrowheads="1"/>
          </p:cNvSpPr>
          <p:nvPr/>
        </p:nvSpPr>
        <p:spPr bwMode="auto">
          <a:xfrm>
            <a:off x="997303" y="3396037"/>
            <a:ext cx="3522309" cy="790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heaven itself</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6BD71587-4F5B-ADD6-1980-B609D6961DF8}"/>
              </a:ext>
            </a:extLst>
          </p:cNvPr>
          <p:cNvSpPr txBox="1">
            <a:spLocks noChangeArrowheads="1"/>
          </p:cNvSpPr>
          <p:nvPr/>
        </p:nvSpPr>
        <p:spPr bwMode="auto">
          <a:xfrm>
            <a:off x="1164431" y="1351019"/>
            <a:ext cx="1874191" cy="863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Christ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04E5F19A-D737-96BC-3BE6-8FCA491DA16C}"/>
              </a:ext>
            </a:extLst>
          </p:cNvPr>
          <p:cNvSpPr txBox="1">
            <a:spLocks noChangeArrowheads="1"/>
          </p:cNvSpPr>
          <p:nvPr/>
        </p:nvSpPr>
        <p:spPr bwMode="auto">
          <a:xfrm>
            <a:off x="1576797" y="2719908"/>
            <a:ext cx="4757328"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copies of the true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166BB34E-0B10-9D35-7E77-778CF144FA9B}"/>
              </a:ext>
            </a:extLst>
          </p:cNvPr>
          <p:cNvSpPr txBox="1">
            <a:spLocks noChangeArrowheads="1"/>
          </p:cNvSpPr>
          <p:nvPr/>
        </p:nvSpPr>
        <p:spPr bwMode="auto">
          <a:xfrm>
            <a:off x="3536156" y="1388269"/>
            <a:ext cx="1369146" cy="782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not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CC2D5D0D-E0CF-7CB6-EA6F-FD918830231F}"/>
              </a:ext>
            </a:extLst>
          </p:cNvPr>
          <p:cNvSpPr txBox="1">
            <a:spLocks noChangeArrowheads="1"/>
          </p:cNvSpPr>
          <p:nvPr/>
        </p:nvSpPr>
        <p:spPr bwMode="auto">
          <a:xfrm>
            <a:off x="2242961" y="2054405"/>
            <a:ext cx="4581702" cy="795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made with hands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9">
            <a:extLst>
              <a:ext uri="{FF2B5EF4-FFF2-40B4-BE49-F238E27FC236}">
                <a16:creationId xmlns:a16="http://schemas.microsoft.com/office/drawing/2014/main" id="{B6EF3C94-CC6B-ECAE-D186-24505B84A451}"/>
              </a:ext>
            </a:extLst>
          </p:cNvPr>
          <p:cNvSpPr>
            <a:spLocks noChangeArrowheads="1"/>
          </p:cNvSpPr>
          <p:nvPr/>
        </p:nvSpPr>
        <p:spPr bwMode="auto">
          <a:xfrm>
            <a:off x="3682618" y="3069453"/>
            <a:ext cx="1782075"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874498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0" presetClass="entr" presetSubtype="0" fill="hold" grpId="0" nodeType="withEffect">
                                  <p:stCondLst>
                                    <p:cond delay="500"/>
                                  </p:stCondLst>
                                  <p:childTnLst>
                                    <p:set>
                                      <p:cBhvr>
                                        <p:cTn id="35" dur="1" fill="hold">
                                          <p:stCondLst>
                                            <p:cond delay="0"/>
                                          </p:stCondLst>
                                        </p:cTn>
                                        <p:tgtEl>
                                          <p:spTgt spid="11"/>
                                        </p:tgtEl>
                                        <p:attrNameLst>
                                          <p:attrName>style.visibility</p:attrName>
                                        </p:attrNameLst>
                                      </p:cBhvr>
                                      <p:to>
                                        <p:strVal val="visible"/>
                                      </p:to>
                                    </p:set>
                                    <p:animEffect transition="in" filter="dissolve">
                                      <p:cBhvr>
                                        <p:cTn id="36" dur="500">
                                          <p:stCondLst>
                                            <p:cond delay="0"/>
                                          </p:stCondLst>
                                        </p:cTn>
                                        <p:tgtEl>
                                          <p:spTgt spid="11"/>
                                        </p:tgtEl>
                                      </p:cBhvr>
                                    </p:animEffect>
                                    <p:anim to="" calcmode="lin" valueType="num">
                                      <p:cBhvr>
                                        <p:cTn id="37"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3"/>
                                        </p:tgtEl>
                                      </p:cBhvr>
                                    </p:animEffect>
                                    <p:set>
                                      <p:cBhvr>
                                        <p:cTn id="52" dur="1" fill="hold">
                                          <p:stCondLst>
                                            <p:cond delay="499"/>
                                          </p:stCondLst>
                                        </p:cTn>
                                        <p:tgtEl>
                                          <p:spTgt spid="3"/>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6"/>
                                        </p:tgtEl>
                                      </p:cBhvr>
                                    </p:animEffect>
                                    <p:set>
                                      <p:cBhvr>
                                        <p:cTn id="58" dur="1" fill="hold">
                                          <p:stCondLst>
                                            <p:cond delay="499"/>
                                          </p:stCondLst>
                                        </p:cTn>
                                        <p:tgtEl>
                                          <p:spTgt spid="6"/>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par>
                                <p:cTn id="62" presetID="10" presetClass="entr" presetSubtype="0" fill="hold" grpId="0" nodeType="withEffect">
                                  <p:stCondLst>
                                    <p:cond delay="40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250"/>
                                        <p:tgtEl>
                                          <p:spTgt spid="12"/>
                                        </p:tgtEl>
                                      </p:cBhvr>
                                    </p:animEffect>
                                  </p:childTnLst>
                                </p:cTn>
                              </p:par>
                              <p:par>
                                <p:cTn id="65" presetID="10" presetClass="entr" presetSubtype="0" fill="hold" grpId="0" nodeType="withEffect">
                                  <p:stCondLst>
                                    <p:cond delay="40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250"/>
                                        <p:tgtEl>
                                          <p:spTgt spid="14"/>
                                        </p:tgtEl>
                                      </p:cBhvr>
                                    </p:animEffect>
                                  </p:childTnLst>
                                </p:cTn>
                              </p:par>
                              <p:par>
                                <p:cTn id="68" presetID="10" presetClass="entr" presetSubtype="0" fill="hold" grpId="0" nodeType="withEffect">
                                  <p:stCondLst>
                                    <p:cond delay="40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250"/>
                                        <p:tgtEl>
                                          <p:spTgt spid="17"/>
                                        </p:tgtEl>
                                      </p:cBhvr>
                                    </p:animEffect>
                                  </p:childTnLst>
                                </p:cTn>
                              </p:par>
                              <p:par>
                                <p:cTn id="71" presetID="10" presetClass="entr" presetSubtype="0" fill="hold" grpId="0" nodeType="withEffect">
                                  <p:stCondLst>
                                    <p:cond delay="40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250"/>
                                        <p:tgtEl>
                                          <p:spTgt spid="15"/>
                                        </p:tgtEl>
                                      </p:cBhvr>
                                    </p:animEffect>
                                  </p:childTnLst>
                                </p:cTn>
                              </p:par>
                              <p:par>
                                <p:cTn id="74" presetID="10" presetClass="entr" presetSubtype="0" fill="hold" grpId="0" nodeType="withEffect">
                                  <p:stCondLst>
                                    <p:cond delay="40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250"/>
                                        <p:tgtEl>
                                          <p:spTgt spid="16"/>
                                        </p:tgtEl>
                                      </p:cBhvr>
                                    </p:animEffect>
                                  </p:childTnLst>
                                </p:cTn>
                              </p:par>
                              <p:par>
                                <p:cTn id="77" presetID="10" presetClass="entr" presetSubtype="0" fill="hold" grpId="0" nodeType="withEffect">
                                  <p:stCondLst>
                                    <p:cond delay="40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250"/>
                                        <p:tgtEl>
                                          <p:spTgt spid="18"/>
                                        </p:tgtEl>
                                      </p:cBhvr>
                                    </p:animEffect>
                                  </p:childTnLst>
                                </p:cTn>
                              </p:par>
                              <p:par>
                                <p:cTn id="80" presetID="42" presetClass="path" presetSubtype="0" accel="50000" decel="50000" fill="hold" grpId="2" nodeType="withEffect">
                                  <p:stCondLst>
                                    <p:cond delay="400"/>
                                  </p:stCondLst>
                                  <p:childTnLst>
                                    <p:animMotion origin="layout" path="M 4.72222E-6 -4.07407E-6 L 0.0677 0.24074 " pathEditMode="relative" rAng="0" ptsTypes="AA">
                                      <p:cBhvr>
                                        <p:cTn id="81" dur="2000" fill="hold"/>
                                        <p:tgtEl>
                                          <p:spTgt spid="16"/>
                                        </p:tgtEl>
                                        <p:attrNameLst>
                                          <p:attrName>ppt_x</p:attrName>
                                          <p:attrName>ppt_y</p:attrName>
                                        </p:attrNameLst>
                                      </p:cBhvr>
                                      <p:rCtr x="3385" y="12037"/>
                                    </p:animMotion>
                                  </p:childTnLst>
                                </p:cTn>
                              </p:par>
                              <p:par>
                                <p:cTn id="82" presetID="42" presetClass="path" presetSubtype="0" accel="50000" decel="50000" fill="hold" grpId="2" nodeType="withEffect">
                                  <p:stCondLst>
                                    <p:cond delay="400"/>
                                  </p:stCondLst>
                                  <p:childTnLst>
                                    <p:animMotion origin="layout" path="M -1.94444E-6 -4.44444E-6 L 0.00712 -0.44375 " pathEditMode="relative" rAng="0" ptsTypes="AA">
                                      <p:cBhvr>
                                        <p:cTn id="83" dur="2000" fill="hold"/>
                                        <p:tgtEl>
                                          <p:spTgt spid="12"/>
                                        </p:tgtEl>
                                        <p:attrNameLst>
                                          <p:attrName>ppt_x</p:attrName>
                                          <p:attrName>ppt_y</p:attrName>
                                        </p:attrNameLst>
                                      </p:cBhvr>
                                      <p:rCtr x="347" y="-22199"/>
                                    </p:animMotion>
                                  </p:childTnLst>
                                </p:cTn>
                              </p:par>
                              <p:par>
                                <p:cTn id="84" presetID="42" presetClass="path" presetSubtype="0" accel="50000" decel="50000" fill="hold" grpId="2" nodeType="withEffect">
                                  <p:stCondLst>
                                    <p:cond delay="400"/>
                                  </p:stCondLst>
                                  <p:childTnLst>
                                    <p:animMotion origin="layout" path="M -2.5E-6 2.22222E-6 L 0.19861 -0.24861 " pathEditMode="relative" rAng="0" ptsTypes="AA">
                                      <p:cBhvr>
                                        <p:cTn id="85" dur="2000" fill="hold"/>
                                        <p:tgtEl>
                                          <p:spTgt spid="14"/>
                                        </p:tgtEl>
                                        <p:attrNameLst>
                                          <p:attrName>ppt_x</p:attrName>
                                          <p:attrName>ppt_y</p:attrName>
                                        </p:attrNameLst>
                                      </p:cBhvr>
                                      <p:rCtr x="9931" y="-12431"/>
                                    </p:animMotion>
                                  </p:childTnLst>
                                </p:cTn>
                              </p:par>
                              <p:par>
                                <p:cTn id="86" presetID="42" presetClass="path" presetSubtype="0" accel="50000" decel="50000" fill="hold" grpId="2" nodeType="withEffect">
                                  <p:stCondLst>
                                    <p:cond delay="400"/>
                                  </p:stCondLst>
                                  <p:childTnLst>
                                    <p:animMotion origin="layout" path="M 2.5E-6 -3.7037E-6 L 0.27014 0.23982 " pathEditMode="relative" rAng="0" ptsTypes="AA">
                                      <p:cBhvr>
                                        <p:cTn id="87" dur="2000" fill="hold"/>
                                        <p:tgtEl>
                                          <p:spTgt spid="15"/>
                                        </p:tgtEl>
                                        <p:attrNameLst>
                                          <p:attrName>ppt_x</p:attrName>
                                          <p:attrName>ppt_y</p:attrName>
                                        </p:attrNameLst>
                                      </p:cBhvr>
                                      <p:rCtr x="13507" y="11991"/>
                                    </p:animMotion>
                                  </p:childTnLst>
                                </p:cTn>
                              </p:par>
                              <p:par>
                                <p:cTn id="88" presetID="42" presetClass="path" presetSubtype="0" accel="50000" decel="50000" fill="hold" grpId="2" nodeType="withEffect">
                                  <p:stCondLst>
                                    <p:cond delay="400"/>
                                  </p:stCondLst>
                                  <p:childTnLst>
                                    <p:animMotion origin="layout" path="M 1.66667E-6 -7.40741E-7 L -0.18785 0.5338 " pathEditMode="relative" rAng="0" ptsTypes="AA">
                                      <p:cBhvr>
                                        <p:cTn id="89" dur="2000" fill="hold"/>
                                        <p:tgtEl>
                                          <p:spTgt spid="17"/>
                                        </p:tgtEl>
                                        <p:attrNameLst>
                                          <p:attrName>ppt_x</p:attrName>
                                          <p:attrName>ppt_y</p:attrName>
                                        </p:attrNameLst>
                                      </p:cBhvr>
                                      <p:rCtr x="-9392" y="26690"/>
                                    </p:animMotion>
                                  </p:childTnLst>
                                </p:cTn>
                              </p:par>
                              <p:par>
                                <p:cTn id="90" presetID="42" presetClass="path" presetSubtype="0" accel="50000" decel="50000" fill="hold" grpId="2" nodeType="withEffect">
                                  <p:stCondLst>
                                    <p:cond delay="400"/>
                                  </p:stCondLst>
                                  <p:childTnLst>
                                    <p:animMotion origin="layout" path="M -3.33333E-6 2.59259E-6 L 0.05434 0.43565 " pathEditMode="relative" rAng="0" ptsTypes="AA">
                                      <p:cBhvr>
                                        <p:cTn id="91" dur="2000" fill="hold"/>
                                        <p:tgtEl>
                                          <p:spTgt spid="18"/>
                                        </p:tgtEl>
                                        <p:attrNameLst>
                                          <p:attrName>ppt_x</p:attrName>
                                          <p:attrName>ppt_y</p:attrName>
                                        </p:attrNameLst>
                                      </p:cBhvr>
                                      <p:rCtr x="2708" y="21782"/>
                                    </p:animMotion>
                                  </p:childTnLst>
                                </p:cTn>
                              </p:par>
                              <p:par>
                                <p:cTn id="92" presetID="10" presetClass="exit" presetSubtype="0" fill="hold" grpId="1" nodeType="withEffect">
                                  <p:stCondLst>
                                    <p:cond delay="400"/>
                                  </p:stCondLst>
                                  <p:childTnLst>
                                    <p:animEffect transition="out" filter="fade">
                                      <p:cBhvr>
                                        <p:cTn id="93" dur="1250"/>
                                        <p:tgtEl>
                                          <p:spTgt spid="4"/>
                                        </p:tgtEl>
                                      </p:cBhvr>
                                    </p:animEffect>
                                    <p:set>
                                      <p:cBhvr>
                                        <p:cTn id="94" dur="1" fill="hold">
                                          <p:stCondLst>
                                            <p:cond delay="1249"/>
                                          </p:stCondLst>
                                        </p:cTn>
                                        <p:tgtEl>
                                          <p:spTgt spid="4"/>
                                        </p:tgtEl>
                                        <p:attrNameLst>
                                          <p:attrName>style.visibility</p:attrName>
                                        </p:attrNameLst>
                                      </p:cBhvr>
                                      <p:to>
                                        <p:strVal val="hidden"/>
                                      </p:to>
                                    </p:set>
                                  </p:childTnLst>
                                </p:cTn>
                              </p:par>
                              <p:par>
                                <p:cTn id="95" presetID="10" presetClass="exit" presetSubtype="0" fill="hold" grpId="1" nodeType="withEffect">
                                  <p:stCondLst>
                                    <p:cond delay="400"/>
                                  </p:stCondLst>
                                  <p:childTnLst>
                                    <p:animEffect transition="out" filter="fade">
                                      <p:cBhvr>
                                        <p:cTn id="96" dur="500"/>
                                        <p:tgtEl>
                                          <p:spTgt spid="11"/>
                                        </p:tgtEl>
                                      </p:cBhvr>
                                    </p:animEffect>
                                    <p:set>
                                      <p:cBhvr>
                                        <p:cTn id="97" dur="1" fill="hold">
                                          <p:stCondLst>
                                            <p:cond delay="499"/>
                                          </p:stCondLst>
                                        </p:cTn>
                                        <p:tgtEl>
                                          <p:spTgt spid="11"/>
                                        </p:tgtEl>
                                        <p:attrNameLst>
                                          <p:attrName>style.visibility</p:attrName>
                                        </p:attrNameLst>
                                      </p:cBhvr>
                                      <p:to>
                                        <p:strVal val="hidden"/>
                                      </p:to>
                                    </p:set>
                                  </p:childTnLst>
                                </p:cTn>
                              </p:par>
                            </p:childTnLst>
                          </p:cTn>
                        </p:par>
                        <p:par>
                          <p:cTn id="98" fill="hold">
                            <p:stCondLst>
                              <p:cond delay="2400"/>
                            </p:stCondLst>
                            <p:childTnLst>
                              <p:par>
                                <p:cTn id="99" presetID="10" presetClass="entr" presetSubtype="0" fill="hold" grpId="0" nodeType="afterEffect">
                                  <p:stCondLst>
                                    <p:cond delay="0"/>
                                  </p:stCondLst>
                                  <p:childTnLst>
                                    <p:set>
                                      <p:cBhvr>
                                        <p:cTn id="100" dur="1" fill="hold">
                                          <p:stCondLst>
                                            <p:cond delay="0"/>
                                          </p:stCondLst>
                                        </p:cTn>
                                        <p:tgtEl>
                                          <p:spTgt spid="13"/>
                                        </p:tgtEl>
                                        <p:attrNameLst>
                                          <p:attrName>style.visibility</p:attrName>
                                        </p:attrNameLst>
                                      </p:cBhvr>
                                      <p:to>
                                        <p:strVal val="visible"/>
                                      </p:to>
                                    </p:set>
                                    <p:animEffect transition="in" filter="fade">
                                      <p:cBhvr>
                                        <p:cTn id="101" dur="250"/>
                                        <p:tgtEl>
                                          <p:spTgt spid="13"/>
                                        </p:tgtEl>
                                      </p:cBhvr>
                                    </p:animEffect>
                                  </p:childTnLst>
                                </p:cTn>
                              </p:par>
                              <p:par>
                                <p:cTn id="102" presetID="10" presetClass="exit" presetSubtype="0" fill="hold" grpId="1" nodeType="withEffect">
                                  <p:stCondLst>
                                    <p:cond delay="0"/>
                                  </p:stCondLst>
                                  <p:childTnLst>
                                    <p:animEffect transition="out" filter="fade">
                                      <p:cBhvr>
                                        <p:cTn id="103" dur="500"/>
                                        <p:tgtEl>
                                          <p:spTgt spid="12"/>
                                        </p:tgtEl>
                                      </p:cBhvr>
                                    </p:animEffect>
                                    <p:set>
                                      <p:cBhvr>
                                        <p:cTn id="104" dur="1" fill="hold">
                                          <p:stCondLst>
                                            <p:cond delay="499"/>
                                          </p:stCondLst>
                                        </p:cTn>
                                        <p:tgtEl>
                                          <p:spTgt spid="12"/>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4"/>
                                        </p:tgtEl>
                                      </p:cBhvr>
                                    </p:animEffect>
                                    <p:set>
                                      <p:cBhvr>
                                        <p:cTn id="107" dur="1" fill="hold">
                                          <p:stCondLst>
                                            <p:cond delay="499"/>
                                          </p:stCondLst>
                                        </p:cTn>
                                        <p:tgtEl>
                                          <p:spTgt spid="14"/>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15"/>
                                        </p:tgtEl>
                                      </p:cBhvr>
                                    </p:animEffect>
                                    <p:set>
                                      <p:cBhvr>
                                        <p:cTn id="113" dur="1" fill="hold">
                                          <p:stCondLst>
                                            <p:cond delay="499"/>
                                          </p:stCondLst>
                                        </p:cTn>
                                        <p:tgtEl>
                                          <p:spTgt spid="15"/>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17"/>
                                        </p:tgtEl>
                                      </p:cBhvr>
                                    </p:animEffect>
                                    <p:set>
                                      <p:cBhvr>
                                        <p:cTn id="116" dur="1" fill="hold">
                                          <p:stCondLst>
                                            <p:cond delay="499"/>
                                          </p:stCondLst>
                                        </p:cTn>
                                        <p:tgtEl>
                                          <p:spTgt spid="17"/>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8"/>
                                        </p:tgtEl>
                                      </p:cBhvr>
                                    </p:animEffect>
                                    <p:set>
                                      <p:cBhvr>
                                        <p:cTn id="119" dur="1" fill="hold">
                                          <p:stCondLst>
                                            <p:cond delay="499"/>
                                          </p:stCondLst>
                                        </p:cTn>
                                        <p:tgtEl>
                                          <p:spTgt spid="18"/>
                                        </p:tgtEl>
                                        <p:attrNameLst>
                                          <p:attrName>style.visibility</p:attrName>
                                        </p:attrNameLst>
                                      </p:cBhvr>
                                      <p:to>
                                        <p:strVal val="hidden"/>
                                      </p:to>
                                    </p:set>
                                  </p:childTnLst>
                                </p:cTn>
                              </p:par>
                              <p:par>
                                <p:cTn id="120" presetID="23" presetClass="entr" presetSubtype="16" fill="hold" grpId="1" nodeType="withEffect">
                                  <p:stCondLst>
                                    <p:cond delay="0"/>
                                  </p:stCondLst>
                                  <p:childTnLst>
                                    <p:set>
                                      <p:cBhvr>
                                        <p:cTn id="121" dur="1" fill="hold">
                                          <p:stCondLst>
                                            <p:cond delay="0"/>
                                          </p:stCondLst>
                                        </p:cTn>
                                        <p:tgtEl>
                                          <p:spTgt spid="20"/>
                                        </p:tgtEl>
                                        <p:attrNameLst>
                                          <p:attrName>style.visibility</p:attrName>
                                        </p:attrNameLst>
                                      </p:cBhvr>
                                      <p:to>
                                        <p:strVal val="visible"/>
                                      </p:to>
                                    </p:set>
                                    <p:anim calcmode="lin" valueType="num">
                                      <p:cBhvr>
                                        <p:cTn id="122" dur="500" fill="hold"/>
                                        <p:tgtEl>
                                          <p:spTgt spid="20"/>
                                        </p:tgtEl>
                                        <p:attrNameLst>
                                          <p:attrName>ppt_w</p:attrName>
                                        </p:attrNameLst>
                                      </p:cBhvr>
                                      <p:tavLst>
                                        <p:tav tm="0">
                                          <p:val>
                                            <p:fltVal val="0"/>
                                          </p:val>
                                        </p:tav>
                                        <p:tav tm="100000">
                                          <p:val>
                                            <p:strVal val="#ppt_w"/>
                                          </p:val>
                                        </p:tav>
                                      </p:tavLst>
                                    </p:anim>
                                    <p:anim calcmode="lin" valueType="num">
                                      <p:cBhvr>
                                        <p:cTn id="123" dur="500" fill="hold"/>
                                        <p:tgtEl>
                                          <p:spTgt spid="20"/>
                                        </p:tgtEl>
                                        <p:attrNameLst>
                                          <p:attrName>ppt_h</p:attrName>
                                        </p:attrNameLst>
                                      </p:cBhvr>
                                      <p:tavLst>
                                        <p:tav tm="0">
                                          <p:val>
                                            <p:fltVal val="0"/>
                                          </p:val>
                                        </p:tav>
                                        <p:tav tm="100000">
                                          <p:val>
                                            <p:strVal val="#ppt_h"/>
                                          </p:val>
                                        </p:tav>
                                      </p:tavLst>
                                    </p:anim>
                                  </p:childTnLst>
                                </p:cTn>
                              </p:par>
                              <p:par>
                                <p:cTn id="124" presetID="23" presetClass="entr" presetSubtype="16" fill="hold" grpId="1" nodeType="withEffect">
                                  <p:stCondLst>
                                    <p:cond delay="0"/>
                                  </p:stCondLst>
                                  <p:childTnLst>
                                    <p:set>
                                      <p:cBhvr>
                                        <p:cTn id="125" dur="1" fill="hold">
                                          <p:stCondLst>
                                            <p:cond delay="0"/>
                                          </p:stCondLst>
                                        </p:cTn>
                                        <p:tgtEl>
                                          <p:spTgt spid="21"/>
                                        </p:tgtEl>
                                        <p:attrNameLst>
                                          <p:attrName>style.visibility</p:attrName>
                                        </p:attrNameLst>
                                      </p:cBhvr>
                                      <p:to>
                                        <p:strVal val="visible"/>
                                      </p:to>
                                    </p:set>
                                    <p:anim calcmode="lin" valueType="num">
                                      <p:cBhvr>
                                        <p:cTn id="126" dur="500" fill="hold"/>
                                        <p:tgtEl>
                                          <p:spTgt spid="21"/>
                                        </p:tgtEl>
                                        <p:attrNameLst>
                                          <p:attrName>ppt_w</p:attrName>
                                        </p:attrNameLst>
                                      </p:cBhvr>
                                      <p:tavLst>
                                        <p:tav tm="0">
                                          <p:val>
                                            <p:fltVal val="0"/>
                                          </p:val>
                                        </p:tav>
                                        <p:tav tm="100000">
                                          <p:val>
                                            <p:strVal val="#ppt_w"/>
                                          </p:val>
                                        </p:tav>
                                      </p:tavLst>
                                    </p:anim>
                                    <p:anim calcmode="lin" valueType="num">
                                      <p:cBhvr>
                                        <p:cTn id="127" dur="500" fill="hold"/>
                                        <p:tgtEl>
                                          <p:spTgt spid="21"/>
                                        </p:tgtEl>
                                        <p:attrNameLst>
                                          <p:attrName>ppt_h</p:attrName>
                                        </p:attrNameLst>
                                      </p:cBhvr>
                                      <p:tavLst>
                                        <p:tav tm="0">
                                          <p:val>
                                            <p:fltVal val="0"/>
                                          </p:val>
                                        </p:tav>
                                        <p:tav tm="100000">
                                          <p:val>
                                            <p:strVal val="#ppt_h"/>
                                          </p:val>
                                        </p:tav>
                                      </p:tavLst>
                                    </p:anim>
                                  </p:childTnLst>
                                </p:cTn>
                              </p:par>
                              <p:par>
                                <p:cTn id="128" presetID="8" presetClass="emph" presetSubtype="0" repeatCount="indefinite" fill="hold" grpId="0" nodeType="withEffect">
                                  <p:stCondLst>
                                    <p:cond delay="0"/>
                                  </p:stCondLst>
                                  <p:childTnLst>
                                    <p:animRot by="-21600000">
                                      <p:cBhvr>
                                        <p:cTn id="129" dur="1000" fill="hold"/>
                                        <p:tgtEl>
                                          <p:spTgt spid="20"/>
                                        </p:tgtEl>
                                        <p:attrNameLst>
                                          <p:attrName>r</p:attrName>
                                        </p:attrNameLst>
                                      </p:cBhvr>
                                    </p:animRot>
                                  </p:childTnLst>
                                </p:cTn>
                              </p:par>
                              <p:par>
                                <p:cTn id="130" presetID="8" presetClass="emph" presetSubtype="0" repeatCount="indefinite" fill="hold" grpId="0" nodeType="withEffect">
                                  <p:stCondLst>
                                    <p:cond delay="0"/>
                                  </p:stCondLst>
                                  <p:childTnLst>
                                    <p:animRot by="21600000">
                                      <p:cBhvr>
                                        <p:cTn id="131" dur="500" fill="hold"/>
                                        <p:tgtEl>
                                          <p:spTgt spid="21"/>
                                        </p:tgtEl>
                                        <p:attrNameLst>
                                          <p:attrName>r</p:attrName>
                                        </p:attrNameLst>
                                      </p:cBhvr>
                                    </p:animRot>
                                  </p:childTnLst>
                                </p:cTn>
                              </p:par>
                              <p:par>
                                <p:cTn id="132" presetID="0" presetClass="entr" presetSubtype="0" fill="hold" grpId="0" nodeType="withEffect">
                                  <p:stCondLst>
                                    <p:cond delay="0"/>
                                  </p:stCondLst>
                                  <p:iterate type="lt">
                                    <p:tmPct val="10000"/>
                                  </p:iterate>
                                  <p:childTnLst>
                                    <p:set>
                                      <p:cBhvr>
                                        <p:cTn id="133" dur="1" fill="hold">
                                          <p:stCondLst>
                                            <p:cond delay="0"/>
                                          </p:stCondLst>
                                        </p:cTn>
                                        <p:tgtEl>
                                          <p:spTgt spid="19"/>
                                        </p:tgtEl>
                                        <p:attrNameLst>
                                          <p:attrName>style.visibility</p:attrName>
                                        </p:attrNameLst>
                                      </p:cBhvr>
                                      <p:to>
                                        <p:strVal val="visible"/>
                                      </p:to>
                                    </p:set>
                                    <p:animEffect transition="in" filter="dissolve">
                                      <p:cBhvr>
                                        <p:cTn id="134" dur="500">
                                          <p:stCondLst>
                                            <p:cond delay="0"/>
                                          </p:stCondLst>
                                        </p:cTn>
                                        <p:tgtEl>
                                          <p:spTgt spid="19"/>
                                        </p:tgtEl>
                                      </p:cBhvr>
                                    </p:animEffect>
                                    <p:anim to="" calcmode="lin" valueType="num">
                                      <p:cBhvr>
                                        <p:cTn id="135"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136" dur="50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par>
                          <p:cTn id="137" fill="hold">
                            <p:stCondLst>
                              <p:cond delay="3400"/>
                            </p:stCondLst>
                            <p:childTnLst>
                              <p:par>
                                <p:cTn id="138" presetID="26" presetClass="emph" presetSubtype="0" fill="hold" grpId="1" nodeType="afterEffect">
                                  <p:stCondLst>
                                    <p:cond delay="0"/>
                                  </p:stCondLst>
                                  <p:iterate type="lt">
                                    <p:tmPct val="0"/>
                                  </p:iterate>
                                  <p:childTnLst>
                                    <p:animEffect transition="out" filter="fade">
                                      <p:cBhvr>
                                        <p:cTn id="139" dur="500" tmFilter="0, 0; .2, .5; .8, .5; 1, 0"/>
                                        <p:tgtEl>
                                          <p:spTgt spid="19"/>
                                        </p:tgtEl>
                                      </p:cBhvr>
                                    </p:animEffect>
                                    <p:animScale>
                                      <p:cBhvr>
                                        <p:cTn id="140"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5" grpId="1" animBg="1"/>
      <p:bldP spid="6" grpId="0" animBg="1"/>
      <p:bldP spid="6" grpId="1" animBg="1"/>
      <p:bldP spid="7" grpId="0" animBg="1"/>
      <p:bldP spid="7" grpId="1" animBg="1"/>
      <p:bldP spid="9" grpId="0" animBg="1"/>
      <p:bldP spid="9" grpId="1" animBg="1"/>
      <p:bldP spid="10" grpId="0" animBg="1"/>
      <p:bldP spid="10" grpId="1" animBg="1"/>
      <p:bldP spid="20" grpId="0" animBg="1"/>
      <p:bldP spid="20" grpId="1" animBg="1"/>
      <p:bldP spid="21" grpId="0" animBg="1"/>
      <p:bldP spid="21" grpId="1" animBg="1"/>
      <p:bldP spid="13" grpId="0"/>
      <p:bldP spid="11" grpId="0"/>
      <p:bldP spid="11" grpId="1"/>
      <p:bldP spid="12" grpId="0"/>
      <p:bldP spid="12" grpId="1"/>
      <p:bldP spid="12"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95F609-2F1F-121B-0868-266CFA93D0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sp>
        <p:nvSpPr>
          <p:cNvPr id="3074" name="Main"/>
          <p:cNvSpPr>
            <a:spLocks noGrp="1" noChangeArrowheads="1"/>
          </p:cNvSpPr>
          <p:nvPr>
            <p:ph type="title"/>
          </p:nvPr>
        </p:nvSpPr>
        <p:spPr>
          <a:xfrm>
            <a:off x="457200" y="1599296"/>
            <a:ext cx="8229600" cy="3659409"/>
          </a:xfrm>
        </p:spPr>
        <p:txBody>
          <a:bodyPr>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Jesus spoke to them again, saying, "I am the light of the world. He who follows Me shall not walk in darkness, but have  the light of life."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8:12 </a:t>
            </a:r>
          </a:p>
        </p:txBody>
      </p:sp>
      <p:sp>
        <p:nvSpPr>
          <p:cNvPr id="2" name="!!Morph">
            <a:extLst>
              <a:ext uri="{FF2B5EF4-FFF2-40B4-BE49-F238E27FC236}">
                <a16:creationId xmlns:a16="http://schemas.microsoft.com/office/drawing/2014/main" id="{CBBBA352-F8DB-7B9E-569C-B9D86741B432}"/>
              </a:ext>
            </a:extLst>
          </p:cNvPr>
          <p:cNvSpPr txBox="1">
            <a:spLocks noChangeArrowheads="1"/>
          </p:cNvSpPr>
          <p:nvPr/>
        </p:nvSpPr>
        <p:spPr>
          <a:xfrm>
            <a:off x="1848294" y="1706214"/>
            <a:ext cx="5447413" cy="4447085"/>
          </a:xfrm>
          <a:prstGeom prst="rect">
            <a:avLst/>
          </a:prstGeom>
        </p:spPr>
        <p:txBody>
          <a:bodyPr vert="horz" lIns="91440" tIns="45720" rIns="91440" bIns="45720" rtlCol="0" anchor="ctr">
            <a:norm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have the light of life</a:t>
            </a:r>
          </a:p>
          <a:p>
            <a:pPr fontAlgn="auto">
              <a:spcAft>
                <a:spcPts val="0"/>
              </a:spcAft>
            </a:pPr>
            <a:r>
              <a:rPr lang="en-US" altLang="en-US"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 of the world</a:t>
            </a:r>
          </a:p>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follow Jesus</a:t>
            </a:r>
          </a:p>
          <a:p>
            <a:pPr fontAlgn="auto">
              <a:spcAft>
                <a:spcPts val="0"/>
              </a:spcAft>
            </a:pPr>
            <a:r>
              <a:rPr lang="en-US" altLang="en-US"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 walk in darkness</a:t>
            </a:r>
            <a:endParaRPr lang="en-US" altLang="en-US"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B11A95EC-2B11-A4CE-2AD4-8432D547B6F1}"/>
              </a:ext>
            </a:extLst>
          </p:cNvPr>
          <p:cNvSpPr txBox="1">
            <a:spLocks noChangeArrowheads="1"/>
          </p:cNvSpPr>
          <p:nvPr/>
        </p:nvSpPr>
        <p:spPr bwMode="auto">
          <a:xfrm>
            <a:off x="786134" y="3698813"/>
            <a:ext cx="5269512" cy="800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 walk in darkness</a:t>
            </a:r>
          </a:p>
        </p:txBody>
      </p:sp>
      <p:sp>
        <p:nvSpPr>
          <p:cNvPr id="5" name="Rectangle 2">
            <a:extLst>
              <a:ext uri="{FF2B5EF4-FFF2-40B4-BE49-F238E27FC236}">
                <a16:creationId xmlns:a16="http://schemas.microsoft.com/office/drawing/2014/main" id="{9D8A95F0-19F3-EB47-EA91-18C08E1283E9}"/>
              </a:ext>
            </a:extLst>
          </p:cNvPr>
          <p:cNvSpPr txBox="1">
            <a:spLocks noChangeArrowheads="1"/>
          </p:cNvSpPr>
          <p:nvPr/>
        </p:nvSpPr>
        <p:spPr bwMode="auto">
          <a:xfrm>
            <a:off x="4212771" y="3041991"/>
            <a:ext cx="1922724" cy="782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follow</a:t>
            </a:r>
          </a:p>
        </p:txBody>
      </p:sp>
      <p:sp>
        <p:nvSpPr>
          <p:cNvPr id="6" name="Rectangle 2">
            <a:extLst>
              <a:ext uri="{FF2B5EF4-FFF2-40B4-BE49-F238E27FC236}">
                <a16:creationId xmlns:a16="http://schemas.microsoft.com/office/drawing/2014/main" id="{D537D430-B011-FC8C-1626-43504CB360BD}"/>
              </a:ext>
            </a:extLst>
          </p:cNvPr>
          <p:cNvSpPr txBox="1">
            <a:spLocks noChangeArrowheads="1"/>
          </p:cNvSpPr>
          <p:nvPr/>
        </p:nvSpPr>
        <p:spPr bwMode="auto">
          <a:xfrm>
            <a:off x="1861456" y="1694861"/>
            <a:ext cx="1742053" cy="782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Jesus</a:t>
            </a:r>
          </a:p>
        </p:txBody>
      </p:sp>
      <p:sp>
        <p:nvSpPr>
          <p:cNvPr id="7" name="Rectangle 2">
            <a:extLst>
              <a:ext uri="{FF2B5EF4-FFF2-40B4-BE49-F238E27FC236}">
                <a16:creationId xmlns:a16="http://schemas.microsoft.com/office/drawing/2014/main" id="{66F02B5E-1D6D-DBAF-A339-69B1F3140602}"/>
              </a:ext>
            </a:extLst>
          </p:cNvPr>
          <p:cNvSpPr txBox="1">
            <a:spLocks noChangeArrowheads="1"/>
          </p:cNvSpPr>
          <p:nvPr/>
        </p:nvSpPr>
        <p:spPr bwMode="auto">
          <a:xfrm>
            <a:off x="5018313" y="2381441"/>
            <a:ext cx="3110832" cy="750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 of the</a:t>
            </a:r>
          </a:p>
        </p:txBody>
      </p:sp>
      <p:sp>
        <p:nvSpPr>
          <p:cNvPr id="8" name="Rectangle 2">
            <a:extLst>
              <a:ext uri="{FF2B5EF4-FFF2-40B4-BE49-F238E27FC236}">
                <a16:creationId xmlns:a16="http://schemas.microsoft.com/office/drawing/2014/main" id="{074DDCDB-CECC-C9AB-47C9-1274648D22CC}"/>
              </a:ext>
            </a:extLst>
          </p:cNvPr>
          <p:cNvSpPr txBox="1">
            <a:spLocks noChangeArrowheads="1"/>
          </p:cNvSpPr>
          <p:nvPr/>
        </p:nvSpPr>
        <p:spPr bwMode="auto">
          <a:xfrm>
            <a:off x="674914" y="3039737"/>
            <a:ext cx="1836465" cy="774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world</a:t>
            </a:r>
          </a:p>
        </p:txBody>
      </p:sp>
      <p:sp>
        <p:nvSpPr>
          <p:cNvPr id="9" name="Rectangle 2">
            <a:extLst>
              <a:ext uri="{FF2B5EF4-FFF2-40B4-BE49-F238E27FC236}">
                <a16:creationId xmlns:a16="http://schemas.microsoft.com/office/drawing/2014/main" id="{662AB466-65F8-1544-4E41-3328052F5FF0}"/>
              </a:ext>
            </a:extLst>
          </p:cNvPr>
          <p:cNvSpPr txBox="1">
            <a:spLocks noChangeArrowheads="1"/>
          </p:cNvSpPr>
          <p:nvPr/>
        </p:nvSpPr>
        <p:spPr bwMode="auto">
          <a:xfrm>
            <a:off x="6817031" y="3693660"/>
            <a:ext cx="1482115" cy="811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have</a:t>
            </a:r>
          </a:p>
        </p:txBody>
      </p:sp>
      <p:sp>
        <p:nvSpPr>
          <p:cNvPr id="10" name="Rectangle 2">
            <a:extLst>
              <a:ext uri="{FF2B5EF4-FFF2-40B4-BE49-F238E27FC236}">
                <a16:creationId xmlns:a16="http://schemas.microsoft.com/office/drawing/2014/main" id="{06FC9B33-6E60-D3F4-27DF-417364B3AF2C}"/>
              </a:ext>
            </a:extLst>
          </p:cNvPr>
          <p:cNvSpPr txBox="1">
            <a:spLocks noChangeArrowheads="1"/>
          </p:cNvSpPr>
          <p:nvPr/>
        </p:nvSpPr>
        <p:spPr bwMode="auto">
          <a:xfrm>
            <a:off x="1317172" y="4384412"/>
            <a:ext cx="3934833" cy="772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light of life</a:t>
            </a:r>
          </a:p>
        </p:txBody>
      </p:sp>
      <p:sp>
        <p:nvSpPr>
          <p:cNvPr id="11" name="Rectangle 2">
            <a:extLst>
              <a:ext uri="{FF2B5EF4-FFF2-40B4-BE49-F238E27FC236}">
                <a16:creationId xmlns:a16="http://schemas.microsoft.com/office/drawing/2014/main" id="{EF80BB18-A32A-45E1-DB0D-BB98714D09E4}"/>
              </a:ext>
            </a:extLst>
          </p:cNvPr>
          <p:cNvSpPr txBox="1">
            <a:spLocks noChangeArrowheads="1"/>
          </p:cNvSpPr>
          <p:nvPr/>
        </p:nvSpPr>
        <p:spPr bwMode="auto">
          <a:xfrm>
            <a:off x="3949148" y="4376058"/>
            <a:ext cx="1341309" cy="789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life</a:t>
            </a:r>
          </a:p>
        </p:txBody>
      </p:sp>
      <p:sp>
        <p:nvSpPr>
          <p:cNvPr id="12" name="&quot;No&quot; Symbol 39">
            <a:extLst>
              <a:ext uri="{FF2B5EF4-FFF2-40B4-BE49-F238E27FC236}">
                <a16:creationId xmlns:a16="http://schemas.microsoft.com/office/drawing/2014/main" id="{ACEEA598-9F06-80C3-B712-8D83212430AF}"/>
              </a:ext>
            </a:extLst>
          </p:cNvPr>
          <p:cNvSpPr/>
          <p:nvPr/>
        </p:nvSpPr>
        <p:spPr>
          <a:xfrm>
            <a:off x="2165947" y="5216769"/>
            <a:ext cx="823437" cy="839202"/>
          </a:xfrm>
          <a:prstGeom prst="noSmoking">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Graphic 13" descr="Checkmark">
            <a:extLst>
              <a:ext uri="{FF2B5EF4-FFF2-40B4-BE49-F238E27FC236}">
                <a16:creationId xmlns:a16="http://schemas.microsoft.com/office/drawing/2014/main" id="{FE9CD702-45DE-BD9D-CD13-7BD87406D4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83323" y="3474218"/>
            <a:ext cx="914400" cy="914400"/>
          </a:xfrm>
          <a:prstGeom prst="rect">
            <a:avLst/>
          </a:prstGeom>
          <a:effectLst>
            <a:glow rad="88900">
              <a:schemeClr val="tx1"/>
            </a:glow>
          </a:effectLst>
          <a:scene3d>
            <a:camera prst="orthographicFront"/>
            <a:lightRig rig="threePt" dir="t"/>
          </a:scene3d>
          <a:sp3d>
            <a:bevelT/>
          </a:sp3d>
        </p:spPr>
      </p:pic>
      <p:pic>
        <p:nvPicPr>
          <p:cNvPr id="16" name="Graphic 15" descr="Wreath">
            <a:extLst>
              <a:ext uri="{FF2B5EF4-FFF2-40B4-BE49-F238E27FC236}">
                <a16:creationId xmlns:a16="http://schemas.microsoft.com/office/drawing/2014/main" id="{D07373F7-5C2F-209D-64FE-AB0A67281D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01886" y="1186543"/>
            <a:ext cx="914400" cy="914400"/>
          </a:xfrm>
          <a:prstGeom prst="rect">
            <a:avLst/>
          </a:prstGeom>
        </p:spPr>
      </p:pic>
      <p:pic>
        <p:nvPicPr>
          <p:cNvPr id="17" name="Graphic 16" descr="Checkmark">
            <a:extLst>
              <a:ext uri="{FF2B5EF4-FFF2-40B4-BE49-F238E27FC236}">
                <a16:creationId xmlns:a16="http://schemas.microsoft.com/office/drawing/2014/main" id="{FD30DBF8-307D-1C8D-73D8-1C8C0EDE3E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836228" y="3474218"/>
            <a:ext cx="885372" cy="914400"/>
          </a:xfrm>
          <a:prstGeom prst="rect">
            <a:avLst/>
          </a:prstGeom>
          <a:effectLst>
            <a:glow rad="88900">
              <a:schemeClr val="tx1"/>
            </a:glow>
          </a:effectLst>
          <a:scene3d>
            <a:camera prst="orthographicFront"/>
            <a:lightRig rig="threePt" dir="t"/>
          </a:scene3d>
          <a:sp3d>
            <a:bevelT/>
          </a:sp3d>
        </p:spPr>
      </p:pic>
      <p:sp>
        <p:nvSpPr>
          <p:cNvPr id="18" name="TextBox 17">
            <a:extLst>
              <a:ext uri="{FF2B5EF4-FFF2-40B4-BE49-F238E27FC236}">
                <a16:creationId xmlns:a16="http://schemas.microsoft.com/office/drawing/2014/main" id="{5DA4D722-633A-95B6-1D6E-29CC318286CC}"/>
              </a:ext>
            </a:extLst>
          </p:cNvPr>
          <p:cNvSpPr txBox="1"/>
          <p:nvPr/>
        </p:nvSpPr>
        <p:spPr>
          <a:xfrm>
            <a:off x="4284296" y="4555722"/>
            <a:ext cx="672998" cy="769441"/>
          </a:xfrm>
          <a:prstGeom prst="rect">
            <a:avLst/>
          </a:prstGeom>
          <a:noFill/>
        </p:spPr>
        <p:txBody>
          <a:bodyPr wrap="square" rtlCol="0">
            <a:spAutoFit/>
          </a:bodyPr>
          <a:lstStyle/>
          <a:p>
            <a:pPr fontAlgn="auto">
              <a:spcAft>
                <a:spcPts val="0"/>
              </a:spcAft>
            </a:pPr>
            <a:r>
              <a:rPr lang="en-US" altLang="en-US" sz="4400" b="1" i="1"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a:t>
            </a:r>
          </a:p>
        </p:txBody>
      </p:sp>
      <p:sp>
        <p:nvSpPr>
          <p:cNvPr id="19" name="TextBox 18">
            <a:extLst>
              <a:ext uri="{FF2B5EF4-FFF2-40B4-BE49-F238E27FC236}">
                <a16:creationId xmlns:a16="http://schemas.microsoft.com/office/drawing/2014/main" id="{ED0FD99A-C433-003B-EF2D-4DF416075865}"/>
              </a:ext>
            </a:extLst>
          </p:cNvPr>
          <p:cNvSpPr txBox="1"/>
          <p:nvPr/>
        </p:nvSpPr>
        <p:spPr>
          <a:xfrm>
            <a:off x="4299698" y="2540066"/>
            <a:ext cx="739002" cy="769441"/>
          </a:xfrm>
          <a:prstGeom prst="rect">
            <a:avLst/>
          </a:prstGeom>
          <a:noFill/>
        </p:spPr>
        <p:txBody>
          <a:bodyPr wrap="square" rtlCol="0">
            <a:spAutoFit/>
          </a:bodyPr>
          <a:lstStyle/>
          <a:p>
            <a:pPr fontAlgn="auto">
              <a:spcAft>
                <a:spcPts val="0"/>
              </a:spcAft>
            </a:pPr>
            <a:r>
              <a:rPr lang="en-US" altLang="en-US" sz="4400" b="1" i="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p>
        </p:txBody>
      </p:sp>
    </p:spTree>
    <p:extLst>
      <p:ext uri="{BB962C8B-B14F-4D97-AF65-F5344CB8AC3E}">
        <p14:creationId xmlns:p14="http://schemas.microsoft.com/office/powerpoint/2010/main" val="2124801071"/>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17" presetClass="entr" presetSubtype="10"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1000" fill="hold"/>
                                        <p:tgtEl>
                                          <p:spTgt spid="3074"/>
                                        </p:tgtEl>
                                        <p:attrNameLst>
                                          <p:attrName>ppt_w</p:attrName>
                                        </p:attrNameLst>
                                      </p:cBhvr>
                                      <p:tavLst>
                                        <p:tav tm="0">
                                          <p:val>
                                            <p:fltVal val="0"/>
                                          </p:val>
                                        </p:tav>
                                        <p:tav tm="100000">
                                          <p:val>
                                            <p:strVal val="#ppt_w"/>
                                          </p:val>
                                        </p:tav>
                                      </p:tavLst>
                                    </p:anim>
                                    <p:anim calcmode="lin" valueType="num">
                                      <p:cBhvr>
                                        <p:cTn id="12" dur="1000" fill="hold"/>
                                        <p:tgtEl>
                                          <p:spTgt spid="307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0" presetClass="exit" presetSubtype="0" fill="hold" grpId="0" nodeType="afterEffect">
                                  <p:stCondLst>
                                    <p:cond delay="0"/>
                                  </p:stCondLst>
                                  <p:childTnLst>
                                    <p:animEffect transition="out" filter="fade">
                                      <p:cBhvr>
                                        <p:cTn id="15" dur="250"/>
                                        <p:tgtEl>
                                          <p:spTgt spid="11"/>
                                        </p:tgtEl>
                                      </p:cBhvr>
                                    </p:animEffect>
                                    <p:set>
                                      <p:cBhvr>
                                        <p:cTn id="16" dur="1" fill="hold">
                                          <p:stCondLst>
                                            <p:cond delay="249"/>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5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5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5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5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50"/>
                                        <p:tgtEl>
                                          <p:spTgt spid="8"/>
                                        </p:tgtEl>
                                      </p:cBhvr>
                                    </p:animEffect>
                                  </p:childTnLst>
                                </p:cTn>
                              </p:par>
                              <p:par>
                                <p:cTn id="40" presetID="42" presetClass="path" presetSubtype="0" accel="50000" decel="50000" fill="hold" grpId="2" nodeType="withEffect">
                                  <p:stCondLst>
                                    <p:cond delay="0"/>
                                  </p:stCondLst>
                                  <p:childTnLst>
                                    <p:animMotion origin="layout" path="M -1.94444E-6 4.81481E-6 L 0.12552 0.2199 " pathEditMode="relative" rAng="0" ptsTypes="AA">
                                      <p:cBhvr>
                                        <p:cTn id="41" dur="2000" fill="hold"/>
                                        <p:tgtEl>
                                          <p:spTgt spid="4"/>
                                        </p:tgtEl>
                                        <p:attrNameLst>
                                          <p:attrName>ppt_x</p:attrName>
                                          <p:attrName>ppt_y</p:attrName>
                                        </p:attrNameLst>
                                      </p:cBhvr>
                                      <p:rCtr x="6267" y="10995"/>
                                    </p:animMotion>
                                  </p:childTnLst>
                                </p:cTn>
                              </p:par>
                              <p:par>
                                <p:cTn id="42" presetID="42" presetClass="path" presetSubtype="0" accel="50000" decel="50000" fill="hold" grpId="2" nodeType="withEffect">
                                  <p:stCondLst>
                                    <p:cond delay="0"/>
                                  </p:stCondLst>
                                  <p:childTnLst>
                                    <p:animMotion origin="layout" path="M 1.38889E-6 -2.96296E-6 L -0.13924 0.12107 " pathEditMode="relative" rAng="0" ptsTypes="AA">
                                      <p:cBhvr>
                                        <p:cTn id="43" dur="2000" fill="hold"/>
                                        <p:tgtEl>
                                          <p:spTgt spid="5"/>
                                        </p:tgtEl>
                                        <p:attrNameLst>
                                          <p:attrName>ppt_x</p:attrName>
                                          <p:attrName>ppt_y</p:attrName>
                                        </p:attrNameLst>
                                      </p:cBhvr>
                                      <p:rCtr x="-6962" y="6042"/>
                                    </p:animMotion>
                                  </p:childTnLst>
                                </p:cTn>
                              </p:par>
                              <p:par>
                                <p:cTn id="44" presetID="42" presetClass="path" presetSubtype="0" accel="50000" decel="50000" fill="hold" grpId="2" nodeType="withEffect">
                                  <p:stCondLst>
                                    <p:cond delay="0"/>
                                  </p:stCondLst>
                                  <p:childTnLst>
                                    <p:animMotion origin="layout" path="M -4.72222E-6 3.33333E-6 L 0.28803 0.31736 " pathEditMode="relative" rAng="0" ptsTypes="AA">
                                      <p:cBhvr>
                                        <p:cTn id="45" dur="2000" fill="hold"/>
                                        <p:tgtEl>
                                          <p:spTgt spid="6"/>
                                        </p:tgtEl>
                                        <p:attrNameLst>
                                          <p:attrName>ppt_x</p:attrName>
                                          <p:attrName>ppt_y</p:attrName>
                                        </p:attrNameLst>
                                      </p:cBhvr>
                                      <p:rCtr x="14392" y="15856"/>
                                    </p:animMotion>
                                  </p:childTnLst>
                                </p:cTn>
                              </p:par>
                              <p:par>
                                <p:cTn id="46" presetID="42" presetClass="path" presetSubtype="0" accel="50000" decel="50000" fill="hold" grpId="2" nodeType="withEffect">
                                  <p:stCondLst>
                                    <p:cond delay="0"/>
                                  </p:stCondLst>
                                  <p:childTnLst>
                                    <p:animMotion origin="layout" path="M -3.61111E-6 -1.85185E-6 L -0.3 0.12199 " pathEditMode="relative" rAng="0" ptsTypes="AA">
                                      <p:cBhvr>
                                        <p:cTn id="47" dur="2000" fill="hold"/>
                                        <p:tgtEl>
                                          <p:spTgt spid="7"/>
                                        </p:tgtEl>
                                        <p:attrNameLst>
                                          <p:attrName>ppt_x</p:attrName>
                                          <p:attrName>ppt_y</p:attrName>
                                        </p:attrNameLst>
                                      </p:cBhvr>
                                      <p:rCtr x="-15000" y="6088"/>
                                    </p:animMotion>
                                  </p:childTnLst>
                                </p:cTn>
                              </p:par>
                              <p:par>
                                <p:cTn id="48" presetID="42" presetClass="path" presetSubtype="0" accel="50000" decel="50000" fill="hold" grpId="2" nodeType="withEffect">
                                  <p:stCondLst>
                                    <p:cond delay="0"/>
                                  </p:stCondLst>
                                  <p:childTnLst>
                                    <p:animMotion origin="layout" path="M -1.94444E-6 1.48148E-6 L 0.47101 0.02407 " pathEditMode="relative" rAng="0" ptsTypes="AA">
                                      <p:cBhvr>
                                        <p:cTn id="49" dur="2000" fill="hold"/>
                                        <p:tgtEl>
                                          <p:spTgt spid="8"/>
                                        </p:tgtEl>
                                        <p:attrNameLst>
                                          <p:attrName>ppt_x</p:attrName>
                                          <p:attrName>ppt_y</p:attrName>
                                        </p:attrNameLst>
                                      </p:cBhvr>
                                      <p:rCtr x="23542" y="1204"/>
                                    </p:animMotion>
                                  </p:childTnLst>
                                </p:cTn>
                              </p:par>
                              <p:par>
                                <p:cTn id="50" presetID="42" presetClass="path" presetSubtype="0" accel="50000" decel="50000" fill="hold" grpId="2" nodeType="withEffect">
                                  <p:stCondLst>
                                    <p:cond delay="0"/>
                                  </p:stCondLst>
                                  <p:childTnLst>
                                    <p:animMotion origin="layout" path="M -2.5E-6 4.81481E-6 L -0.51753 -0.26945 " pathEditMode="relative" rAng="0" ptsTypes="AA">
                                      <p:cBhvr>
                                        <p:cTn id="51" dur="2000" fill="hold"/>
                                        <p:tgtEl>
                                          <p:spTgt spid="9"/>
                                        </p:tgtEl>
                                        <p:attrNameLst>
                                          <p:attrName>ppt_x</p:attrName>
                                          <p:attrName>ppt_y</p:attrName>
                                        </p:attrNameLst>
                                      </p:cBhvr>
                                      <p:rCtr x="-25885" y="-13472"/>
                                    </p:animMotion>
                                  </p:childTnLst>
                                </p:cTn>
                              </p:par>
                              <p:par>
                                <p:cTn id="52" presetID="42" presetClass="path" presetSubtype="0" accel="50000" decel="50000" fill="hold" grpId="2" nodeType="withEffect">
                                  <p:stCondLst>
                                    <p:cond delay="0"/>
                                  </p:stCondLst>
                                  <p:childTnLst>
                                    <p:animMotion origin="layout" path="M -1.38889E-6 -1.85185E-6 L 0.20955 -0.36736 " pathEditMode="relative" rAng="0" ptsTypes="AA">
                                      <p:cBhvr>
                                        <p:cTn id="53" dur="2000" fill="hold"/>
                                        <p:tgtEl>
                                          <p:spTgt spid="10"/>
                                        </p:tgtEl>
                                        <p:attrNameLst>
                                          <p:attrName>ppt_x</p:attrName>
                                          <p:attrName>ppt_y</p:attrName>
                                        </p:attrNameLst>
                                      </p:cBhvr>
                                      <p:rCtr x="10469" y="-18380"/>
                                    </p:animMotion>
                                  </p:childTnLst>
                                </p:cTn>
                              </p:par>
                              <p:par>
                                <p:cTn id="54" presetID="10" presetClass="exit" presetSubtype="0" fill="hold" grpId="1" nodeType="withEffect">
                                  <p:stCondLst>
                                    <p:cond delay="0"/>
                                  </p:stCondLst>
                                  <p:childTnLst>
                                    <p:animEffect transition="out" filter="fade">
                                      <p:cBhvr>
                                        <p:cTn id="55" dur="1250"/>
                                        <p:tgtEl>
                                          <p:spTgt spid="3074"/>
                                        </p:tgtEl>
                                      </p:cBhvr>
                                    </p:animEffect>
                                    <p:set>
                                      <p:cBhvr>
                                        <p:cTn id="56" dur="1" fill="hold">
                                          <p:stCondLst>
                                            <p:cond delay="1249"/>
                                          </p:stCondLst>
                                        </p:cTn>
                                        <p:tgtEl>
                                          <p:spTgt spid="3074"/>
                                        </p:tgtEl>
                                        <p:attrNameLst>
                                          <p:attrName>style.visibility</p:attrName>
                                        </p:attrNameLst>
                                      </p:cBhvr>
                                      <p:to>
                                        <p:strVal val="hidden"/>
                                      </p:to>
                                    </p:set>
                                  </p:childTnLst>
                                </p:cTn>
                              </p:par>
                            </p:childTnLst>
                          </p:cTn>
                        </p:par>
                        <p:par>
                          <p:cTn id="57" fill="hold">
                            <p:stCondLst>
                              <p:cond delay="2000"/>
                            </p:stCondLst>
                            <p:childTnLst>
                              <p:par>
                                <p:cTn id="58" presetID="10" presetClass="entr" presetSubtype="0" fill="hold" grpId="0" nodeType="after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250"/>
                                        <p:tgtEl>
                                          <p:spTgt spid="2"/>
                                        </p:tgtEl>
                                      </p:cBhvr>
                                    </p:animEffect>
                                  </p:childTnLst>
                                </p:cTn>
                              </p:par>
                              <p:par>
                                <p:cTn id="61" presetID="10" presetClass="exit" presetSubtype="0" fill="hold" grpId="1" nodeType="withEffect">
                                  <p:stCondLst>
                                    <p:cond delay="0"/>
                                  </p:stCondLst>
                                  <p:childTnLst>
                                    <p:animEffect transition="out" filter="fade">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5"/>
                                        </p:tgtEl>
                                      </p:cBhvr>
                                    </p:animEffect>
                                    <p:set>
                                      <p:cBhvr>
                                        <p:cTn id="66" dur="1" fill="hold">
                                          <p:stCondLst>
                                            <p:cond delay="499"/>
                                          </p:stCondLst>
                                        </p:cTn>
                                        <p:tgtEl>
                                          <p:spTgt spid="5"/>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7"/>
                                        </p:tgtEl>
                                      </p:cBhvr>
                                    </p:animEffect>
                                    <p:set>
                                      <p:cBhvr>
                                        <p:cTn id="72" dur="1" fill="hold">
                                          <p:stCondLst>
                                            <p:cond delay="499"/>
                                          </p:stCondLst>
                                        </p:cTn>
                                        <p:tgtEl>
                                          <p:spTgt spid="7"/>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8"/>
                                        </p:tgtEl>
                                      </p:cBhvr>
                                    </p:animEffect>
                                    <p:set>
                                      <p:cBhvr>
                                        <p:cTn id="75" dur="1" fill="hold">
                                          <p:stCondLst>
                                            <p:cond delay="499"/>
                                          </p:stCondLst>
                                        </p:cTn>
                                        <p:tgtEl>
                                          <p:spTgt spid="8"/>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0"/>
                                        </p:tgtEl>
                                      </p:cBhvr>
                                    </p:animEffect>
                                    <p:set>
                                      <p:cBhvr>
                                        <p:cTn id="81" dur="1" fill="hold">
                                          <p:stCondLst>
                                            <p:cond delay="499"/>
                                          </p:stCondLst>
                                        </p:cTn>
                                        <p:tgtEl>
                                          <p:spTgt spid="10"/>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0" presetClass="entr" presetSubtype="0" fill="hold" grpId="0" nodeType="click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dissolve">
                                      <p:cBhvr>
                                        <p:cTn id="86" dur="500">
                                          <p:stCondLst>
                                            <p:cond delay="0"/>
                                          </p:stCondLst>
                                        </p:cTn>
                                        <p:tgtEl>
                                          <p:spTgt spid="12"/>
                                        </p:tgtEl>
                                      </p:cBhvr>
                                    </p:animEffect>
                                    <p:anim to="" calcmode="lin" valueType="num">
                                      <p:cBhvr>
                                        <p:cTn id="87"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88"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nodeType="clickEffect">
                                  <p:stCondLst>
                                    <p:cond delay="0"/>
                                  </p:stCondLst>
                                  <p:childTnLst>
                                    <p:set>
                                      <p:cBhvr>
                                        <p:cTn id="92" dur="1" fill="hold">
                                          <p:stCondLst>
                                            <p:cond delay="0"/>
                                          </p:stCondLst>
                                        </p:cTn>
                                        <p:tgtEl>
                                          <p:spTgt spid="18">
                                            <p:txEl>
                                              <p:pRg st="0" end="0"/>
                                            </p:txEl>
                                          </p:spTgt>
                                        </p:tgtEl>
                                        <p:attrNameLst>
                                          <p:attrName>style.visibility</p:attrName>
                                        </p:attrNameLst>
                                      </p:cBhvr>
                                      <p:to>
                                        <p:strVal val="visible"/>
                                      </p:to>
                                    </p:set>
                                    <p:animEffect transition="in" filter="wipe(down)">
                                      <p:cBhvr>
                                        <p:cTn id="93" dur="750"/>
                                        <p:tgtEl>
                                          <p:spTgt spid="18">
                                            <p:txEl>
                                              <p:pRg st="0" end="0"/>
                                            </p:txEl>
                                          </p:spTgt>
                                        </p:tgtEl>
                                      </p:cBhvr>
                                    </p:animEffect>
                                  </p:childTnLst>
                                </p:cTn>
                              </p:par>
                              <p:par>
                                <p:cTn id="94" presetID="17" presetClass="entr" presetSubtype="4" fill="hold" nodeType="withEffect">
                                  <p:stCondLst>
                                    <p:cond delay="0"/>
                                  </p:stCondLst>
                                  <p:childTnLst>
                                    <p:set>
                                      <p:cBhvr>
                                        <p:cTn id="95" dur="1" fill="hold">
                                          <p:stCondLst>
                                            <p:cond delay="0"/>
                                          </p:stCondLst>
                                        </p:cTn>
                                        <p:tgtEl>
                                          <p:spTgt spid="14"/>
                                        </p:tgtEl>
                                        <p:attrNameLst>
                                          <p:attrName>style.visibility</p:attrName>
                                        </p:attrNameLst>
                                      </p:cBhvr>
                                      <p:to>
                                        <p:strVal val="visible"/>
                                      </p:to>
                                    </p:set>
                                    <p:anim calcmode="lin" valueType="num">
                                      <p:cBhvr>
                                        <p:cTn id="96" dur="1000" fill="hold"/>
                                        <p:tgtEl>
                                          <p:spTgt spid="14"/>
                                        </p:tgtEl>
                                        <p:attrNameLst>
                                          <p:attrName>ppt_x</p:attrName>
                                        </p:attrNameLst>
                                      </p:cBhvr>
                                      <p:tavLst>
                                        <p:tav tm="0">
                                          <p:val>
                                            <p:strVal val="#ppt_x"/>
                                          </p:val>
                                        </p:tav>
                                        <p:tav tm="100000">
                                          <p:val>
                                            <p:strVal val="#ppt_x"/>
                                          </p:val>
                                        </p:tav>
                                      </p:tavLst>
                                    </p:anim>
                                    <p:anim calcmode="lin" valueType="num">
                                      <p:cBhvr>
                                        <p:cTn id="97" dur="1000" fill="hold"/>
                                        <p:tgtEl>
                                          <p:spTgt spid="14"/>
                                        </p:tgtEl>
                                        <p:attrNameLst>
                                          <p:attrName>ppt_y</p:attrName>
                                        </p:attrNameLst>
                                      </p:cBhvr>
                                      <p:tavLst>
                                        <p:tav tm="0">
                                          <p:val>
                                            <p:strVal val="#ppt_y+#ppt_h/2"/>
                                          </p:val>
                                        </p:tav>
                                        <p:tav tm="100000">
                                          <p:val>
                                            <p:strVal val="#ppt_y"/>
                                          </p:val>
                                        </p:tav>
                                      </p:tavLst>
                                    </p:anim>
                                    <p:anim calcmode="lin" valueType="num">
                                      <p:cBhvr>
                                        <p:cTn id="98" dur="1000" fill="hold"/>
                                        <p:tgtEl>
                                          <p:spTgt spid="14"/>
                                        </p:tgtEl>
                                        <p:attrNameLst>
                                          <p:attrName>ppt_w</p:attrName>
                                        </p:attrNameLst>
                                      </p:cBhvr>
                                      <p:tavLst>
                                        <p:tav tm="0">
                                          <p:val>
                                            <p:strVal val="#ppt_w"/>
                                          </p:val>
                                        </p:tav>
                                        <p:tav tm="100000">
                                          <p:val>
                                            <p:strVal val="#ppt_w"/>
                                          </p:val>
                                        </p:tav>
                                      </p:tavLst>
                                    </p:anim>
                                    <p:anim calcmode="lin" valueType="num">
                                      <p:cBhvr>
                                        <p:cTn id="99" dur="1000" fill="hold"/>
                                        <p:tgtEl>
                                          <p:spTgt spid="14"/>
                                        </p:tgtEl>
                                        <p:attrNameLst>
                                          <p:attrName>ppt_h</p:attrName>
                                        </p:attrNameLst>
                                      </p:cBhvr>
                                      <p:tavLst>
                                        <p:tav tm="0">
                                          <p:val>
                                            <p:fltVal val="0"/>
                                          </p:val>
                                        </p:tav>
                                        <p:tav tm="100000">
                                          <p:val>
                                            <p:strVal val="#ppt_h"/>
                                          </p:val>
                                        </p:tav>
                                      </p:tavLst>
                                    </p:anim>
                                  </p:childTnLst>
                                </p:cTn>
                              </p:par>
                              <p:par>
                                <p:cTn id="100" presetID="42" presetClass="path" presetSubtype="0" accel="50000" decel="50000" fill="hold" nodeType="withEffect">
                                  <p:stCondLst>
                                    <p:cond delay="0"/>
                                  </p:stCondLst>
                                  <p:childTnLst>
                                    <p:animMotion origin="layout" path="M 4.72222E-6 1.85185E-6 L -0.24879 0.00555 " pathEditMode="relative" rAng="0" ptsTypes="AA">
                                      <p:cBhvr>
                                        <p:cTn id="101" dur="1000" spd="-100000" fill="hold"/>
                                        <p:tgtEl>
                                          <p:spTgt spid="14"/>
                                        </p:tgtEl>
                                        <p:attrNameLst>
                                          <p:attrName>ppt_x</p:attrName>
                                          <p:attrName>ppt_y</p:attrName>
                                        </p:attrNameLst>
                                      </p:cBhvr>
                                      <p:rCtr x="-12448" y="278"/>
                                    </p:animMotion>
                                  </p:childTnLst>
                                </p:cTn>
                              </p:par>
                              <p:par>
                                <p:cTn id="102" presetID="17" presetClass="entr" presetSubtype="4" fill="hold" nodeType="withEffect">
                                  <p:stCondLst>
                                    <p:cond delay="0"/>
                                  </p:stCondLst>
                                  <p:childTnLst>
                                    <p:set>
                                      <p:cBhvr>
                                        <p:cTn id="103" dur="1" fill="hold">
                                          <p:stCondLst>
                                            <p:cond delay="0"/>
                                          </p:stCondLst>
                                        </p:cTn>
                                        <p:tgtEl>
                                          <p:spTgt spid="17"/>
                                        </p:tgtEl>
                                        <p:attrNameLst>
                                          <p:attrName>style.visibility</p:attrName>
                                        </p:attrNameLst>
                                      </p:cBhvr>
                                      <p:to>
                                        <p:strVal val="visible"/>
                                      </p:to>
                                    </p:set>
                                    <p:anim calcmode="lin" valueType="num">
                                      <p:cBhvr>
                                        <p:cTn id="104" dur="1000" fill="hold"/>
                                        <p:tgtEl>
                                          <p:spTgt spid="17"/>
                                        </p:tgtEl>
                                        <p:attrNameLst>
                                          <p:attrName>ppt_x</p:attrName>
                                        </p:attrNameLst>
                                      </p:cBhvr>
                                      <p:tavLst>
                                        <p:tav tm="0">
                                          <p:val>
                                            <p:strVal val="#ppt_x"/>
                                          </p:val>
                                        </p:tav>
                                        <p:tav tm="100000">
                                          <p:val>
                                            <p:strVal val="#ppt_x"/>
                                          </p:val>
                                        </p:tav>
                                      </p:tavLst>
                                    </p:anim>
                                    <p:anim calcmode="lin" valueType="num">
                                      <p:cBhvr>
                                        <p:cTn id="105" dur="1000" fill="hold"/>
                                        <p:tgtEl>
                                          <p:spTgt spid="17"/>
                                        </p:tgtEl>
                                        <p:attrNameLst>
                                          <p:attrName>ppt_y</p:attrName>
                                        </p:attrNameLst>
                                      </p:cBhvr>
                                      <p:tavLst>
                                        <p:tav tm="0">
                                          <p:val>
                                            <p:strVal val="#ppt_y+#ppt_h/2"/>
                                          </p:val>
                                        </p:tav>
                                        <p:tav tm="100000">
                                          <p:val>
                                            <p:strVal val="#ppt_y"/>
                                          </p:val>
                                        </p:tav>
                                      </p:tavLst>
                                    </p:anim>
                                    <p:anim calcmode="lin" valueType="num">
                                      <p:cBhvr>
                                        <p:cTn id="106" dur="1000" fill="hold"/>
                                        <p:tgtEl>
                                          <p:spTgt spid="17"/>
                                        </p:tgtEl>
                                        <p:attrNameLst>
                                          <p:attrName>ppt_w</p:attrName>
                                        </p:attrNameLst>
                                      </p:cBhvr>
                                      <p:tavLst>
                                        <p:tav tm="0">
                                          <p:val>
                                            <p:strVal val="#ppt_w"/>
                                          </p:val>
                                        </p:tav>
                                        <p:tav tm="100000">
                                          <p:val>
                                            <p:strVal val="#ppt_w"/>
                                          </p:val>
                                        </p:tav>
                                      </p:tavLst>
                                    </p:anim>
                                    <p:anim calcmode="lin" valueType="num">
                                      <p:cBhvr>
                                        <p:cTn id="107" dur="1000" fill="hold"/>
                                        <p:tgtEl>
                                          <p:spTgt spid="17"/>
                                        </p:tgtEl>
                                        <p:attrNameLst>
                                          <p:attrName>ppt_h</p:attrName>
                                        </p:attrNameLst>
                                      </p:cBhvr>
                                      <p:tavLst>
                                        <p:tav tm="0">
                                          <p:val>
                                            <p:fltVal val="0"/>
                                          </p:val>
                                        </p:tav>
                                        <p:tav tm="100000">
                                          <p:val>
                                            <p:strVal val="#ppt_h"/>
                                          </p:val>
                                        </p:tav>
                                      </p:tavLst>
                                    </p:anim>
                                  </p:childTnLst>
                                </p:cTn>
                              </p:par>
                              <p:par>
                                <p:cTn id="108" presetID="42" presetClass="path" presetSubtype="0" accel="50000" decel="50000" fill="hold" nodeType="withEffect">
                                  <p:stCondLst>
                                    <p:cond delay="0"/>
                                  </p:stCondLst>
                                  <p:childTnLst>
                                    <p:animMotion origin="layout" path="M 3.05556E-6 1.85185E-6 L 0.27222 -0.00185 " pathEditMode="relative" rAng="0" ptsTypes="AA">
                                      <p:cBhvr>
                                        <p:cTn id="109" dur="1000" spd="-100000" fill="hold"/>
                                        <p:tgtEl>
                                          <p:spTgt spid="17"/>
                                        </p:tgtEl>
                                        <p:attrNameLst>
                                          <p:attrName>ppt_x</p:attrName>
                                          <p:attrName>ppt_y</p:attrName>
                                        </p:attrNameLst>
                                      </p:cBhvr>
                                      <p:rCtr x="13611" y="-93"/>
                                    </p:animMotion>
                                  </p:childTnLst>
                                </p:cTn>
                              </p:par>
                              <p:par>
                                <p:cTn id="110" presetID="26" presetClass="emph" presetSubtype="0" fill="hold" nodeType="withEffect">
                                  <p:stCondLst>
                                    <p:cond delay="900"/>
                                  </p:stCondLst>
                                  <p:childTnLst>
                                    <p:animEffect transition="out" filter="fade">
                                      <p:cBhvr>
                                        <p:cTn id="111" dur="500" tmFilter="0, 0; .2, .5; .8, .5; 1, 0"/>
                                        <p:tgtEl>
                                          <p:spTgt spid="14"/>
                                        </p:tgtEl>
                                      </p:cBhvr>
                                    </p:animEffect>
                                    <p:animScale>
                                      <p:cBhvr>
                                        <p:cTn id="112" dur="250" autoRev="1" fill="hold"/>
                                        <p:tgtEl>
                                          <p:spTgt spid="14"/>
                                        </p:tgtEl>
                                      </p:cBhvr>
                                      <p:by x="105000" y="105000"/>
                                    </p:animScale>
                                  </p:childTnLst>
                                </p:cTn>
                              </p:par>
                              <p:par>
                                <p:cTn id="113" presetID="26" presetClass="emph" presetSubtype="0" fill="hold" nodeType="withEffect">
                                  <p:stCondLst>
                                    <p:cond delay="900"/>
                                  </p:stCondLst>
                                  <p:childTnLst>
                                    <p:animEffect transition="out" filter="fade">
                                      <p:cBhvr>
                                        <p:cTn id="114" dur="500" tmFilter="0, 0; .2, .5; .8, .5; 1, 0"/>
                                        <p:tgtEl>
                                          <p:spTgt spid="17"/>
                                        </p:tgtEl>
                                      </p:cBhvr>
                                    </p:animEffect>
                                    <p:animScale>
                                      <p:cBhvr>
                                        <p:cTn id="115" dur="250" autoRev="1" fill="hold"/>
                                        <p:tgtEl>
                                          <p:spTgt spid="17"/>
                                        </p:tgtEl>
                                      </p:cBhvr>
                                      <p:by x="105000" y="105000"/>
                                    </p:animScale>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nodeType="clickEffect">
                                  <p:stCondLst>
                                    <p:cond delay="0"/>
                                  </p:stCondLst>
                                  <p:childTnLst>
                                    <p:set>
                                      <p:cBhvr>
                                        <p:cTn id="119" dur="1" fill="hold">
                                          <p:stCondLst>
                                            <p:cond delay="0"/>
                                          </p:stCondLst>
                                        </p:cTn>
                                        <p:tgtEl>
                                          <p:spTgt spid="19">
                                            <p:txEl>
                                              <p:pRg st="0" end="0"/>
                                            </p:txEl>
                                          </p:spTgt>
                                        </p:tgtEl>
                                        <p:attrNameLst>
                                          <p:attrName>style.visibility</p:attrName>
                                        </p:attrNameLst>
                                      </p:cBhvr>
                                      <p:to>
                                        <p:strVal val="visible"/>
                                      </p:to>
                                    </p:set>
                                    <p:animEffect transition="in" filter="wipe(down)">
                                      <p:cBhvr>
                                        <p:cTn id="120" dur="750"/>
                                        <p:tgtEl>
                                          <p:spTgt spid="19">
                                            <p:txEl>
                                              <p:pRg st="0" end="0"/>
                                            </p:txEl>
                                          </p:spTgt>
                                        </p:tgtEl>
                                      </p:cBhvr>
                                    </p:animEffect>
                                  </p:childTnLst>
                                </p:cTn>
                              </p:par>
                              <p:par>
                                <p:cTn id="121" presetID="22" presetClass="entr" presetSubtype="4" fill="hold" nodeType="withEffect">
                                  <p:stCondLst>
                                    <p:cond delay="500"/>
                                  </p:stCondLst>
                                  <p:childTnLst>
                                    <p:set>
                                      <p:cBhvr>
                                        <p:cTn id="122" dur="1" fill="hold">
                                          <p:stCondLst>
                                            <p:cond delay="0"/>
                                          </p:stCondLst>
                                        </p:cTn>
                                        <p:tgtEl>
                                          <p:spTgt spid="16"/>
                                        </p:tgtEl>
                                        <p:attrNameLst>
                                          <p:attrName>style.visibility</p:attrName>
                                        </p:attrNameLst>
                                      </p:cBhvr>
                                      <p:to>
                                        <p:strVal val="visible"/>
                                      </p:to>
                                    </p:set>
                                    <p:animEffect transition="in" filter="wipe(down)">
                                      <p:cBhvr>
                                        <p:cTn id="1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2" grpId="0"/>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66B873-3A48-EC48-AE19-48C763A77370}"/>
              </a:ext>
            </a:extLst>
          </p:cNvPr>
          <p:cNvPicPr>
            <a:picLocks noChangeAspect="1"/>
          </p:cNvPicPr>
          <p:nvPr/>
        </p:nvPicPr>
        <p:blipFill rotWithShape="1">
          <a:blip r:embed="rId2">
            <a:extLst>
              <a:ext uri="{28A0092B-C50C-407E-A947-70E740481C1C}">
                <a14:useLocalDpi xmlns:a14="http://schemas.microsoft.com/office/drawing/2010/main" val="0"/>
              </a:ext>
            </a:extLst>
          </a:blip>
          <a:srcRect b="12251"/>
          <a:stretch/>
        </p:blipFill>
        <p:spPr>
          <a:xfrm>
            <a:off x="0" y="-1"/>
            <a:ext cx="9144000" cy="6858001"/>
          </a:xfrm>
          <a:prstGeom prst="rect">
            <a:avLst/>
          </a:prstGeom>
        </p:spPr>
      </p:pic>
      <p:sp>
        <p:nvSpPr>
          <p:cNvPr id="20" name="FinalMiddle">
            <a:extLst>
              <a:ext uri="{FF2B5EF4-FFF2-40B4-BE49-F238E27FC236}">
                <a16:creationId xmlns:a16="http://schemas.microsoft.com/office/drawing/2014/main" id="{F82DCBF5-D57B-63DD-5403-6324A4C638C0}"/>
              </a:ext>
            </a:extLst>
          </p:cNvPr>
          <p:cNvSpPr txBox="1">
            <a:spLocks noChangeArrowheads="1"/>
          </p:cNvSpPr>
          <p:nvPr/>
        </p:nvSpPr>
        <p:spPr>
          <a:xfrm>
            <a:off x="269823" y="1731858"/>
            <a:ext cx="7255239" cy="3399777"/>
          </a:xfrm>
          <a:prstGeom prst="rect">
            <a:avLst/>
          </a:prstGeom>
        </p:spPr>
        <p:txBody>
          <a:bodyPr vert="horz" lIns="91440" tIns="45720" rIns="91440" bIns="45720" rtlCol="0" anchor="ctr">
            <a:normAutofit lnSpcReduction="10000"/>
            <a:scene3d>
              <a:camera prst="orthographicFront"/>
              <a:lightRig rig="glow" dir="t"/>
            </a:scene3d>
            <a:sp3d extrusionH="57150" contourW="12700" prstMaterial="plastic">
              <a:bevelT w="38100"/>
              <a:contourClr>
                <a:srgbClr val="F4E9E9"/>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wipe away every tear </a:t>
            </a:r>
          </a:p>
          <a:p>
            <a:pPr algn="l"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no more death</a:t>
            </a:r>
          </a:p>
          <a:p>
            <a:pPr algn="l"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nor sorrow</a:t>
            </a:r>
          </a:p>
          <a:p>
            <a:pPr algn="l"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nor crying</a:t>
            </a:r>
          </a:p>
          <a:p>
            <a:pPr algn="l"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no more pain</a:t>
            </a:r>
          </a:p>
        </p:txBody>
      </p:sp>
      <p:sp>
        <p:nvSpPr>
          <p:cNvPr id="21" name="FinalTopBottom">
            <a:extLst>
              <a:ext uri="{FF2B5EF4-FFF2-40B4-BE49-F238E27FC236}">
                <a16:creationId xmlns:a16="http://schemas.microsoft.com/office/drawing/2014/main" id="{75DF0AA4-3F26-480B-DF61-59751CDE0719}"/>
              </a:ext>
            </a:extLst>
          </p:cNvPr>
          <p:cNvSpPr txBox="1">
            <a:spLocks noChangeArrowheads="1"/>
          </p:cNvSpPr>
          <p:nvPr/>
        </p:nvSpPr>
        <p:spPr>
          <a:xfrm>
            <a:off x="273217" y="464240"/>
            <a:ext cx="8597566" cy="5936566"/>
          </a:xfrm>
          <a:prstGeom prst="rect">
            <a:avLst/>
          </a:prstGeom>
        </p:spPr>
        <p:txBody>
          <a:bodyPr vert="horz" lIns="91440" tIns="45720" rIns="91440" bIns="45720" rtlCol="0" anchor="ctr">
            <a:normAutofit lnSpcReduction="10000"/>
            <a:scene3d>
              <a:camera prst="orthographicFront"/>
              <a:lightRig rig="sunrise" dir="t"/>
            </a:scene3d>
            <a:sp3d extrusionH="57150" contourW="12700" prstMaterial="plastic">
              <a:bevelT w="38100"/>
              <a:contourClr>
                <a:srgbClr val="F4E9E9"/>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And God will </a:t>
            </a:r>
          </a:p>
          <a:p>
            <a:pPr algn="l" fontAlgn="auto">
              <a:spcAft>
                <a:spcPts val="0"/>
              </a:spcAft>
            </a:pPr>
            <a:endPar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fontAlgn="auto">
              <a:spcAft>
                <a:spcPts val="0"/>
              </a:spcAft>
            </a:pPr>
            <a:endPar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fontAlgn="auto">
              <a:spcAft>
                <a:spcPts val="0"/>
              </a:spcAft>
            </a:pPr>
            <a:endPar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fontAlgn="auto">
              <a:spcAft>
                <a:spcPts val="0"/>
              </a:spcAft>
            </a:pPr>
            <a:r>
              <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p>
          <a:p>
            <a:pPr algn="l" fontAlgn="auto">
              <a:spcAft>
                <a:spcPts val="0"/>
              </a:spcAft>
            </a:pPr>
            <a:endPar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fontAlgn="auto">
              <a:spcAft>
                <a:spcPts val="0"/>
              </a:spcAft>
            </a:pPr>
            <a:endPar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fontAlgn="auto">
              <a:spcAft>
                <a:spcPts val="0"/>
              </a:spcAft>
            </a:pPr>
            <a:endPar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algn="l" fontAlgn="auto">
              <a:spcAft>
                <a:spcPts val="0"/>
              </a:spcAft>
            </a:pPr>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 former things have passed away</a:t>
            </a:r>
            <a:endPar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23" name="16-Point Star 3">
            <a:extLst>
              <a:ext uri="{FF2B5EF4-FFF2-40B4-BE49-F238E27FC236}">
                <a16:creationId xmlns:a16="http://schemas.microsoft.com/office/drawing/2014/main" id="{A8190488-9E1D-1B8D-2132-5FDC0CAEF789}"/>
              </a:ext>
            </a:extLst>
          </p:cNvPr>
          <p:cNvSpPr/>
          <p:nvPr/>
        </p:nvSpPr>
        <p:spPr>
          <a:xfrm>
            <a:off x="3308600" y="230442"/>
            <a:ext cx="3215770" cy="280932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4-Point Star 4">
            <a:extLst>
              <a:ext uri="{FF2B5EF4-FFF2-40B4-BE49-F238E27FC236}">
                <a16:creationId xmlns:a16="http://schemas.microsoft.com/office/drawing/2014/main" id="{38CE83F6-E925-B4D3-6862-A1632BA2A0FE}"/>
              </a:ext>
            </a:extLst>
          </p:cNvPr>
          <p:cNvSpPr/>
          <p:nvPr/>
        </p:nvSpPr>
        <p:spPr>
          <a:xfrm>
            <a:off x="3451457" y="193701"/>
            <a:ext cx="2961700" cy="2883132"/>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4" name="Main"/>
          <p:cNvSpPr>
            <a:spLocks noGrp="1" noChangeArrowheads="1"/>
          </p:cNvSpPr>
          <p:nvPr>
            <p:ph type="title"/>
          </p:nvPr>
        </p:nvSpPr>
        <p:spPr>
          <a:xfrm>
            <a:off x="510988" y="1404191"/>
            <a:ext cx="8229600" cy="4243574"/>
          </a:xfrm>
        </p:spPr>
        <p:txBody>
          <a:bodyPr>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God will wipe away every tear from their eyes; there shall be no more death, nor sorrow, nor crying. There shall be no more pain, for the former things have passed away."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21:4 </a:t>
            </a:r>
          </a:p>
        </p:txBody>
      </p:sp>
      <p:sp>
        <p:nvSpPr>
          <p:cNvPr id="4" name="Rectangle 2">
            <a:extLst>
              <a:ext uri="{FF2B5EF4-FFF2-40B4-BE49-F238E27FC236}">
                <a16:creationId xmlns:a16="http://schemas.microsoft.com/office/drawing/2014/main" id="{CBC974AB-D451-FF4A-07CF-B1858B151409}"/>
              </a:ext>
            </a:extLst>
          </p:cNvPr>
          <p:cNvSpPr txBox="1">
            <a:spLocks noChangeArrowheads="1"/>
          </p:cNvSpPr>
          <p:nvPr/>
        </p:nvSpPr>
        <p:spPr bwMode="auto">
          <a:xfrm>
            <a:off x="890588" y="1410870"/>
            <a:ext cx="3707166" cy="87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And God will</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410489BE-311D-C42D-AC20-5B39A5EB172F}"/>
              </a:ext>
            </a:extLst>
          </p:cNvPr>
          <p:cNvSpPr txBox="1">
            <a:spLocks noChangeArrowheads="1"/>
          </p:cNvSpPr>
          <p:nvPr/>
        </p:nvSpPr>
        <p:spPr bwMode="auto">
          <a:xfrm>
            <a:off x="4023326" y="1443039"/>
            <a:ext cx="4552764" cy="808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wipe away every</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18F4BD51-A2E3-D4D4-0435-0200170301E8}"/>
              </a:ext>
            </a:extLst>
          </p:cNvPr>
          <p:cNvSpPr txBox="1">
            <a:spLocks noChangeArrowheads="1"/>
          </p:cNvSpPr>
          <p:nvPr/>
        </p:nvSpPr>
        <p:spPr bwMode="auto">
          <a:xfrm>
            <a:off x="250838" y="2111873"/>
            <a:ext cx="1658926" cy="8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tear</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C6D07EC9-82C3-478A-6DDE-F571F9312CF5}"/>
              </a:ext>
            </a:extLst>
          </p:cNvPr>
          <p:cNvSpPr txBox="1">
            <a:spLocks noChangeArrowheads="1"/>
          </p:cNvSpPr>
          <p:nvPr/>
        </p:nvSpPr>
        <p:spPr bwMode="auto">
          <a:xfrm>
            <a:off x="708552" y="2775435"/>
            <a:ext cx="3975989" cy="83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no more</a:t>
            </a:r>
            <a:r>
              <a:rPr kumimoji="0" lang="en-US" altLang="en-US" sz="4400" b="1" i="0" u="none" strike="noStrike" kern="1200" cap="none" spc="0" normalizeH="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 death</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E05E18A7-B651-7A44-4FFA-282007AE5133}"/>
              </a:ext>
            </a:extLst>
          </p:cNvPr>
          <p:cNvSpPr txBox="1">
            <a:spLocks noChangeArrowheads="1"/>
          </p:cNvSpPr>
          <p:nvPr/>
        </p:nvSpPr>
        <p:spPr bwMode="auto">
          <a:xfrm>
            <a:off x="4450559" y="2783681"/>
            <a:ext cx="3014879" cy="813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nor</a:t>
            </a:r>
            <a:r>
              <a:rPr kumimoji="0" lang="en-US" altLang="en-US" sz="4400" b="1" i="0" u="none" strike="noStrike" kern="1200" cap="none" spc="0" normalizeH="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 sorrow</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67558320-0252-A84C-6ED0-EA58E55A785E}"/>
              </a:ext>
            </a:extLst>
          </p:cNvPr>
          <p:cNvSpPr txBox="1">
            <a:spLocks noChangeArrowheads="1"/>
          </p:cNvSpPr>
          <p:nvPr/>
        </p:nvSpPr>
        <p:spPr bwMode="auto">
          <a:xfrm>
            <a:off x="7287065" y="2781301"/>
            <a:ext cx="1159230" cy="81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nor</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C4A3EF93-0570-83F0-0F7C-4A90962EA8DE}"/>
              </a:ext>
            </a:extLst>
          </p:cNvPr>
          <p:cNvSpPr txBox="1">
            <a:spLocks noChangeArrowheads="1"/>
          </p:cNvSpPr>
          <p:nvPr/>
        </p:nvSpPr>
        <p:spPr bwMode="auto">
          <a:xfrm>
            <a:off x="872603" y="3438998"/>
            <a:ext cx="1911079" cy="842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crying</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5BB3C032-F4B5-CAFA-1003-7B0BC18BE87B}"/>
              </a:ext>
            </a:extLst>
          </p:cNvPr>
          <p:cNvSpPr txBox="1">
            <a:spLocks noChangeArrowheads="1"/>
          </p:cNvSpPr>
          <p:nvPr/>
        </p:nvSpPr>
        <p:spPr bwMode="auto">
          <a:xfrm>
            <a:off x="5922500" y="3450431"/>
            <a:ext cx="2457120" cy="822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no more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E70BAA4E-0B2E-F719-4F33-F3987CC0085D}"/>
              </a:ext>
            </a:extLst>
          </p:cNvPr>
          <p:cNvSpPr txBox="1">
            <a:spLocks noChangeArrowheads="1"/>
          </p:cNvSpPr>
          <p:nvPr/>
        </p:nvSpPr>
        <p:spPr bwMode="auto">
          <a:xfrm>
            <a:off x="635833" y="4112420"/>
            <a:ext cx="1626355" cy="835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pain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AC4EF97D-3C52-AE92-058C-217B6CFBC1C1}"/>
              </a:ext>
            </a:extLst>
          </p:cNvPr>
          <p:cNvSpPr txBox="1">
            <a:spLocks noChangeArrowheads="1"/>
          </p:cNvSpPr>
          <p:nvPr/>
        </p:nvSpPr>
        <p:spPr bwMode="auto">
          <a:xfrm>
            <a:off x="2642346" y="4136231"/>
            <a:ext cx="6049218" cy="795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the former things have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7FA75FFA-D128-1112-A25C-14F0BA26B4BE}"/>
              </a:ext>
            </a:extLst>
          </p:cNvPr>
          <p:cNvSpPr txBox="1">
            <a:spLocks noChangeArrowheads="1"/>
          </p:cNvSpPr>
          <p:nvPr/>
        </p:nvSpPr>
        <p:spPr bwMode="auto">
          <a:xfrm>
            <a:off x="1088231" y="4803344"/>
            <a:ext cx="3507583"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passed away</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Arrow: Right 14">
            <a:extLst>
              <a:ext uri="{FF2B5EF4-FFF2-40B4-BE49-F238E27FC236}">
                <a16:creationId xmlns:a16="http://schemas.microsoft.com/office/drawing/2014/main" id="{E05B34A1-5640-BCC8-A540-BD731AE81656}"/>
              </a:ext>
            </a:extLst>
          </p:cNvPr>
          <p:cNvSpPr/>
          <p:nvPr/>
        </p:nvSpPr>
        <p:spPr>
          <a:xfrm>
            <a:off x="1457860" y="2110090"/>
            <a:ext cx="469257" cy="289931"/>
          </a:xfrm>
          <a:prstGeom prst="rightArrow">
            <a:avLst>
              <a:gd name="adj1" fmla="val 40144"/>
              <a:gd name="adj2" fmla="val 61827"/>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16" name="Arrow: Right 15">
            <a:extLst>
              <a:ext uri="{FF2B5EF4-FFF2-40B4-BE49-F238E27FC236}">
                <a16:creationId xmlns:a16="http://schemas.microsoft.com/office/drawing/2014/main" id="{44C3A63A-FD47-DA25-2D8D-EC3D3E20B8EC}"/>
              </a:ext>
            </a:extLst>
          </p:cNvPr>
          <p:cNvSpPr/>
          <p:nvPr/>
        </p:nvSpPr>
        <p:spPr>
          <a:xfrm>
            <a:off x="1457860" y="2701983"/>
            <a:ext cx="469257" cy="289931"/>
          </a:xfrm>
          <a:prstGeom prst="rightArrow">
            <a:avLst>
              <a:gd name="adj1" fmla="val 40144"/>
              <a:gd name="adj2" fmla="val 61827"/>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17" name="Arrow: Right 16">
            <a:extLst>
              <a:ext uri="{FF2B5EF4-FFF2-40B4-BE49-F238E27FC236}">
                <a16:creationId xmlns:a16="http://schemas.microsoft.com/office/drawing/2014/main" id="{1A72E346-D72D-8639-D359-535AEF438185}"/>
              </a:ext>
            </a:extLst>
          </p:cNvPr>
          <p:cNvSpPr/>
          <p:nvPr/>
        </p:nvSpPr>
        <p:spPr>
          <a:xfrm>
            <a:off x="1457860" y="3299553"/>
            <a:ext cx="469257" cy="289931"/>
          </a:xfrm>
          <a:prstGeom prst="rightArrow">
            <a:avLst>
              <a:gd name="adj1" fmla="val 40144"/>
              <a:gd name="adj2" fmla="val 61827"/>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18" name="Arrow: Right 17">
            <a:extLst>
              <a:ext uri="{FF2B5EF4-FFF2-40B4-BE49-F238E27FC236}">
                <a16:creationId xmlns:a16="http://schemas.microsoft.com/office/drawing/2014/main" id="{1596531E-3A63-B312-4353-D44E93F186E9}"/>
              </a:ext>
            </a:extLst>
          </p:cNvPr>
          <p:cNvSpPr/>
          <p:nvPr/>
        </p:nvSpPr>
        <p:spPr>
          <a:xfrm>
            <a:off x="1457860" y="3906987"/>
            <a:ext cx="469257" cy="289931"/>
          </a:xfrm>
          <a:prstGeom prst="rightArrow">
            <a:avLst>
              <a:gd name="adj1" fmla="val 40144"/>
              <a:gd name="adj2" fmla="val 61827"/>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19" name="Arrow: Right 18">
            <a:extLst>
              <a:ext uri="{FF2B5EF4-FFF2-40B4-BE49-F238E27FC236}">
                <a16:creationId xmlns:a16="http://schemas.microsoft.com/office/drawing/2014/main" id="{81E58454-5B84-4788-F629-7D2134C96B7B}"/>
              </a:ext>
            </a:extLst>
          </p:cNvPr>
          <p:cNvSpPr/>
          <p:nvPr/>
        </p:nvSpPr>
        <p:spPr>
          <a:xfrm>
            <a:off x="1457860" y="4503886"/>
            <a:ext cx="469257" cy="289931"/>
          </a:xfrm>
          <a:prstGeom prst="rightArrow">
            <a:avLst>
              <a:gd name="adj1" fmla="val 40144"/>
              <a:gd name="adj2" fmla="val 61827"/>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Tree>
    <p:extLst>
      <p:ext uri="{BB962C8B-B14F-4D97-AF65-F5344CB8AC3E}">
        <p14:creationId xmlns:p14="http://schemas.microsoft.com/office/powerpoint/2010/main" val="1428250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par>
                                <p:cTn id="9" presetID="23" presetClass="entr" presetSubtype="16" fill="hold" grpId="1"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childTnLst>
                                </p:cTn>
                              </p:par>
                              <p:par>
                                <p:cTn id="17" presetID="8" presetClass="emph" presetSubtype="0" repeatCount="indefinite" fill="hold" grpId="0" nodeType="withEffect">
                                  <p:stCondLst>
                                    <p:cond delay="0"/>
                                  </p:stCondLst>
                                  <p:childTnLst>
                                    <p:animRot by="-21600000">
                                      <p:cBhvr>
                                        <p:cTn id="18" dur="1000" fill="hold"/>
                                        <p:tgtEl>
                                          <p:spTgt spid="23"/>
                                        </p:tgtEl>
                                        <p:attrNameLst>
                                          <p:attrName>r</p:attrName>
                                        </p:attrNameLst>
                                      </p:cBhvr>
                                    </p:animRot>
                                  </p:childTnLst>
                                </p:cTn>
                              </p:par>
                              <p:par>
                                <p:cTn id="19" presetID="8" presetClass="emph" presetSubtype="0" repeatCount="indefinite" fill="hold" grpId="0" nodeType="withEffect">
                                  <p:stCondLst>
                                    <p:cond delay="0"/>
                                  </p:stCondLst>
                                  <p:childTnLst>
                                    <p:animRot by="21600000">
                                      <p:cBhvr>
                                        <p:cTn id="20" dur="500" fill="hold"/>
                                        <p:tgtEl>
                                          <p:spTgt spid="2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5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5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5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250"/>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5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25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250"/>
                                        <p:tgtEl>
                                          <p:spTgt spid="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250"/>
                                        <p:tgtEl>
                                          <p:spTgt spid="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250"/>
                                        <p:tgtEl>
                                          <p:spTgt spid="1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50"/>
                                        <p:tgtEl>
                                          <p:spTgt spid="1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250"/>
                                        <p:tgtEl>
                                          <p:spTgt spid="14"/>
                                        </p:tgtEl>
                                      </p:cBhvr>
                                    </p:animEffect>
                                  </p:childTnLst>
                                </p:cTn>
                              </p:par>
                              <p:par>
                                <p:cTn id="56" presetID="42" presetClass="path" presetSubtype="0" accel="50000" decel="50000" fill="hold" grpId="2" nodeType="withEffect">
                                  <p:stCondLst>
                                    <p:cond delay="0"/>
                                  </p:stCondLst>
                                  <p:childTnLst>
                                    <p:animMotion origin="layout" path="M 0.00052 -0.00092 L 0.00295 -0.12615 " pathEditMode="relative" rAng="0" ptsTypes="AA">
                                      <p:cBhvr>
                                        <p:cTn id="57" dur="2000" fill="hold"/>
                                        <p:tgtEl>
                                          <p:spTgt spid="4"/>
                                        </p:tgtEl>
                                        <p:attrNameLst>
                                          <p:attrName>ppt_x</p:attrName>
                                          <p:attrName>ppt_y</p:attrName>
                                        </p:attrNameLst>
                                      </p:cBhvr>
                                      <p:rCtr x="122" y="-6273"/>
                                    </p:animMotion>
                                  </p:childTnLst>
                                </p:cTn>
                              </p:par>
                              <p:par>
                                <p:cTn id="58" presetID="42" presetClass="path" presetSubtype="0" accel="50000" decel="50000" fill="hold" grpId="2" nodeType="withEffect">
                                  <p:stCondLst>
                                    <p:cond delay="0"/>
                                  </p:stCondLst>
                                  <p:childTnLst>
                                    <p:animMotion origin="layout" path="M 1.11111E-6 -4.44444E-6 L -0.23611 0.04977 " pathEditMode="relative" rAng="0" ptsTypes="AA">
                                      <p:cBhvr>
                                        <p:cTn id="59" dur="2000" fill="hold"/>
                                        <p:tgtEl>
                                          <p:spTgt spid="5"/>
                                        </p:tgtEl>
                                        <p:attrNameLst>
                                          <p:attrName>ppt_x</p:attrName>
                                          <p:attrName>ppt_y</p:attrName>
                                        </p:attrNameLst>
                                      </p:cBhvr>
                                      <p:rCtr x="-11806" y="2477"/>
                                    </p:animMotion>
                                  </p:childTnLst>
                                </p:cTn>
                              </p:par>
                              <p:par>
                                <p:cTn id="60" presetID="42" presetClass="path" presetSubtype="0" accel="50000" decel="50000" fill="hold" grpId="2" nodeType="withEffect">
                                  <p:stCondLst>
                                    <p:cond delay="0"/>
                                  </p:stCondLst>
                                  <p:childTnLst>
                                    <p:animMotion origin="layout" path="M 4.44444E-6 -1.11111E-6 L 0.61267 -0.04815 " pathEditMode="relative" rAng="0" ptsTypes="AA">
                                      <p:cBhvr>
                                        <p:cTn id="61" dur="2000" fill="hold"/>
                                        <p:tgtEl>
                                          <p:spTgt spid="6"/>
                                        </p:tgtEl>
                                        <p:attrNameLst>
                                          <p:attrName>ppt_x</p:attrName>
                                          <p:attrName>ppt_y</p:attrName>
                                        </p:attrNameLst>
                                      </p:cBhvr>
                                      <p:rCtr x="30625" y="-2407"/>
                                    </p:animMotion>
                                  </p:childTnLst>
                                </p:cTn>
                              </p:par>
                              <p:par>
                                <p:cTn id="62" presetID="42" presetClass="path" presetSubtype="0" accel="50000" decel="50000" fill="hold" grpId="2" nodeType="withEffect">
                                  <p:stCondLst>
                                    <p:cond delay="0"/>
                                  </p:stCondLst>
                                  <p:childTnLst>
                                    <p:animMotion origin="layout" path="M -1.66667E-6 2.22222E-6 L 0.13229 -0.05764 " pathEditMode="relative" rAng="0" ptsTypes="AA">
                                      <p:cBhvr>
                                        <p:cTn id="63" dur="2000" fill="hold"/>
                                        <p:tgtEl>
                                          <p:spTgt spid="7"/>
                                        </p:tgtEl>
                                        <p:attrNameLst>
                                          <p:attrName>ppt_x</p:attrName>
                                          <p:attrName>ppt_y</p:attrName>
                                        </p:attrNameLst>
                                      </p:cBhvr>
                                      <p:rCtr x="6615" y="-2894"/>
                                    </p:animMotion>
                                  </p:childTnLst>
                                </p:cTn>
                              </p:par>
                              <p:par>
                                <p:cTn id="64" presetID="42" presetClass="path" presetSubtype="0" accel="50000" decel="50000" fill="hold" grpId="2" nodeType="withEffect">
                                  <p:stCondLst>
                                    <p:cond delay="0"/>
                                  </p:stCondLst>
                                  <p:childTnLst>
                                    <p:animMotion origin="layout" path="M -2.5E-6 3.7037E-6 L -0.27135 0.03009 " pathEditMode="relative" rAng="0" ptsTypes="AA">
                                      <p:cBhvr>
                                        <p:cTn id="65" dur="2000" fill="hold"/>
                                        <p:tgtEl>
                                          <p:spTgt spid="8"/>
                                        </p:tgtEl>
                                        <p:attrNameLst>
                                          <p:attrName>ppt_x</p:attrName>
                                          <p:attrName>ppt_y</p:attrName>
                                        </p:attrNameLst>
                                      </p:cBhvr>
                                      <p:rCtr x="-13576" y="1505"/>
                                    </p:animMotion>
                                  </p:childTnLst>
                                </p:cTn>
                              </p:par>
                              <p:par>
                                <p:cTn id="66" presetID="42" presetClass="path" presetSubtype="0" accel="50000" decel="50000" fill="hold" grpId="2" nodeType="withEffect">
                                  <p:stCondLst>
                                    <p:cond delay="0"/>
                                  </p:stCondLst>
                                  <p:childTnLst>
                                    <p:animMotion origin="layout" path="M -3.05556E-6 3.7037E-6 L -0.57673 0.11851 " pathEditMode="relative" rAng="0" ptsTypes="AA">
                                      <p:cBhvr>
                                        <p:cTn id="67" dur="2000" fill="hold"/>
                                        <p:tgtEl>
                                          <p:spTgt spid="9"/>
                                        </p:tgtEl>
                                        <p:attrNameLst>
                                          <p:attrName>ppt_x</p:attrName>
                                          <p:attrName>ppt_y</p:attrName>
                                        </p:attrNameLst>
                                      </p:cBhvr>
                                      <p:rCtr x="-28837" y="5926"/>
                                    </p:animMotion>
                                  </p:childTnLst>
                                </p:cTn>
                              </p:par>
                              <p:par>
                                <p:cTn id="68" presetID="42" presetClass="path" presetSubtype="0" accel="50000" decel="50000" fill="hold" grpId="2" nodeType="withEffect">
                                  <p:stCondLst>
                                    <p:cond delay="0"/>
                                  </p:stCondLst>
                                  <p:childTnLst>
                                    <p:animMotion origin="layout" path="M 0 -1.48148E-6 L 0.21788 0.0206 " pathEditMode="relative" rAng="0" ptsTypes="AA">
                                      <p:cBhvr>
                                        <p:cTn id="69" dur="2000" fill="hold"/>
                                        <p:tgtEl>
                                          <p:spTgt spid="10"/>
                                        </p:tgtEl>
                                        <p:attrNameLst>
                                          <p:attrName>ppt_x</p:attrName>
                                          <p:attrName>ppt_y</p:attrName>
                                        </p:attrNameLst>
                                      </p:cBhvr>
                                      <p:rCtr x="10885" y="1019"/>
                                    </p:animMotion>
                                  </p:childTnLst>
                                </p:cTn>
                              </p:par>
                              <p:par>
                                <p:cTn id="70" presetID="42" presetClass="path" presetSubtype="0" accel="50000" decel="50000" fill="hold" grpId="2" nodeType="withEffect">
                                  <p:stCondLst>
                                    <p:cond delay="0"/>
                                  </p:stCondLst>
                                  <p:childTnLst>
                                    <p:animMotion origin="layout" path="M 1.94444E-6 -2.96296E-6 L -0.43507 0.1088 " pathEditMode="relative" rAng="0" ptsTypes="AA">
                                      <p:cBhvr>
                                        <p:cTn id="71" dur="2000" fill="hold"/>
                                        <p:tgtEl>
                                          <p:spTgt spid="11"/>
                                        </p:tgtEl>
                                        <p:attrNameLst>
                                          <p:attrName>ppt_x</p:attrName>
                                          <p:attrName>ppt_y</p:attrName>
                                        </p:attrNameLst>
                                      </p:cBhvr>
                                      <p:rCtr x="-21753" y="5440"/>
                                    </p:animMotion>
                                  </p:childTnLst>
                                </p:cTn>
                              </p:par>
                              <p:par>
                                <p:cTn id="72" presetID="42" presetClass="path" presetSubtype="0" accel="50000" decel="50000" fill="hold" grpId="2" nodeType="withEffect">
                                  <p:stCondLst>
                                    <p:cond delay="0"/>
                                  </p:stCondLst>
                                  <p:childTnLst>
                                    <p:animMotion origin="layout" path="M 3.05556E-6 1.85185E-6 L 0.36441 0.01088 " pathEditMode="relative" rAng="0" ptsTypes="AA">
                                      <p:cBhvr>
                                        <p:cTn id="73" dur="2000" fill="hold"/>
                                        <p:tgtEl>
                                          <p:spTgt spid="12"/>
                                        </p:tgtEl>
                                        <p:attrNameLst>
                                          <p:attrName>ppt_x</p:attrName>
                                          <p:attrName>ppt_y</p:attrName>
                                        </p:attrNameLst>
                                      </p:cBhvr>
                                      <p:rCtr x="18212" y="532"/>
                                    </p:animMotion>
                                  </p:childTnLst>
                                </p:cTn>
                              </p:par>
                              <p:par>
                                <p:cTn id="74" presetID="42" presetClass="path" presetSubtype="0" accel="50000" decel="50000" fill="hold" grpId="2" nodeType="withEffect">
                                  <p:stCondLst>
                                    <p:cond delay="0"/>
                                  </p:stCondLst>
                                  <p:childTnLst>
                                    <p:animMotion origin="layout" path="M 1.94444E-6 -1.11111E-6 L -0.29097 0.18634 " pathEditMode="relative" rAng="0" ptsTypes="AA">
                                      <p:cBhvr>
                                        <p:cTn id="75" dur="2000" fill="hold"/>
                                        <p:tgtEl>
                                          <p:spTgt spid="13"/>
                                        </p:tgtEl>
                                        <p:attrNameLst>
                                          <p:attrName>ppt_x</p:attrName>
                                          <p:attrName>ppt_y</p:attrName>
                                        </p:attrNameLst>
                                      </p:cBhvr>
                                      <p:rCtr x="-14549" y="9306"/>
                                    </p:animMotion>
                                  </p:childTnLst>
                                </p:cTn>
                              </p:par>
                              <p:par>
                                <p:cTn id="76" presetID="42" presetClass="path" presetSubtype="0" accel="50000" decel="50000" fill="hold" grpId="2" nodeType="withEffect">
                                  <p:stCondLst>
                                    <p:cond delay="0"/>
                                  </p:stCondLst>
                                  <p:childTnLst>
                                    <p:animMotion origin="layout" path="M -3.88889E-6 7.40741E-7 L 0.48143 0.08819 " pathEditMode="relative" rAng="0" ptsTypes="AA">
                                      <p:cBhvr>
                                        <p:cTn id="77" dur="2000" fill="hold"/>
                                        <p:tgtEl>
                                          <p:spTgt spid="14"/>
                                        </p:tgtEl>
                                        <p:attrNameLst>
                                          <p:attrName>ppt_x</p:attrName>
                                          <p:attrName>ppt_y</p:attrName>
                                        </p:attrNameLst>
                                      </p:cBhvr>
                                      <p:rCtr x="24062" y="4398"/>
                                    </p:animMotion>
                                  </p:childTnLst>
                                </p:cTn>
                              </p:par>
                              <p:par>
                                <p:cTn id="78" presetID="10" presetClass="exit" presetSubtype="0" fill="hold" grpId="1" nodeType="withEffect">
                                  <p:stCondLst>
                                    <p:cond delay="0"/>
                                  </p:stCondLst>
                                  <p:childTnLst>
                                    <p:animEffect transition="out" filter="fade">
                                      <p:cBhvr>
                                        <p:cTn id="79" dur="1250"/>
                                        <p:tgtEl>
                                          <p:spTgt spid="3074"/>
                                        </p:tgtEl>
                                      </p:cBhvr>
                                    </p:animEffect>
                                    <p:set>
                                      <p:cBhvr>
                                        <p:cTn id="80" dur="1" fill="hold">
                                          <p:stCondLst>
                                            <p:cond delay="1249"/>
                                          </p:stCondLst>
                                        </p:cTn>
                                        <p:tgtEl>
                                          <p:spTgt spid="3074"/>
                                        </p:tgtEl>
                                        <p:attrNameLst>
                                          <p:attrName>style.visibility</p:attrName>
                                        </p:attrNameLst>
                                      </p:cBhvr>
                                      <p:to>
                                        <p:strVal val="hidden"/>
                                      </p:to>
                                    </p:set>
                                  </p:childTnLst>
                                </p:cTn>
                              </p:par>
                            </p:childTnLst>
                          </p:cTn>
                        </p:par>
                        <p:par>
                          <p:cTn id="81" fill="hold">
                            <p:stCondLst>
                              <p:cond delay="2000"/>
                            </p:stCondLst>
                            <p:childTnLst>
                              <p:par>
                                <p:cTn id="82" presetID="10" presetClass="entr" presetSubtype="0" fill="hold" grpId="0" nodeType="after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250"/>
                                        <p:tgtEl>
                                          <p:spTgt spid="2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250"/>
                                        <p:tgtEl>
                                          <p:spTgt spid="21"/>
                                        </p:tgtEl>
                                      </p:cBhvr>
                                    </p:animEffect>
                                  </p:childTnLst>
                                </p:cTn>
                              </p:par>
                              <p:par>
                                <p:cTn id="88" presetID="10" presetClass="exit" presetSubtype="0" fill="hold" grpId="1" nodeType="withEffect">
                                  <p:stCondLst>
                                    <p:cond delay="0"/>
                                  </p:stCondLst>
                                  <p:childTnLst>
                                    <p:animEffect transition="out" filter="fade">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5"/>
                                        </p:tgtEl>
                                      </p:cBhvr>
                                    </p:animEffect>
                                    <p:set>
                                      <p:cBhvr>
                                        <p:cTn id="93" dur="1" fill="hold">
                                          <p:stCondLst>
                                            <p:cond delay="499"/>
                                          </p:stCondLst>
                                        </p:cTn>
                                        <p:tgtEl>
                                          <p:spTgt spid="5"/>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6"/>
                                        </p:tgtEl>
                                      </p:cBhvr>
                                    </p:animEffect>
                                    <p:set>
                                      <p:cBhvr>
                                        <p:cTn id="96" dur="1" fill="hold">
                                          <p:stCondLst>
                                            <p:cond delay="499"/>
                                          </p:stCondLst>
                                        </p:cTn>
                                        <p:tgtEl>
                                          <p:spTgt spid="6"/>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7"/>
                                        </p:tgtEl>
                                      </p:cBhvr>
                                    </p:animEffect>
                                    <p:set>
                                      <p:cBhvr>
                                        <p:cTn id="99" dur="1" fill="hold">
                                          <p:stCondLst>
                                            <p:cond delay="499"/>
                                          </p:stCondLst>
                                        </p:cTn>
                                        <p:tgtEl>
                                          <p:spTgt spid="7"/>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8"/>
                                        </p:tgtEl>
                                      </p:cBhvr>
                                    </p:animEffect>
                                    <p:set>
                                      <p:cBhvr>
                                        <p:cTn id="102" dur="1" fill="hold">
                                          <p:stCondLst>
                                            <p:cond delay="499"/>
                                          </p:stCondLst>
                                        </p:cTn>
                                        <p:tgtEl>
                                          <p:spTgt spid="8"/>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9"/>
                                        </p:tgtEl>
                                      </p:cBhvr>
                                    </p:animEffect>
                                    <p:set>
                                      <p:cBhvr>
                                        <p:cTn id="105" dur="1" fill="hold">
                                          <p:stCondLst>
                                            <p:cond delay="499"/>
                                          </p:stCondLst>
                                        </p:cTn>
                                        <p:tgtEl>
                                          <p:spTgt spid="9"/>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0"/>
                                        </p:tgtEl>
                                      </p:cBhvr>
                                    </p:animEffect>
                                    <p:set>
                                      <p:cBhvr>
                                        <p:cTn id="108" dur="1" fill="hold">
                                          <p:stCondLst>
                                            <p:cond delay="499"/>
                                          </p:stCondLst>
                                        </p:cTn>
                                        <p:tgtEl>
                                          <p:spTgt spid="10"/>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2"/>
                                        </p:tgtEl>
                                      </p:cBhvr>
                                    </p:animEffect>
                                    <p:set>
                                      <p:cBhvr>
                                        <p:cTn id="114" dur="1" fill="hold">
                                          <p:stCondLst>
                                            <p:cond delay="499"/>
                                          </p:stCondLst>
                                        </p:cTn>
                                        <p:tgtEl>
                                          <p:spTgt spid="12"/>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3"/>
                                        </p:tgtEl>
                                      </p:cBhvr>
                                    </p:animEffect>
                                    <p:set>
                                      <p:cBhvr>
                                        <p:cTn id="117" dur="1" fill="hold">
                                          <p:stCondLst>
                                            <p:cond delay="499"/>
                                          </p:stCondLst>
                                        </p:cTn>
                                        <p:tgtEl>
                                          <p:spTgt spid="13"/>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4"/>
                                        </p:tgtEl>
                                      </p:cBhvr>
                                    </p:animEffect>
                                    <p:set>
                                      <p:cBhvr>
                                        <p:cTn id="120" dur="1" fill="hold">
                                          <p:stCondLst>
                                            <p:cond delay="499"/>
                                          </p:stCondLst>
                                        </p:cTn>
                                        <p:tgtEl>
                                          <p:spTgt spid="14"/>
                                        </p:tgtEl>
                                        <p:attrNameLst>
                                          <p:attrName>style.visibility</p:attrName>
                                        </p:attrNameLst>
                                      </p:cBhvr>
                                      <p:to>
                                        <p:strVal val="hidden"/>
                                      </p:to>
                                    </p:set>
                                  </p:childTnLst>
                                </p:cTn>
                              </p:par>
                            </p:childTnLst>
                          </p:cTn>
                        </p:par>
                        <p:par>
                          <p:cTn id="121" fill="hold">
                            <p:stCondLst>
                              <p:cond delay="2500"/>
                            </p:stCondLst>
                            <p:childTnLst>
                              <p:par>
                                <p:cTn id="122" presetID="2" presetClass="entr" presetSubtype="8" fill="hold" grpId="0" nodeType="afterEffect">
                                  <p:stCondLst>
                                    <p:cond delay="0"/>
                                  </p:stCondLst>
                                  <p:childTnLst>
                                    <p:set>
                                      <p:cBhvr>
                                        <p:cTn id="123" dur="1" fill="hold">
                                          <p:stCondLst>
                                            <p:cond delay="0"/>
                                          </p:stCondLst>
                                        </p:cTn>
                                        <p:tgtEl>
                                          <p:spTgt spid="15"/>
                                        </p:tgtEl>
                                        <p:attrNameLst>
                                          <p:attrName>style.visibility</p:attrName>
                                        </p:attrNameLst>
                                      </p:cBhvr>
                                      <p:to>
                                        <p:strVal val="visible"/>
                                      </p:to>
                                    </p:set>
                                    <p:anim calcmode="lin" valueType="num">
                                      <p:cBhvr additive="base">
                                        <p:cTn id="124" dur="500" fill="hold"/>
                                        <p:tgtEl>
                                          <p:spTgt spid="15"/>
                                        </p:tgtEl>
                                        <p:attrNameLst>
                                          <p:attrName>ppt_x</p:attrName>
                                        </p:attrNameLst>
                                      </p:cBhvr>
                                      <p:tavLst>
                                        <p:tav tm="0">
                                          <p:val>
                                            <p:strVal val="0-#ppt_w/2"/>
                                          </p:val>
                                        </p:tav>
                                        <p:tav tm="100000">
                                          <p:val>
                                            <p:strVal val="#ppt_x"/>
                                          </p:val>
                                        </p:tav>
                                      </p:tavLst>
                                    </p:anim>
                                    <p:anim calcmode="lin" valueType="num">
                                      <p:cBhvr additive="base">
                                        <p:cTn id="125" dur="500" fill="hold"/>
                                        <p:tgtEl>
                                          <p:spTgt spid="15"/>
                                        </p:tgtEl>
                                        <p:attrNameLst>
                                          <p:attrName>ppt_y</p:attrName>
                                        </p:attrNameLst>
                                      </p:cBhvr>
                                      <p:tavLst>
                                        <p:tav tm="0">
                                          <p:val>
                                            <p:strVal val="#ppt_y"/>
                                          </p:val>
                                        </p:tav>
                                        <p:tav tm="100000">
                                          <p:val>
                                            <p:strVal val="#ppt_y"/>
                                          </p:val>
                                        </p:tav>
                                      </p:tavLst>
                                    </p:anim>
                                  </p:childTnLst>
                                </p:cTn>
                              </p:par>
                              <p:par>
                                <p:cTn id="126" presetID="2" presetClass="entr" presetSubtype="8" fill="hold" grpId="0" nodeType="withEffect">
                                  <p:stCondLst>
                                    <p:cond delay="250"/>
                                  </p:stCondLst>
                                  <p:childTnLst>
                                    <p:set>
                                      <p:cBhvr>
                                        <p:cTn id="127" dur="1" fill="hold">
                                          <p:stCondLst>
                                            <p:cond delay="0"/>
                                          </p:stCondLst>
                                        </p:cTn>
                                        <p:tgtEl>
                                          <p:spTgt spid="16"/>
                                        </p:tgtEl>
                                        <p:attrNameLst>
                                          <p:attrName>style.visibility</p:attrName>
                                        </p:attrNameLst>
                                      </p:cBhvr>
                                      <p:to>
                                        <p:strVal val="visible"/>
                                      </p:to>
                                    </p:set>
                                    <p:anim calcmode="lin" valueType="num">
                                      <p:cBhvr additive="base">
                                        <p:cTn id="128" dur="500" fill="hold"/>
                                        <p:tgtEl>
                                          <p:spTgt spid="16"/>
                                        </p:tgtEl>
                                        <p:attrNameLst>
                                          <p:attrName>ppt_x</p:attrName>
                                        </p:attrNameLst>
                                      </p:cBhvr>
                                      <p:tavLst>
                                        <p:tav tm="0">
                                          <p:val>
                                            <p:strVal val="0-#ppt_w/2"/>
                                          </p:val>
                                        </p:tav>
                                        <p:tav tm="100000">
                                          <p:val>
                                            <p:strVal val="#ppt_x"/>
                                          </p:val>
                                        </p:tav>
                                      </p:tavLst>
                                    </p:anim>
                                    <p:anim calcmode="lin" valueType="num">
                                      <p:cBhvr additive="base">
                                        <p:cTn id="129" dur="500" fill="hold"/>
                                        <p:tgtEl>
                                          <p:spTgt spid="16"/>
                                        </p:tgtEl>
                                        <p:attrNameLst>
                                          <p:attrName>ppt_y</p:attrName>
                                        </p:attrNameLst>
                                      </p:cBhvr>
                                      <p:tavLst>
                                        <p:tav tm="0">
                                          <p:val>
                                            <p:strVal val="#ppt_y"/>
                                          </p:val>
                                        </p:tav>
                                        <p:tav tm="100000">
                                          <p:val>
                                            <p:strVal val="#ppt_y"/>
                                          </p:val>
                                        </p:tav>
                                      </p:tavLst>
                                    </p:anim>
                                  </p:childTnLst>
                                </p:cTn>
                              </p:par>
                              <p:par>
                                <p:cTn id="130" presetID="2" presetClass="entr" presetSubtype="8" fill="hold" grpId="0" nodeType="withEffect">
                                  <p:stCondLst>
                                    <p:cond delay="500"/>
                                  </p:stCondLst>
                                  <p:childTnLst>
                                    <p:set>
                                      <p:cBhvr>
                                        <p:cTn id="131" dur="1" fill="hold">
                                          <p:stCondLst>
                                            <p:cond delay="0"/>
                                          </p:stCondLst>
                                        </p:cTn>
                                        <p:tgtEl>
                                          <p:spTgt spid="17"/>
                                        </p:tgtEl>
                                        <p:attrNameLst>
                                          <p:attrName>style.visibility</p:attrName>
                                        </p:attrNameLst>
                                      </p:cBhvr>
                                      <p:to>
                                        <p:strVal val="visible"/>
                                      </p:to>
                                    </p:set>
                                    <p:anim calcmode="lin" valueType="num">
                                      <p:cBhvr additive="base">
                                        <p:cTn id="132" dur="500" fill="hold"/>
                                        <p:tgtEl>
                                          <p:spTgt spid="17"/>
                                        </p:tgtEl>
                                        <p:attrNameLst>
                                          <p:attrName>ppt_x</p:attrName>
                                        </p:attrNameLst>
                                      </p:cBhvr>
                                      <p:tavLst>
                                        <p:tav tm="0">
                                          <p:val>
                                            <p:strVal val="0-#ppt_w/2"/>
                                          </p:val>
                                        </p:tav>
                                        <p:tav tm="100000">
                                          <p:val>
                                            <p:strVal val="#ppt_x"/>
                                          </p:val>
                                        </p:tav>
                                      </p:tavLst>
                                    </p:anim>
                                    <p:anim calcmode="lin" valueType="num">
                                      <p:cBhvr additive="base">
                                        <p:cTn id="133" dur="500" fill="hold"/>
                                        <p:tgtEl>
                                          <p:spTgt spid="17"/>
                                        </p:tgtEl>
                                        <p:attrNameLst>
                                          <p:attrName>ppt_y</p:attrName>
                                        </p:attrNameLst>
                                      </p:cBhvr>
                                      <p:tavLst>
                                        <p:tav tm="0">
                                          <p:val>
                                            <p:strVal val="#ppt_y"/>
                                          </p:val>
                                        </p:tav>
                                        <p:tav tm="100000">
                                          <p:val>
                                            <p:strVal val="#ppt_y"/>
                                          </p:val>
                                        </p:tav>
                                      </p:tavLst>
                                    </p:anim>
                                  </p:childTnLst>
                                </p:cTn>
                              </p:par>
                              <p:par>
                                <p:cTn id="134" presetID="2" presetClass="entr" presetSubtype="8" fill="hold" grpId="0" nodeType="withEffect">
                                  <p:stCondLst>
                                    <p:cond delay="750"/>
                                  </p:stCondLst>
                                  <p:childTnLst>
                                    <p:set>
                                      <p:cBhvr>
                                        <p:cTn id="135" dur="1" fill="hold">
                                          <p:stCondLst>
                                            <p:cond delay="0"/>
                                          </p:stCondLst>
                                        </p:cTn>
                                        <p:tgtEl>
                                          <p:spTgt spid="18"/>
                                        </p:tgtEl>
                                        <p:attrNameLst>
                                          <p:attrName>style.visibility</p:attrName>
                                        </p:attrNameLst>
                                      </p:cBhvr>
                                      <p:to>
                                        <p:strVal val="visible"/>
                                      </p:to>
                                    </p:set>
                                    <p:anim calcmode="lin" valueType="num">
                                      <p:cBhvr additive="base">
                                        <p:cTn id="136" dur="500" fill="hold"/>
                                        <p:tgtEl>
                                          <p:spTgt spid="18"/>
                                        </p:tgtEl>
                                        <p:attrNameLst>
                                          <p:attrName>ppt_x</p:attrName>
                                        </p:attrNameLst>
                                      </p:cBhvr>
                                      <p:tavLst>
                                        <p:tav tm="0">
                                          <p:val>
                                            <p:strVal val="0-#ppt_w/2"/>
                                          </p:val>
                                        </p:tav>
                                        <p:tav tm="100000">
                                          <p:val>
                                            <p:strVal val="#ppt_x"/>
                                          </p:val>
                                        </p:tav>
                                      </p:tavLst>
                                    </p:anim>
                                    <p:anim calcmode="lin" valueType="num">
                                      <p:cBhvr additive="base">
                                        <p:cTn id="137" dur="500" fill="hold"/>
                                        <p:tgtEl>
                                          <p:spTgt spid="18"/>
                                        </p:tgtEl>
                                        <p:attrNameLst>
                                          <p:attrName>ppt_y</p:attrName>
                                        </p:attrNameLst>
                                      </p:cBhvr>
                                      <p:tavLst>
                                        <p:tav tm="0">
                                          <p:val>
                                            <p:strVal val="#ppt_y"/>
                                          </p:val>
                                        </p:tav>
                                        <p:tav tm="100000">
                                          <p:val>
                                            <p:strVal val="#ppt_y"/>
                                          </p:val>
                                        </p:tav>
                                      </p:tavLst>
                                    </p:anim>
                                  </p:childTnLst>
                                </p:cTn>
                              </p:par>
                              <p:par>
                                <p:cTn id="138" presetID="2" presetClass="entr" presetSubtype="8" fill="hold" grpId="0" nodeType="withEffect">
                                  <p:stCondLst>
                                    <p:cond delay="1000"/>
                                  </p:stCondLst>
                                  <p:childTnLst>
                                    <p:set>
                                      <p:cBhvr>
                                        <p:cTn id="139" dur="1" fill="hold">
                                          <p:stCondLst>
                                            <p:cond delay="0"/>
                                          </p:stCondLst>
                                        </p:cTn>
                                        <p:tgtEl>
                                          <p:spTgt spid="19"/>
                                        </p:tgtEl>
                                        <p:attrNameLst>
                                          <p:attrName>style.visibility</p:attrName>
                                        </p:attrNameLst>
                                      </p:cBhvr>
                                      <p:to>
                                        <p:strVal val="visible"/>
                                      </p:to>
                                    </p:set>
                                    <p:anim calcmode="lin" valueType="num">
                                      <p:cBhvr additive="base">
                                        <p:cTn id="140" dur="500" fill="hold"/>
                                        <p:tgtEl>
                                          <p:spTgt spid="19"/>
                                        </p:tgtEl>
                                        <p:attrNameLst>
                                          <p:attrName>ppt_x</p:attrName>
                                        </p:attrNameLst>
                                      </p:cBhvr>
                                      <p:tavLst>
                                        <p:tav tm="0">
                                          <p:val>
                                            <p:strVal val="0-#ppt_w/2"/>
                                          </p:val>
                                        </p:tav>
                                        <p:tav tm="100000">
                                          <p:val>
                                            <p:strVal val="#ppt_x"/>
                                          </p:val>
                                        </p:tav>
                                      </p:tavLst>
                                    </p:anim>
                                    <p:anim calcmode="lin" valueType="num">
                                      <p:cBhvr additive="base">
                                        <p:cTn id="141"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animBg="1"/>
      <p:bldP spid="23" grpId="1" animBg="1"/>
      <p:bldP spid="24" grpId="0" animBg="1"/>
      <p:bldP spid="24" grpId="1" animBg="1"/>
      <p:bldP spid="3074" grpId="0"/>
      <p:bldP spid="3074" grpId="1"/>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animBg="1"/>
      <p:bldP spid="16" grpId="0" animBg="1"/>
      <p:bldP spid="17" grpId="0" animBg="1"/>
      <p:bldP spid="18" grpId="0" animBg="1"/>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387D71-FBB9-EB40-F8DC-629ADFBC71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9542"/>
          </a:xfrm>
          <a:prstGeom prst="rect">
            <a:avLst/>
          </a:prstGeom>
        </p:spPr>
      </p:pic>
      <p:sp>
        <p:nvSpPr>
          <p:cNvPr id="4" name="Final">
            <a:extLst>
              <a:ext uri="{FF2B5EF4-FFF2-40B4-BE49-F238E27FC236}">
                <a16:creationId xmlns:a16="http://schemas.microsoft.com/office/drawing/2014/main" id="{DC66D773-046C-62BC-A60F-254B264178DD}"/>
              </a:ext>
            </a:extLst>
          </p:cNvPr>
          <p:cNvSpPr txBox="1">
            <a:spLocks noChangeArrowheads="1"/>
          </p:cNvSpPr>
          <p:nvPr/>
        </p:nvSpPr>
        <p:spPr bwMode="auto">
          <a:xfrm>
            <a:off x="234176" y="981307"/>
            <a:ext cx="8642195" cy="5586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lgn="l" eaLnBrk="1" hangingPunct="1">
              <a:defRPr/>
            </a:pPr>
            <a:r>
              <a:rPr lang="en-US" altLang="en-US" sz="4000" b="1"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rPr>
              <a:t>the day of Christ</a:t>
            </a:r>
          </a:p>
          <a:p>
            <a:pPr lvl="0" algn="l" eaLnBrk="1" hangingPunct="1">
              <a:defRPr/>
            </a:pPr>
            <a:r>
              <a:rPr lang="en-US" altLang="en-US" sz="4000" b="1"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rPr>
              <a:t>	                 ↘</a:t>
            </a:r>
          </a:p>
          <a:p>
            <a:pPr lvl="0" algn="l" eaLnBrk="1" hangingPunct="1">
              <a:defRPr/>
            </a:pPr>
            <a:r>
              <a:rPr lang="en-US" altLang="en-US" sz="4000" b="1"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latin typeface="Calibri" panose="020F0502020204030204" pitchFamily="34" charset="0"/>
              </a:rPr>
              <a:t>	 </a:t>
            </a:r>
            <a:r>
              <a:rPr lang="en-US" altLang="en-US" sz="4000" b="1"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latin typeface="Calibri" panose="020F0502020204030204" pitchFamily="34" charset="0"/>
              </a:rPr>
              <a:t>shine as lights in the world</a:t>
            </a:r>
          </a:p>
          <a:p>
            <a:pPr lvl="0" algn="l" eaLnBrk="1" hangingPunct="1">
              <a:defRPr/>
            </a:pPr>
            <a:r>
              <a:rPr lang="en-US" altLang="en-US" sz="4000" b="1"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latin typeface="Calibri" panose="020F0502020204030204" pitchFamily="34" charset="0"/>
              </a:rPr>
              <a:t> </a:t>
            </a:r>
            <a:r>
              <a:rPr lang="en-US" altLang="en-US" sz="4000" b="1" dirty="0">
                <a:ln w="17780" cmpd="sng">
                  <a:solidFill>
                    <a:srgbClr val="FFFFFF"/>
                  </a:solidFill>
                  <a:prstDash val="solid"/>
                  <a:miter lim="800000"/>
                </a:ln>
                <a:solidFill>
                  <a:srgbClr val="00B800"/>
                </a:solidFill>
                <a:effectLst>
                  <a:glow rad="101600">
                    <a:srgbClr val="000000"/>
                  </a:glow>
                  <a:outerShdw blurRad="50800" algn="tl" rotWithShape="0">
                    <a:srgbClr val="000000"/>
                  </a:outerShdw>
                </a:effectLst>
                <a:latin typeface="Calibri" panose="020F0502020204030204" pitchFamily="34" charset="0"/>
              </a:rPr>
              <a:t>Do all things</a:t>
            </a:r>
          </a:p>
          <a:p>
            <a:pPr lvl="0" algn="l" eaLnBrk="1" hangingPunct="1">
              <a:defRPr/>
            </a:pPr>
            <a:r>
              <a:rPr lang="en-US" altLang="en-US" sz="4000" b="1" dirty="0">
                <a:ln w="17780" cmpd="sng">
                  <a:solidFill>
                    <a:srgbClr val="FFFFFF"/>
                  </a:solidFill>
                  <a:prstDash val="solid"/>
                  <a:miter lim="800000"/>
                </a:ln>
                <a:solidFill>
                  <a:srgbClr val="00B800"/>
                </a:solidFill>
                <a:effectLst>
                  <a:glow rad="101600">
                    <a:srgbClr val="000000"/>
                  </a:glow>
                  <a:outerShdw blurRad="50800" algn="tl" rotWithShape="0">
                    <a:srgbClr val="000000"/>
                  </a:outerShdw>
                </a:effectLst>
                <a:latin typeface="Calibri" panose="020F0502020204030204" pitchFamily="34" charset="0"/>
              </a:rPr>
              <a:t>       without complaining and disputing</a:t>
            </a:r>
          </a:p>
          <a:p>
            <a:pPr lvl="0" algn="l" eaLnBrk="1" hangingPunct="1">
              <a:defRPr/>
            </a:pPr>
            <a:r>
              <a:rPr lang="en-US" altLang="en-US" sz="4000" b="1" dirty="0">
                <a:ln w="17780" cmpd="sng">
                  <a:solidFill>
                    <a:srgbClr val="FFFFFF"/>
                  </a:solidFill>
                  <a:prstDash val="solid"/>
                  <a:miter lim="800000"/>
                </a:ln>
                <a:solidFill>
                  <a:srgbClr val="00B800"/>
                </a:solidFill>
                <a:effectLst>
                  <a:glow rad="101600">
                    <a:srgbClr val="000000"/>
                  </a:glow>
                  <a:outerShdw blurRad="50800" algn="tl" rotWithShape="0">
                    <a:srgbClr val="000000"/>
                  </a:outerShdw>
                </a:effectLst>
                <a:latin typeface="Calibri" panose="020F0502020204030204" pitchFamily="34" charset="0"/>
              </a:rPr>
              <a:t>             become blameless and harmless</a:t>
            </a:r>
          </a:p>
          <a:p>
            <a:pPr lvl="0" algn="l" eaLnBrk="1" hangingPunct="1">
              <a:defRPr/>
            </a:pPr>
            <a:r>
              <a:rPr lang="en-US" altLang="en-US" sz="4000" b="1"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latin typeface="Calibri" panose="020F0502020204030204" pitchFamily="34" charset="0"/>
              </a:rPr>
              <a:t>		 </a:t>
            </a:r>
            <a:r>
              <a:rPr lang="en-US" altLang="en-US" sz="1800" b="1"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latin typeface="Calibri" panose="020F0502020204030204" pitchFamily="34" charset="0"/>
              </a:rPr>
              <a:t> </a:t>
            </a:r>
            <a:r>
              <a:rPr lang="en-US" altLang="en-US" sz="4000" b="1"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latin typeface="Calibri" panose="020F0502020204030204" pitchFamily="34" charset="0"/>
              </a:rPr>
              <a:t> </a:t>
            </a:r>
            <a:r>
              <a:rPr lang="en-US" altLang="en-US" sz="4000" b="1"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a:t>
            </a:r>
          </a:p>
          <a:p>
            <a:pPr lvl="0" algn="l" eaLnBrk="1" hangingPunct="1">
              <a:defRPr/>
            </a:pPr>
            <a:r>
              <a:rPr lang="en-US" altLang="en-US" sz="4000" b="1"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       children of God without fault</a:t>
            </a:r>
          </a:p>
          <a:p>
            <a:pPr lvl="0" algn="l" eaLnBrk="1" hangingPunct="1">
              <a:defRPr/>
            </a:pPr>
            <a:r>
              <a:rPr lang="en-US" altLang="en-US" sz="4000" b="1"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in a crooked and perverse generation</a:t>
            </a:r>
          </a:p>
        </p:txBody>
      </p:sp>
      <p:sp>
        <p:nvSpPr>
          <p:cNvPr id="5" name="FinalCorner">
            <a:extLst>
              <a:ext uri="{FF2B5EF4-FFF2-40B4-BE49-F238E27FC236}">
                <a16:creationId xmlns:a16="http://schemas.microsoft.com/office/drawing/2014/main" id="{63588A5A-F417-AC9F-FDDB-CB87F24C5022}"/>
              </a:ext>
            </a:extLst>
          </p:cNvPr>
          <p:cNvSpPr txBox="1">
            <a:spLocks noChangeArrowheads="1"/>
          </p:cNvSpPr>
          <p:nvPr/>
        </p:nvSpPr>
        <p:spPr bwMode="auto">
          <a:xfrm>
            <a:off x="5887843" y="189571"/>
            <a:ext cx="2921620" cy="1795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chilly" dir="t"/>
            </a:scene3d>
            <a:sp3d extrusionH="57150" contourW="12700" prstMaterial="plastic">
              <a:bevelT w="38100" h="381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sz="4000" b="1" dirty="0">
                <a:ln w="6350" cmpd="sng">
                  <a:solidFill>
                    <a:schemeClr val="tx1"/>
                  </a:solidFill>
                  <a:prstDash val="solid"/>
                  <a:miter lim="800000"/>
                </a:ln>
                <a:solidFill>
                  <a:srgbClr val="7030A0"/>
                </a:solidFill>
                <a:effectLst>
                  <a:glow rad="101600">
                    <a:schemeClr val="bg1"/>
                  </a:glow>
                  <a:outerShdw blurRad="50800" algn="tl" rotWithShape="0">
                    <a:srgbClr val="000000"/>
                  </a:outerShdw>
                </a:effectLst>
                <a:latin typeface="Calibri" panose="020F0502020204030204" pitchFamily="34" charset="0"/>
              </a:rPr>
              <a:t>holding fast the word </a:t>
            </a:r>
          </a:p>
          <a:p>
            <a:pPr lvl="0" eaLnBrk="1" hangingPunct="1">
              <a:defRPr/>
            </a:pPr>
            <a:r>
              <a:rPr lang="en-US" altLang="en-US" sz="4000" b="1" dirty="0">
                <a:ln w="6350" cmpd="sng">
                  <a:solidFill>
                    <a:schemeClr val="tx1"/>
                  </a:solidFill>
                  <a:prstDash val="solid"/>
                  <a:miter lim="800000"/>
                </a:ln>
                <a:solidFill>
                  <a:srgbClr val="7030A0"/>
                </a:solidFill>
                <a:effectLst>
                  <a:glow rad="101600">
                    <a:schemeClr val="bg1"/>
                  </a:glow>
                  <a:outerShdw blurRad="50800" algn="tl" rotWithShape="0">
                    <a:srgbClr val="000000"/>
                  </a:outerShdw>
                </a:effectLst>
                <a:latin typeface="Calibri" panose="020F0502020204030204" pitchFamily="34" charset="0"/>
              </a:rPr>
              <a:t>of life</a:t>
            </a:r>
          </a:p>
        </p:txBody>
      </p:sp>
      <p:sp>
        <p:nvSpPr>
          <p:cNvPr id="3074" name="Main"/>
          <p:cNvSpPr>
            <a:spLocks noGrp="1" noChangeArrowheads="1"/>
          </p:cNvSpPr>
          <p:nvPr>
            <p:ph type="title"/>
          </p:nvPr>
        </p:nvSpPr>
        <p:spPr>
          <a:xfrm>
            <a:off x="457200" y="274638"/>
            <a:ext cx="8229600" cy="6278562"/>
          </a:xfrm>
        </p:spPr>
        <p:txBody>
          <a:bodyPr>
            <a:normAutofit fontScale="90000"/>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all things without complaining and disputing, that you may become blameless and harmless, children of God without fault in the midst of a crooked and perverse generation, among whom you shine as lights in the world, holding fast the word of life, so that I may rejoice in the day of Christ that I have not run in vain or labored in vain.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Philippians 2:14-16 </a:t>
            </a:r>
          </a:p>
        </p:txBody>
      </p:sp>
      <p:sp>
        <p:nvSpPr>
          <p:cNvPr id="6" name="Arrow: Bent-Up 9">
            <a:extLst>
              <a:ext uri="{FF2B5EF4-FFF2-40B4-BE49-F238E27FC236}">
                <a16:creationId xmlns:a16="http://schemas.microsoft.com/office/drawing/2014/main" id="{8E14D83D-42A2-8370-D165-48A71E47EAAC}"/>
              </a:ext>
            </a:extLst>
          </p:cNvPr>
          <p:cNvSpPr/>
          <p:nvPr/>
        </p:nvSpPr>
        <p:spPr>
          <a:xfrm rot="5400000">
            <a:off x="627378" y="3594702"/>
            <a:ext cx="326187" cy="304800"/>
          </a:xfrm>
          <a:prstGeom prst="bentUpArrow">
            <a:avLst>
              <a:gd name="adj1" fmla="val 25000"/>
              <a:gd name="adj2" fmla="val 32031"/>
              <a:gd name="adj3" fmla="val 35156"/>
            </a:avLst>
          </a:prstGeom>
          <a:solidFill>
            <a:srgbClr val="00B8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Arrow: Bent-Up 9">
            <a:extLst>
              <a:ext uri="{FF2B5EF4-FFF2-40B4-BE49-F238E27FC236}">
                <a16:creationId xmlns:a16="http://schemas.microsoft.com/office/drawing/2014/main" id="{1225FD87-39D9-8D0A-6F3C-3C340F4A1AB2}"/>
              </a:ext>
            </a:extLst>
          </p:cNvPr>
          <p:cNvSpPr/>
          <p:nvPr/>
        </p:nvSpPr>
        <p:spPr>
          <a:xfrm rot="5400000">
            <a:off x="1296451" y="4185717"/>
            <a:ext cx="326187" cy="304800"/>
          </a:xfrm>
          <a:prstGeom prst="bentUpArrow">
            <a:avLst>
              <a:gd name="adj1" fmla="val 25000"/>
              <a:gd name="adj2" fmla="val 32031"/>
              <a:gd name="adj3" fmla="val 35156"/>
            </a:avLst>
          </a:prstGeom>
          <a:solidFill>
            <a:srgbClr val="00B8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2">
            <a:extLst>
              <a:ext uri="{FF2B5EF4-FFF2-40B4-BE49-F238E27FC236}">
                <a16:creationId xmlns:a16="http://schemas.microsoft.com/office/drawing/2014/main" id="{D87EA488-8980-BEB1-3853-398D1A822748}"/>
              </a:ext>
            </a:extLst>
          </p:cNvPr>
          <p:cNvSpPr txBox="1">
            <a:spLocks noChangeArrowheads="1"/>
          </p:cNvSpPr>
          <p:nvPr/>
        </p:nvSpPr>
        <p:spPr bwMode="auto">
          <a:xfrm>
            <a:off x="2918460" y="3919221"/>
            <a:ext cx="3027839" cy="820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holding fast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595FBD2A-EF72-A1C7-A226-A51350DE78DE}"/>
              </a:ext>
            </a:extLst>
          </p:cNvPr>
          <p:cNvSpPr txBox="1">
            <a:spLocks noChangeArrowheads="1"/>
          </p:cNvSpPr>
          <p:nvPr/>
        </p:nvSpPr>
        <p:spPr bwMode="auto">
          <a:xfrm>
            <a:off x="5496560" y="3920947"/>
            <a:ext cx="2486660" cy="816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the word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BE7E7C44-1C8B-36FD-3171-8470D9267E04}"/>
              </a:ext>
            </a:extLst>
          </p:cNvPr>
          <p:cNvSpPr txBox="1">
            <a:spLocks noChangeArrowheads="1"/>
          </p:cNvSpPr>
          <p:nvPr/>
        </p:nvSpPr>
        <p:spPr bwMode="auto">
          <a:xfrm>
            <a:off x="7660887" y="3923486"/>
            <a:ext cx="733813"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of</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99A26285-60DA-3DEF-7E07-0557F0895D2F}"/>
              </a:ext>
            </a:extLst>
          </p:cNvPr>
          <p:cNvSpPr txBox="1">
            <a:spLocks noChangeArrowheads="1"/>
          </p:cNvSpPr>
          <p:nvPr/>
        </p:nvSpPr>
        <p:spPr bwMode="auto">
          <a:xfrm>
            <a:off x="388942" y="4534263"/>
            <a:ext cx="109417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life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5FF10B22-DB8B-D0BA-8886-5AA687C4B565}"/>
              </a:ext>
            </a:extLst>
          </p:cNvPr>
          <p:cNvSpPr txBox="1">
            <a:spLocks noChangeArrowheads="1"/>
          </p:cNvSpPr>
          <p:nvPr/>
        </p:nvSpPr>
        <p:spPr bwMode="auto">
          <a:xfrm>
            <a:off x="6133171" y="4534263"/>
            <a:ext cx="266792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the day of</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A1E69397-9927-4BCC-5DF1-E2AE850936A2}"/>
              </a:ext>
            </a:extLst>
          </p:cNvPr>
          <p:cNvSpPr txBox="1">
            <a:spLocks noChangeArrowheads="1"/>
          </p:cNvSpPr>
          <p:nvPr/>
        </p:nvSpPr>
        <p:spPr bwMode="auto">
          <a:xfrm>
            <a:off x="627380" y="5145040"/>
            <a:ext cx="177283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Christ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E3629B16-A7F7-8375-4BF0-DFA2B25CBDBC}"/>
              </a:ext>
            </a:extLst>
          </p:cNvPr>
          <p:cNvSpPr txBox="1">
            <a:spLocks noChangeArrowheads="1"/>
          </p:cNvSpPr>
          <p:nvPr/>
        </p:nvSpPr>
        <p:spPr bwMode="auto">
          <a:xfrm>
            <a:off x="4599940" y="3307080"/>
            <a:ext cx="3855720" cy="8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shine as lights in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FC2168FD-CEDC-B23E-AE77-B053CE55E00E}"/>
              </a:ext>
            </a:extLst>
          </p:cNvPr>
          <p:cNvSpPr txBox="1">
            <a:spLocks noChangeArrowheads="1"/>
          </p:cNvSpPr>
          <p:nvPr/>
        </p:nvSpPr>
        <p:spPr bwMode="auto">
          <a:xfrm>
            <a:off x="613316" y="3937000"/>
            <a:ext cx="2617564" cy="791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the world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08E4DD3F-3077-B547-9599-8A7AA1A04BEC}"/>
              </a:ext>
            </a:extLst>
          </p:cNvPr>
          <p:cNvSpPr txBox="1">
            <a:spLocks noChangeArrowheads="1"/>
          </p:cNvSpPr>
          <p:nvPr/>
        </p:nvSpPr>
        <p:spPr bwMode="auto">
          <a:xfrm>
            <a:off x="381000" y="274320"/>
            <a:ext cx="2978216" cy="78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Do all things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50CE298C-F1D2-9E8B-3F96-8A10250598B8}"/>
              </a:ext>
            </a:extLst>
          </p:cNvPr>
          <p:cNvSpPr txBox="1">
            <a:spLocks noChangeArrowheads="1"/>
          </p:cNvSpPr>
          <p:nvPr/>
        </p:nvSpPr>
        <p:spPr bwMode="auto">
          <a:xfrm>
            <a:off x="2920268" y="271780"/>
            <a:ext cx="6043392" cy="788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without complaining and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8595AFC6-C2EA-9D6E-2291-39129311FB29}"/>
              </a:ext>
            </a:extLst>
          </p:cNvPr>
          <p:cNvSpPr txBox="1">
            <a:spLocks noChangeArrowheads="1"/>
          </p:cNvSpPr>
          <p:nvPr/>
        </p:nvSpPr>
        <p:spPr bwMode="auto">
          <a:xfrm>
            <a:off x="855981" y="866141"/>
            <a:ext cx="2601456" cy="821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disputing</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D2FAD313-4703-E30F-6761-AE29588E9F2E}"/>
              </a:ext>
            </a:extLst>
          </p:cNvPr>
          <p:cNvSpPr txBox="1">
            <a:spLocks noChangeArrowheads="1"/>
          </p:cNvSpPr>
          <p:nvPr/>
        </p:nvSpPr>
        <p:spPr bwMode="auto">
          <a:xfrm>
            <a:off x="6100906" y="865512"/>
            <a:ext cx="2062653" cy="828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become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09419755-67B4-837C-445D-61E26C4A1334}"/>
              </a:ext>
            </a:extLst>
          </p:cNvPr>
          <p:cNvSpPr txBox="1">
            <a:spLocks noChangeArrowheads="1"/>
          </p:cNvSpPr>
          <p:nvPr/>
        </p:nvSpPr>
        <p:spPr bwMode="auto">
          <a:xfrm>
            <a:off x="589663" y="1478829"/>
            <a:ext cx="5463157" cy="819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blameless and harmless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7E42888A-A7C0-5868-B0CF-B8CB498ECBBF}"/>
              </a:ext>
            </a:extLst>
          </p:cNvPr>
          <p:cNvSpPr txBox="1">
            <a:spLocks noChangeArrowheads="1"/>
          </p:cNvSpPr>
          <p:nvPr/>
        </p:nvSpPr>
        <p:spPr bwMode="auto">
          <a:xfrm>
            <a:off x="5805140" y="1482918"/>
            <a:ext cx="2818160"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children of</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99570783-47E0-5F58-28A5-BCC2BC510D3E}"/>
              </a:ext>
            </a:extLst>
          </p:cNvPr>
          <p:cNvSpPr txBox="1">
            <a:spLocks noChangeArrowheads="1"/>
          </p:cNvSpPr>
          <p:nvPr/>
        </p:nvSpPr>
        <p:spPr bwMode="auto">
          <a:xfrm>
            <a:off x="568712" y="2113280"/>
            <a:ext cx="4463028" cy="77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God without fault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01D89220-B2E0-1ECF-4FD7-2A882791CC6A}"/>
              </a:ext>
            </a:extLst>
          </p:cNvPr>
          <p:cNvSpPr txBox="1">
            <a:spLocks noChangeArrowheads="1"/>
          </p:cNvSpPr>
          <p:nvPr/>
        </p:nvSpPr>
        <p:spPr bwMode="auto">
          <a:xfrm>
            <a:off x="4626406" y="2105660"/>
            <a:ext cx="727914" cy="783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in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29F2B7DA-4E30-9FC2-DEA6-ABD7DF9AAEAA}"/>
              </a:ext>
            </a:extLst>
          </p:cNvPr>
          <p:cNvSpPr txBox="1">
            <a:spLocks noChangeArrowheads="1"/>
          </p:cNvSpPr>
          <p:nvPr/>
        </p:nvSpPr>
        <p:spPr bwMode="auto">
          <a:xfrm>
            <a:off x="7737596" y="2087881"/>
            <a:ext cx="718064" cy="823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5" name="Rectangle 2">
            <a:extLst>
              <a:ext uri="{FF2B5EF4-FFF2-40B4-BE49-F238E27FC236}">
                <a16:creationId xmlns:a16="http://schemas.microsoft.com/office/drawing/2014/main" id="{A8FBDA24-7C5F-BF4D-6520-C312D68582BE}"/>
              </a:ext>
            </a:extLst>
          </p:cNvPr>
          <p:cNvSpPr txBox="1">
            <a:spLocks noChangeArrowheads="1"/>
          </p:cNvSpPr>
          <p:nvPr/>
        </p:nvSpPr>
        <p:spPr bwMode="auto">
          <a:xfrm>
            <a:off x="629920" y="2717800"/>
            <a:ext cx="7750717" cy="78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crooked and perverse generation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6" name="Rectangle 9">
            <a:extLst>
              <a:ext uri="{FF2B5EF4-FFF2-40B4-BE49-F238E27FC236}">
                <a16:creationId xmlns:a16="http://schemas.microsoft.com/office/drawing/2014/main" id="{9D22A540-AC62-EDF5-1875-65AC96495467}"/>
              </a:ext>
            </a:extLst>
          </p:cNvPr>
          <p:cNvSpPr>
            <a:spLocks noChangeArrowheads="1"/>
          </p:cNvSpPr>
          <p:nvPr/>
        </p:nvSpPr>
        <p:spPr bwMode="auto">
          <a:xfrm>
            <a:off x="2315393" y="996846"/>
            <a:ext cx="1716961" cy="674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0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9363896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5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5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5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5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25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25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5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25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25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250"/>
                                        <p:tgtEl>
                                          <p:spTgt spid="1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250"/>
                                        <p:tgtEl>
                                          <p:spTgt spid="2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250"/>
                                        <p:tgtEl>
                                          <p:spTgt spid="2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250"/>
                                        <p:tgtEl>
                                          <p:spTgt spid="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250"/>
                                        <p:tgtEl>
                                          <p:spTgt spid="2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250"/>
                                        <p:tgtEl>
                                          <p:spTgt spid="2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250"/>
                                        <p:tgtEl>
                                          <p:spTgt spid="25"/>
                                        </p:tgtEl>
                                      </p:cBhvr>
                                    </p:animEffect>
                                  </p:childTnLst>
                                </p:cTn>
                              </p:par>
                              <p:par>
                                <p:cTn id="67" presetID="42" presetClass="path" presetSubtype="0" accel="50000" decel="50000" fill="hold" grpId="2" nodeType="withEffect">
                                  <p:stCondLst>
                                    <p:cond delay="0"/>
                                  </p:stCondLst>
                                  <p:childTnLst>
                                    <p:animMotion origin="layout" path="M -2.22222E-6 1.11022E-16 L 0.31945 -0.56157 " pathEditMode="relative" rAng="0" ptsTypes="AA">
                                      <p:cBhvr>
                                        <p:cTn id="68" dur="2000" fill="hold"/>
                                        <p:tgtEl>
                                          <p:spTgt spid="8"/>
                                        </p:tgtEl>
                                        <p:attrNameLst>
                                          <p:attrName>ppt_x</p:attrName>
                                          <p:attrName>ppt_y</p:attrName>
                                        </p:attrNameLst>
                                      </p:cBhvr>
                                      <p:rCtr x="15972" y="-28079"/>
                                    </p:animMotion>
                                  </p:childTnLst>
                                </p:cTn>
                              </p:par>
                              <p:par>
                                <p:cTn id="69" presetID="42" presetClass="path" presetSubtype="0" accel="50000" decel="50000" fill="hold" grpId="2" nodeType="withEffect">
                                  <p:stCondLst>
                                    <p:cond delay="0"/>
                                  </p:stCondLst>
                                  <p:childTnLst>
                                    <p:animMotion origin="layout" path="M 8.33333E-7 1.11022E-16 L 0.06684 -0.47245 " pathEditMode="relative" rAng="0" ptsTypes="AA">
                                      <p:cBhvr>
                                        <p:cTn id="70" dur="2000" fill="hold"/>
                                        <p:tgtEl>
                                          <p:spTgt spid="9"/>
                                        </p:tgtEl>
                                        <p:attrNameLst>
                                          <p:attrName>ppt_x</p:attrName>
                                          <p:attrName>ppt_y</p:attrName>
                                        </p:attrNameLst>
                                      </p:cBhvr>
                                      <p:rCtr x="3333" y="-23634"/>
                                    </p:animMotion>
                                  </p:childTnLst>
                                </p:cTn>
                              </p:par>
                              <p:par>
                                <p:cTn id="71" presetID="42" presetClass="path" presetSubtype="0" accel="50000" decel="50000" fill="hold" grpId="2" nodeType="withEffect">
                                  <p:stCondLst>
                                    <p:cond delay="0"/>
                                  </p:stCondLst>
                                  <p:childTnLst>
                                    <p:animMotion origin="layout" path="M -1.38889E-6 2.96296E-6 L -0.11632 -0.38334 " pathEditMode="relative" rAng="0" ptsTypes="AA">
                                      <p:cBhvr>
                                        <p:cTn id="72" dur="2000" fill="hold"/>
                                        <p:tgtEl>
                                          <p:spTgt spid="10"/>
                                        </p:tgtEl>
                                        <p:attrNameLst>
                                          <p:attrName>ppt_x</p:attrName>
                                          <p:attrName>ppt_y</p:attrName>
                                        </p:attrNameLst>
                                      </p:cBhvr>
                                      <p:rCtr x="-5816" y="-19167"/>
                                    </p:animMotion>
                                  </p:childTnLst>
                                </p:cTn>
                              </p:par>
                              <p:par>
                                <p:cTn id="73" presetID="42" presetClass="path" presetSubtype="0" accel="50000" decel="50000" fill="hold" grpId="2" nodeType="withEffect">
                                  <p:stCondLst>
                                    <p:cond delay="0"/>
                                  </p:stCondLst>
                                  <p:childTnLst>
                                    <p:animMotion origin="layout" path="M 3.05556E-6 2.59259E-6 L 0.73142 -0.47246 " pathEditMode="relative" rAng="0" ptsTypes="AA">
                                      <p:cBhvr>
                                        <p:cTn id="74" dur="2000" fill="hold"/>
                                        <p:tgtEl>
                                          <p:spTgt spid="11"/>
                                        </p:tgtEl>
                                        <p:attrNameLst>
                                          <p:attrName>ppt_x</p:attrName>
                                          <p:attrName>ppt_y</p:attrName>
                                        </p:attrNameLst>
                                      </p:cBhvr>
                                      <p:rCtr x="36562" y="-23634"/>
                                    </p:animMotion>
                                  </p:childTnLst>
                                </p:cTn>
                              </p:par>
                              <p:par>
                                <p:cTn id="75" presetID="42" presetClass="path" presetSubtype="0" accel="50000" decel="50000" fill="hold" grpId="2" nodeType="withEffect">
                                  <p:stCondLst>
                                    <p:cond delay="0"/>
                                  </p:stCondLst>
                                  <p:childTnLst>
                                    <p:animMotion origin="layout" path="M -3.05556E-6 2.59259E-6 L -0.66475 -0.52547 " pathEditMode="relative" rAng="0" ptsTypes="AA">
                                      <p:cBhvr>
                                        <p:cTn id="76" dur="2000" fill="hold"/>
                                        <p:tgtEl>
                                          <p:spTgt spid="12"/>
                                        </p:tgtEl>
                                        <p:attrNameLst>
                                          <p:attrName>ppt_x</p:attrName>
                                          <p:attrName>ppt_y</p:attrName>
                                        </p:attrNameLst>
                                      </p:cBhvr>
                                      <p:rCtr x="-33247" y="-26273"/>
                                    </p:animMotion>
                                  </p:childTnLst>
                                </p:cTn>
                              </p:par>
                              <p:par>
                                <p:cTn id="77" presetID="42" presetClass="path" presetSubtype="0" accel="50000" decel="50000" fill="hold" grpId="2" nodeType="withEffect">
                                  <p:stCondLst>
                                    <p:cond delay="0"/>
                                  </p:stCondLst>
                                  <p:childTnLst>
                                    <p:animMotion origin="layout" path="M -1.38889E-6 2.22222E-6 L 0.18143 -0.61412 " pathEditMode="relative" rAng="0" ptsTypes="AA">
                                      <p:cBhvr>
                                        <p:cTn id="78" dur="2000" fill="hold"/>
                                        <p:tgtEl>
                                          <p:spTgt spid="13"/>
                                        </p:tgtEl>
                                        <p:attrNameLst>
                                          <p:attrName>ppt_x</p:attrName>
                                          <p:attrName>ppt_y</p:attrName>
                                        </p:attrNameLst>
                                      </p:cBhvr>
                                      <p:rCtr x="9063" y="-30718"/>
                                    </p:animMotion>
                                  </p:childTnLst>
                                </p:cTn>
                              </p:par>
                              <p:par>
                                <p:cTn id="79" presetID="42" presetClass="path" presetSubtype="0" accel="50000" decel="50000" fill="hold" grpId="2" nodeType="withEffect">
                                  <p:stCondLst>
                                    <p:cond delay="0"/>
                                  </p:stCondLst>
                                  <p:childTnLst>
                                    <p:animMotion origin="layout" path="M 1.11111E-6 1.85185E-6 L -0.37639 -0.16968 " pathEditMode="relative" rAng="0" ptsTypes="AA">
                                      <p:cBhvr>
                                        <p:cTn id="80" dur="2000" fill="hold"/>
                                        <p:tgtEl>
                                          <p:spTgt spid="14"/>
                                        </p:tgtEl>
                                        <p:attrNameLst>
                                          <p:attrName>ppt_x</p:attrName>
                                          <p:attrName>ppt_y</p:attrName>
                                        </p:attrNameLst>
                                      </p:cBhvr>
                                      <p:rCtr x="-18819" y="-8495"/>
                                    </p:animMotion>
                                  </p:childTnLst>
                                </p:cTn>
                              </p:par>
                              <p:par>
                                <p:cTn id="81" presetID="42" presetClass="path" presetSubtype="0" accel="50000" decel="50000" fill="hold" grpId="2" nodeType="withEffect">
                                  <p:stCondLst>
                                    <p:cond delay="0"/>
                                  </p:stCondLst>
                                  <p:childTnLst>
                                    <p:animMotion origin="layout" path="M 5.55556E-7 -2.96296E-6 L 0.44132 -0.25879 " pathEditMode="relative" rAng="0" ptsTypes="AA">
                                      <p:cBhvr>
                                        <p:cTn id="82" dur="2000" fill="hold"/>
                                        <p:tgtEl>
                                          <p:spTgt spid="15"/>
                                        </p:tgtEl>
                                        <p:attrNameLst>
                                          <p:attrName>ppt_x</p:attrName>
                                          <p:attrName>ppt_y</p:attrName>
                                        </p:attrNameLst>
                                      </p:cBhvr>
                                      <p:rCtr x="22066" y="-12940"/>
                                    </p:animMotion>
                                  </p:childTnLst>
                                </p:cTn>
                              </p:par>
                              <p:par>
                                <p:cTn id="83" presetID="42" presetClass="path" presetSubtype="0" accel="50000" decel="50000" fill="hold" grpId="2" nodeType="withEffect">
                                  <p:stCondLst>
                                    <p:cond delay="0"/>
                                  </p:stCondLst>
                                  <p:childTnLst>
                                    <p:animMotion origin="layout" path="M -3.88889E-6 -2.22222E-6 L -0.01371 0.36435 " pathEditMode="relative" rAng="0" ptsTypes="AA">
                                      <p:cBhvr>
                                        <p:cTn id="84" dur="2000" fill="hold"/>
                                        <p:tgtEl>
                                          <p:spTgt spid="16"/>
                                        </p:tgtEl>
                                        <p:attrNameLst>
                                          <p:attrName>ppt_x</p:attrName>
                                          <p:attrName>ppt_y</p:attrName>
                                        </p:attrNameLst>
                                      </p:cBhvr>
                                      <p:rCtr x="-694" y="18218"/>
                                    </p:animMotion>
                                  </p:childTnLst>
                                </p:cTn>
                              </p:par>
                              <p:par>
                                <p:cTn id="85" presetID="42" presetClass="path" presetSubtype="0" accel="50000" decel="50000" fill="hold" grpId="2" nodeType="withEffect">
                                  <p:stCondLst>
                                    <p:cond delay="0"/>
                                  </p:stCondLst>
                                  <p:childTnLst>
                                    <p:animMotion origin="layout" path="M 3.61111E-6 -7.40741E-7 L -0.23664 0.45394 " pathEditMode="relative" rAng="0" ptsTypes="AA">
                                      <p:cBhvr>
                                        <p:cTn id="86" dur="2000" fill="hold"/>
                                        <p:tgtEl>
                                          <p:spTgt spid="17"/>
                                        </p:tgtEl>
                                        <p:attrNameLst>
                                          <p:attrName>ppt_x</p:attrName>
                                          <p:attrName>ppt_y</p:attrName>
                                        </p:attrNameLst>
                                      </p:cBhvr>
                                      <p:rCtr x="-11840" y="22685"/>
                                    </p:animMotion>
                                  </p:childTnLst>
                                </p:cTn>
                              </p:par>
                              <p:par>
                                <p:cTn id="87" presetID="42" presetClass="path" presetSubtype="0" accel="50000" decel="50000" fill="hold" grpId="2" nodeType="withEffect">
                                  <p:stCondLst>
                                    <p:cond delay="0"/>
                                  </p:stCondLst>
                                  <p:childTnLst>
                                    <p:animMotion origin="layout" path="M -3.88889E-6 -1.11111E-6 L 0.58542 0.36389 " pathEditMode="relative" rAng="0" ptsTypes="AA">
                                      <p:cBhvr>
                                        <p:cTn id="88" dur="2000" fill="hold"/>
                                        <p:tgtEl>
                                          <p:spTgt spid="18"/>
                                        </p:tgtEl>
                                        <p:attrNameLst>
                                          <p:attrName>ppt_x</p:attrName>
                                          <p:attrName>ppt_y</p:attrName>
                                        </p:attrNameLst>
                                      </p:cBhvr>
                                      <p:rCtr x="29271" y="18194"/>
                                    </p:animMotion>
                                  </p:childTnLst>
                                </p:cTn>
                              </p:par>
                              <p:par>
                                <p:cTn id="89" presetID="42" presetClass="path" presetSubtype="0" accel="50000" decel="50000" fill="hold" grpId="2" nodeType="withEffect">
                                  <p:stCondLst>
                                    <p:cond delay="0"/>
                                  </p:stCondLst>
                                  <p:childTnLst>
                                    <p:animMotion origin="layout" path="M -1.11111E-6 -4.07407E-6 L -0.48958 0.45278 " pathEditMode="relative" rAng="0" ptsTypes="AA">
                                      <p:cBhvr>
                                        <p:cTn id="90" dur="2000" fill="hold"/>
                                        <p:tgtEl>
                                          <p:spTgt spid="19"/>
                                        </p:tgtEl>
                                        <p:attrNameLst>
                                          <p:attrName>ppt_x</p:attrName>
                                          <p:attrName>ppt_y</p:attrName>
                                        </p:attrNameLst>
                                      </p:cBhvr>
                                      <p:rCtr x="-24479" y="22639"/>
                                    </p:animMotion>
                                  </p:childTnLst>
                                </p:cTn>
                              </p:par>
                              <p:par>
                                <p:cTn id="91" presetID="42" presetClass="path" presetSubtype="0" accel="50000" decel="50000" fill="hold" grpId="2" nodeType="withEffect">
                                  <p:stCondLst>
                                    <p:cond delay="0"/>
                                  </p:stCondLst>
                                  <p:childTnLst>
                                    <p:animMotion origin="layout" path="M -4.44444E-6 -2.96296E-6 L 0.30678 0.36389 " pathEditMode="relative" rAng="0" ptsTypes="AA">
                                      <p:cBhvr>
                                        <p:cTn id="92" dur="2000" fill="hold"/>
                                        <p:tgtEl>
                                          <p:spTgt spid="20"/>
                                        </p:tgtEl>
                                        <p:attrNameLst>
                                          <p:attrName>ppt_x</p:attrName>
                                          <p:attrName>ppt_y</p:attrName>
                                        </p:attrNameLst>
                                      </p:cBhvr>
                                      <p:rCtr x="15330" y="18194"/>
                                    </p:animMotion>
                                  </p:childTnLst>
                                </p:cTn>
                              </p:par>
                              <p:par>
                                <p:cTn id="93" presetID="42" presetClass="path" presetSubtype="0" accel="50000" decel="50000" fill="hold" grpId="2" nodeType="withEffect">
                                  <p:stCondLst>
                                    <p:cond delay="0"/>
                                  </p:stCondLst>
                                  <p:childTnLst>
                                    <p:animMotion origin="layout" path="M 1.11111E-6 0 L -0.54167 0.54213 " pathEditMode="relative" rAng="0" ptsTypes="AA">
                                      <p:cBhvr>
                                        <p:cTn id="94" dur="2000" fill="hold"/>
                                        <p:tgtEl>
                                          <p:spTgt spid="21"/>
                                        </p:tgtEl>
                                        <p:attrNameLst>
                                          <p:attrName>ppt_x</p:attrName>
                                          <p:attrName>ppt_y</p:attrName>
                                        </p:attrNameLst>
                                      </p:cBhvr>
                                      <p:rCtr x="-27083" y="27106"/>
                                    </p:animMotion>
                                  </p:childTnLst>
                                </p:cTn>
                              </p:par>
                              <p:par>
                                <p:cTn id="95" presetID="42" presetClass="path" presetSubtype="0" accel="50000" decel="50000" fill="hold" grpId="2" nodeType="withEffect">
                                  <p:stCondLst>
                                    <p:cond delay="0"/>
                                  </p:stCondLst>
                                  <p:childTnLst>
                                    <p:animMotion origin="layout" path="M 0 -3.33333E-6 L 0.28177 0.45255 " pathEditMode="relative" rAng="0" ptsTypes="AA">
                                      <p:cBhvr>
                                        <p:cTn id="96" dur="2000" fill="hold"/>
                                        <p:tgtEl>
                                          <p:spTgt spid="22"/>
                                        </p:tgtEl>
                                        <p:attrNameLst>
                                          <p:attrName>ppt_x</p:attrName>
                                          <p:attrName>ppt_y</p:attrName>
                                        </p:attrNameLst>
                                      </p:cBhvr>
                                      <p:rCtr x="14080" y="22616"/>
                                    </p:animMotion>
                                  </p:childTnLst>
                                </p:cTn>
                              </p:par>
                              <p:par>
                                <p:cTn id="97" presetID="42" presetClass="path" presetSubtype="0" accel="50000" decel="50000" fill="hold" grpId="2" nodeType="withEffect">
                                  <p:stCondLst>
                                    <p:cond delay="0"/>
                                  </p:stCondLst>
                                  <p:childTnLst>
                                    <p:animMotion origin="layout" path="M 2.77778E-7 -3.7037E-7 L -0.48837 0.54213 " pathEditMode="relative" rAng="0" ptsTypes="AA">
                                      <p:cBhvr>
                                        <p:cTn id="98" dur="2000" fill="hold"/>
                                        <p:tgtEl>
                                          <p:spTgt spid="23"/>
                                        </p:tgtEl>
                                        <p:attrNameLst>
                                          <p:attrName>ppt_x</p:attrName>
                                          <p:attrName>ppt_y</p:attrName>
                                        </p:attrNameLst>
                                      </p:cBhvr>
                                      <p:rCtr x="-24427" y="27106"/>
                                    </p:animMotion>
                                  </p:childTnLst>
                                </p:cTn>
                              </p:par>
                              <p:par>
                                <p:cTn id="99" presetID="42" presetClass="path" presetSubtype="0" accel="50000" decel="50000" fill="hold" grpId="2" nodeType="withEffect">
                                  <p:stCondLst>
                                    <p:cond delay="0"/>
                                  </p:stCondLst>
                                  <p:childTnLst>
                                    <p:animMotion origin="layout" path="M 3.33333E-6 -1.85185E-6 L -0.78039 0.54167 " pathEditMode="relative" rAng="0" ptsTypes="AA">
                                      <p:cBhvr>
                                        <p:cTn id="100" dur="2000" fill="hold"/>
                                        <p:tgtEl>
                                          <p:spTgt spid="24"/>
                                        </p:tgtEl>
                                        <p:attrNameLst>
                                          <p:attrName>ppt_x</p:attrName>
                                          <p:attrName>ppt_y</p:attrName>
                                        </p:attrNameLst>
                                      </p:cBhvr>
                                      <p:rCtr x="-39028" y="27083"/>
                                    </p:animMotion>
                                  </p:childTnLst>
                                </p:cTn>
                              </p:par>
                              <p:par>
                                <p:cTn id="101" presetID="42" presetClass="path" presetSubtype="0" accel="50000" decel="50000" fill="hold" grpId="2" nodeType="withEffect">
                                  <p:stCondLst>
                                    <p:cond delay="0"/>
                                  </p:stCondLst>
                                  <p:childTnLst>
                                    <p:animMotion origin="layout" path="M 1.66667E-6 -2.22222E-6 L 0.01927 0.45278 " pathEditMode="relative" rAng="0" ptsTypes="AA">
                                      <p:cBhvr>
                                        <p:cTn id="102" dur="2000" fill="hold"/>
                                        <p:tgtEl>
                                          <p:spTgt spid="25"/>
                                        </p:tgtEl>
                                        <p:attrNameLst>
                                          <p:attrName>ppt_x</p:attrName>
                                          <p:attrName>ppt_y</p:attrName>
                                        </p:attrNameLst>
                                      </p:cBhvr>
                                      <p:rCtr x="955" y="22639"/>
                                    </p:animMotion>
                                  </p:childTnLst>
                                </p:cTn>
                              </p:par>
                              <p:par>
                                <p:cTn id="103" presetID="10" presetClass="exit" presetSubtype="0" fill="hold" grpId="1" nodeType="withEffect">
                                  <p:stCondLst>
                                    <p:cond delay="0"/>
                                  </p:stCondLst>
                                  <p:childTnLst>
                                    <p:animEffect transition="out" filter="fade">
                                      <p:cBhvr>
                                        <p:cTn id="104" dur="1250"/>
                                        <p:tgtEl>
                                          <p:spTgt spid="3074"/>
                                        </p:tgtEl>
                                      </p:cBhvr>
                                    </p:animEffect>
                                    <p:set>
                                      <p:cBhvr>
                                        <p:cTn id="105" dur="1" fill="hold">
                                          <p:stCondLst>
                                            <p:cond delay="1249"/>
                                          </p:stCondLst>
                                        </p:cTn>
                                        <p:tgtEl>
                                          <p:spTgt spid="3074"/>
                                        </p:tgtEl>
                                        <p:attrNameLst>
                                          <p:attrName>style.visibility</p:attrName>
                                        </p:attrNameLst>
                                      </p:cBhvr>
                                      <p:to>
                                        <p:strVal val="hidden"/>
                                      </p:to>
                                    </p:set>
                                  </p:childTnLst>
                                </p:cTn>
                              </p:par>
                            </p:childTnLst>
                          </p:cTn>
                        </p:par>
                        <p:par>
                          <p:cTn id="106" fill="hold">
                            <p:stCondLst>
                              <p:cond delay="2000"/>
                            </p:stCondLst>
                            <p:childTnLst>
                              <p:par>
                                <p:cTn id="107" presetID="10" presetClass="entr" presetSubtype="0" fill="hold" grpId="0" nodeType="afterEffect">
                                  <p:stCondLst>
                                    <p:cond delay="0"/>
                                  </p:stCondLst>
                                  <p:childTnLst>
                                    <p:set>
                                      <p:cBhvr>
                                        <p:cTn id="108" dur="1" fill="hold">
                                          <p:stCondLst>
                                            <p:cond delay="0"/>
                                          </p:stCondLst>
                                        </p:cTn>
                                        <p:tgtEl>
                                          <p:spTgt spid="4"/>
                                        </p:tgtEl>
                                        <p:attrNameLst>
                                          <p:attrName>style.visibility</p:attrName>
                                        </p:attrNameLst>
                                      </p:cBhvr>
                                      <p:to>
                                        <p:strVal val="visible"/>
                                      </p:to>
                                    </p:set>
                                    <p:animEffect transition="in" filter="fade">
                                      <p:cBhvr>
                                        <p:cTn id="109" dur="250"/>
                                        <p:tgtEl>
                                          <p:spTgt spid="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5"/>
                                        </p:tgtEl>
                                        <p:attrNameLst>
                                          <p:attrName>style.visibility</p:attrName>
                                        </p:attrNameLst>
                                      </p:cBhvr>
                                      <p:to>
                                        <p:strVal val="visible"/>
                                      </p:to>
                                    </p:set>
                                    <p:animEffect transition="in" filter="fade">
                                      <p:cBhvr>
                                        <p:cTn id="112" dur="250"/>
                                        <p:tgtEl>
                                          <p:spTgt spid="5"/>
                                        </p:tgtEl>
                                      </p:cBhvr>
                                    </p:animEffect>
                                  </p:childTnLst>
                                </p:cTn>
                              </p:par>
                              <p:par>
                                <p:cTn id="113" presetID="10" presetClass="exit" presetSubtype="0" fill="hold" grpId="1" nodeType="withEffect">
                                  <p:stCondLst>
                                    <p:cond delay="0"/>
                                  </p:stCondLst>
                                  <p:childTnLst>
                                    <p:animEffect transition="out" filter="fade">
                                      <p:cBhvr>
                                        <p:cTn id="114" dur="500"/>
                                        <p:tgtEl>
                                          <p:spTgt spid="8"/>
                                        </p:tgtEl>
                                      </p:cBhvr>
                                    </p:animEffect>
                                    <p:set>
                                      <p:cBhvr>
                                        <p:cTn id="115" dur="1" fill="hold">
                                          <p:stCondLst>
                                            <p:cond delay="499"/>
                                          </p:stCondLst>
                                        </p:cTn>
                                        <p:tgtEl>
                                          <p:spTgt spid="8"/>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9"/>
                                        </p:tgtEl>
                                      </p:cBhvr>
                                    </p:animEffect>
                                    <p:set>
                                      <p:cBhvr>
                                        <p:cTn id="118" dur="1" fill="hold">
                                          <p:stCondLst>
                                            <p:cond delay="499"/>
                                          </p:stCondLst>
                                        </p:cTn>
                                        <p:tgtEl>
                                          <p:spTgt spid="9"/>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0"/>
                                        </p:tgtEl>
                                      </p:cBhvr>
                                    </p:animEffect>
                                    <p:set>
                                      <p:cBhvr>
                                        <p:cTn id="121" dur="1" fill="hold">
                                          <p:stCondLst>
                                            <p:cond delay="499"/>
                                          </p:stCondLst>
                                        </p:cTn>
                                        <p:tgtEl>
                                          <p:spTgt spid="10"/>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1"/>
                                        </p:tgtEl>
                                      </p:cBhvr>
                                    </p:animEffect>
                                    <p:set>
                                      <p:cBhvr>
                                        <p:cTn id="124" dur="1" fill="hold">
                                          <p:stCondLst>
                                            <p:cond delay="499"/>
                                          </p:stCondLst>
                                        </p:cTn>
                                        <p:tgtEl>
                                          <p:spTgt spid="11"/>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12"/>
                                        </p:tgtEl>
                                      </p:cBhvr>
                                    </p:animEffect>
                                    <p:set>
                                      <p:cBhvr>
                                        <p:cTn id="127" dur="1" fill="hold">
                                          <p:stCondLst>
                                            <p:cond delay="499"/>
                                          </p:stCondLst>
                                        </p:cTn>
                                        <p:tgtEl>
                                          <p:spTgt spid="1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13"/>
                                        </p:tgtEl>
                                      </p:cBhvr>
                                    </p:animEffect>
                                    <p:set>
                                      <p:cBhvr>
                                        <p:cTn id="130" dur="1" fill="hold">
                                          <p:stCondLst>
                                            <p:cond delay="499"/>
                                          </p:stCondLst>
                                        </p:cTn>
                                        <p:tgtEl>
                                          <p:spTgt spid="13"/>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14"/>
                                        </p:tgtEl>
                                      </p:cBhvr>
                                    </p:animEffect>
                                    <p:set>
                                      <p:cBhvr>
                                        <p:cTn id="133" dur="1" fill="hold">
                                          <p:stCondLst>
                                            <p:cond delay="499"/>
                                          </p:stCondLst>
                                        </p:cTn>
                                        <p:tgtEl>
                                          <p:spTgt spid="14"/>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15"/>
                                        </p:tgtEl>
                                      </p:cBhvr>
                                    </p:animEffect>
                                    <p:set>
                                      <p:cBhvr>
                                        <p:cTn id="136" dur="1" fill="hold">
                                          <p:stCondLst>
                                            <p:cond delay="499"/>
                                          </p:stCondLst>
                                        </p:cTn>
                                        <p:tgtEl>
                                          <p:spTgt spid="15"/>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16"/>
                                        </p:tgtEl>
                                      </p:cBhvr>
                                    </p:animEffect>
                                    <p:set>
                                      <p:cBhvr>
                                        <p:cTn id="139" dur="1" fill="hold">
                                          <p:stCondLst>
                                            <p:cond delay="499"/>
                                          </p:stCondLst>
                                        </p:cTn>
                                        <p:tgtEl>
                                          <p:spTgt spid="16"/>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17"/>
                                        </p:tgtEl>
                                      </p:cBhvr>
                                    </p:animEffect>
                                    <p:set>
                                      <p:cBhvr>
                                        <p:cTn id="142" dur="1" fill="hold">
                                          <p:stCondLst>
                                            <p:cond delay="499"/>
                                          </p:stCondLst>
                                        </p:cTn>
                                        <p:tgtEl>
                                          <p:spTgt spid="17"/>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18"/>
                                        </p:tgtEl>
                                      </p:cBhvr>
                                    </p:animEffect>
                                    <p:set>
                                      <p:cBhvr>
                                        <p:cTn id="145" dur="1" fill="hold">
                                          <p:stCondLst>
                                            <p:cond delay="499"/>
                                          </p:stCondLst>
                                        </p:cTn>
                                        <p:tgtEl>
                                          <p:spTgt spid="18"/>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19"/>
                                        </p:tgtEl>
                                      </p:cBhvr>
                                    </p:animEffect>
                                    <p:set>
                                      <p:cBhvr>
                                        <p:cTn id="148" dur="1" fill="hold">
                                          <p:stCondLst>
                                            <p:cond delay="499"/>
                                          </p:stCondLst>
                                        </p:cTn>
                                        <p:tgtEl>
                                          <p:spTgt spid="19"/>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20"/>
                                        </p:tgtEl>
                                      </p:cBhvr>
                                    </p:animEffect>
                                    <p:set>
                                      <p:cBhvr>
                                        <p:cTn id="151" dur="1" fill="hold">
                                          <p:stCondLst>
                                            <p:cond delay="499"/>
                                          </p:stCondLst>
                                        </p:cTn>
                                        <p:tgtEl>
                                          <p:spTgt spid="20"/>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21"/>
                                        </p:tgtEl>
                                      </p:cBhvr>
                                    </p:animEffect>
                                    <p:set>
                                      <p:cBhvr>
                                        <p:cTn id="154" dur="1" fill="hold">
                                          <p:stCondLst>
                                            <p:cond delay="499"/>
                                          </p:stCondLst>
                                        </p:cTn>
                                        <p:tgtEl>
                                          <p:spTgt spid="21"/>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22"/>
                                        </p:tgtEl>
                                      </p:cBhvr>
                                    </p:animEffect>
                                    <p:set>
                                      <p:cBhvr>
                                        <p:cTn id="157" dur="1" fill="hold">
                                          <p:stCondLst>
                                            <p:cond delay="499"/>
                                          </p:stCondLst>
                                        </p:cTn>
                                        <p:tgtEl>
                                          <p:spTgt spid="22"/>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23"/>
                                        </p:tgtEl>
                                      </p:cBhvr>
                                    </p:animEffect>
                                    <p:set>
                                      <p:cBhvr>
                                        <p:cTn id="160" dur="1" fill="hold">
                                          <p:stCondLst>
                                            <p:cond delay="499"/>
                                          </p:stCondLst>
                                        </p:cTn>
                                        <p:tgtEl>
                                          <p:spTgt spid="23"/>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24"/>
                                        </p:tgtEl>
                                      </p:cBhvr>
                                    </p:animEffect>
                                    <p:set>
                                      <p:cBhvr>
                                        <p:cTn id="163" dur="1" fill="hold">
                                          <p:stCondLst>
                                            <p:cond delay="499"/>
                                          </p:stCondLst>
                                        </p:cTn>
                                        <p:tgtEl>
                                          <p:spTgt spid="24"/>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25"/>
                                        </p:tgtEl>
                                      </p:cBhvr>
                                    </p:animEffect>
                                    <p:set>
                                      <p:cBhvr>
                                        <p:cTn id="166" dur="1" fill="hold">
                                          <p:stCondLst>
                                            <p:cond delay="499"/>
                                          </p:stCondLst>
                                        </p:cTn>
                                        <p:tgtEl>
                                          <p:spTgt spid="25"/>
                                        </p:tgtEl>
                                        <p:attrNameLst>
                                          <p:attrName>style.visibility</p:attrName>
                                        </p:attrNameLst>
                                      </p:cBhvr>
                                      <p:to>
                                        <p:strVal val="hidden"/>
                                      </p:to>
                                    </p:set>
                                  </p:childTnLst>
                                </p:cTn>
                              </p:par>
                            </p:childTnLst>
                          </p:cTn>
                        </p:par>
                        <p:par>
                          <p:cTn id="167" fill="hold">
                            <p:stCondLst>
                              <p:cond delay="2500"/>
                            </p:stCondLst>
                            <p:childTnLst>
                              <p:par>
                                <p:cTn id="168" presetID="22" presetClass="entr" presetSubtype="8" fill="hold" grpId="0" nodeType="afterEffect">
                                  <p:stCondLst>
                                    <p:cond delay="0"/>
                                  </p:stCondLst>
                                  <p:childTnLst>
                                    <p:set>
                                      <p:cBhvr>
                                        <p:cTn id="169" dur="1" fill="hold">
                                          <p:stCondLst>
                                            <p:cond delay="0"/>
                                          </p:stCondLst>
                                        </p:cTn>
                                        <p:tgtEl>
                                          <p:spTgt spid="6"/>
                                        </p:tgtEl>
                                        <p:attrNameLst>
                                          <p:attrName>style.visibility</p:attrName>
                                        </p:attrNameLst>
                                      </p:cBhvr>
                                      <p:to>
                                        <p:strVal val="visible"/>
                                      </p:to>
                                    </p:set>
                                    <p:animEffect transition="in" filter="wipe(left)">
                                      <p:cBhvr>
                                        <p:cTn id="170" dur="500"/>
                                        <p:tgtEl>
                                          <p:spTgt spid="6"/>
                                        </p:tgtEl>
                                      </p:cBhvr>
                                    </p:animEffect>
                                  </p:childTnLst>
                                </p:cTn>
                              </p:par>
                            </p:childTnLst>
                          </p:cTn>
                        </p:par>
                        <p:par>
                          <p:cTn id="171" fill="hold">
                            <p:stCondLst>
                              <p:cond delay="3000"/>
                            </p:stCondLst>
                            <p:childTnLst>
                              <p:par>
                                <p:cTn id="172" presetID="22" presetClass="entr" presetSubtype="8" fill="hold" grpId="0" nodeType="afterEffect">
                                  <p:stCondLst>
                                    <p:cond delay="0"/>
                                  </p:stCondLst>
                                  <p:childTnLst>
                                    <p:set>
                                      <p:cBhvr>
                                        <p:cTn id="173" dur="1" fill="hold">
                                          <p:stCondLst>
                                            <p:cond delay="0"/>
                                          </p:stCondLst>
                                        </p:cTn>
                                        <p:tgtEl>
                                          <p:spTgt spid="7"/>
                                        </p:tgtEl>
                                        <p:attrNameLst>
                                          <p:attrName>style.visibility</p:attrName>
                                        </p:attrNameLst>
                                      </p:cBhvr>
                                      <p:to>
                                        <p:strVal val="visible"/>
                                      </p:to>
                                    </p:set>
                                    <p:animEffect transition="in" filter="wipe(left)">
                                      <p:cBhvr>
                                        <p:cTn id="174" dur="500"/>
                                        <p:tgtEl>
                                          <p:spTgt spid="7"/>
                                        </p:tgtEl>
                                      </p:cBhvr>
                                    </p:animEffect>
                                  </p:childTnLst>
                                </p:cTn>
                              </p:par>
                            </p:childTnLst>
                          </p:cTn>
                        </p:par>
                        <p:par>
                          <p:cTn id="175" fill="hold">
                            <p:stCondLst>
                              <p:cond delay="3500"/>
                            </p:stCondLst>
                            <p:childTnLst>
                              <p:par>
                                <p:cTn id="176" presetID="0" presetClass="entr" presetSubtype="0" fill="hold" grpId="0" nodeType="afterEffect">
                                  <p:stCondLst>
                                    <p:cond delay="0"/>
                                  </p:stCondLst>
                                  <p:iterate type="lt">
                                    <p:tmPct val="10000"/>
                                  </p:iterate>
                                  <p:childTnLst>
                                    <p:set>
                                      <p:cBhvr>
                                        <p:cTn id="177" dur="1" fill="hold">
                                          <p:stCondLst>
                                            <p:cond delay="0"/>
                                          </p:stCondLst>
                                        </p:cTn>
                                        <p:tgtEl>
                                          <p:spTgt spid="26"/>
                                        </p:tgtEl>
                                        <p:attrNameLst>
                                          <p:attrName>style.visibility</p:attrName>
                                        </p:attrNameLst>
                                      </p:cBhvr>
                                      <p:to>
                                        <p:strVal val="visible"/>
                                      </p:to>
                                    </p:set>
                                    <p:animEffect transition="in" filter="dissolve">
                                      <p:cBhvr>
                                        <p:cTn id="178" dur="500">
                                          <p:stCondLst>
                                            <p:cond delay="0"/>
                                          </p:stCondLst>
                                        </p:cTn>
                                        <p:tgtEl>
                                          <p:spTgt spid="26"/>
                                        </p:tgtEl>
                                      </p:cBhvr>
                                    </p:animEffect>
                                    <p:anim to="" calcmode="lin" valueType="num">
                                      <p:cBhvr>
                                        <p:cTn id="179" dur="500" fill="hold">
                                          <p:stCondLst>
                                            <p:cond delay="0"/>
                                          </p:stCondLst>
                                        </p:cTn>
                                        <p:tgtEl>
                                          <p:spTgt spid="26"/>
                                        </p:tgtEl>
                                        <p:attrNameLst>
                                          <p:attrName>ppt_w</p:attrName>
                                        </p:attrNameLst>
                                      </p:cBhvr>
                                      <p:tavLst>
                                        <p:tav tm="0">
                                          <p:val>
                                            <p:strVal val="#ppt_w*4"/>
                                          </p:val>
                                        </p:tav>
                                        <p:tav tm="100000">
                                          <p:val>
                                            <p:strVal val="#ppt_w"/>
                                          </p:val>
                                        </p:tav>
                                      </p:tavLst>
                                    </p:anim>
                                    <p:anim to="" calcmode="lin" valueType="num">
                                      <p:cBhvr>
                                        <p:cTn id="180" dur="500" fill="hold">
                                          <p:stCondLst>
                                            <p:cond delay="0"/>
                                          </p:stCondLst>
                                        </p:cTn>
                                        <p:tgtEl>
                                          <p:spTgt spid="26"/>
                                        </p:tgtEl>
                                        <p:attrNameLst>
                                          <p:attrName>ppt_h</p:attrName>
                                        </p:attrNameLst>
                                      </p:cBhvr>
                                      <p:tavLst>
                                        <p:tav tm="0">
                                          <p:val>
                                            <p:strVal val="#ppt_h*4"/>
                                          </p:val>
                                        </p:tav>
                                        <p:tav tm="100000">
                                          <p:val>
                                            <p:strVal val="#ppt_h"/>
                                          </p:val>
                                        </p:tav>
                                      </p:tavLst>
                                    </p:anim>
                                  </p:childTnLst>
                                </p:cTn>
                              </p:par>
                            </p:childTnLst>
                          </p:cTn>
                        </p:par>
                        <p:par>
                          <p:cTn id="181" fill="hold">
                            <p:stCondLst>
                              <p:cond delay="4250"/>
                            </p:stCondLst>
                            <p:childTnLst>
                              <p:par>
                                <p:cTn id="182" presetID="26" presetClass="emph" presetSubtype="0" fill="hold" grpId="1" nodeType="afterEffect">
                                  <p:stCondLst>
                                    <p:cond delay="0"/>
                                  </p:stCondLst>
                                  <p:iterate type="lt">
                                    <p:tmPct val="0"/>
                                  </p:iterate>
                                  <p:childTnLst>
                                    <p:animEffect transition="out" filter="fade">
                                      <p:cBhvr>
                                        <p:cTn id="183" dur="500" tmFilter="0, 0; .2, .5; .8, .5; 1, 0"/>
                                        <p:tgtEl>
                                          <p:spTgt spid="26"/>
                                        </p:tgtEl>
                                      </p:cBhvr>
                                    </p:animEffect>
                                    <p:animScale>
                                      <p:cBhvr>
                                        <p:cTn id="184" dur="25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074" grpId="0"/>
      <p:bldP spid="3074" grpId="1"/>
      <p:bldP spid="6" grpId="0" animBg="1"/>
      <p:bldP spid="7" grpId="0" animBg="1"/>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A24728-096C-75CD-9EB4-C8FDFE51DC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2">
            <a:extLst>
              <a:ext uri="{FF2B5EF4-FFF2-40B4-BE49-F238E27FC236}">
                <a16:creationId xmlns:a16="http://schemas.microsoft.com/office/drawing/2014/main" id="{E4481E72-A56C-4BCB-CB9E-16C84C0F186A}"/>
              </a:ext>
            </a:extLst>
          </p:cNvPr>
          <p:cNvSpPr>
            <a:spLocks noGrp="1" noChangeArrowheads="1"/>
          </p:cNvSpPr>
          <p:nvPr>
            <p:ph type="title"/>
          </p:nvPr>
        </p:nvSpPr>
        <p:spPr>
          <a:xfrm>
            <a:off x="457200" y="955431"/>
            <a:ext cx="8229600" cy="4947138"/>
          </a:xfrm>
        </p:spPr>
        <p:txBody>
          <a:bodyPr>
            <a:normAutofit/>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you are a chosen generation,  a royal priesthood, a holy nation, His own special people, that you may proclaim the praises of Him who called you out of darkness into His marvelous light;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2:9</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Title 1">
            <a:extLst>
              <a:ext uri="{FF2B5EF4-FFF2-40B4-BE49-F238E27FC236}">
                <a16:creationId xmlns:a16="http://schemas.microsoft.com/office/drawing/2014/main" id="{D4ED3D37-DF1E-5398-D61F-1FC06CE697C5}"/>
              </a:ext>
            </a:extLst>
          </p:cNvPr>
          <p:cNvSpPr txBox="1">
            <a:spLocks/>
          </p:cNvSpPr>
          <p:nvPr/>
        </p:nvSpPr>
        <p:spPr>
          <a:xfrm>
            <a:off x="3697530" y="1131888"/>
            <a:ext cx="481818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6" name="Rectangle 2">
            <a:extLst>
              <a:ext uri="{FF2B5EF4-FFF2-40B4-BE49-F238E27FC236}">
                <a16:creationId xmlns:a16="http://schemas.microsoft.com/office/drawing/2014/main" id="{1441BBCE-B35E-2A2B-30C3-BDB3D4B81908}"/>
              </a:ext>
            </a:extLst>
          </p:cNvPr>
          <p:cNvSpPr txBox="1">
            <a:spLocks noChangeArrowheads="1"/>
          </p:cNvSpPr>
          <p:nvPr/>
        </p:nvSpPr>
        <p:spPr bwMode="auto">
          <a:xfrm>
            <a:off x="3684639" y="1022555"/>
            <a:ext cx="4830096"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chosen generation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Title 1">
            <a:extLst>
              <a:ext uri="{FF2B5EF4-FFF2-40B4-BE49-F238E27FC236}">
                <a16:creationId xmlns:a16="http://schemas.microsoft.com/office/drawing/2014/main" id="{DF5426E1-E6C2-09CD-B9F9-0354676272EE}"/>
              </a:ext>
            </a:extLst>
          </p:cNvPr>
          <p:cNvSpPr txBox="1">
            <a:spLocks/>
          </p:cNvSpPr>
          <p:nvPr/>
        </p:nvSpPr>
        <p:spPr>
          <a:xfrm>
            <a:off x="812800" y="1803400"/>
            <a:ext cx="445965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9" name="Rectangle 2">
            <a:extLst>
              <a:ext uri="{FF2B5EF4-FFF2-40B4-BE49-F238E27FC236}">
                <a16:creationId xmlns:a16="http://schemas.microsoft.com/office/drawing/2014/main" id="{C6616B65-AF10-77A0-CAC6-E7994A94BCBD}"/>
              </a:ext>
            </a:extLst>
          </p:cNvPr>
          <p:cNvSpPr txBox="1">
            <a:spLocks noChangeArrowheads="1"/>
          </p:cNvSpPr>
          <p:nvPr/>
        </p:nvSpPr>
        <p:spPr bwMode="auto">
          <a:xfrm>
            <a:off x="812470" y="1731364"/>
            <a:ext cx="4468944" cy="774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royal priesthood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Title 1">
            <a:extLst>
              <a:ext uri="{FF2B5EF4-FFF2-40B4-BE49-F238E27FC236}">
                <a16:creationId xmlns:a16="http://schemas.microsoft.com/office/drawing/2014/main" id="{E919C2A4-AFFA-C846-A46B-47E5FD8AFAD3}"/>
              </a:ext>
            </a:extLst>
          </p:cNvPr>
          <p:cNvSpPr txBox="1">
            <a:spLocks/>
          </p:cNvSpPr>
          <p:nvPr/>
        </p:nvSpPr>
        <p:spPr>
          <a:xfrm>
            <a:off x="5403763" y="1800225"/>
            <a:ext cx="316523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1" name="Rectangle 2">
            <a:extLst>
              <a:ext uri="{FF2B5EF4-FFF2-40B4-BE49-F238E27FC236}">
                <a16:creationId xmlns:a16="http://schemas.microsoft.com/office/drawing/2014/main" id="{A4A93DB0-5EF0-39FB-0E7C-2CDAE75306C5}"/>
              </a:ext>
            </a:extLst>
          </p:cNvPr>
          <p:cNvSpPr txBox="1">
            <a:spLocks noChangeArrowheads="1"/>
          </p:cNvSpPr>
          <p:nvPr/>
        </p:nvSpPr>
        <p:spPr bwMode="auto">
          <a:xfrm>
            <a:off x="5336499" y="1713876"/>
            <a:ext cx="3223302" cy="804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holy nation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Title 1">
            <a:extLst>
              <a:ext uri="{FF2B5EF4-FFF2-40B4-BE49-F238E27FC236}">
                <a16:creationId xmlns:a16="http://schemas.microsoft.com/office/drawing/2014/main" id="{EB28E2C8-0F61-4591-7743-87E959AFDD15}"/>
              </a:ext>
            </a:extLst>
          </p:cNvPr>
          <p:cNvSpPr txBox="1">
            <a:spLocks/>
          </p:cNvSpPr>
          <p:nvPr/>
        </p:nvSpPr>
        <p:spPr>
          <a:xfrm>
            <a:off x="2418006" y="2473325"/>
            <a:ext cx="406693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3" name="Rectangle 2">
            <a:extLst>
              <a:ext uri="{FF2B5EF4-FFF2-40B4-BE49-F238E27FC236}">
                <a16:creationId xmlns:a16="http://schemas.microsoft.com/office/drawing/2014/main" id="{078AD4C4-1094-640C-43A9-B2F3F724CA4D}"/>
              </a:ext>
            </a:extLst>
          </p:cNvPr>
          <p:cNvSpPr txBox="1">
            <a:spLocks noChangeArrowheads="1"/>
          </p:cNvSpPr>
          <p:nvPr/>
        </p:nvSpPr>
        <p:spPr bwMode="auto">
          <a:xfrm>
            <a:off x="2578099" y="2398426"/>
            <a:ext cx="3757744" cy="780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special people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 name="Title 1">
            <a:extLst>
              <a:ext uri="{FF2B5EF4-FFF2-40B4-BE49-F238E27FC236}">
                <a16:creationId xmlns:a16="http://schemas.microsoft.com/office/drawing/2014/main" id="{FD78A33E-107A-99F9-2DBA-5436FE155549}"/>
              </a:ext>
            </a:extLst>
          </p:cNvPr>
          <p:cNvSpPr txBox="1">
            <a:spLocks/>
          </p:cNvSpPr>
          <p:nvPr/>
        </p:nvSpPr>
        <p:spPr>
          <a:xfrm>
            <a:off x="4365282" y="3815310"/>
            <a:ext cx="402956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4" name="Rectangle 2">
            <a:extLst>
              <a:ext uri="{FF2B5EF4-FFF2-40B4-BE49-F238E27FC236}">
                <a16:creationId xmlns:a16="http://schemas.microsoft.com/office/drawing/2014/main" id="{C991278E-E4FC-8B37-92CE-E69513650707}"/>
              </a:ext>
            </a:extLst>
          </p:cNvPr>
          <p:cNvSpPr txBox="1">
            <a:spLocks noChangeArrowheads="1"/>
          </p:cNvSpPr>
          <p:nvPr/>
        </p:nvSpPr>
        <p:spPr bwMode="auto">
          <a:xfrm>
            <a:off x="4254840" y="3751334"/>
            <a:ext cx="426034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out of darkness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 name="Rectangle 2">
            <a:extLst>
              <a:ext uri="{FF2B5EF4-FFF2-40B4-BE49-F238E27FC236}">
                <a16:creationId xmlns:a16="http://schemas.microsoft.com/office/drawing/2014/main" id="{7ADF5EE4-4172-6C34-5F42-6F360B38155A}"/>
              </a:ext>
            </a:extLst>
          </p:cNvPr>
          <p:cNvSpPr txBox="1">
            <a:spLocks noChangeArrowheads="1"/>
          </p:cNvSpPr>
          <p:nvPr/>
        </p:nvSpPr>
        <p:spPr bwMode="auto">
          <a:xfrm>
            <a:off x="1658319" y="448922"/>
            <a:ext cx="672532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2Co 13:5</a:t>
            </a:r>
            <a:r>
              <a:rPr kumimoji="0" lang="en-US" altLang="en-US" sz="4400" b="1" i="0" u="none" strike="noStrike" kern="120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 Believers in</a:t>
            </a: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Christ</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2ECC0C1D-EF25-F75F-A247-623DE05D1DE2}"/>
              </a:ext>
            </a:extLst>
          </p:cNvPr>
          <p:cNvSpPr txBox="1">
            <a:spLocks noChangeArrowheads="1"/>
          </p:cNvSpPr>
          <p:nvPr/>
        </p:nvSpPr>
        <p:spPr bwMode="auto">
          <a:xfrm>
            <a:off x="1097797" y="446339"/>
            <a:ext cx="672532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kumimoji="0" lang="en-US" altLang="en-US" sz="4400" b="1" i="0" u="none" strike="noStrike" kern="120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made us honored </a:t>
            </a:r>
            <a:r>
              <a:rPr lang="en-US" altLang="en-US" sz="4000" b="1"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rPr>
              <a:t>– </a:t>
            </a:r>
            <a:r>
              <a:rPr lang="en-US" altLang="en-US" sz="4000" b="1" i="1"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rPr>
              <a:t>Rev 1:5</a:t>
            </a:r>
            <a:r>
              <a:rPr lang="en-US" altLang="en-US" b="1"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rPr>
              <a:t> </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25F0A0C0-06C5-CAFF-B348-2E05804070F7}"/>
              </a:ext>
            </a:extLst>
          </p:cNvPr>
          <p:cNvSpPr txBox="1">
            <a:spLocks noChangeArrowheads="1"/>
          </p:cNvSpPr>
          <p:nvPr/>
        </p:nvSpPr>
        <p:spPr bwMode="auto">
          <a:xfrm>
            <a:off x="1841715" y="415342"/>
            <a:ext cx="694582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1" u="none" strike="noStrike" kern="120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Heb 11:16 </a:t>
            </a:r>
            <a:r>
              <a:rPr kumimoji="0" lang="en-US" altLang="en-US" sz="4400" b="1" i="0" u="none" strike="noStrike" kern="120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Heavenly country</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4F3A5063-997A-DC77-FD5A-0F1E92A3417E}"/>
              </a:ext>
            </a:extLst>
          </p:cNvPr>
          <p:cNvSpPr txBox="1">
            <a:spLocks noChangeArrowheads="1"/>
          </p:cNvSpPr>
          <p:nvPr/>
        </p:nvSpPr>
        <p:spPr bwMode="auto">
          <a:xfrm>
            <a:off x="154984" y="443757"/>
            <a:ext cx="813660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1" u="none" strike="noStrike" kern="120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Titus 2:14 </a:t>
            </a:r>
            <a:r>
              <a:rPr kumimoji="0" lang="en-US" altLang="en-US" sz="4400" b="1" i="0" u="none" strike="noStrike" kern="120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Zealous for good works</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28132F9C-E007-2C7F-1DA1-D68D3E0DB452}"/>
              </a:ext>
            </a:extLst>
          </p:cNvPr>
          <p:cNvSpPr txBox="1">
            <a:spLocks noChangeArrowheads="1"/>
          </p:cNvSpPr>
          <p:nvPr/>
        </p:nvSpPr>
        <p:spPr bwMode="auto">
          <a:xfrm>
            <a:off x="1038386" y="441174"/>
            <a:ext cx="7390108"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1" u="none" strike="noStrike" kern="120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Acts 26:18 </a:t>
            </a:r>
            <a:r>
              <a:rPr kumimoji="0" lang="en-US" altLang="en-US" sz="4400" b="1" i="0" u="none" strike="noStrike" kern="120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Forgiveness of sins</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Morph">
            <a:extLst>
              <a:ext uri="{FF2B5EF4-FFF2-40B4-BE49-F238E27FC236}">
                <a16:creationId xmlns:a16="http://schemas.microsoft.com/office/drawing/2014/main" id="{706503F4-A4E6-901C-F014-28FB9681E66B}"/>
              </a:ext>
            </a:extLst>
          </p:cNvPr>
          <p:cNvSpPr txBox="1">
            <a:spLocks noChangeArrowheads="1"/>
          </p:cNvSpPr>
          <p:nvPr/>
        </p:nvSpPr>
        <p:spPr bwMode="auto">
          <a:xfrm>
            <a:off x="1466674" y="1725149"/>
            <a:ext cx="4446946" cy="788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priesthood</a:t>
            </a:r>
          </a:p>
        </p:txBody>
      </p:sp>
    </p:spTree>
    <p:extLst>
      <p:ext uri="{BB962C8B-B14F-4D97-AF65-F5344CB8AC3E}">
        <p14:creationId xmlns:p14="http://schemas.microsoft.com/office/powerpoint/2010/main" val="17063619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style.rotation</p:attrName>
                                        </p:attrNameLst>
                                      </p:cBhvr>
                                      <p:tavLst>
                                        <p:tav tm="0">
                                          <p:val>
                                            <p:fltVal val="720"/>
                                          </p:val>
                                        </p:tav>
                                        <p:tav tm="100000">
                                          <p:val>
                                            <p:fltVal val="0"/>
                                          </p:val>
                                        </p:tav>
                                      </p:tavLst>
                                    </p:anim>
                                    <p:anim calcmode="lin" valueType="num">
                                      <p:cBhvr>
                                        <p:cTn id="9" dur="1250" fill="hold"/>
                                        <p:tgtEl>
                                          <p:spTgt spid="4"/>
                                        </p:tgtEl>
                                        <p:attrNameLst>
                                          <p:attrName>ppt_h</p:attrName>
                                        </p:attrNameLst>
                                      </p:cBhvr>
                                      <p:tavLst>
                                        <p:tav tm="0">
                                          <p:val>
                                            <p:fltVal val="0"/>
                                          </p:val>
                                        </p:tav>
                                        <p:tav tm="100000">
                                          <p:val>
                                            <p:strVal val="#ppt_h"/>
                                          </p:val>
                                        </p:tav>
                                      </p:tavLst>
                                    </p:anim>
                                    <p:anim calcmode="lin" valueType="num">
                                      <p:cBhvr>
                                        <p:cTn id="10" dur="1250" fill="hold"/>
                                        <p:tgtEl>
                                          <p:spTgt spid="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8" presetClass="emph" presetSubtype="0" fill="hold" grpId="1" nodeType="withEffect">
                                  <p:stCondLst>
                                    <p:cond delay="0"/>
                                  </p:stCondLst>
                                  <p:childTnLst>
                                    <p:set>
                                      <p:cBhvr override="childStyle">
                                        <p:cTn id="17" dur="500" fill="hold"/>
                                        <p:tgtEl>
                                          <p:spTgt spid="5"/>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par>
                                <p:cTn id="28" presetID="17" presetClass="entr" presetSubtype="10" fill="hold" grpId="2"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1000" fill="hold"/>
                                        <p:tgtEl>
                                          <p:spTgt spid="3"/>
                                        </p:tgtEl>
                                        <p:attrNameLst>
                                          <p:attrName>ppt_w</p:attrName>
                                        </p:attrNameLst>
                                      </p:cBhvr>
                                      <p:tavLst>
                                        <p:tav tm="0">
                                          <p:val>
                                            <p:fltVal val="0"/>
                                          </p:val>
                                        </p:tav>
                                        <p:tav tm="100000">
                                          <p:val>
                                            <p:strVal val="#ppt_w"/>
                                          </p:val>
                                        </p:tav>
                                      </p:tavLst>
                                    </p:anim>
                                    <p:anim calcmode="lin" valueType="num">
                                      <p:cBhvr>
                                        <p:cTn id="31" dur="1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par>
                                <p:cTn id="37" presetID="18" presetClass="emph" presetSubtype="0" fill="hold" grpId="1" nodeType="withEffect">
                                  <p:stCondLst>
                                    <p:cond delay="0"/>
                                  </p:stCondLst>
                                  <p:childTnLst>
                                    <p:set>
                                      <p:cBhvr override="childStyle">
                                        <p:cTn id="38" dur="500" fill="hold"/>
                                        <p:tgtEl>
                                          <p:spTgt spid="7"/>
                                        </p:tgtEl>
                                        <p:attrNameLst>
                                          <p:attrName>style.textDecorationUnderline</p:attrName>
                                        </p:attrNameLst>
                                      </p:cBhvr>
                                      <p:to>
                                        <p:strVal val="true"/>
                                      </p:to>
                                    </p:set>
                                  </p:childTnLst>
                                </p:cTn>
                              </p:par>
                              <p:par>
                                <p:cTn id="39" presetID="22" presetClass="entr" presetSubtype="8"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par>
                                <p:cTn id="42" presetID="10" presetClass="exit" presetSubtype="0" fill="hold" grpId="1" nodeType="with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par>
                                <p:cTn id="58" presetID="17" presetClass="entr" presetSubtype="10" fill="hold" grpId="2"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1000" fill="hold"/>
                                        <p:tgtEl>
                                          <p:spTgt spid="15"/>
                                        </p:tgtEl>
                                        <p:attrNameLst>
                                          <p:attrName>ppt_w</p:attrName>
                                        </p:attrNameLst>
                                      </p:cBhvr>
                                      <p:tavLst>
                                        <p:tav tm="0">
                                          <p:val>
                                            <p:fltVal val="0"/>
                                          </p:val>
                                        </p:tav>
                                        <p:tav tm="100000">
                                          <p:val>
                                            <p:strVal val="#ppt_w"/>
                                          </p:val>
                                        </p:tav>
                                      </p:tavLst>
                                    </p:anim>
                                    <p:anim calcmode="lin" valueType="num">
                                      <p:cBhvr>
                                        <p:cTn id="61" dur="1000" fill="hold"/>
                                        <p:tgtEl>
                                          <p:spTgt spid="15"/>
                                        </p:tgtEl>
                                        <p:attrNameLst>
                                          <p:attrName>ppt_h</p:attrName>
                                        </p:attrNameLst>
                                      </p:cBhvr>
                                      <p:tavLst>
                                        <p:tav tm="0">
                                          <p:val>
                                            <p:strVal val="#ppt_h"/>
                                          </p:val>
                                        </p:tav>
                                        <p:tav tm="100000">
                                          <p:val>
                                            <p:strVal val="#ppt_h"/>
                                          </p:val>
                                        </p:tav>
                                      </p:tavLst>
                                    </p:anim>
                                  </p:childTnLst>
                                </p:cTn>
                              </p:par>
                              <p:par>
                                <p:cTn id="62" presetID="42" presetClass="path" presetSubtype="0" accel="50000" decel="50000" fill="hold" grpId="3" nodeType="withEffect">
                                  <p:stCondLst>
                                    <p:cond delay="0"/>
                                  </p:stCondLst>
                                  <p:childTnLst>
                                    <p:animMotion origin="layout" path="M 2.77778E-6 -2.59259E-6 L -0.1625 0.18797 " pathEditMode="relative" rAng="0" ptsTypes="AA">
                                      <p:cBhvr>
                                        <p:cTn id="63" dur="1000" spd="-100000" fill="hold"/>
                                        <p:tgtEl>
                                          <p:spTgt spid="15"/>
                                        </p:tgtEl>
                                        <p:attrNameLst>
                                          <p:attrName>ppt_x</p:attrName>
                                          <p:attrName>ppt_y</p:attrName>
                                        </p:attrNameLst>
                                      </p:cBhvr>
                                      <p:rCtr x="-8125" y="9398"/>
                                    </p:animMotion>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left)">
                                      <p:cBhvr>
                                        <p:cTn id="68" dur="500"/>
                                        <p:tgtEl>
                                          <p:spTgt spid="10"/>
                                        </p:tgtEl>
                                      </p:cBhvr>
                                    </p:animEffect>
                                  </p:childTnLst>
                                </p:cTn>
                              </p:par>
                              <p:par>
                                <p:cTn id="69" presetID="18" presetClass="emph" presetSubtype="0" fill="hold" grpId="1" nodeType="withEffect">
                                  <p:stCondLst>
                                    <p:cond delay="0"/>
                                  </p:stCondLst>
                                  <p:childTnLst>
                                    <p:set>
                                      <p:cBhvr override="childStyle">
                                        <p:cTn id="70" dur="500" fill="hold"/>
                                        <p:tgtEl>
                                          <p:spTgt spid="10"/>
                                        </p:tgtEl>
                                        <p:attrNameLst>
                                          <p:attrName>style.textDecorationUnderline</p:attrName>
                                        </p:attrNameLst>
                                      </p:cBhvr>
                                      <p:to>
                                        <p:strVal val="true"/>
                                      </p:to>
                                    </p:set>
                                  </p:childTnLst>
                                </p:cTn>
                              </p:par>
                              <p:par>
                                <p:cTn id="71" presetID="22" presetClass="entr" presetSubtype="8" fill="hold" grpId="0" nodeType="with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left)">
                                      <p:cBhvr>
                                        <p:cTn id="73" dur="500"/>
                                        <p:tgtEl>
                                          <p:spTgt spid="11"/>
                                        </p:tgtEl>
                                      </p:cBhvr>
                                    </p:animEffect>
                                  </p:childTnLst>
                                </p:cTn>
                              </p:par>
                              <p:par>
                                <p:cTn id="74" presetID="10" presetClass="exit" presetSubtype="0" fill="hold" grpId="2" nodeType="withEffect">
                                  <p:stCondLst>
                                    <p:cond delay="0"/>
                                  </p:stCondLst>
                                  <p:childTnLst>
                                    <p:animEffect transition="out" filter="fade">
                                      <p:cBhvr>
                                        <p:cTn id="75" dur="500"/>
                                        <p:tgtEl>
                                          <p:spTgt spid="7"/>
                                        </p:tgtEl>
                                      </p:cBhvr>
                                    </p:animEffect>
                                    <p:set>
                                      <p:cBhvr>
                                        <p:cTn id="76" dur="1" fill="hold">
                                          <p:stCondLst>
                                            <p:cond delay="499"/>
                                          </p:stCondLst>
                                        </p:cTn>
                                        <p:tgtEl>
                                          <p:spTgt spid="7"/>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9"/>
                                        </p:tgtEl>
                                      </p:cBhvr>
                                    </p:animEffect>
                                    <p:set>
                                      <p:cBhvr>
                                        <p:cTn id="79" dur="1" fill="hold">
                                          <p:stCondLst>
                                            <p:cond delay="499"/>
                                          </p:stCondLst>
                                        </p:cTn>
                                        <p:tgtEl>
                                          <p:spTgt spid="9"/>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5"/>
                                        </p:tgtEl>
                                      </p:cBhvr>
                                    </p:animEffect>
                                    <p:set>
                                      <p:cBhvr>
                                        <p:cTn id="82" dur="1" fill="hold">
                                          <p:stCondLst>
                                            <p:cond delay="499"/>
                                          </p:stCondLst>
                                        </p:cTn>
                                        <p:tgtEl>
                                          <p:spTgt spid="1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1000"/>
                                        <p:tgtEl>
                                          <p:spTgt spid="16"/>
                                        </p:tgtEl>
                                      </p:cBhvr>
                                    </p:animEffect>
                                    <p:anim calcmode="lin" valueType="num">
                                      <p:cBhvr>
                                        <p:cTn id="88" dur="1000" fill="hold"/>
                                        <p:tgtEl>
                                          <p:spTgt spid="16"/>
                                        </p:tgtEl>
                                        <p:attrNameLst>
                                          <p:attrName>ppt_x</p:attrName>
                                        </p:attrNameLst>
                                      </p:cBhvr>
                                      <p:tavLst>
                                        <p:tav tm="0">
                                          <p:val>
                                            <p:strVal val="#ppt_x"/>
                                          </p:val>
                                        </p:tav>
                                        <p:tav tm="100000">
                                          <p:val>
                                            <p:strVal val="#ppt_x"/>
                                          </p:val>
                                        </p:tav>
                                      </p:tavLst>
                                    </p:anim>
                                    <p:anim calcmode="lin" valueType="num">
                                      <p:cBhvr>
                                        <p:cTn id="89" dur="1000" fill="hold"/>
                                        <p:tgtEl>
                                          <p:spTgt spid="16"/>
                                        </p:tgtEl>
                                        <p:attrNameLst>
                                          <p:attrName>ppt_y</p:attrName>
                                        </p:attrNameLst>
                                      </p:cBhvr>
                                      <p:tavLst>
                                        <p:tav tm="0">
                                          <p:val>
                                            <p:strVal val="#ppt_y+.1"/>
                                          </p:val>
                                        </p:tav>
                                        <p:tav tm="100000">
                                          <p:val>
                                            <p:strVal val="#ppt_y"/>
                                          </p:val>
                                        </p:tav>
                                      </p:tavLst>
                                    </p:anim>
                                  </p:childTnLst>
                                </p:cTn>
                              </p:par>
                              <p:par>
                                <p:cTn id="90" presetID="17" presetClass="entr" presetSubtype="10" fill="hold" grpId="2" nodeType="withEffect">
                                  <p:stCondLst>
                                    <p:cond delay="0"/>
                                  </p:stCondLst>
                                  <p:childTnLst>
                                    <p:set>
                                      <p:cBhvr>
                                        <p:cTn id="91" dur="1" fill="hold">
                                          <p:stCondLst>
                                            <p:cond delay="0"/>
                                          </p:stCondLst>
                                        </p:cTn>
                                        <p:tgtEl>
                                          <p:spTgt spid="16"/>
                                        </p:tgtEl>
                                        <p:attrNameLst>
                                          <p:attrName>style.visibility</p:attrName>
                                        </p:attrNameLst>
                                      </p:cBhvr>
                                      <p:to>
                                        <p:strVal val="visible"/>
                                      </p:to>
                                    </p:set>
                                    <p:anim calcmode="lin" valueType="num">
                                      <p:cBhvr>
                                        <p:cTn id="92" dur="1000" fill="hold"/>
                                        <p:tgtEl>
                                          <p:spTgt spid="16"/>
                                        </p:tgtEl>
                                        <p:attrNameLst>
                                          <p:attrName>ppt_w</p:attrName>
                                        </p:attrNameLst>
                                      </p:cBhvr>
                                      <p:tavLst>
                                        <p:tav tm="0">
                                          <p:val>
                                            <p:fltVal val="0"/>
                                          </p:val>
                                        </p:tav>
                                        <p:tav tm="100000">
                                          <p:val>
                                            <p:strVal val="#ppt_w"/>
                                          </p:val>
                                        </p:tav>
                                      </p:tavLst>
                                    </p:anim>
                                    <p:anim calcmode="lin" valueType="num">
                                      <p:cBhvr>
                                        <p:cTn id="93" dur="1000" fill="hold"/>
                                        <p:tgtEl>
                                          <p:spTgt spid="16"/>
                                        </p:tgtEl>
                                        <p:attrNameLst>
                                          <p:attrName>ppt_h</p:attrName>
                                        </p:attrNameLst>
                                      </p:cBhvr>
                                      <p:tavLst>
                                        <p:tav tm="0">
                                          <p:val>
                                            <p:strVal val="#ppt_h"/>
                                          </p:val>
                                        </p:tav>
                                        <p:tav tm="100000">
                                          <p:val>
                                            <p:strVal val="#ppt_h"/>
                                          </p:val>
                                        </p:tav>
                                      </p:tavLst>
                                    </p:anim>
                                  </p:childTnLst>
                                </p:cTn>
                              </p:par>
                              <p:par>
                                <p:cTn id="94" presetID="42" presetClass="path" presetSubtype="0" accel="50000" decel="50000" fill="hold" grpId="3" nodeType="withEffect">
                                  <p:stCondLst>
                                    <p:cond delay="0"/>
                                  </p:stCondLst>
                                  <p:childTnLst>
                                    <p:animMotion origin="layout" path="M 3.61111E-6 -4.44444E-6 L 0.16302 0.19931 " pathEditMode="relative" rAng="0" ptsTypes="AA">
                                      <p:cBhvr>
                                        <p:cTn id="95" dur="1000" spd="-100000" fill="hold"/>
                                        <p:tgtEl>
                                          <p:spTgt spid="16"/>
                                        </p:tgtEl>
                                        <p:attrNameLst>
                                          <p:attrName>ppt_x</p:attrName>
                                          <p:attrName>ppt_y</p:attrName>
                                        </p:attrNameLst>
                                      </p:cBhvr>
                                      <p:rCtr x="8142" y="9954"/>
                                    </p:animMotion>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2"/>
                                        </p:tgtEl>
                                        <p:attrNameLst>
                                          <p:attrName>style.visibility</p:attrName>
                                        </p:attrNameLst>
                                      </p:cBhvr>
                                      <p:to>
                                        <p:strVal val="visible"/>
                                      </p:to>
                                    </p:set>
                                    <p:animEffect transition="in" filter="wipe(left)">
                                      <p:cBhvr>
                                        <p:cTn id="100" dur="500"/>
                                        <p:tgtEl>
                                          <p:spTgt spid="12"/>
                                        </p:tgtEl>
                                      </p:cBhvr>
                                    </p:animEffect>
                                  </p:childTnLst>
                                </p:cTn>
                              </p:par>
                              <p:par>
                                <p:cTn id="101" presetID="18" presetClass="emph" presetSubtype="0" fill="hold" grpId="1" nodeType="withEffect">
                                  <p:stCondLst>
                                    <p:cond delay="0"/>
                                  </p:stCondLst>
                                  <p:childTnLst>
                                    <p:set>
                                      <p:cBhvr override="childStyle">
                                        <p:cTn id="102" dur="500" fill="hold"/>
                                        <p:tgtEl>
                                          <p:spTgt spid="12"/>
                                        </p:tgtEl>
                                        <p:attrNameLst>
                                          <p:attrName>style.textDecorationUnderline</p:attrName>
                                        </p:attrNameLst>
                                      </p:cBhvr>
                                      <p:to>
                                        <p:strVal val="true"/>
                                      </p:to>
                                    </p:set>
                                  </p:childTnLst>
                                </p:cTn>
                              </p:par>
                              <p:par>
                                <p:cTn id="103" presetID="22" presetClass="entr" presetSubtype="8" fill="hold" grpId="0" nodeType="withEffect">
                                  <p:stCondLst>
                                    <p:cond delay="0"/>
                                  </p:stCondLst>
                                  <p:childTnLst>
                                    <p:set>
                                      <p:cBhvr>
                                        <p:cTn id="104" dur="1" fill="hold">
                                          <p:stCondLst>
                                            <p:cond delay="0"/>
                                          </p:stCondLst>
                                        </p:cTn>
                                        <p:tgtEl>
                                          <p:spTgt spid="13"/>
                                        </p:tgtEl>
                                        <p:attrNameLst>
                                          <p:attrName>style.visibility</p:attrName>
                                        </p:attrNameLst>
                                      </p:cBhvr>
                                      <p:to>
                                        <p:strVal val="visible"/>
                                      </p:to>
                                    </p:set>
                                    <p:animEffect transition="in" filter="wipe(left)">
                                      <p:cBhvr>
                                        <p:cTn id="105" dur="500"/>
                                        <p:tgtEl>
                                          <p:spTgt spid="13"/>
                                        </p:tgtEl>
                                      </p:cBhvr>
                                    </p:animEffect>
                                  </p:childTnLst>
                                </p:cTn>
                              </p:par>
                              <p:par>
                                <p:cTn id="106" presetID="10" presetClass="exit" presetSubtype="0" fill="hold" grpId="2" nodeType="withEffect">
                                  <p:stCondLst>
                                    <p:cond delay="0"/>
                                  </p:stCondLst>
                                  <p:childTnLst>
                                    <p:animEffect transition="out" filter="fade">
                                      <p:cBhvr>
                                        <p:cTn id="107" dur="500"/>
                                        <p:tgtEl>
                                          <p:spTgt spid="10"/>
                                        </p:tgtEl>
                                      </p:cBhvr>
                                    </p:animEffect>
                                    <p:set>
                                      <p:cBhvr>
                                        <p:cTn id="108" dur="1" fill="hold">
                                          <p:stCondLst>
                                            <p:cond delay="499"/>
                                          </p:stCondLst>
                                        </p:cTn>
                                        <p:tgtEl>
                                          <p:spTgt spid="10"/>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6"/>
                                        </p:tgtEl>
                                      </p:cBhvr>
                                    </p:animEffect>
                                    <p:set>
                                      <p:cBhvr>
                                        <p:cTn id="114" dur="1" fill="hold">
                                          <p:stCondLst>
                                            <p:cond delay="499"/>
                                          </p:stCondLst>
                                        </p:cTn>
                                        <p:tgtEl>
                                          <p:spTgt spid="16"/>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17"/>
                                        </p:tgtEl>
                                        <p:attrNameLst>
                                          <p:attrName>style.visibility</p:attrName>
                                        </p:attrNameLst>
                                      </p:cBhvr>
                                      <p:to>
                                        <p:strVal val="visible"/>
                                      </p:to>
                                    </p:set>
                                    <p:animEffect transition="in" filter="fade">
                                      <p:cBhvr>
                                        <p:cTn id="119" dur="1000"/>
                                        <p:tgtEl>
                                          <p:spTgt spid="17"/>
                                        </p:tgtEl>
                                      </p:cBhvr>
                                    </p:animEffect>
                                    <p:anim calcmode="lin" valueType="num">
                                      <p:cBhvr>
                                        <p:cTn id="120" dur="1000" fill="hold"/>
                                        <p:tgtEl>
                                          <p:spTgt spid="17"/>
                                        </p:tgtEl>
                                        <p:attrNameLst>
                                          <p:attrName>ppt_x</p:attrName>
                                        </p:attrNameLst>
                                      </p:cBhvr>
                                      <p:tavLst>
                                        <p:tav tm="0">
                                          <p:val>
                                            <p:strVal val="#ppt_x"/>
                                          </p:val>
                                        </p:tav>
                                        <p:tav tm="100000">
                                          <p:val>
                                            <p:strVal val="#ppt_x"/>
                                          </p:val>
                                        </p:tav>
                                      </p:tavLst>
                                    </p:anim>
                                    <p:anim calcmode="lin" valueType="num">
                                      <p:cBhvr>
                                        <p:cTn id="121" dur="1000" fill="hold"/>
                                        <p:tgtEl>
                                          <p:spTgt spid="17"/>
                                        </p:tgtEl>
                                        <p:attrNameLst>
                                          <p:attrName>ppt_y</p:attrName>
                                        </p:attrNameLst>
                                      </p:cBhvr>
                                      <p:tavLst>
                                        <p:tav tm="0">
                                          <p:val>
                                            <p:strVal val="#ppt_y+.1"/>
                                          </p:val>
                                        </p:tav>
                                        <p:tav tm="100000">
                                          <p:val>
                                            <p:strVal val="#ppt_y"/>
                                          </p:val>
                                        </p:tav>
                                      </p:tavLst>
                                    </p:anim>
                                  </p:childTnLst>
                                </p:cTn>
                              </p:par>
                              <p:par>
                                <p:cTn id="122" presetID="17" presetClass="entr" presetSubtype="10" fill="hold" grpId="2" nodeType="withEffect">
                                  <p:stCondLst>
                                    <p:cond delay="0"/>
                                  </p:stCondLst>
                                  <p:childTnLst>
                                    <p:set>
                                      <p:cBhvr>
                                        <p:cTn id="123" dur="1" fill="hold">
                                          <p:stCondLst>
                                            <p:cond delay="0"/>
                                          </p:stCondLst>
                                        </p:cTn>
                                        <p:tgtEl>
                                          <p:spTgt spid="17"/>
                                        </p:tgtEl>
                                        <p:attrNameLst>
                                          <p:attrName>style.visibility</p:attrName>
                                        </p:attrNameLst>
                                      </p:cBhvr>
                                      <p:to>
                                        <p:strVal val="visible"/>
                                      </p:to>
                                    </p:set>
                                    <p:anim calcmode="lin" valueType="num">
                                      <p:cBhvr>
                                        <p:cTn id="124" dur="1000" fill="hold"/>
                                        <p:tgtEl>
                                          <p:spTgt spid="17"/>
                                        </p:tgtEl>
                                        <p:attrNameLst>
                                          <p:attrName>ppt_w</p:attrName>
                                        </p:attrNameLst>
                                      </p:cBhvr>
                                      <p:tavLst>
                                        <p:tav tm="0">
                                          <p:val>
                                            <p:fltVal val="0"/>
                                          </p:val>
                                        </p:tav>
                                        <p:tav tm="100000">
                                          <p:val>
                                            <p:strVal val="#ppt_w"/>
                                          </p:val>
                                        </p:tav>
                                      </p:tavLst>
                                    </p:anim>
                                    <p:anim calcmode="lin" valueType="num">
                                      <p:cBhvr>
                                        <p:cTn id="125" dur="1000" fill="hold"/>
                                        <p:tgtEl>
                                          <p:spTgt spid="17"/>
                                        </p:tgtEl>
                                        <p:attrNameLst>
                                          <p:attrName>ppt_h</p:attrName>
                                        </p:attrNameLst>
                                      </p:cBhvr>
                                      <p:tavLst>
                                        <p:tav tm="0">
                                          <p:val>
                                            <p:strVal val="#ppt_h"/>
                                          </p:val>
                                        </p:tav>
                                        <p:tav tm="100000">
                                          <p:val>
                                            <p:strVal val="#ppt_h"/>
                                          </p:val>
                                        </p:tav>
                                      </p:tavLst>
                                    </p:anim>
                                  </p:childTnLst>
                                </p:cTn>
                              </p:par>
                              <p:par>
                                <p:cTn id="126" presetID="42" presetClass="path" presetSubtype="0" accel="50000" decel="50000" fill="hold" grpId="3" nodeType="withEffect">
                                  <p:stCondLst>
                                    <p:cond delay="0"/>
                                  </p:stCondLst>
                                  <p:childTnLst>
                                    <p:animMotion origin="layout" path="M 4.44444E-6 -1.11111E-6 L 0.00937 0.30602 " pathEditMode="relative" rAng="0" ptsTypes="AA">
                                      <p:cBhvr>
                                        <p:cTn id="127" dur="1000" spd="-100000" fill="hold"/>
                                        <p:tgtEl>
                                          <p:spTgt spid="17"/>
                                        </p:tgtEl>
                                        <p:attrNameLst>
                                          <p:attrName>ppt_x</p:attrName>
                                          <p:attrName>ppt_y</p:attrName>
                                        </p:attrNameLst>
                                      </p:cBhvr>
                                      <p:rCtr x="469" y="15301"/>
                                    </p:animMotion>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2"/>
                                        </p:tgtEl>
                                        <p:attrNameLst>
                                          <p:attrName>style.visibility</p:attrName>
                                        </p:attrNameLst>
                                      </p:cBhvr>
                                      <p:to>
                                        <p:strVal val="visible"/>
                                      </p:to>
                                    </p:set>
                                    <p:animEffect transition="in" filter="wipe(left)">
                                      <p:cBhvr>
                                        <p:cTn id="132" dur="500"/>
                                        <p:tgtEl>
                                          <p:spTgt spid="2"/>
                                        </p:tgtEl>
                                      </p:cBhvr>
                                    </p:animEffect>
                                  </p:childTnLst>
                                </p:cTn>
                              </p:par>
                              <p:par>
                                <p:cTn id="133" presetID="18" presetClass="emph" presetSubtype="0" fill="hold" grpId="1" nodeType="withEffect">
                                  <p:stCondLst>
                                    <p:cond delay="0"/>
                                  </p:stCondLst>
                                  <p:childTnLst>
                                    <p:set>
                                      <p:cBhvr override="childStyle">
                                        <p:cTn id="134" dur="500" fill="hold"/>
                                        <p:tgtEl>
                                          <p:spTgt spid="2"/>
                                        </p:tgtEl>
                                        <p:attrNameLst>
                                          <p:attrName>style.textDecorationUnderline</p:attrName>
                                        </p:attrNameLst>
                                      </p:cBhvr>
                                      <p:to>
                                        <p:strVal val="true"/>
                                      </p:to>
                                    </p:set>
                                  </p:childTnLst>
                                </p:cTn>
                              </p:par>
                              <p:par>
                                <p:cTn id="135" presetID="22" presetClass="entr" presetSubtype="8" fill="hold" grpId="0" nodeType="withEffect">
                                  <p:stCondLst>
                                    <p:cond delay="0"/>
                                  </p:stCondLst>
                                  <p:childTnLst>
                                    <p:set>
                                      <p:cBhvr>
                                        <p:cTn id="136" dur="1" fill="hold">
                                          <p:stCondLst>
                                            <p:cond delay="0"/>
                                          </p:stCondLst>
                                        </p:cTn>
                                        <p:tgtEl>
                                          <p:spTgt spid="14"/>
                                        </p:tgtEl>
                                        <p:attrNameLst>
                                          <p:attrName>style.visibility</p:attrName>
                                        </p:attrNameLst>
                                      </p:cBhvr>
                                      <p:to>
                                        <p:strVal val="visible"/>
                                      </p:to>
                                    </p:set>
                                    <p:animEffect transition="in" filter="wipe(left)">
                                      <p:cBhvr>
                                        <p:cTn id="137" dur="500"/>
                                        <p:tgtEl>
                                          <p:spTgt spid="14"/>
                                        </p:tgtEl>
                                      </p:cBhvr>
                                    </p:animEffect>
                                  </p:childTnLst>
                                </p:cTn>
                              </p:par>
                              <p:par>
                                <p:cTn id="138" presetID="10" presetClass="exit" presetSubtype="0" fill="hold" grpId="1" nodeType="withEffect">
                                  <p:stCondLst>
                                    <p:cond delay="0"/>
                                  </p:stCondLst>
                                  <p:childTnLst>
                                    <p:animEffect transition="out" filter="fade">
                                      <p:cBhvr>
                                        <p:cTn id="139" dur="500"/>
                                        <p:tgtEl>
                                          <p:spTgt spid="13"/>
                                        </p:tgtEl>
                                      </p:cBhvr>
                                    </p:animEffect>
                                    <p:set>
                                      <p:cBhvr>
                                        <p:cTn id="140" dur="1" fill="hold">
                                          <p:stCondLst>
                                            <p:cond delay="499"/>
                                          </p:stCondLst>
                                        </p:cTn>
                                        <p:tgtEl>
                                          <p:spTgt spid="13"/>
                                        </p:tgtEl>
                                        <p:attrNameLst>
                                          <p:attrName>style.visibility</p:attrName>
                                        </p:attrNameLst>
                                      </p:cBhvr>
                                      <p:to>
                                        <p:strVal val="hidden"/>
                                      </p:to>
                                    </p:set>
                                  </p:childTnLst>
                                </p:cTn>
                              </p:par>
                              <p:par>
                                <p:cTn id="141" presetID="10" presetClass="exit" presetSubtype="0" fill="hold" grpId="2" nodeType="withEffect">
                                  <p:stCondLst>
                                    <p:cond delay="0"/>
                                  </p:stCondLst>
                                  <p:childTnLst>
                                    <p:animEffect transition="out" filter="fade">
                                      <p:cBhvr>
                                        <p:cTn id="142" dur="500"/>
                                        <p:tgtEl>
                                          <p:spTgt spid="12"/>
                                        </p:tgtEl>
                                      </p:cBhvr>
                                    </p:animEffect>
                                    <p:set>
                                      <p:cBhvr>
                                        <p:cTn id="143" dur="1" fill="hold">
                                          <p:stCondLst>
                                            <p:cond delay="499"/>
                                          </p:stCondLst>
                                        </p:cTn>
                                        <p:tgtEl>
                                          <p:spTgt spid="12"/>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17"/>
                                        </p:tgtEl>
                                      </p:cBhvr>
                                    </p:animEffect>
                                    <p:set>
                                      <p:cBhvr>
                                        <p:cTn id="146" dur="1" fill="hold">
                                          <p:stCondLst>
                                            <p:cond delay="499"/>
                                          </p:stCondLst>
                                        </p:cTn>
                                        <p:tgtEl>
                                          <p:spTgt spid="17"/>
                                        </p:tgtEl>
                                        <p:attrNameLst>
                                          <p:attrName>style.visibility</p:attrName>
                                        </p:attrNameLst>
                                      </p:cBhvr>
                                      <p:to>
                                        <p:strVal val="hidden"/>
                                      </p:to>
                                    </p:set>
                                  </p:childTnLst>
                                </p:cTn>
                              </p:par>
                              <p:par>
                                <p:cTn id="147" presetID="10" presetClass="entr" presetSubtype="0" fill="hold" grpId="0" nodeType="withEffect">
                                  <p:stCondLst>
                                    <p:cond delay="0"/>
                                  </p:stCondLst>
                                  <p:childTnLst>
                                    <p:set>
                                      <p:cBhvr>
                                        <p:cTn id="148" dur="1" fill="hold">
                                          <p:stCondLst>
                                            <p:cond delay="0"/>
                                          </p:stCondLst>
                                        </p:cTn>
                                        <p:tgtEl>
                                          <p:spTgt spid="19"/>
                                        </p:tgtEl>
                                        <p:attrNameLst>
                                          <p:attrName>style.visibility</p:attrName>
                                        </p:attrNameLst>
                                      </p:cBhvr>
                                      <p:to>
                                        <p:strVal val="visible"/>
                                      </p:to>
                                    </p:set>
                                    <p:animEffect transition="in" filter="fade">
                                      <p:cBhvr>
                                        <p:cTn id="149" dur="250"/>
                                        <p:tgtEl>
                                          <p:spTgt spid="19"/>
                                        </p:tgtEl>
                                      </p:cBhvr>
                                    </p:animEffect>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grpId="0" nodeType="clickEffect">
                                  <p:stCondLst>
                                    <p:cond delay="0"/>
                                  </p:stCondLst>
                                  <p:childTnLst>
                                    <p:set>
                                      <p:cBhvr>
                                        <p:cTn id="153" dur="1" fill="hold">
                                          <p:stCondLst>
                                            <p:cond delay="0"/>
                                          </p:stCondLst>
                                        </p:cTn>
                                        <p:tgtEl>
                                          <p:spTgt spid="18"/>
                                        </p:tgtEl>
                                        <p:attrNameLst>
                                          <p:attrName>style.visibility</p:attrName>
                                        </p:attrNameLst>
                                      </p:cBhvr>
                                      <p:to>
                                        <p:strVal val="visible"/>
                                      </p:to>
                                    </p:set>
                                    <p:animEffect transition="in" filter="fade">
                                      <p:cBhvr>
                                        <p:cTn id="154" dur="1000"/>
                                        <p:tgtEl>
                                          <p:spTgt spid="18"/>
                                        </p:tgtEl>
                                      </p:cBhvr>
                                    </p:animEffect>
                                    <p:anim calcmode="lin" valueType="num">
                                      <p:cBhvr>
                                        <p:cTn id="155" dur="1000" fill="hold"/>
                                        <p:tgtEl>
                                          <p:spTgt spid="18"/>
                                        </p:tgtEl>
                                        <p:attrNameLst>
                                          <p:attrName>ppt_x</p:attrName>
                                        </p:attrNameLst>
                                      </p:cBhvr>
                                      <p:tavLst>
                                        <p:tav tm="0">
                                          <p:val>
                                            <p:strVal val="#ppt_x"/>
                                          </p:val>
                                        </p:tav>
                                        <p:tav tm="100000">
                                          <p:val>
                                            <p:strVal val="#ppt_x"/>
                                          </p:val>
                                        </p:tav>
                                      </p:tavLst>
                                    </p:anim>
                                    <p:anim calcmode="lin" valueType="num">
                                      <p:cBhvr>
                                        <p:cTn id="156" dur="1000" fill="hold"/>
                                        <p:tgtEl>
                                          <p:spTgt spid="18"/>
                                        </p:tgtEl>
                                        <p:attrNameLst>
                                          <p:attrName>ppt_y</p:attrName>
                                        </p:attrNameLst>
                                      </p:cBhvr>
                                      <p:tavLst>
                                        <p:tav tm="0">
                                          <p:val>
                                            <p:strVal val="#ppt_y+.1"/>
                                          </p:val>
                                        </p:tav>
                                        <p:tav tm="100000">
                                          <p:val>
                                            <p:strVal val="#ppt_y"/>
                                          </p:val>
                                        </p:tav>
                                      </p:tavLst>
                                    </p:anim>
                                  </p:childTnLst>
                                </p:cTn>
                              </p:par>
                              <p:par>
                                <p:cTn id="157" presetID="17" presetClass="entr" presetSubtype="10" fill="hold" grpId="2" nodeType="withEffect">
                                  <p:stCondLst>
                                    <p:cond delay="0"/>
                                  </p:stCondLst>
                                  <p:childTnLst>
                                    <p:set>
                                      <p:cBhvr>
                                        <p:cTn id="158" dur="1" fill="hold">
                                          <p:stCondLst>
                                            <p:cond delay="0"/>
                                          </p:stCondLst>
                                        </p:cTn>
                                        <p:tgtEl>
                                          <p:spTgt spid="18"/>
                                        </p:tgtEl>
                                        <p:attrNameLst>
                                          <p:attrName>style.visibility</p:attrName>
                                        </p:attrNameLst>
                                      </p:cBhvr>
                                      <p:to>
                                        <p:strVal val="visible"/>
                                      </p:to>
                                    </p:set>
                                    <p:anim calcmode="lin" valueType="num">
                                      <p:cBhvr>
                                        <p:cTn id="159" dur="1000" fill="hold"/>
                                        <p:tgtEl>
                                          <p:spTgt spid="18"/>
                                        </p:tgtEl>
                                        <p:attrNameLst>
                                          <p:attrName>ppt_w</p:attrName>
                                        </p:attrNameLst>
                                      </p:cBhvr>
                                      <p:tavLst>
                                        <p:tav tm="0">
                                          <p:val>
                                            <p:fltVal val="0"/>
                                          </p:val>
                                        </p:tav>
                                        <p:tav tm="100000">
                                          <p:val>
                                            <p:strVal val="#ppt_w"/>
                                          </p:val>
                                        </p:tav>
                                      </p:tavLst>
                                    </p:anim>
                                    <p:anim calcmode="lin" valueType="num">
                                      <p:cBhvr>
                                        <p:cTn id="160" dur="1000" fill="hold"/>
                                        <p:tgtEl>
                                          <p:spTgt spid="18"/>
                                        </p:tgtEl>
                                        <p:attrNameLst>
                                          <p:attrName>ppt_h</p:attrName>
                                        </p:attrNameLst>
                                      </p:cBhvr>
                                      <p:tavLst>
                                        <p:tav tm="0">
                                          <p:val>
                                            <p:strVal val="#ppt_h"/>
                                          </p:val>
                                        </p:tav>
                                        <p:tav tm="100000">
                                          <p:val>
                                            <p:strVal val="#ppt_h"/>
                                          </p:val>
                                        </p:tav>
                                      </p:tavLst>
                                    </p:anim>
                                  </p:childTnLst>
                                </p:cTn>
                              </p:par>
                              <p:par>
                                <p:cTn id="161" presetID="42" presetClass="path" presetSubtype="0" accel="50000" decel="50000" fill="hold" grpId="3" nodeType="withEffect">
                                  <p:stCondLst>
                                    <p:cond delay="0"/>
                                  </p:stCondLst>
                                  <p:childTnLst>
                                    <p:animMotion origin="layout" path="M -4.72222E-6 1.85185E-6 L 0.15191 0.48704 " pathEditMode="relative" rAng="0" ptsTypes="AA">
                                      <p:cBhvr>
                                        <p:cTn id="162" dur="1000" spd="-100000" fill="hold"/>
                                        <p:tgtEl>
                                          <p:spTgt spid="18"/>
                                        </p:tgtEl>
                                        <p:attrNameLst>
                                          <p:attrName>ppt_x</p:attrName>
                                          <p:attrName>ppt_y</p:attrName>
                                        </p:attrNameLst>
                                      </p:cBhvr>
                                      <p:rCtr x="7587" y="243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5" grpId="2"/>
      <p:bldP spid="6" grpId="0"/>
      <p:bldP spid="6" grpId="1"/>
      <p:bldP spid="7" grpId="0"/>
      <p:bldP spid="7" grpId="1"/>
      <p:bldP spid="7" grpId="2"/>
      <p:bldP spid="9" grpId="0"/>
      <p:bldP spid="9" grpId="1"/>
      <p:bldP spid="10" grpId="0"/>
      <p:bldP spid="10" grpId="1"/>
      <p:bldP spid="10" grpId="2"/>
      <p:bldP spid="11" grpId="0"/>
      <p:bldP spid="11" grpId="1"/>
      <p:bldP spid="12" grpId="0"/>
      <p:bldP spid="12" grpId="1"/>
      <p:bldP spid="12" grpId="2"/>
      <p:bldP spid="13" grpId="0"/>
      <p:bldP spid="13" grpId="1"/>
      <p:bldP spid="2" grpId="0"/>
      <p:bldP spid="2" grpId="1"/>
      <p:bldP spid="14" grpId="0"/>
      <p:bldP spid="3" grpId="0"/>
      <p:bldP spid="3" grpId="1"/>
      <p:bldP spid="3" grpId="2"/>
      <p:bldP spid="15" grpId="0"/>
      <p:bldP spid="15" grpId="1"/>
      <p:bldP spid="15" grpId="2"/>
      <p:bldP spid="15" grpId="3"/>
      <p:bldP spid="16" grpId="0"/>
      <p:bldP spid="16" grpId="1"/>
      <p:bldP spid="16" grpId="2"/>
      <p:bldP spid="16" grpId="3"/>
      <p:bldP spid="17" grpId="0"/>
      <p:bldP spid="17" grpId="1"/>
      <p:bldP spid="17" grpId="2"/>
      <p:bldP spid="17" grpId="3"/>
      <p:bldP spid="18" grpId="0"/>
      <p:bldP spid="18" grpId="2"/>
      <p:bldP spid="18" grpId="3"/>
      <p:bldP spid="1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1765CF41-6FAE-8C4A-2E9A-BEE70F1F7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Morph">
            <a:extLst>
              <a:ext uri="{FF2B5EF4-FFF2-40B4-BE49-F238E27FC236}">
                <a16:creationId xmlns:a16="http://schemas.microsoft.com/office/drawing/2014/main" id="{28A66E1E-1DC3-9076-F281-2BBE1FBDFD5F}"/>
              </a:ext>
            </a:extLst>
          </p:cNvPr>
          <p:cNvSpPr txBox="1">
            <a:spLocks noChangeArrowheads="1"/>
          </p:cNvSpPr>
          <p:nvPr/>
        </p:nvSpPr>
        <p:spPr bwMode="auto">
          <a:xfrm>
            <a:off x="2412011" y="2918309"/>
            <a:ext cx="3116176" cy="774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priesthood</a:t>
            </a:r>
            <a:endParaRPr kumimoji="0" lang="en-US" altLang="en-US" sz="4400" b="1" i="1"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711547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DF7727-553D-FC66-6C35-5E2AD8A835B5}"/>
              </a:ext>
            </a:extLst>
          </p:cNvPr>
          <p:cNvPicPr>
            <a:picLocks noChangeAspect="1"/>
          </p:cNvPicPr>
          <p:nvPr/>
        </p:nvPicPr>
        <p:blipFill rotWithShape="1">
          <a:blip r:embed="rId3">
            <a:extLst>
              <a:ext uri="{28A0092B-C50C-407E-A947-70E740481C1C}">
                <a14:useLocalDpi xmlns:a14="http://schemas.microsoft.com/office/drawing/2010/main" val="0"/>
              </a:ext>
            </a:extLst>
          </a:blip>
          <a:srcRect l="878" b="3271"/>
          <a:stretch/>
        </p:blipFill>
        <p:spPr>
          <a:xfrm>
            <a:off x="0" y="0"/>
            <a:ext cx="9144000" cy="6858001"/>
          </a:xfrm>
          <a:prstGeom prst="rect">
            <a:avLst/>
          </a:prstGeom>
        </p:spPr>
      </p:pic>
      <p:sp>
        <p:nvSpPr>
          <p:cNvPr id="7" name="Final">
            <a:extLst>
              <a:ext uri="{FF2B5EF4-FFF2-40B4-BE49-F238E27FC236}">
                <a16:creationId xmlns:a16="http://schemas.microsoft.com/office/drawing/2014/main" id="{B4E16EBC-A8CB-80B6-1BEB-485D0BF1AE93}"/>
              </a:ext>
            </a:extLst>
          </p:cNvPr>
          <p:cNvSpPr txBox="1">
            <a:spLocks noChangeArrowheads="1"/>
          </p:cNvSpPr>
          <p:nvPr/>
        </p:nvSpPr>
        <p:spPr>
          <a:xfrm>
            <a:off x="337595" y="600251"/>
            <a:ext cx="8468810" cy="1899882"/>
          </a:xfrm>
          <a:prstGeom prst="rect">
            <a:avLst/>
          </a:prstGeom>
        </p:spPr>
        <p:txBody>
          <a:bodyPr vert="horz" lIns="91440" tIns="45720" rIns="91440" bIns="45720" rtlCol="0" anchor="ctr">
            <a:norm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to offer up spiritual sacrifices acceptable to God through Christ</a:t>
            </a:r>
            <a:endParaRPr lang="en-US" altLang="en-US" sz="4000" b="1" i="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4" name="Main">
            <a:extLst>
              <a:ext uri="{FF2B5EF4-FFF2-40B4-BE49-F238E27FC236}">
                <a16:creationId xmlns:a16="http://schemas.microsoft.com/office/drawing/2014/main" id="{E4481E72-A56C-4BCB-CB9E-16C84C0F186A}"/>
              </a:ext>
            </a:extLst>
          </p:cNvPr>
          <p:cNvSpPr>
            <a:spLocks noGrp="1" noChangeArrowheads="1"/>
          </p:cNvSpPr>
          <p:nvPr>
            <p:ph type="title"/>
          </p:nvPr>
        </p:nvSpPr>
        <p:spPr>
          <a:xfrm>
            <a:off x="457200" y="1547445"/>
            <a:ext cx="8229600" cy="4126523"/>
          </a:xfrm>
        </p:spPr>
        <p:txBody>
          <a:bodyPr>
            <a:normAutofit/>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you also, as living stones, are being built up a spiritual house,     a holy priesthood, to offer up spiritual sacrifices acceptable to God through Jesus Christ.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2:5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 name="Title 1">
            <a:extLst>
              <a:ext uri="{FF2B5EF4-FFF2-40B4-BE49-F238E27FC236}">
                <a16:creationId xmlns:a16="http://schemas.microsoft.com/office/drawing/2014/main" id="{8D1C12C7-4A3E-7384-6C43-4EC7154A0618}"/>
              </a:ext>
            </a:extLst>
          </p:cNvPr>
          <p:cNvSpPr txBox="1">
            <a:spLocks/>
          </p:cNvSpPr>
          <p:nvPr/>
        </p:nvSpPr>
        <p:spPr>
          <a:xfrm>
            <a:off x="3909060" y="2325468"/>
            <a:ext cx="45212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 spiritual house</a:t>
            </a:r>
          </a:p>
        </p:txBody>
      </p:sp>
      <p:sp>
        <p:nvSpPr>
          <p:cNvPr id="5" name="Rectangle 2">
            <a:extLst>
              <a:ext uri="{FF2B5EF4-FFF2-40B4-BE49-F238E27FC236}">
                <a16:creationId xmlns:a16="http://schemas.microsoft.com/office/drawing/2014/main" id="{2DFD0A53-46BB-8F19-FB3B-89FADF7B12FC}"/>
              </a:ext>
            </a:extLst>
          </p:cNvPr>
          <p:cNvSpPr txBox="1">
            <a:spLocks noChangeArrowheads="1"/>
          </p:cNvSpPr>
          <p:nvPr/>
        </p:nvSpPr>
        <p:spPr bwMode="auto">
          <a:xfrm>
            <a:off x="3957070" y="2245360"/>
            <a:ext cx="4445000" cy="773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 spiritual house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Morph">
            <a:extLst>
              <a:ext uri="{FF2B5EF4-FFF2-40B4-BE49-F238E27FC236}">
                <a16:creationId xmlns:a16="http://schemas.microsoft.com/office/drawing/2014/main" id="{ED6B3DE4-8CE6-01E6-A2E7-DC01B0B9E2DF}"/>
              </a:ext>
            </a:extLst>
          </p:cNvPr>
          <p:cNvSpPr txBox="1">
            <a:spLocks noChangeArrowheads="1"/>
          </p:cNvSpPr>
          <p:nvPr/>
        </p:nvSpPr>
        <p:spPr bwMode="auto">
          <a:xfrm>
            <a:off x="2412011" y="2918309"/>
            <a:ext cx="3116176" cy="774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priesthood</a:t>
            </a:r>
            <a:endParaRPr kumimoji="0" lang="en-US" altLang="en-US" sz="4400" b="1" i="1"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DDD07F8F-DAD9-E901-F157-E52BCE7A68E1}"/>
              </a:ext>
            </a:extLst>
          </p:cNvPr>
          <p:cNvSpPr txBox="1">
            <a:spLocks noChangeArrowheads="1"/>
          </p:cNvSpPr>
          <p:nvPr/>
        </p:nvSpPr>
        <p:spPr bwMode="auto">
          <a:xfrm>
            <a:off x="1024178" y="2604088"/>
            <a:ext cx="646184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B8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4400" b="1" i="0" u="none" strike="noStrike" kern="1200" cap="none" spc="0" normalizeH="0" baseline="0" noProof="0" dirty="0">
                <a:ln w="17780" cmpd="sng">
                  <a:solidFill>
                    <a:srgbClr val="FFFFFF"/>
                  </a:solidFill>
                  <a:prstDash val="solid"/>
                  <a:miter lim="800000"/>
                </a:ln>
                <a:solidFill>
                  <a:srgbClr val="00B8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Righteousness – </a:t>
            </a:r>
            <a:r>
              <a:rPr kumimoji="0" lang="en-US" altLang="en-US" sz="3200" b="1" i="1" u="none" strike="noStrike" kern="1200" cap="none" spc="0" normalizeH="0" baseline="0" noProof="0" dirty="0">
                <a:ln w="17780" cmpd="sng">
                  <a:solidFill>
                    <a:srgbClr val="FFFFFF"/>
                  </a:solidFill>
                  <a:prstDash val="solid"/>
                  <a:miter lim="800000"/>
                </a:ln>
                <a:solidFill>
                  <a:srgbClr val="00B8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Heb 11:4</a:t>
            </a:r>
            <a:endParaRPr kumimoji="0" lang="en-US" altLang="en-US" sz="4000" b="1" i="1" u="none" strike="noStrike" kern="0" cap="none" spc="0" normalizeH="0" baseline="0" noProof="0" dirty="0">
              <a:ln w="17780" cmpd="sng">
                <a:solidFill>
                  <a:srgbClr val="FFFFFF"/>
                </a:solidFill>
                <a:prstDash val="solid"/>
                <a:miter lim="800000"/>
              </a:ln>
              <a:solidFill>
                <a:srgbClr val="00B8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66A43921-DBAD-8067-E7BD-B521117BBC1E}"/>
              </a:ext>
            </a:extLst>
          </p:cNvPr>
          <p:cNvSpPr txBox="1">
            <a:spLocks noChangeArrowheads="1"/>
          </p:cNvSpPr>
          <p:nvPr/>
        </p:nvSpPr>
        <p:spPr bwMode="auto">
          <a:xfrm>
            <a:off x="765313" y="3370609"/>
            <a:ext cx="691775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4400" b="1" i="0" u="none" strike="noStrike" kern="1200" cap="none" spc="0" normalizeH="0" baseline="0" noProof="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Praise to God – </a:t>
            </a:r>
            <a:r>
              <a:rPr kumimoji="0" lang="en-US" altLang="en-US" sz="3200" b="1" i="1" u="none" strike="noStrike" kern="1200" cap="none" spc="0" normalizeH="0" baseline="0" noProof="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Heb 13:15</a:t>
            </a:r>
            <a:endParaRPr kumimoji="0" lang="en-US" altLang="en-US" sz="4000" b="1" i="1" u="none" strike="noStrike" kern="0" cap="none" spc="0" normalizeH="0" baseline="0" noProof="0" dirty="0">
              <a:ln w="17780"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A77A5848-F65F-BB62-EF31-F73690D5EAB3}"/>
              </a:ext>
            </a:extLst>
          </p:cNvPr>
          <p:cNvSpPr txBox="1">
            <a:spLocks noChangeArrowheads="1"/>
          </p:cNvSpPr>
          <p:nvPr/>
        </p:nvSpPr>
        <p:spPr bwMode="auto">
          <a:xfrm>
            <a:off x="894944" y="4137129"/>
            <a:ext cx="7406893"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B0F0"/>
                </a:solidFill>
                <a:effectLst>
                  <a:glow rad="101600">
                    <a:srgbClr val="000000"/>
                  </a:glow>
                  <a:outerShdw blurRad="50800" algn="tl" rotWithShape="0">
                    <a:srgbClr val="000000"/>
                  </a:outerShdw>
                </a:effectLst>
                <a:latin typeface="Calibri" panose="020F0502020204030204" pitchFamily="34" charset="0"/>
              </a:rPr>
              <a:t>→</a:t>
            </a:r>
            <a:r>
              <a:rPr kumimoji="0" lang="en-US" altLang="en-US" sz="4400" b="1" i="0" u="none" strike="noStrike" kern="1200" cap="none" spc="0" normalizeH="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4400" b="1" i="0" u="none" strike="noStrike" kern="1200" cap="none" spc="0" normalizeH="0" noProof="0" dirty="0">
                <a:ln w="17780" cmpd="sng">
                  <a:solidFill>
                    <a:srgbClr val="FFFFFF"/>
                  </a:solidFill>
                  <a:prstDash val="solid"/>
                  <a:miter lim="800000"/>
                </a:ln>
                <a:solidFill>
                  <a:srgbClr val="00B0F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good &amp; share</a:t>
            </a:r>
            <a:r>
              <a:rPr kumimoji="0" lang="en-US" altLang="en-US" sz="4400" b="1" i="0" u="none" strike="noStrike" kern="1200" cap="none" spc="0" normalizeH="0" baseline="0" noProof="0" dirty="0">
                <a:ln w="17780" cmpd="sng">
                  <a:solidFill>
                    <a:srgbClr val="FFFFFF"/>
                  </a:solidFill>
                  <a:prstDash val="solid"/>
                  <a:miter lim="800000"/>
                </a:ln>
                <a:solidFill>
                  <a:srgbClr val="00B0F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 </a:t>
            </a:r>
            <a:r>
              <a:rPr kumimoji="0" lang="en-US" altLang="en-US" sz="3200" b="1" i="1" u="none" strike="noStrike" kern="1200" cap="none" spc="0" normalizeH="0" baseline="0" noProof="0" dirty="0">
                <a:ln w="17780" cmpd="sng">
                  <a:solidFill>
                    <a:srgbClr val="FFFFFF"/>
                  </a:solidFill>
                  <a:prstDash val="solid"/>
                  <a:miter lim="800000"/>
                </a:ln>
                <a:solidFill>
                  <a:srgbClr val="00B0F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Heb 13:16</a:t>
            </a:r>
            <a:endParaRPr kumimoji="0" lang="en-US" altLang="en-US" sz="4000" b="1" i="1" u="none" strike="noStrike" kern="0" cap="none" spc="0" normalizeH="0" baseline="0" noProof="0" dirty="0">
              <a:ln w="17780" cmpd="sng">
                <a:solidFill>
                  <a:srgbClr val="FFFFFF"/>
                </a:solidFill>
                <a:prstDash val="solid"/>
                <a:miter lim="800000"/>
              </a:ln>
              <a:solidFill>
                <a:srgbClr val="00B0F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D0D2C8DB-E9A5-36C6-141D-7796CEB3F534}"/>
              </a:ext>
            </a:extLst>
          </p:cNvPr>
          <p:cNvSpPr txBox="1">
            <a:spLocks noChangeArrowheads="1"/>
          </p:cNvSpPr>
          <p:nvPr/>
        </p:nvSpPr>
        <p:spPr bwMode="auto">
          <a:xfrm>
            <a:off x="994993" y="4903649"/>
            <a:ext cx="5495893"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7030A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4400" b="1" i="0" u="none" strike="noStrike" kern="1200" cap="none" spc="0" normalizeH="0" baseline="0" noProof="0" dirty="0">
                <a:ln w="17780" cmpd="sng">
                  <a:solidFill>
                    <a:srgbClr val="FFFFFF"/>
                  </a:solidFill>
                  <a:prstDash val="solid"/>
                  <a:miter lim="800000"/>
                </a:ln>
                <a:solidFill>
                  <a:srgbClr val="7030A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Mercy – </a:t>
            </a:r>
            <a:r>
              <a:rPr kumimoji="0" lang="en-US" altLang="en-US" sz="3200" b="1" i="1" u="none" strike="noStrike" kern="1200" cap="none" spc="0" normalizeH="0" baseline="0" noProof="0" dirty="0">
                <a:ln w="17780" cmpd="sng">
                  <a:solidFill>
                    <a:srgbClr val="FFFFFF"/>
                  </a:solidFill>
                  <a:prstDash val="solid"/>
                  <a:miter lim="800000"/>
                </a:ln>
                <a:solidFill>
                  <a:srgbClr val="7030A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Matthew 9:13</a:t>
            </a:r>
            <a:endParaRPr kumimoji="0" lang="en-US" altLang="en-US" sz="4000" b="1" i="1" u="none" strike="noStrike" kern="0" cap="none" spc="0" normalizeH="0" baseline="0" noProof="0" dirty="0">
              <a:ln w="17780" cmpd="sng">
                <a:solidFill>
                  <a:srgbClr val="FFFFFF"/>
                </a:solidFill>
                <a:prstDash val="solid"/>
                <a:miter lim="800000"/>
              </a:ln>
              <a:solidFill>
                <a:srgbClr val="7030A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EB7682CE-AE3B-AB05-B3B5-A1B6058AD924}"/>
              </a:ext>
            </a:extLst>
          </p:cNvPr>
          <p:cNvSpPr txBox="1">
            <a:spLocks noChangeArrowheads="1"/>
          </p:cNvSpPr>
          <p:nvPr/>
        </p:nvSpPr>
        <p:spPr bwMode="auto">
          <a:xfrm>
            <a:off x="999858" y="5670170"/>
            <a:ext cx="4979058"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lang="en-US" altLang="en-US" b="1"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latin typeface="Calibri" panose="020F0502020204030204" pitchFamily="34" charset="0"/>
              </a:rPr>
              <a:t>Love</a:t>
            </a:r>
            <a:r>
              <a:rPr kumimoji="0" lang="en-US" altLang="en-US" sz="4400" b="1" i="0" u="none" strike="noStrike" kern="120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 </a:t>
            </a:r>
            <a:r>
              <a:rPr kumimoji="0" lang="en-US" altLang="en-US" sz="3200" b="1" i="1" u="none" strike="noStrike" kern="120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Ephesians 5:2</a:t>
            </a:r>
            <a:endParaRPr kumimoji="0" lang="en-US" altLang="en-US" sz="4000" b="1" i="1"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0A1E7D7A-0707-8161-2B51-20E0B1D6E1A0}"/>
              </a:ext>
            </a:extLst>
          </p:cNvPr>
          <p:cNvSpPr txBox="1">
            <a:spLocks noChangeArrowheads="1"/>
          </p:cNvSpPr>
          <p:nvPr/>
        </p:nvSpPr>
        <p:spPr bwMode="auto">
          <a:xfrm>
            <a:off x="5215161" y="2899957"/>
            <a:ext cx="3043014" cy="80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to offer up</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181CFEE7-53DA-B727-16FD-80A1106B44DD}"/>
              </a:ext>
            </a:extLst>
          </p:cNvPr>
          <p:cNvSpPr txBox="1">
            <a:spLocks noChangeArrowheads="1"/>
          </p:cNvSpPr>
          <p:nvPr/>
        </p:nvSpPr>
        <p:spPr bwMode="auto">
          <a:xfrm>
            <a:off x="578644" y="3574256"/>
            <a:ext cx="4745710" cy="802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spiritual sacrifices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40E33E67-9937-C3B4-F73D-9DE1040E571F}"/>
              </a:ext>
            </a:extLst>
          </p:cNvPr>
          <p:cNvSpPr txBox="1">
            <a:spLocks noChangeArrowheads="1"/>
          </p:cNvSpPr>
          <p:nvPr/>
        </p:nvSpPr>
        <p:spPr bwMode="auto">
          <a:xfrm>
            <a:off x="4812588" y="3571447"/>
            <a:ext cx="3791028"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acceptable to</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223F4F62-6E26-0B3B-F09D-CB000D3A59FA}"/>
              </a:ext>
            </a:extLst>
          </p:cNvPr>
          <p:cNvSpPr txBox="1">
            <a:spLocks noChangeArrowheads="1"/>
          </p:cNvSpPr>
          <p:nvPr/>
        </p:nvSpPr>
        <p:spPr bwMode="auto">
          <a:xfrm>
            <a:off x="1368598" y="4248309"/>
            <a:ext cx="3458195" cy="79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God through</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D368BA40-3779-D27C-0998-C0EF0953BE29}"/>
              </a:ext>
            </a:extLst>
          </p:cNvPr>
          <p:cNvSpPr txBox="1">
            <a:spLocks noChangeArrowheads="1"/>
          </p:cNvSpPr>
          <p:nvPr/>
        </p:nvSpPr>
        <p:spPr bwMode="auto">
          <a:xfrm>
            <a:off x="5757539" y="4234021"/>
            <a:ext cx="1886432" cy="828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Christ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9">
            <a:extLst>
              <a:ext uri="{FF2B5EF4-FFF2-40B4-BE49-F238E27FC236}">
                <a16:creationId xmlns:a16="http://schemas.microsoft.com/office/drawing/2014/main" id="{A1DFD9D1-2D82-0B67-8D56-EC16581A10F2}"/>
              </a:ext>
            </a:extLst>
          </p:cNvPr>
          <p:cNvSpPr>
            <a:spLocks noChangeArrowheads="1"/>
          </p:cNvSpPr>
          <p:nvPr/>
        </p:nvSpPr>
        <p:spPr bwMode="auto">
          <a:xfrm>
            <a:off x="6789907" y="1523995"/>
            <a:ext cx="187242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9" name="Rectangle 2">
            <a:extLst>
              <a:ext uri="{FF2B5EF4-FFF2-40B4-BE49-F238E27FC236}">
                <a16:creationId xmlns:a16="http://schemas.microsoft.com/office/drawing/2014/main" id="{FEAA3110-1FD7-F514-3C34-B9FAB3EB829F}"/>
              </a:ext>
            </a:extLst>
          </p:cNvPr>
          <p:cNvSpPr txBox="1">
            <a:spLocks noChangeArrowheads="1"/>
          </p:cNvSpPr>
          <p:nvPr/>
        </p:nvSpPr>
        <p:spPr bwMode="auto">
          <a:xfrm>
            <a:off x="3643022" y="805402"/>
            <a:ext cx="4451957" cy="817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chemeClr val="bg1"/>
                </a:solidFill>
                <a:effectLst>
                  <a:glow rad="38100">
                    <a:srgbClr val="C00000"/>
                  </a:glow>
                  <a:outerShdw blurRad="50800" algn="tl" rotWithShape="0">
                    <a:srgbClr val="000000"/>
                  </a:outerShdw>
                </a:effectLst>
                <a:latin typeface="Calibri" panose="020F0502020204030204" pitchFamily="34" charset="0"/>
              </a:rPr>
              <a:t>spiritual</a:t>
            </a: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38100">
                    <a:srgbClr val="C00000"/>
                  </a:glow>
                  <a:outerShdw blurRad="50800" algn="tl" rotWithShape="0">
                    <a:srgbClr val="000000"/>
                  </a:outerShdw>
                </a:effectLst>
                <a:uLnTx/>
                <a:uFillTx/>
                <a:latin typeface="Calibri" panose="020F0502020204030204" pitchFamily="34" charset="0"/>
                <a:ea typeface="+mj-ea"/>
                <a:cs typeface="+mj-cs"/>
              </a:rPr>
              <a:t> </a:t>
            </a:r>
            <a:r>
              <a:rPr lang="en-US" altLang="en-US" b="1" dirty="0">
                <a:ln w="17780" cmpd="sng">
                  <a:solidFill>
                    <a:srgbClr val="FFFFFF"/>
                  </a:solidFill>
                  <a:prstDash val="solid"/>
                  <a:miter lim="800000"/>
                </a:ln>
                <a:solidFill>
                  <a:schemeClr val="bg1"/>
                </a:solidFill>
                <a:effectLst>
                  <a:glow rad="38100">
                    <a:srgbClr val="C00000"/>
                  </a:glow>
                  <a:outerShdw blurRad="50800" algn="tl" rotWithShape="0">
                    <a:srgbClr val="000000"/>
                  </a:outerShdw>
                </a:effectLst>
                <a:latin typeface="Calibri" panose="020F0502020204030204" pitchFamily="34" charset="0"/>
              </a:rPr>
              <a:t>sacrifices</a:t>
            </a:r>
          </a:p>
        </p:txBody>
      </p:sp>
    </p:spTree>
    <p:extLst>
      <p:ext uri="{BB962C8B-B14F-4D97-AF65-F5344CB8AC3E}">
        <p14:creationId xmlns:p14="http://schemas.microsoft.com/office/powerpoint/2010/main" val="111321549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ppt_y+#ppt_h/2"/>
                                          </p:val>
                                        </p:tav>
                                        <p:tav tm="100000">
                                          <p:val>
                                            <p:strVal val="#ppt_y"/>
                                          </p:val>
                                        </p:tav>
                                      </p:tavLst>
                                    </p:anim>
                                    <p:anim calcmode="lin" valueType="num">
                                      <p:cBhvr>
                                        <p:cTn id="9" dur="500" fill="hold"/>
                                        <p:tgtEl>
                                          <p:spTgt spid="4"/>
                                        </p:tgtEl>
                                        <p:attrNameLst>
                                          <p:attrName>ppt_w</p:attrName>
                                        </p:attrNameLst>
                                      </p:cBhvr>
                                      <p:tavLst>
                                        <p:tav tm="0">
                                          <p:val>
                                            <p:strVal val="#ppt_w"/>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par>
                                <p:cTn id="20" presetID="18" presetClass="emph" presetSubtype="0" fill="hold" grpId="1" nodeType="withEffect">
                                  <p:stCondLst>
                                    <p:cond delay="0"/>
                                  </p:stCondLst>
                                  <p:childTnLst>
                                    <p:set>
                                      <p:cBhvr override="childStyle">
                                        <p:cTn id="21" dur="500" fill="hold"/>
                                        <p:tgtEl>
                                          <p:spTgt spid="2"/>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25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50"/>
                                        <p:tgtEl>
                                          <p:spTgt spid="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25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250"/>
                                        <p:tgtEl>
                                          <p:spTgt spid="17"/>
                                        </p:tgtEl>
                                      </p:cBhvr>
                                    </p:animEffect>
                                  </p:childTnLst>
                                </p:cTn>
                              </p:par>
                              <p:par>
                                <p:cTn id="42" presetID="42" presetClass="path" presetSubtype="0" accel="50000" decel="50000" fill="hold" grpId="2" nodeType="withEffect">
                                  <p:stCondLst>
                                    <p:cond delay="0"/>
                                  </p:stCondLst>
                                  <p:childTnLst>
                                    <p:animMotion origin="layout" path="M -1.94444E-6 -2.96296E-6 L -0.46996 -0.30509 " pathEditMode="relative" rAng="0" ptsTypes="AA">
                                      <p:cBhvr>
                                        <p:cTn id="43" dur="2000" fill="hold"/>
                                        <p:tgtEl>
                                          <p:spTgt spid="13"/>
                                        </p:tgtEl>
                                        <p:attrNameLst>
                                          <p:attrName>ppt_x</p:attrName>
                                          <p:attrName>ppt_y</p:attrName>
                                        </p:attrNameLst>
                                      </p:cBhvr>
                                      <p:rCtr x="-23507" y="-15255"/>
                                    </p:animMotion>
                                  </p:childTnLst>
                                </p:cTn>
                              </p:par>
                              <p:par>
                                <p:cTn id="44" presetID="42" presetClass="path" presetSubtype="0" accel="50000" decel="50000" fill="hold" grpId="2" nodeType="withEffect">
                                  <p:stCondLst>
                                    <p:cond delay="0"/>
                                  </p:stCondLst>
                                  <p:childTnLst>
                                    <p:animMotion origin="layout" path="M -3.05556E-6 3.7037E-7 L 0.31945 -0.40255 " pathEditMode="relative" rAng="0" ptsTypes="AA">
                                      <p:cBhvr>
                                        <p:cTn id="45" dur="2000" fill="hold"/>
                                        <p:tgtEl>
                                          <p:spTgt spid="14"/>
                                        </p:tgtEl>
                                        <p:attrNameLst>
                                          <p:attrName>ppt_x</p:attrName>
                                          <p:attrName>ppt_y</p:attrName>
                                        </p:attrNameLst>
                                      </p:cBhvr>
                                      <p:rCtr x="15972" y="-20139"/>
                                    </p:animMotion>
                                  </p:childTnLst>
                                </p:cTn>
                              </p:par>
                              <p:par>
                                <p:cTn id="46" presetID="42" presetClass="path" presetSubtype="0" accel="50000" decel="50000" fill="hold" grpId="2" nodeType="withEffect">
                                  <p:stCondLst>
                                    <p:cond delay="0"/>
                                  </p:stCondLst>
                                  <p:childTnLst>
                                    <p:animMotion origin="layout" path="M -5.55556E-7 3.7037E-7 L -0.48142 -0.30509 " pathEditMode="relative" rAng="0" ptsTypes="AA">
                                      <p:cBhvr>
                                        <p:cTn id="47" dur="2000" fill="hold"/>
                                        <p:tgtEl>
                                          <p:spTgt spid="15"/>
                                        </p:tgtEl>
                                        <p:attrNameLst>
                                          <p:attrName>ppt_x</p:attrName>
                                          <p:attrName>ppt_y</p:attrName>
                                        </p:attrNameLst>
                                      </p:cBhvr>
                                      <p:rCtr x="-24080" y="-15255"/>
                                    </p:animMotion>
                                  </p:childTnLst>
                                </p:cTn>
                              </p:par>
                              <p:par>
                                <p:cTn id="48" presetID="42" presetClass="path" presetSubtype="0" accel="50000" decel="50000" fill="hold" grpId="2" nodeType="withEffect">
                                  <p:stCondLst>
                                    <p:cond delay="0"/>
                                  </p:stCondLst>
                                  <p:childTnLst>
                                    <p:animMotion origin="layout" path="M 4.72222E-6 2.22222E-6 L 0.25902 -0.40301 " pathEditMode="relative" rAng="0" ptsTypes="AA">
                                      <p:cBhvr>
                                        <p:cTn id="49" dur="2000" fill="hold"/>
                                        <p:tgtEl>
                                          <p:spTgt spid="16"/>
                                        </p:tgtEl>
                                        <p:attrNameLst>
                                          <p:attrName>ppt_x</p:attrName>
                                          <p:attrName>ppt_y</p:attrName>
                                        </p:attrNameLst>
                                      </p:cBhvr>
                                      <p:rCtr x="12951" y="-20162"/>
                                    </p:animMotion>
                                  </p:childTnLst>
                                </p:cTn>
                              </p:par>
                              <p:par>
                                <p:cTn id="50" presetID="42" presetClass="path" presetSubtype="0" accel="50000" decel="50000" fill="hold" grpId="2" nodeType="withEffect">
                                  <p:stCondLst>
                                    <p:cond delay="0"/>
                                  </p:stCondLst>
                                  <p:childTnLst>
                                    <p:animMotion origin="layout" path="M -2.5E-6 2.22222E-6 L 0.1125 -0.40301 " pathEditMode="relative" rAng="0" ptsTypes="AA">
                                      <p:cBhvr>
                                        <p:cTn id="51" dur="2000" fill="hold"/>
                                        <p:tgtEl>
                                          <p:spTgt spid="17"/>
                                        </p:tgtEl>
                                        <p:attrNameLst>
                                          <p:attrName>ppt_x</p:attrName>
                                          <p:attrName>ppt_y</p:attrName>
                                        </p:attrNameLst>
                                      </p:cBhvr>
                                      <p:rCtr x="5625" y="-20162"/>
                                    </p:animMotion>
                                  </p:childTnLst>
                                </p:cTn>
                              </p:par>
                              <p:par>
                                <p:cTn id="52" presetID="10" presetClass="exit" presetSubtype="0" fill="hold" grpId="1" nodeType="withEffect">
                                  <p:stCondLst>
                                    <p:cond delay="0"/>
                                  </p:stCondLst>
                                  <p:childTnLst>
                                    <p:animEffect transition="out" filter="fade">
                                      <p:cBhvr>
                                        <p:cTn id="53" dur="1250"/>
                                        <p:tgtEl>
                                          <p:spTgt spid="4"/>
                                        </p:tgtEl>
                                      </p:cBhvr>
                                    </p:animEffect>
                                    <p:set>
                                      <p:cBhvr>
                                        <p:cTn id="54" dur="1" fill="hold">
                                          <p:stCondLst>
                                            <p:cond delay="1249"/>
                                          </p:stCondLst>
                                        </p:cTn>
                                        <p:tgtEl>
                                          <p:spTgt spid="4"/>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2"/>
                                        </p:tgtEl>
                                      </p:cBhvr>
                                    </p:animEffect>
                                    <p:set>
                                      <p:cBhvr>
                                        <p:cTn id="60" dur="1" fill="hold">
                                          <p:stCondLst>
                                            <p:cond delay="499"/>
                                          </p:stCondLst>
                                        </p:cTn>
                                        <p:tgtEl>
                                          <p:spTgt spid="2"/>
                                        </p:tgtEl>
                                        <p:attrNameLst>
                                          <p:attrName>style.visibility</p:attrName>
                                        </p:attrNameLst>
                                      </p:cBhvr>
                                      <p:to>
                                        <p:strVal val="hidden"/>
                                      </p:to>
                                    </p:set>
                                  </p:childTnLst>
                                </p:cTn>
                              </p:par>
                            </p:childTnLst>
                          </p:cTn>
                        </p:par>
                        <p:par>
                          <p:cTn id="61" fill="hold">
                            <p:stCondLst>
                              <p:cond delay="2000"/>
                            </p:stCondLst>
                            <p:childTnLst>
                              <p:par>
                                <p:cTn id="62" presetID="10" presetClass="entr" presetSubtype="0" fill="hold" grpId="0" nodeType="after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250"/>
                                        <p:tgtEl>
                                          <p:spTgt spid="7"/>
                                        </p:tgtEl>
                                      </p:cBhvr>
                                    </p:animEffect>
                                  </p:childTnLst>
                                </p:cTn>
                              </p:par>
                              <p:par>
                                <p:cTn id="65" presetID="10" presetClass="exit" presetSubtype="0" fill="hold" grpId="1" nodeType="withEffect">
                                  <p:stCondLst>
                                    <p:cond delay="0"/>
                                  </p:stCondLst>
                                  <p:childTnLst>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5"/>
                                        </p:tgtEl>
                                      </p:cBhvr>
                                    </p:animEffect>
                                    <p:set>
                                      <p:cBhvr>
                                        <p:cTn id="73" dur="1" fill="hold">
                                          <p:stCondLst>
                                            <p:cond delay="499"/>
                                          </p:stCondLst>
                                        </p:cTn>
                                        <p:tgtEl>
                                          <p:spTgt spid="15"/>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7"/>
                                        </p:tgtEl>
                                      </p:cBhvr>
                                    </p:animEffect>
                                    <p:set>
                                      <p:cBhvr>
                                        <p:cTn id="79" dur="1" fill="hold">
                                          <p:stCondLst>
                                            <p:cond delay="499"/>
                                          </p:stCondLst>
                                        </p:cTn>
                                        <p:tgtEl>
                                          <p:spTgt spid="17"/>
                                        </p:tgtEl>
                                        <p:attrNameLst>
                                          <p:attrName>style.visibility</p:attrName>
                                        </p:attrNameLst>
                                      </p:cBhvr>
                                      <p:to>
                                        <p:strVal val="hidden"/>
                                      </p:to>
                                    </p:set>
                                  </p:childTnLst>
                                </p:cTn>
                              </p:par>
                            </p:childTnLst>
                          </p:cTn>
                        </p:par>
                        <p:par>
                          <p:cTn id="80" fill="hold">
                            <p:stCondLst>
                              <p:cond delay="2500"/>
                            </p:stCondLst>
                            <p:childTnLst>
                              <p:par>
                                <p:cTn id="81" presetID="16" presetClass="entr" presetSubtype="37" fill="hold" grpId="0" nodeType="after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par>
                                <p:cTn id="84" presetID="0" presetClass="entr" presetSubtype="0" fill="hold" grpId="0" nodeType="withEffect">
                                  <p:stCondLst>
                                    <p:cond delay="250"/>
                                  </p:stCondLst>
                                  <p:iterate type="lt">
                                    <p:tmPct val="10000"/>
                                  </p:iterate>
                                  <p:childTnLst>
                                    <p:set>
                                      <p:cBhvr>
                                        <p:cTn id="85" dur="1" fill="hold">
                                          <p:stCondLst>
                                            <p:cond delay="0"/>
                                          </p:stCondLst>
                                        </p:cTn>
                                        <p:tgtEl>
                                          <p:spTgt spid="18"/>
                                        </p:tgtEl>
                                        <p:attrNameLst>
                                          <p:attrName>style.visibility</p:attrName>
                                        </p:attrNameLst>
                                      </p:cBhvr>
                                      <p:to>
                                        <p:strVal val="visible"/>
                                      </p:to>
                                    </p:set>
                                    <p:animEffect transition="in" filter="dissolve">
                                      <p:cBhvr>
                                        <p:cTn id="86" dur="500">
                                          <p:stCondLst>
                                            <p:cond delay="0"/>
                                          </p:stCondLst>
                                        </p:cTn>
                                        <p:tgtEl>
                                          <p:spTgt spid="18"/>
                                        </p:tgtEl>
                                      </p:cBhvr>
                                    </p:animEffect>
                                    <p:anim to="" calcmode="lin" valueType="num">
                                      <p:cBhvr>
                                        <p:cTn id="87"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88" dur="500" fill="hold">
                                          <p:stCondLst>
                                            <p:cond delay="0"/>
                                          </p:stCondLst>
                                        </p:cTn>
                                        <p:tgtEl>
                                          <p:spTgt spid="18"/>
                                        </p:tgtEl>
                                        <p:attrNameLst>
                                          <p:attrName>ppt_h</p:attrName>
                                        </p:attrNameLst>
                                      </p:cBhvr>
                                      <p:tavLst>
                                        <p:tav tm="0">
                                          <p:val>
                                            <p:strVal val="#ppt_h*4"/>
                                          </p:val>
                                        </p:tav>
                                        <p:tav tm="100000">
                                          <p:val>
                                            <p:strVal val="#ppt_h"/>
                                          </p:val>
                                        </p:tav>
                                      </p:tavLst>
                                    </p:anim>
                                  </p:childTnLst>
                                </p:cTn>
                              </p:par>
                            </p:childTnLst>
                          </p:cTn>
                        </p:par>
                        <p:par>
                          <p:cTn id="89" fill="hold">
                            <p:stCondLst>
                              <p:cond delay="3500"/>
                            </p:stCondLst>
                            <p:childTnLst>
                              <p:par>
                                <p:cTn id="90" presetID="26" presetClass="emph" presetSubtype="0" fill="hold" grpId="1" nodeType="afterEffect">
                                  <p:stCondLst>
                                    <p:cond delay="0"/>
                                  </p:stCondLst>
                                  <p:iterate type="lt">
                                    <p:tmPct val="0"/>
                                  </p:iterate>
                                  <p:childTnLst>
                                    <p:animEffect transition="out" filter="fade">
                                      <p:cBhvr>
                                        <p:cTn id="91" dur="500" tmFilter="0, 0; .2, .5; .8, .5; 1, 0"/>
                                        <p:tgtEl>
                                          <p:spTgt spid="18"/>
                                        </p:tgtEl>
                                      </p:cBhvr>
                                    </p:animEffect>
                                    <p:animScale>
                                      <p:cBhvr>
                                        <p:cTn id="92" dur="250" autoRev="1" fill="hold"/>
                                        <p:tgtEl>
                                          <p:spTgt spid="18"/>
                                        </p:tgtEl>
                                      </p:cBhvr>
                                      <p:by x="105000" y="105000"/>
                                    </p:animScale>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8"/>
                                        </p:tgtEl>
                                        <p:attrNameLst>
                                          <p:attrName>style.visibility</p:attrName>
                                        </p:attrNameLst>
                                      </p:cBhvr>
                                      <p:to>
                                        <p:strVal val="visible"/>
                                      </p:to>
                                    </p:set>
                                    <p:animEffect transition="in" filter="wipe(left)">
                                      <p:cBhvr>
                                        <p:cTn id="97" dur="500"/>
                                        <p:tgtEl>
                                          <p:spTgt spid="8"/>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9"/>
                                        </p:tgtEl>
                                        <p:attrNameLst>
                                          <p:attrName>style.visibility</p:attrName>
                                        </p:attrNameLst>
                                      </p:cBhvr>
                                      <p:to>
                                        <p:strVal val="visible"/>
                                      </p:to>
                                    </p:set>
                                    <p:animEffect transition="in" filter="wipe(left)">
                                      <p:cBhvr>
                                        <p:cTn id="102" dur="500"/>
                                        <p:tgtEl>
                                          <p:spTgt spid="9"/>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10"/>
                                        </p:tgtEl>
                                        <p:attrNameLst>
                                          <p:attrName>style.visibility</p:attrName>
                                        </p:attrNameLst>
                                      </p:cBhvr>
                                      <p:to>
                                        <p:strVal val="visible"/>
                                      </p:to>
                                    </p:set>
                                    <p:animEffect transition="in" filter="wipe(left)">
                                      <p:cBhvr>
                                        <p:cTn id="107" dur="500"/>
                                        <p:tgtEl>
                                          <p:spTgt spid="10"/>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11"/>
                                        </p:tgtEl>
                                        <p:attrNameLst>
                                          <p:attrName>style.visibility</p:attrName>
                                        </p:attrNameLst>
                                      </p:cBhvr>
                                      <p:to>
                                        <p:strVal val="visible"/>
                                      </p:to>
                                    </p:set>
                                    <p:animEffect transition="in" filter="wipe(left)">
                                      <p:cBhvr>
                                        <p:cTn id="112" dur="500"/>
                                        <p:tgtEl>
                                          <p:spTgt spid="11"/>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12"/>
                                        </p:tgtEl>
                                        <p:attrNameLst>
                                          <p:attrName>style.visibility</p:attrName>
                                        </p:attrNameLst>
                                      </p:cBhvr>
                                      <p:to>
                                        <p:strVal val="visible"/>
                                      </p:to>
                                    </p:set>
                                    <p:animEffect transition="in" filter="wipe(left)">
                                      <p:cBhvr>
                                        <p:cTn id="1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4" grpId="1"/>
      <p:bldP spid="2" grpId="0"/>
      <p:bldP spid="2" grpId="1"/>
      <p:bldP spid="2" grpId="2"/>
      <p:bldP spid="5" grpId="0"/>
      <p:bldP spid="5" grpId="1"/>
      <p:bldP spid="6" grpId="1"/>
      <p:bldP spid="8" grpId="0"/>
      <p:bldP spid="9" grpId="0"/>
      <p:bldP spid="10" grpId="0"/>
      <p:bldP spid="11" grpId="0"/>
      <p:bldP spid="12" grpId="0"/>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72FE6A-61A9-A736-5355-5846BA6FC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Final">
            <a:extLst>
              <a:ext uri="{FF2B5EF4-FFF2-40B4-BE49-F238E27FC236}">
                <a16:creationId xmlns:a16="http://schemas.microsoft.com/office/drawing/2014/main" id="{C0FB7973-8280-A32E-6B9C-6C37335E86B1}"/>
              </a:ext>
            </a:extLst>
          </p:cNvPr>
          <p:cNvSpPr txBox="1">
            <a:spLocks noChangeArrowheads="1"/>
          </p:cNvSpPr>
          <p:nvPr/>
        </p:nvSpPr>
        <p:spPr>
          <a:xfrm>
            <a:off x="457200" y="312239"/>
            <a:ext cx="8229600" cy="5596498"/>
          </a:xfrm>
          <a:prstGeom prst="rect">
            <a:avLst/>
          </a:prstGeom>
        </p:spPr>
        <p:txBody>
          <a:bodyPr vert="horz" lIns="91440" tIns="45720" rIns="91440" bIns="45720" rtlCol="0" anchor="ctr">
            <a:norm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eternal in the heavens</a:t>
            </a:r>
          </a:p>
          <a:p>
            <a:pPr fontAlgn="auto">
              <a:spcAft>
                <a:spcPts val="0"/>
              </a:spcAft>
            </a:pPr>
            <a:r>
              <a:rPr lang="en-US" altLang="en-US"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we have a building from God</a:t>
            </a:r>
          </a:p>
          <a:p>
            <a:pPr fontAlgn="auto">
              <a:spcAft>
                <a:spcPts val="0"/>
              </a:spcAft>
            </a:pPr>
            <a:r>
              <a:rPr lang="en-US" altLang="en-US"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a house not made with hands</a:t>
            </a:r>
          </a:p>
          <a:p>
            <a:pPr fontAlgn="auto">
              <a:spcAft>
                <a:spcPts val="0"/>
              </a:spcAft>
            </a:pPr>
            <a:r>
              <a:rPr lang="en-US" altLang="en-US"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a:t>
            </a:r>
          </a:p>
          <a:p>
            <a:pPr fontAlgn="auto">
              <a:spcAft>
                <a:spcPts val="0"/>
              </a:spcAft>
            </a:pPr>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we desire habitation in heaven</a:t>
            </a:r>
            <a:endParaRPr lang="en-US" altLang="en-US" sz="6600" b="1" i="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p>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our earthly house is destroyed</a:t>
            </a:r>
          </a:p>
          <a:p>
            <a:pPr algn="l"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1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this tent</a:t>
            </a:r>
          </a:p>
        </p:txBody>
      </p:sp>
      <p:sp>
        <p:nvSpPr>
          <p:cNvPr id="3074" name="Main"/>
          <p:cNvSpPr>
            <a:spLocks noGrp="1" noChangeArrowheads="1"/>
          </p:cNvSpPr>
          <p:nvPr>
            <p:ph type="title"/>
          </p:nvPr>
        </p:nvSpPr>
        <p:spPr>
          <a:xfrm>
            <a:off x="457200" y="584994"/>
            <a:ext cx="8229600" cy="5688012"/>
          </a:xfrm>
        </p:spPr>
        <p:txBody>
          <a:bodyPr>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we know that if our earthly house, this tent, is destroyed, we have a building from God, a house not made with hands, eternal in the heavens. For in this we groan, earnestly desiring to be clothed with our habitation which is       from heaven,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5:1-2</a:t>
            </a:r>
          </a:p>
        </p:txBody>
      </p:sp>
      <p:sp>
        <p:nvSpPr>
          <p:cNvPr id="4" name="Arrow: Bent-Up 9">
            <a:extLst>
              <a:ext uri="{FF2B5EF4-FFF2-40B4-BE49-F238E27FC236}">
                <a16:creationId xmlns:a16="http://schemas.microsoft.com/office/drawing/2014/main" id="{86A3AB21-248B-057D-F666-AAF608DBD592}"/>
              </a:ext>
            </a:extLst>
          </p:cNvPr>
          <p:cNvSpPr/>
          <p:nvPr/>
        </p:nvSpPr>
        <p:spPr>
          <a:xfrm rot="5400000">
            <a:off x="4519154" y="5289687"/>
            <a:ext cx="326187"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2">
            <a:extLst>
              <a:ext uri="{FF2B5EF4-FFF2-40B4-BE49-F238E27FC236}">
                <a16:creationId xmlns:a16="http://schemas.microsoft.com/office/drawing/2014/main" id="{68756593-1AAF-CA4B-1412-6CED127A2617}"/>
              </a:ext>
            </a:extLst>
          </p:cNvPr>
          <p:cNvSpPr txBox="1">
            <a:spLocks noChangeArrowheads="1"/>
          </p:cNvSpPr>
          <p:nvPr/>
        </p:nvSpPr>
        <p:spPr bwMode="auto">
          <a:xfrm>
            <a:off x="5788819" y="2694312"/>
            <a:ext cx="2766865" cy="794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eternal in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89C5533F-56C4-C8DA-0959-AEC99AAC7425}"/>
              </a:ext>
            </a:extLst>
          </p:cNvPr>
          <p:cNvSpPr txBox="1">
            <a:spLocks noChangeArrowheads="1"/>
          </p:cNvSpPr>
          <p:nvPr/>
        </p:nvSpPr>
        <p:spPr bwMode="auto">
          <a:xfrm>
            <a:off x="400050" y="3355181"/>
            <a:ext cx="3346760" cy="815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the heavens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B1EB3944-DE64-5BF7-6201-A7164913FC31}"/>
              </a:ext>
            </a:extLst>
          </p:cNvPr>
          <p:cNvSpPr txBox="1">
            <a:spLocks noChangeArrowheads="1"/>
          </p:cNvSpPr>
          <p:nvPr/>
        </p:nvSpPr>
        <p:spPr bwMode="auto">
          <a:xfrm>
            <a:off x="6412705" y="2021682"/>
            <a:ext cx="2444061" cy="800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 house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CA5BCCC5-65DD-EDF9-AB4E-A4D9E8B1701B}"/>
              </a:ext>
            </a:extLst>
          </p:cNvPr>
          <p:cNvSpPr txBox="1">
            <a:spLocks noChangeArrowheads="1"/>
          </p:cNvSpPr>
          <p:nvPr/>
        </p:nvSpPr>
        <p:spPr bwMode="auto">
          <a:xfrm>
            <a:off x="471604" y="2679909"/>
            <a:ext cx="5705359" cy="825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not made with hands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E580B331-9A17-B949-0270-54E131117566}"/>
              </a:ext>
            </a:extLst>
          </p:cNvPr>
          <p:cNvSpPr txBox="1">
            <a:spLocks noChangeArrowheads="1"/>
          </p:cNvSpPr>
          <p:nvPr/>
        </p:nvSpPr>
        <p:spPr bwMode="auto">
          <a:xfrm>
            <a:off x="6031459" y="3381375"/>
            <a:ext cx="988466" cy="767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14C07956-D836-EFD6-278E-70710C1594F6}"/>
              </a:ext>
            </a:extLst>
          </p:cNvPr>
          <p:cNvSpPr txBox="1">
            <a:spLocks noChangeArrowheads="1"/>
          </p:cNvSpPr>
          <p:nvPr/>
        </p:nvSpPr>
        <p:spPr bwMode="auto">
          <a:xfrm>
            <a:off x="2909117" y="4032459"/>
            <a:ext cx="1705746" cy="799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desir</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73BF7CFA-4178-1D5D-4BE8-FB6191FA4C56}"/>
              </a:ext>
            </a:extLst>
          </p:cNvPr>
          <p:cNvSpPr txBox="1">
            <a:spLocks noChangeArrowheads="1"/>
          </p:cNvSpPr>
          <p:nvPr/>
        </p:nvSpPr>
        <p:spPr bwMode="auto">
          <a:xfrm>
            <a:off x="2627202" y="2687052"/>
            <a:ext cx="644636"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7CEC3C7A-ABAA-0015-5EDE-860C84DFBAFE}"/>
              </a:ext>
            </a:extLst>
          </p:cNvPr>
          <p:cNvSpPr txBox="1">
            <a:spLocks noChangeArrowheads="1"/>
          </p:cNvSpPr>
          <p:nvPr/>
        </p:nvSpPr>
        <p:spPr bwMode="auto">
          <a:xfrm>
            <a:off x="3200401" y="4712683"/>
            <a:ext cx="2843562" cy="783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habitation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5915408D-D5E6-A2A5-808F-0C32E92B9731}"/>
              </a:ext>
            </a:extLst>
          </p:cNvPr>
          <p:cNvSpPr txBox="1">
            <a:spLocks noChangeArrowheads="1"/>
          </p:cNvSpPr>
          <p:nvPr/>
        </p:nvSpPr>
        <p:spPr bwMode="auto">
          <a:xfrm>
            <a:off x="4424769" y="3350420"/>
            <a:ext cx="861606" cy="823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in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755916FD-BA31-DBE9-AF8D-86C5E2439B2E}"/>
              </a:ext>
            </a:extLst>
          </p:cNvPr>
          <p:cNvSpPr txBox="1">
            <a:spLocks noChangeArrowheads="1"/>
          </p:cNvSpPr>
          <p:nvPr/>
        </p:nvSpPr>
        <p:spPr bwMode="auto">
          <a:xfrm>
            <a:off x="1972416" y="5384138"/>
            <a:ext cx="2256684" cy="77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heaven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B823EC31-4B06-5B68-4474-6DC838C10251}"/>
              </a:ext>
            </a:extLst>
          </p:cNvPr>
          <p:cNvSpPr txBox="1">
            <a:spLocks noChangeArrowheads="1"/>
          </p:cNvSpPr>
          <p:nvPr/>
        </p:nvSpPr>
        <p:spPr bwMode="auto">
          <a:xfrm>
            <a:off x="4818357" y="683419"/>
            <a:ext cx="3704138" cy="80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if our earthly</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A5DECBF0-B2BC-886B-B6E0-B2B9DEE34CCE}"/>
              </a:ext>
            </a:extLst>
          </p:cNvPr>
          <p:cNvSpPr txBox="1">
            <a:spLocks noChangeArrowheads="1"/>
          </p:cNvSpPr>
          <p:nvPr/>
        </p:nvSpPr>
        <p:spPr bwMode="auto">
          <a:xfrm>
            <a:off x="490538" y="1333864"/>
            <a:ext cx="1918126" cy="83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house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FCCAD271-2B22-7968-0094-F019C1430B42}"/>
              </a:ext>
            </a:extLst>
          </p:cNvPr>
          <p:cNvSpPr txBox="1">
            <a:spLocks noChangeArrowheads="1"/>
          </p:cNvSpPr>
          <p:nvPr/>
        </p:nvSpPr>
        <p:spPr bwMode="auto">
          <a:xfrm>
            <a:off x="4416914" y="1345014"/>
            <a:ext cx="3226898"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is destroyed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E510849D-22C1-6D70-5E31-C83E5028D897}"/>
              </a:ext>
            </a:extLst>
          </p:cNvPr>
          <p:cNvSpPr txBox="1">
            <a:spLocks noChangeArrowheads="1"/>
          </p:cNvSpPr>
          <p:nvPr/>
        </p:nvSpPr>
        <p:spPr bwMode="auto">
          <a:xfrm>
            <a:off x="2226469" y="1343505"/>
            <a:ext cx="2323113" cy="816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this tent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6B041918-FF0E-C8D6-811E-3894C35204B8}"/>
              </a:ext>
            </a:extLst>
          </p:cNvPr>
          <p:cNvSpPr txBox="1">
            <a:spLocks noChangeArrowheads="1"/>
          </p:cNvSpPr>
          <p:nvPr/>
        </p:nvSpPr>
        <p:spPr bwMode="auto">
          <a:xfrm>
            <a:off x="7582829" y="1357433"/>
            <a:ext cx="945561" cy="795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DC9BB784-273A-71A6-46CD-10CF82D47B55}"/>
              </a:ext>
            </a:extLst>
          </p:cNvPr>
          <p:cNvSpPr txBox="1">
            <a:spLocks noChangeArrowheads="1"/>
          </p:cNvSpPr>
          <p:nvPr/>
        </p:nvSpPr>
        <p:spPr bwMode="auto">
          <a:xfrm>
            <a:off x="329699" y="2014088"/>
            <a:ext cx="6405637" cy="81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have a building from God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Freeform 58">
            <a:extLst>
              <a:ext uri="{FF2B5EF4-FFF2-40B4-BE49-F238E27FC236}">
                <a16:creationId xmlns:a16="http://schemas.microsoft.com/office/drawing/2014/main" id="{8C9A3517-15AF-1071-F598-874B29A405DD}"/>
              </a:ext>
            </a:extLst>
          </p:cNvPr>
          <p:cNvSpPr>
            <a:spLocks/>
          </p:cNvSpPr>
          <p:nvPr/>
        </p:nvSpPr>
        <p:spPr bwMode="auto">
          <a:xfrm rot="10800000" flipH="1">
            <a:off x="323329" y="1490328"/>
            <a:ext cx="769483" cy="3006737"/>
          </a:xfrm>
          <a:custGeom>
            <a:avLst/>
            <a:gdLst>
              <a:gd name="T0" fmla="*/ 0 w 2168"/>
              <a:gd name="T1" fmla="*/ 0 h 1714"/>
              <a:gd name="T2" fmla="*/ 411 w 2168"/>
              <a:gd name="T3" fmla="*/ 445 h 1714"/>
              <a:gd name="T4" fmla="*/ 612 w 2168"/>
              <a:gd name="T5" fmla="*/ 1477 h 1714"/>
              <a:gd name="T6" fmla="*/ 2168 w 2168"/>
              <a:gd name="T7" fmla="*/ 1714 h 1714"/>
              <a:gd name="connsiteX0" fmla="*/ 6491 w 16491"/>
              <a:gd name="connsiteY0" fmla="*/ 0 h 10000"/>
              <a:gd name="connsiteX1" fmla="*/ 21 w 16491"/>
              <a:gd name="connsiteY1" fmla="*/ 1732 h 10000"/>
              <a:gd name="connsiteX2" fmla="*/ 9314 w 16491"/>
              <a:gd name="connsiteY2" fmla="*/ 8617 h 10000"/>
              <a:gd name="connsiteX3" fmla="*/ 16491 w 16491"/>
              <a:gd name="connsiteY3" fmla="*/ 10000 h 10000"/>
              <a:gd name="connsiteX0" fmla="*/ 10816 w 20816"/>
              <a:gd name="connsiteY0" fmla="*/ 0 h 10000"/>
              <a:gd name="connsiteX1" fmla="*/ 4346 w 20816"/>
              <a:gd name="connsiteY1" fmla="*/ 1732 h 10000"/>
              <a:gd name="connsiteX2" fmla="*/ 294 w 20816"/>
              <a:gd name="connsiteY2" fmla="*/ 4790 h 10000"/>
              <a:gd name="connsiteX3" fmla="*/ 20816 w 20816"/>
              <a:gd name="connsiteY3" fmla="*/ 10000 h 10000"/>
              <a:gd name="connsiteX0" fmla="*/ 12987 w 13001"/>
              <a:gd name="connsiteY0" fmla="*/ 0 h 10370"/>
              <a:gd name="connsiteX1" fmla="*/ 6517 w 13001"/>
              <a:gd name="connsiteY1" fmla="*/ 1732 h 10370"/>
              <a:gd name="connsiteX2" fmla="*/ 2465 w 13001"/>
              <a:gd name="connsiteY2" fmla="*/ 4790 h 10370"/>
              <a:gd name="connsiteX3" fmla="*/ 280 w 13001"/>
              <a:gd name="connsiteY3" fmla="*/ 10370 h 10370"/>
              <a:gd name="connsiteX0" fmla="*/ 12707 w 12721"/>
              <a:gd name="connsiteY0" fmla="*/ 0 h 10370"/>
              <a:gd name="connsiteX1" fmla="*/ 6237 w 12721"/>
              <a:gd name="connsiteY1" fmla="*/ 1732 h 10370"/>
              <a:gd name="connsiteX2" fmla="*/ 2185 w 12721"/>
              <a:gd name="connsiteY2" fmla="*/ 4790 h 10370"/>
              <a:gd name="connsiteX3" fmla="*/ 0 w 12721"/>
              <a:gd name="connsiteY3" fmla="*/ 10370 h 10370"/>
              <a:gd name="connsiteX0" fmla="*/ 12707 w 12722"/>
              <a:gd name="connsiteY0" fmla="*/ 0 h 10370"/>
              <a:gd name="connsiteX1" fmla="*/ 6237 w 12722"/>
              <a:gd name="connsiteY1" fmla="*/ 1732 h 10370"/>
              <a:gd name="connsiteX2" fmla="*/ 0 w 12722"/>
              <a:gd name="connsiteY2" fmla="*/ 10370 h 10370"/>
              <a:gd name="connsiteX0" fmla="*/ 12707 w 12721"/>
              <a:gd name="connsiteY0" fmla="*/ 0 h 10370"/>
              <a:gd name="connsiteX1" fmla="*/ 6237 w 12721"/>
              <a:gd name="connsiteY1" fmla="*/ 1732 h 10370"/>
              <a:gd name="connsiteX2" fmla="*/ 1752 w 12721"/>
              <a:gd name="connsiteY2" fmla="*/ 4815 h 10370"/>
              <a:gd name="connsiteX3" fmla="*/ 0 w 12721"/>
              <a:gd name="connsiteY3" fmla="*/ 10370 h 10370"/>
              <a:gd name="connsiteX0" fmla="*/ 12707 w 12721"/>
              <a:gd name="connsiteY0" fmla="*/ 0 h 10370"/>
              <a:gd name="connsiteX1" fmla="*/ 6436 w 12721"/>
              <a:gd name="connsiteY1" fmla="*/ 1238 h 10370"/>
              <a:gd name="connsiteX2" fmla="*/ 1752 w 12721"/>
              <a:gd name="connsiteY2" fmla="*/ 4815 h 10370"/>
              <a:gd name="connsiteX3" fmla="*/ 0 w 12721"/>
              <a:gd name="connsiteY3" fmla="*/ 10370 h 10370"/>
              <a:gd name="connsiteX0" fmla="*/ 12707 w 12707"/>
              <a:gd name="connsiteY0" fmla="*/ 0 h 10370"/>
              <a:gd name="connsiteX1" fmla="*/ 6436 w 12707"/>
              <a:gd name="connsiteY1" fmla="*/ 1238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2044 w 12707"/>
              <a:gd name="connsiteY2" fmla="*/ 4462 h 10370"/>
              <a:gd name="connsiteX3" fmla="*/ 0 w 12707"/>
              <a:gd name="connsiteY3" fmla="*/ 10370 h 10370"/>
              <a:gd name="connsiteX0" fmla="*/ 10688 w 30662"/>
              <a:gd name="connsiteY0" fmla="*/ 0 h 10176"/>
              <a:gd name="connsiteX1" fmla="*/ 3773 w 30662"/>
              <a:gd name="connsiteY1" fmla="*/ 1206 h 10176"/>
              <a:gd name="connsiteX2" fmla="*/ 25 w 30662"/>
              <a:gd name="connsiteY2" fmla="*/ 4462 h 10176"/>
              <a:gd name="connsiteX3" fmla="*/ 30656 w 30662"/>
              <a:gd name="connsiteY3" fmla="*/ 10176 h 10176"/>
              <a:gd name="connsiteX0" fmla="*/ 11410 w 31378"/>
              <a:gd name="connsiteY0" fmla="*/ 0 h 10176"/>
              <a:gd name="connsiteX1" fmla="*/ 4495 w 31378"/>
              <a:gd name="connsiteY1" fmla="*/ 1206 h 10176"/>
              <a:gd name="connsiteX2" fmla="*/ 747 w 31378"/>
              <a:gd name="connsiteY2" fmla="*/ 4462 h 10176"/>
              <a:gd name="connsiteX3" fmla="*/ 6872 w 31378"/>
              <a:gd name="connsiteY3" fmla="*/ 9285 h 10176"/>
              <a:gd name="connsiteX4" fmla="*/ 31378 w 31378"/>
              <a:gd name="connsiteY4" fmla="*/ 10176 h 10176"/>
              <a:gd name="connsiteX0" fmla="*/ 20971 w 40939"/>
              <a:gd name="connsiteY0" fmla="*/ 0 h 10176"/>
              <a:gd name="connsiteX1" fmla="*/ 14056 w 40939"/>
              <a:gd name="connsiteY1" fmla="*/ 1206 h 10176"/>
              <a:gd name="connsiteX2" fmla="*/ 324 w 40939"/>
              <a:gd name="connsiteY2" fmla="*/ 4307 h 10176"/>
              <a:gd name="connsiteX3" fmla="*/ 16433 w 40939"/>
              <a:gd name="connsiteY3" fmla="*/ 9285 h 10176"/>
              <a:gd name="connsiteX4" fmla="*/ 40939 w 40939"/>
              <a:gd name="connsiteY4" fmla="*/ 10176 h 10176"/>
              <a:gd name="connsiteX0" fmla="*/ 21470 w 41438"/>
              <a:gd name="connsiteY0" fmla="*/ 0 h 10176"/>
              <a:gd name="connsiteX1" fmla="*/ 5478 w 41438"/>
              <a:gd name="connsiteY1" fmla="*/ 1710 h 10176"/>
              <a:gd name="connsiteX2" fmla="*/ 823 w 41438"/>
              <a:gd name="connsiteY2" fmla="*/ 4307 h 10176"/>
              <a:gd name="connsiteX3" fmla="*/ 16932 w 41438"/>
              <a:gd name="connsiteY3" fmla="*/ 9285 h 10176"/>
              <a:gd name="connsiteX4" fmla="*/ 41438 w 41438"/>
              <a:gd name="connsiteY4" fmla="*/ 10176 h 10176"/>
              <a:gd name="connsiteX0" fmla="*/ 25983 w 45951"/>
              <a:gd name="connsiteY0" fmla="*/ 0 h 10176"/>
              <a:gd name="connsiteX1" fmla="*/ 9991 w 45951"/>
              <a:gd name="connsiteY1" fmla="*/ 1710 h 10176"/>
              <a:gd name="connsiteX2" fmla="*/ 5336 w 45951"/>
              <a:gd name="connsiteY2" fmla="*/ 4307 h 10176"/>
              <a:gd name="connsiteX3" fmla="*/ 569 w 45951"/>
              <a:gd name="connsiteY3" fmla="*/ 7116 h 10176"/>
              <a:gd name="connsiteX4" fmla="*/ 21445 w 45951"/>
              <a:gd name="connsiteY4" fmla="*/ 9285 h 10176"/>
              <a:gd name="connsiteX5" fmla="*/ 45951 w 45951"/>
              <a:gd name="connsiteY5" fmla="*/ 10176 h 10176"/>
              <a:gd name="connsiteX0" fmla="*/ 25983 w 45951"/>
              <a:gd name="connsiteY0" fmla="*/ 0 h 10176"/>
              <a:gd name="connsiteX1" fmla="*/ 9991 w 45951"/>
              <a:gd name="connsiteY1" fmla="*/ 1710 h 10176"/>
              <a:gd name="connsiteX2" fmla="*/ 5336 w 45951"/>
              <a:gd name="connsiteY2" fmla="*/ 4307 h 10176"/>
              <a:gd name="connsiteX3" fmla="*/ 569 w 45951"/>
              <a:gd name="connsiteY3" fmla="*/ 7116 h 10176"/>
              <a:gd name="connsiteX4" fmla="*/ 13276 w 45951"/>
              <a:gd name="connsiteY4" fmla="*/ 9401 h 10176"/>
              <a:gd name="connsiteX5" fmla="*/ 45951 w 45951"/>
              <a:gd name="connsiteY5" fmla="*/ 10176 h 10176"/>
              <a:gd name="connsiteX0" fmla="*/ 25983 w 48674"/>
              <a:gd name="connsiteY0" fmla="*/ 0 h 10176"/>
              <a:gd name="connsiteX1" fmla="*/ 9991 w 48674"/>
              <a:gd name="connsiteY1" fmla="*/ 1710 h 10176"/>
              <a:gd name="connsiteX2" fmla="*/ 5336 w 48674"/>
              <a:gd name="connsiteY2" fmla="*/ 4307 h 10176"/>
              <a:gd name="connsiteX3" fmla="*/ 569 w 48674"/>
              <a:gd name="connsiteY3" fmla="*/ 7116 h 10176"/>
              <a:gd name="connsiteX4" fmla="*/ 13276 w 48674"/>
              <a:gd name="connsiteY4" fmla="*/ 9401 h 10176"/>
              <a:gd name="connsiteX5" fmla="*/ 48674 w 48674"/>
              <a:gd name="connsiteY5" fmla="*/ 10176 h 10176"/>
              <a:gd name="connsiteX0" fmla="*/ 25983 w 48674"/>
              <a:gd name="connsiteY0" fmla="*/ 0 h 10207"/>
              <a:gd name="connsiteX1" fmla="*/ 9991 w 48674"/>
              <a:gd name="connsiteY1" fmla="*/ 1710 h 10207"/>
              <a:gd name="connsiteX2" fmla="*/ 5336 w 48674"/>
              <a:gd name="connsiteY2" fmla="*/ 4307 h 10207"/>
              <a:gd name="connsiteX3" fmla="*/ 569 w 48674"/>
              <a:gd name="connsiteY3" fmla="*/ 7116 h 10207"/>
              <a:gd name="connsiteX4" fmla="*/ 13276 w 48674"/>
              <a:gd name="connsiteY4" fmla="*/ 9401 h 10207"/>
              <a:gd name="connsiteX5" fmla="*/ 48674 w 48674"/>
              <a:gd name="connsiteY5" fmla="*/ 10176 h 10207"/>
              <a:gd name="connsiteX0" fmla="*/ 25983 w 48674"/>
              <a:gd name="connsiteY0" fmla="*/ 0 h 10205"/>
              <a:gd name="connsiteX1" fmla="*/ 9991 w 48674"/>
              <a:gd name="connsiteY1" fmla="*/ 1710 h 10205"/>
              <a:gd name="connsiteX2" fmla="*/ 5336 w 48674"/>
              <a:gd name="connsiteY2" fmla="*/ 4307 h 10205"/>
              <a:gd name="connsiteX3" fmla="*/ 569 w 48674"/>
              <a:gd name="connsiteY3" fmla="*/ 7116 h 10205"/>
              <a:gd name="connsiteX4" fmla="*/ 10847 w 48674"/>
              <a:gd name="connsiteY4" fmla="*/ 9392 h 10205"/>
              <a:gd name="connsiteX5" fmla="*/ 48674 w 48674"/>
              <a:gd name="connsiteY5" fmla="*/ 10176 h 10205"/>
              <a:gd name="connsiteX0" fmla="*/ 27698 w 50389"/>
              <a:gd name="connsiteY0" fmla="*/ 0 h 10176"/>
              <a:gd name="connsiteX1" fmla="*/ 11706 w 50389"/>
              <a:gd name="connsiteY1" fmla="*/ 1710 h 10176"/>
              <a:gd name="connsiteX2" fmla="*/ 7051 w 50389"/>
              <a:gd name="connsiteY2" fmla="*/ 4307 h 10176"/>
              <a:gd name="connsiteX3" fmla="*/ 2284 w 50389"/>
              <a:gd name="connsiteY3" fmla="*/ 7116 h 10176"/>
              <a:gd name="connsiteX4" fmla="*/ 50389 w 50389"/>
              <a:gd name="connsiteY4" fmla="*/ 10176 h 10176"/>
              <a:gd name="connsiteX0" fmla="*/ 25863 w 48554"/>
              <a:gd name="connsiteY0" fmla="*/ 0 h 10176"/>
              <a:gd name="connsiteX1" fmla="*/ 9871 w 48554"/>
              <a:gd name="connsiteY1" fmla="*/ 1710 h 10176"/>
              <a:gd name="connsiteX2" fmla="*/ 5216 w 48554"/>
              <a:gd name="connsiteY2" fmla="*/ 4307 h 10176"/>
              <a:gd name="connsiteX3" fmla="*/ 449 w 48554"/>
              <a:gd name="connsiteY3" fmla="*/ 7116 h 10176"/>
              <a:gd name="connsiteX4" fmla="*/ 7088 w 48554"/>
              <a:gd name="connsiteY4" fmla="*/ 9344 h 10176"/>
              <a:gd name="connsiteX5" fmla="*/ 48554 w 48554"/>
              <a:gd name="connsiteY5" fmla="*/ 10176 h 10176"/>
              <a:gd name="connsiteX0" fmla="*/ 25863 w 48554"/>
              <a:gd name="connsiteY0" fmla="*/ 0 h 10176"/>
              <a:gd name="connsiteX1" fmla="*/ 9871 w 48554"/>
              <a:gd name="connsiteY1" fmla="*/ 1710 h 10176"/>
              <a:gd name="connsiteX2" fmla="*/ 5216 w 48554"/>
              <a:gd name="connsiteY2" fmla="*/ 4307 h 10176"/>
              <a:gd name="connsiteX3" fmla="*/ 449 w 48554"/>
              <a:gd name="connsiteY3" fmla="*/ 7116 h 10176"/>
              <a:gd name="connsiteX4" fmla="*/ 7088 w 48554"/>
              <a:gd name="connsiteY4" fmla="*/ 9344 h 10176"/>
              <a:gd name="connsiteX5" fmla="*/ 48554 w 48554"/>
              <a:gd name="connsiteY5" fmla="*/ 10176 h 10176"/>
              <a:gd name="connsiteX0" fmla="*/ 24538 w 48554"/>
              <a:gd name="connsiteY0" fmla="*/ 0 h 10430"/>
              <a:gd name="connsiteX1" fmla="*/ 9871 w 48554"/>
              <a:gd name="connsiteY1" fmla="*/ 1964 h 10430"/>
              <a:gd name="connsiteX2" fmla="*/ 5216 w 48554"/>
              <a:gd name="connsiteY2" fmla="*/ 4561 h 10430"/>
              <a:gd name="connsiteX3" fmla="*/ 449 w 48554"/>
              <a:gd name="connsiteY3" fmla="*/ 7370 h 10430"/>
              <a:gd name="connsiteX4" fmla="*/ 7088 w 48554"/>
              <a:gd name="connsiteY4" fmla="*/ 9598 h 10430"/>
              <a:gd name="connsiteX5" fmla="*/ 48554 w 48554"/>
              <a:gd name="connsiteY5" fmla="*/ 10430 h 10430"/>
              <a:gd name="connsiteX0" fmla="*/ 24089 w 48105"/>
              <a:gd name="connsiteY0" fmla="*/ 0 h 10430"/>
              <a:gd name="connsiteX1" fmla="*/ 9422 w 48105"/>
              <a:gd name="connsiteY1" fmla="*/ 1964 h 10430"/>
              <a:gd name="connsiteX2" fmla="*/ 0 w 48105"/>
              <a:gd name="connsiteY2" fmla="*/ 7370 h 10430"/>
              <a:gd name="connsiteX3" fmla="*/ 6639 w 48105"/>
              <a:gd name="connsiteY3" fmla="*/ 9598 h 10430"/>
              <a:gd name="connsiteX4" fmla="*/ 48105 w 48105"/>
              <a:gd name="connsiteY4" fmla="*/ 10430 h 10430"/>
              <a:gd name="connsiteX0" fmla="*/ 20248 w 44264"/>
              <a:gd name="connsiteY0" fmla="*/ 0 h 10430"/>
              <a:gd name="connsiteX1" fmla="*/ 5581 w 44264"/>
              <a:gd name="connsiteY1" fmla="*/ 1964 h 10430"/>
              <a:gd name="connsiteX2" fmla="*/ 2798 w 44264"/>
              <a:gd name="connsiteY2" fmla="*/ 9598 h 10430"/>
              <a:gd name="connsiteX3" fmla="*/ 44264 w 44264"/>
              <a:gd name="connsiteY3" fmla="*/ 10430 h 10430"/>
              <a:gd name="connsiteX0" fmla="*/ 30504 w 54520"/>
              <a:gd name="connsiteY0" fmla="*/ 0 h 10430"/>
              <a:gd name="connsiteX1" fmla="*/ 15837 w 54520"/>
              <a:gd name="connsiteY1" fmla="*/ 1964 h 10430"/>
              <a:gd name="connsiteX2" fmla="*/ 24 w 54520"/>
              <a:gd name="connsiteY2" fmla="*/ 6139 h 10430"/>
              <a:gd name="connsiteX3" fmla="*/ 13054 w 54520"/>
              <a:gd name="connsiteY3" fmla="*/ 9598 h 10430"/>
              <a:gd name="connsiteX4" fmla="*/ 54520 w 54520"/>
              <a:gd name="connsiteY4" fmla="*/ 10430 h 10430"/>
              <a:gd name="connsiteX0" fmla="*/ 31401 w 55417"/>
              <a:gd name="connsiteY0" fmla="*/ 0 h 10430"/>
              <a:gd name="connsiteX1" fmla="*/ 16734 w 55417"/>
              <a:gd name="connsiteY1" fmla="*/ 1964 h 10430"/>
              <a:gd name="connsiteX2" fmla="*/ 2025 w 55417"/>
              <a:gd name="connsiteY2" fmla="*/ 4019 h 10430"/>
              <a:gd name="connsiteX3" fmla="*/ 921 w 55417"/>
              <a:gd name="connsiteY3" fmla="*/ 6139 h 10430"/>
              <a:gd name="connsiteX4" fmla="*/ 13951 w 55417"/>
              <a:gd name="connsiteY4" fmla="*/ 9598 h 10430"/>
              <a:gd name="connsiteX5" fmla="*/ 55417 w 55417"/>
              <a:gd name="connsiteY5" fmla="*/ 10430 h 10430"/>
              <a:gd name="connsiteX0" fmla="*/ 31401 w 55417"/>
              <a:gd name="connsiteY0" fmla="*/ 0 h 10430"/>
              <a:gd name="connsiteX1" fmla="*/ 16071 w 55417"/>
              <a:gd name="connsiteY1" fmla="*/ 1973 h 10430"/>
              <a:gd name="connsiteX2" fmla="*/ 2025 w 55417"/>
              <a:gd name="connsiteY2" fmla="*/ 4019 h 10430"/>
              <a:gd name="connsiteX3" fmla="*/ 921 w 55417"/>
              <a:gd name="connsiteY3" fmla="*/ 6139 h 10430"/>
              <a:gd name="connsiteX4" fmla="*/ 13951 w 55417"/>
              <a:gd name="connsiteY4" fmla="*/ 9598 h 10430"/>
              <a:gd name="connsiteX5" fmla="*/ 55417 w 55417"/>
              <a:gd name="connsiteY5" fmla="*/ 10430 h 10430"/>
              <a:gd name="connsiteX0" fmla="*/ 32338 w 56354"/>
              <a:gd name="connsiteY0" fmla="*/ 0 h 10430"/>
              <a:gd name="connsiteX1" fmla="*/ 2962 w 56354"/>
              <a:gd name="connsiteY1" fmla="*/ 4019 h 10430"/>
              <a:gd name="connsiteX2" fmla="*/ 1858 w 56354"/>
              <a:gd name="connsiteY2" fmla="*/ 6139 h 10430"/>
              <a:gd name="connsiteX3" fmla="*/ 14888 w 56354"/>
              <a:gd name="connsiteY3" fmla="*/ 9598 h 10430"/>
              <a:gd name="connsiteX4" fmla="*/ 56354 w 56354"/>
              <a:gd name="connsiteY4" fmla="*/ 10430 h 10430"/>
              <a:gd name="connsiteX0" fmla="*/ 31324 w 55340"/>
              <a:gd name="connsiteY0" fmla="*/ 0 h 10430"/>
              <a:gd name="connsiteX1" fmla="*/ 10561 w 55340"/>
              <a:gd name="connsiteY1" fmla="*/ 1945 h 10430"/>
              <a:gd name="connsiteX2" fmla="*/ 1948 w 55340"/>
              <a:gd name="connsiteY2" fmla="*/ 4019 h 10430"/>
              <a:gd name="connsiteX3" fmla="*/ 844 w 55340"/>
              <a:gd name="connsiteY3" fmla="*/ 6139 h 10430"/>
              <a:gd name="connsiteX4" fmla="*/ 13874 w 55340"/>
              <a:gd name="connsiteY4" fmla="*/ 9598 h 10430"/>
              <a:gd name="connsiteX5" fmla="*/ 55340 w 55340"/>
              <a:gd name="connsiteY5" fmla="*/ 10430 h 10430"/>
              <a:gd name="connsiteX0" fmla="*/ 31324 w 55340"/>
              <a:gd name="connsiteY0" fmla="*/ 0 h 10430"/>
              <a:gd name="connsiteX1" fmla="*/ 9236 w 55340"/>
              <a:gd name="connsiteY1" fmla="*/ 2181 h 10430"/>
              <a:gd name="connsiteX2" fmla="*/ 1948 w 55340"/>
              <a:gd name="connsiteY2" fmla="*/ 4019 h 10430"/>
              <a:gd name="connsiteX3" fmla="*/ 844 w 55340"/>
              <a:gd name="connsiteY3" fmla="*/ 6139 h 10430"/>
              <a:gd name="connsiteX4" fmla="*/ 13874 w 55340"/>
              <a:gd name="connsiteY4" fmla="*/ 9598 h 10430"/>
              <a:gd name="connsiteX5" fmla="*/ 55340 w 55340"/>
              <a:gd name="connsiteY5" fmla="*/ 10430 h 10430"/>
              <a:gd name="connsiteX0" fmla="*/ 32984 w 57000"/>
              <a:gd name="connsiteY0" fmla="*/ 0 h 10430"/>
              <a:gd name="connsiteX1" fmla="*/ 10896 w 57000"/>
              <a:gd name="connsiteY1" fmla="*/ 2181 h 10430"/>
              <a:gd name="connsiteX2" fmla="*/ 958 w 57000"/>
              <a:gd name="connsiteY2" fmla="*/ 4226 h 10430"/>
              <a:gd name="connsiteX3" fmla="*/ 2504 w 57000"/>
              <a:gd name="connsiteY3" fmla="*/ 6139 h 10430"/>
              <a:gd name="connsiteX4" fmla="*/ 15534 w 57000"/>
              <a:gd name="connsiteY4" fmla="*/ 9598 h 10430"/>
              <a:gd name="connsiteX5" fmla="*/ 57000 w 57000"/>
              <a:gd name="connsiteY5" fmla="*/ 10430 h 10430"/>
              <a:gd name="connsiteX0" fmla="*/ 32064 w 56080"/>
              <a:gd name="connsiteY0" fmla="*/ 0 h 10430"/>
              <a:gd name="connsiteX1" fmla="*/ 9976 w 56080"/>
              <a:gd name="connsiteY1" fmla="*/ 2181 h 10430"/>
              <a:gd name="connsiteX2" fmla="*/ 38 w 56080"/>
              <a:gd name="connsiteY2" fmla="*/ 4226 h 10430"/>
              <a:gd name="connsiteX3" fmla="*/ 1584 w 56080"/>
              <a:gd name="connsiteY3" fmla="*/ 6139 h 10430"/>
              <a:gd name="connsiteX4" fmla="*/ 14614 w 56080"/>
              <a:gd name="connsiteY4" fmla="*/ 9598 h 10430"/>
              <a:gd name="connsiteX5" fmla="*/ 56080 w 56080"/>
              <a:gd name="connsiteY5" fmla="*/ 10430 h 10430"/>
              <a:gd name="connsiteX0" fmla="*/ 30575 w 54591"/>
              <a:gd name="connsiteY0" fmla="*/ 0 h 10430"/>
              <a:gd name="connsiteX1" fmla="*/ 8487 w 54591"/>
              <a:gd name="connsiteY1" fmla="*/ 2181 h 10430"/>
              <a:gd name="connsiteX2" fmla="*/ 95 w 54591"/>
              <a:gd name="connsiteY2" fmla="*/ 6139 h 10430"/>
              <a:gd name="connsiteX3" fmla="*/ 13125 w 54591"/>
              <a:gd name="connsiteY3" fmla="*/ 9598 h 10430"/>
              <a:gd name="connsiteX4" fmla="*/ 54591 w 54591"/>
              <a:gd name="connsiteY4" fmla="*/ 10430 h 10430"/>
              <a:gd name="connsiteX0" fmla="*/ 31244 w 55260"/>
              <a:gd name="connsiteY0" fmla="*/ 0 h 10430"/>
              <a:gd name="connsiteX1" fmla="*/ 3710 w 55260"/>
              <a:gd name="connsiteY1" fmla="*/ 2491 h 10430"/>
              <a:gd name="connsiteX2" fmla="*/ 764 w 55260"/>
              <a:gd name="connsiteY2" fmla="*/ 6139 h 10430"/>
              <a:gd name="connsiteX3" fmla="*/ 13794 w 55260"/>
              <a:gd name="connsiteY3" fmla="*/ 9598 h 10430"/>
              <a:gd name="connsiteX4" fmla="*/ 55260 w 55260"/>
              <a:gd name="connsiteY4" fmla="*/ 10430 h 10430"/>
              <a:gd name="connsiteX0" fmla="*/ 36020 w 60036"/>
              <a:gd name="connsiteY0" fmla="*/ 0 h 10430"/>
              <a:gd name="connsiteX1" fmla="*/ 8486 w 60036"/>
              <a:gd name="connsiteY1" fmla="*/ 2491 h 10430"/>
              <a:gd name="connsiteX2" fmla="*/ 94 w 60036"/>
              <a:gd name="connsiteY2" fmla="*/ 6449 h 10430"/>
              <a:gd name="connsiteX3" fmla="*/ 18570 w 60036"/>
              <a:gd name="connsiteY3" fmla="*/ 9598 h 10430"/>
              <a:gd name="connsiteX4" fmla="*/ 60036 w 60036"/>
              <a:gd name="connsiteY4" fmla="*/ 10430 h 10430"/>
              <a:gd name="connsiteX0" fmla="*/ 36020 w 60036"/>
              <a:gd name="connsiteY0" fmla="*/ 0 h 10430"/>
              <a:gd name="connsiteX1" fmla="*/ 8486 w 60036"/>
              <a:gd name="connsiteY1" fmla="*/ 2491 h 10430"/>
              <a:gd name="connsiteX2" fmla="*/ 94 w 60036"/>
              <a:gd name="connsiteY2" fmla="*/ 6449 h 10430"/>
              <a:gd name="connsiteX3" fmla="*/ 60036 w 60036"/>
              <a:gd name="connsiteY3" fmla="*/ 10430 h 10430"/>
              <a:gd name="connsiteX0" fmla="*/ 36645 w 60661"/>
              <a:gd name="connsiteY0" fmla="*/ 0 h 10430"/>
              <a:gd name="connsiteX1" fmla="*/ 9111 w 60661"/>
              <a:gd name="connsiteY1" fmla="*/ 2491 h 10430"/>
              <a:gd name="connsiteX2" fmla="*/ 719 w 60661"/>
              <a:gd name="connsiteY2" fmla="*/ 6449 h 10430"/>
              <a:gd name="connsiteX3" fmla="*/ 14371 w 60661"/>
              <a:gd name="connsiteY3" fmla="*/ 9772 h 10430"/>
              <a:gd name="connsiteX4" fmla="*/ 60661 w 60661"/>
              <a:gd name="connsiteY4" fmla="*/ 10430 h 10430"/>
              <a:gd name="connsiteX0" fmla="*/ 36645 w 60661"/>
              <a:gd name="connsiteY0" fmla="*/ 0 h 10430"/>
              <a:gd name="connsiteX1" fmla="*/ 9111 w 60661"/>
              <a:gd name="connsiteY1" fmla="*/ 2491 h 10430"/>
              <a:gd name="connsiteX2" fmla="*/ 719 w 60661"/>
              <a:gd name="connsiteY2" fmla="*/ 6449 h 10430"/>
              <a:gd name="connsiteX3" fmla="*/ 18002 w 60661"/>
              <a:gd name="connsiteY3" fmla="*/ 9578 h 10430"/>
              <a:gd name="connsiteX4" fmla="*/ 60661 w 60661"/>
              <a:gd name="connsiteY4" fmla="*/ 10430 h 10430"/>
              <a:gd name="connsiteX0" fmla="*/ 36645 w 60661"/>
              <a:gd name="connsiteY0" fmla="*/ 0 h 10444"/>
              <a:gd name="connsiteX1" fmla="*/ 9111 w 60661"/>
              <a:gd name="connsiteY1" fmla="*/ 2491 h 10444"/>
              <a:gd name="connsiteX2" fmla="*/ 719 w 60661"/>
              <a:gd name="connsiteY2" fmla="*/ 6449 h 10444"/>
              <a:gd name="connsiteX3" fmla="*/ 18002 w 60661"/>
              <a:gd name="connsiteY3" fmla="*/ 9578 h 10444"/>
              <a:gd name="connsiteX4" fmla="*/ 60661 w 60661"/>
              <a:gd name="connsiteY4" fmla="*/ 10430 h 10444"/>
              <a:gd name="connsiteX0" fmla="*/ 36645 w 60661"/>
              <a:gd name="connsiteY0" fmla="*/ 0 h 10444"/>
              <a:gd name="connsiteX1" fmla="*/ 9111 w 60661"/>
              <a:gd name="connsiteY1" fmla="*/ 2491 h 10444"/>
              <a:gd name="connsiteX2" fmla="*/ 719 w 60661"/>
              <a:gd name="connsiteY2" fmla="*/ 6449 h 10444"/>
              <a:gd name="connsiteX3" fmla="*/ 18002 w 60661"/>
              <a:gd name="connsiteY3" fmla="*/ 9578 h 10444"/>
              <a:gd name="connsiteX4" fmla="*/ 60661 w 60661"/>
              <a:gd name="connsiteY4" fmla="*/ 10430 h 10444"/>
              <a:gd name="connsiteX0" fmla="*/ 36645 w 60661"/>
              <a:gd name="connsiteY0" fmla="*/ 0 h 10444"/>
              <a:gd name="connsiteX1" fmla="*/ 9111 w 60661"/>
              <a:gd name="connsiteY1" fmla="*/ 2491 h 10444"/>
              <a:gd name="connsiteX2" fmla="*/ 719 w 60661"/>
              <a:gd name="connsiteY2" fmla="*/ 6449 h 10444"/>
              <a:gd name="connsiteX3" fmla="*/ 18002 w 60661"/>
              <a:gd name="connsiteY3" fmla="*/ 9578 h 10444"/>
              <a:gd name="connsiteX4" fmla="*/ 60661 w 60661"/>
              <a:gd name="connsiteY4" fmla="*/ 10430 h 10444"/>
              <a:gd name="connsiteX0" fmla="*/ 36645 w 60661"/>
              <a:gd name="connsiteY0" fmla="*/ 0 h 10444"/>
              <a:gd name="connsiteX1" fmla="*/ 9111 w 60661"/>
              <a:gd name="connsiteY1" fmla="*/ 2491 h 10444"/>
              <a:gd name="connsiteX2" fmla="*/ 719 w 60661"/>
              <a:gd name="connsiteY2" fmla="*/ 6449 h 10444"/>
              <a:gd name="connsiteX3" fmla="*/ 18002 w 60661"/>
              <a:gd name="connsiteY3" fmla="*/ 9578 h 10444"/>
              <a:gd name="connsiteX4" fmla="*/ 60661 w 60661"/>
              <a:gd name="connsiteY4" fmla="*/ 10430 h 10444"/>
              <a:gd name="connsiteX0" fmla="*/ 36560 w 60576"/>
              <a:gd name="connsiteY0" fmla="*/ 0 h 10444"/>
              <a:gd name="connsiteX1" fmla="*/ 9026 w 60576"/>
              <a:gd name="connsiteY1" fmla="*/ 2491 h 10444"/>
              <a:gd name="connsiteX2" fmla="*/ 634 w 60576"/>
              <a:gd name="connsiteY2" fmla="*/ 6449 h 10444"/>
              <a:gd name="connsiteX3" fmla="*/ 17917 w 60576"/>
              <a:gd name="connsiteY3" fmla="*/ 9578 h 10444"/>
              <a:gd name="connsiteX4" fmla="*/ 60576 w 60576"/>
              <a:gd name="connsiteY4" fmla="*/ 10430 h 10444"/>
              <a:gd name="connsiteX0" fmla="*/ 36491 w 60507"/>
              <a:gd name="connsiteY0" fmla="*/ 0 h 10444"/>
              <a:gd name="connsiteX1" fmla="*/ 8957 w 60507"/>
              <a:gd name="connsiteY1" fmla="*/ 2491 h 10444"/>
              <a:gd name="connsiteX2" fmla="*/ 565 w 60507"/>
              <a:gd name="connsiteY2" fmla="*/ 6449 h 10444"/>
              <a:gd name="connsiteX3" fmla="*/ 17848 w 60507"/>
              <a:gd name="connsiteY3" fmla="*/ 9578 h 10444"/>
              <a:gd name="connsiteX4" fmla="*/ 60507 w 60507"/>
              <a:gd name="connsiteY4" fmla="*/ 10430 h 10444"/>
              <a:gd name="connsiteX0" fmla="*/ 36622 w 60638"/>
              <a:gd name="connsiteY0" fmla="*/ 0 h 10444"/>
              <a:gd name="connsiteX1" fmla="*/ 9088 w 60638"/>
              <a:gd name="connsiteY1" fmla="*/ 2491 h 10444"/>
              <a:gd name="connsiteX2" fmla="*/ 696 w 60638"/>
              <a:gd name="connsiteY2" fmla="*/ 6449 h 10444"/>
              <a:gd name="connsiteX3" fmla="*/ 17979 w 60638"/>
              <a:gd name="connsiteY3" fmla="*/ 9578 h 10444"/>
              <a:gd name="connsiteX4" fmla="*/ 60638 w 60638"/>
              <a:gd name="connsiteY4" fmla="*/ 10430 h 10444"/>
              <a:gd name="connsiteX0" fmla="*/ 36523 w 60539"/>
              <a:gd name="connsiteY0" fmla="*/ 0 h 10444"/>
              <a:gd name="connsiteX1" fmla="*/ 8989 w 60539"/>
              <a:gd name="connsiteY1" fmla="*/ 2491 h 10444"/>
              <a:gd name="connsiteX2" fmla="*/ 597 w 60539"/>
              <a:gd name="connsiteY2" fmla="*/ 6449 h 10444"/>
              <a:gd name="connsiteX3" fmla="*/ 17880 w 60539"/>
              <a:gd name="connsiteY3" fmla="*/ 9578 h 10444"/>
              <a:gd name="connsiteX4" fmla="*/ 60539 w 60539"/>
              <a:gd name="connsiteY4" fmla="*/ 10430 h 10444"/>
              <a:gd name="connsiteX0" fmla="*/ 36606 w 60622"/>
              <a:gd name="connsiteY0" fmla="*/ 0 h 10444"/>
              <a:gd name="connsiteX1" fmla="*/ 7800 w 60622"/>
              <a:gd name="connsiteY1" fmla="*/ 2518 h 10444"/>
              <a:gd name="connsiteX2" fmla="*/ 680 w 60622"/>
              <a:gd name="connsiteY2" fmla="*/ 6449 h 10444"/>
              <a:gd name="connsiteX3" fmla="*/ 17963 w 60622"/>
              <a:gd name="connsiteY3" fmla="*/ 9578 h 10444"/>
              <a:gd name="connsiteX4" fmla="*/ 60622 w 60622"/>
              <a:gd name="connsiteY4" fmla="*/ 10430 h 10444"/>
              <a:gd name="connsiteX0" fmla="*/ 36527 w 60543"/>
              <a:gd name="connsiteY0" fmla="*/ 0 h 10444"/>
              <a:gd name="connsiteX1" fmla="*/ 7721 w 60543"/>
              <a:gd name="connsiteY1" fmla="*/ 2518 h 10444"/>
              <a:gd name="connsiteX2" fmla="*/ 601 w 60543"/>
              <a:gd name="connsiteY2" fmla="*/ 6449 h 10444"/>
              <a:gd name="connsiteX3" fmla="*/ 17884 w 60543"/>
              <a:gd name="connsiteY3" fmla="*/ 9578 h 10444"/>
              <a:gd name="connsiteX4" fmla="*/ 60543 w 60543"/>
              <a:gd name="connsiteY4" fmla="*/ 10430 h 10444"/>
              <a:gd name="connsiteX0" fmla="*/ 36734 w 60750"/>
              <a:gd name="connsiteY0" fmla="*/ 0 h 10444"/>
              <a:gd name="connsiteX1" fmla="*/ 7928 w 60750"/>
              <a:gd name="connsiteY1" fmla="*/ 2518 h 10444"/>
              <a:gd name="connsiteX2" fmla="*/ 808 w 60750"/>
              <a:gd name="connsiteY2" fmla="*/ 6449 h 10444"/>
              <a:gd name="connsiteX3" fmla="*/ 18091 w 60750"/>
              <a:gd name="connsiteY3" fmla="*/ 9578 h 10444"/>
              <a:gd name="connsiteX4" fmla="*/ 60750 w 60750"/>
              <a:gd name="connsiteY4" fmla="*/ 10430 h 10444"/>
              <a:gd name="connsiteX0" fmla="*/ 36007 w 60023"/>
              <a:gd name="connsiteY0" fmla="*/ 0 h 10444"/>
              <a:gd name="connsiteX1" fmla="*/ 7201 w 60023"/>
              <a:gd name="connsiteY1" fmla="*/ 2518 h 10444"/>
              <a:gd name="connsiteX2" fmla="*/ 81 w 60023"/>
              <a:gd name="connsiteY2" fmla="*/ 6449 h 10444"/>
              <a:gd name="connsiteX3" fmla="*/ 17364 w 60023"/>
              <a:gd name="connsiteY3" fmla="*/ 9578 h 10444"/>
              <a:gd name="connsiteX4" fmla="*/ 60023 w 60023"/>
              <a:gd name="connsiteY4" fmla="*/ 10430 h 10444"/>
              <a:gd name="connsiteX0" fmla="*/ 36498 w 60514"/>
              <a:gd name="connsiteY0" fmla="*/ 0 h 10444"/>
              <a:gd name="connsiteX1" fmla="*/ 7692 w 60514"/>
              <a:gd name="connsiteY1" fmla="*/ 2518 h 10444"/>
              <a:gd name="connsiteX2" fmla="*/ 572 w 60514"/>
              <a:gd name="connsiteY2" fmla="*/ 6449 h 10444"/>
              <a:gd name="connsiteX3" fmla="*/ 17855 w 60514"/>
              <a:gd name="connsiteY3" fmla="*/ 9578 h 10444"/>
              <a:gd name="connsiteX4" fmla="*/ 60514 w 60514"/>
              <a:gd name="connsiteY4" fmla="*/ 10430 h 10444"/>
              <a:gd name="connsiteX0" fmla="*/ 36498 w 60514"/>
              <a:gd name="connsiteY0" fmla="*/ 0 h 10444"/>
              <a:gd name="connsiteX1" fmla="*/ 7692 w 60514"/>
              <a:gd name="connsiteY1" fmla="*/ 2518 h 10444"/>
              <a:gd name="connsiteX2" fmla="*/ 572 w 60514"/>
              <a:gd name="connsiteY2" fmla="*/ 6449 h 10444"/>
              <a:gd name="connsiteX3" fmla="*/ 17855 w 60514"/>
              <a:gd name="connsiteY3" fmla="*/ 9578 h 10444"/>
              <a:gd name="connsiteX4" fmla="*/ 60514 w 60514"/>
              <a:gd name="connsiteY4" fmla="*/ 10430 h 10444"/>
              <a:gd name="connsiteX0" fmla="*/ 36498 w 60514"/>
              <a:gd name="connsiteY0" fmla="*/ 0 h 10444"/>
              <a:gd name="connsiteX1" fmla="*/ 7692 w 60514"/>
              <a:gd name="connsiteY1" fmla="*/ 2518 h 10444"/>
              <a:gd name="connsiteX2" fmla="*/ 572 w 60514"/>
              <a:gd name="connsiteY2" fmla="*/ 6449 h 10444"/>
              <a:gd name="connsiteX3" fmla="*/ 17855 w 60514"/>
              <a:gd name="connsiteY3" fmla="*/ 9578 h 10444"/>
              <a:gd name="connsiteX4" fmla="*/ 60514 w 60514"/>
              <a:gd name="connsiteY4" fmla="*/ 10430 h 10444"/>
              <a:gd name="connsiteX0" fmla="*/ 36498 w 60514"/>
              <a:gd name="connsiteY0" fmla="*/ 0 h 10444"/>
              <a:gd name="connsiteX1" fmla="*/ 7692 w 60514"/>
              <a:gd name="connsiteY1" fmla="*/ 2518 h 10444"/>
              <a:gd name="connsiteX2" fmla="*/ 572 w 60514"/>
              <a:gd name="connsiteY2" fmla="*/ 6449 h 10444"/>
              <a:gd name="connsiteX3" fmla="*/ 17855 w 60514"/>
              <a:gd name="connsiteY3" fmla="*/ 9578 h 10444"/>
              <a:gd name="connsiteX4" fmla="*/ 60514 w 60514"/>
              <a:gd name="connsiteY4" fmla="*/ 10430 h 10444"/>
              <a:gd name="connsiteX0" fmla="*/ 36498 w 60514"/>
              <a:gd name="connsiteY0" fmla="*/ 0 h 10444"/>
              <a:gd name="connsiteX1" fmla="*/ 7692 w 60514"/>
              <a:gd name="connsiteY1" fmla="*/ 2518 h 10444"/>
              <a:gd name="connsiteX2" fmla="*/ 572 w 60514"/>
              <a:gd name="connsiteY2" fmla="*/ 6449 h 10444"/>
              <a:gd name="connsiteX3" fmla="*/ 17855 w 60514"/>
              <a:gd name="connsiteY3" fmla="*/ 9578 h 10444"/>
              <a:gd name="connsiteX4" fmla="*/ 60514 w 60514"/>
              <a:gd name="connsiteY4" fmla="*/ 10430 h 10444"/>
              <a:gd name="connsiteX0" fmla="*/ 36498 w 60514"/>
              <a:gd name="connsiteY0" fmla="*/ 0 h 10444"/>
              <a:gd name="connsiteX1" fmla="*/ 7692 w 60514"/>
              <a:gd name="connsiteY1" fmla="*/ 2518 h 10444"/>
              <a:gd name="connsiteX2" fmla="*/ 572 w 60514"/>
              <a:gd name="connsiteY2" fmla="*/ 6449 h 10444"/>
              <a:gd name="connsiteX3" fmla="*/ 17855 w 60514"/>
              <a:gd name="connsiteY3" fmla="*/ 9578 h 10444"/>
              <a:gd name="connsiteX4" fmla="*/ 60514 w 60514"/>
              <a:gd name="connsiteY4" fmla="*/ 10430 h 10444"/>
              <a:gd name="connsiteX0" fmla="*/ 36412 w 60428"/>
              <a:gd name="connsiteY0" fmla="*/ 0 h 10444"/>
              <a:gd name="connsiteX1" fmla="*/ 7606 w 60428"/>
              <a:gd name="connsiteY1" fmla="*/ 2518 h 10444"/>
              <a:gd name="connsiteX2" fmla="*/ 486 w 60428"/>
              <a:gd name="connsiteY2" fmla="*/ 6449 h 10444"/>
              <a:gd name="connsiteX3" fmla="*/ 17769 w 60428"/>
              <a:gd name="connsiteY3" fmla="*/ 9578 h 10444"/>
              <a:gd name="connsiteX4" fmla="*/ 60428 w 60428"/>
              <a:gd name="connsiteY4" fmla="*/ 10430 h 10444"/>
              <a:gd name="connsiteX0" fmla="*/ 36498 w 60514"/>
              <a:gd name="connsiteY0" fmla="*/ 0 h 10444"/>
              <a:gd name="connsiteX1" fmla="*/ 7692 w 60514"/>
              <a:gd name="connsiteY1" fmla="*/ 2518 h 10444"/>
              <a:gd name="connsiteX2" fmla="*/ 572 w 60514"/>
              <a:gd name="connsiteY2" fmla="*/ 6449 h 10444"/>
              <a:gd name="connsiteX3" fmla="*/ 17855 w 60514"/>
              <a:gd name="connsiteY3" fmla="*/ 9578 h 10444"/>
              <a:gd name="connsiteX4" fmla="*/ 60514 w 60514"/>
              <a:gd name="connsiteY4" fmla="*/ 10430 h 10444"/>
              <a:gd name="connsiteX0" fmla="*/ 36498 w 60514"/>
              <a:gd name="connsiteY0" fmla="*/ 0 h 10444"/>
              <a:gd name="connsiteX1" fmla="*/ 7692 w 60514"/>
              <a:gd name="connsiteY1" fmla="*/ 2518 h 10444"/>
              <a:gd name="connsiteX2" fmla="*/ 572 w 60514"/>
              <a:gd name="connsiteY2" fmla="*/ 6449 h 10444"/>
              <a:gd name="connsiteX3" fmla="*/ 17855 w 60514"/>
              <a:gd name="connsiteY3" fmla="*/ 9578 h 10444"/>
              <a:gd name="connsiteX4" fmla="*/ 60514 w 60514"/>
              <a:gd name="connsiteY4" fmla="*/ 10430 h 10444"/>
              <a:gd name="connsiteX0" fmla="*/ 36498 w 60514"/>
              <a:gd name="connsiteY0" fmla="*/ 0 h 10444"/>
              <a:gd name="connsiteX1" fmla="*/ 7692 w 60514"/>
              <a:gd name="connsiteY1" fmla="*/ 2518 h 10444"/>
              <a:gd name="connsiteX2" fmla="*/ 572 w 60514"/>
              <a:gd name="connsiteY2" fmla="*/ 6449 h 10444"/>
              <a:gd name="connsiteX3" fmla="*/ 17855 w 60514"/>
              <a:gd name="connsiteY3" fmla="*/ 9578 h 10444"/>
              <a:gd name="connsiteX4" fmla="*/ 60514 w 60514"/>
              <a:gd name="connsiteY4" fmla="*/ 10430 h 10444"/>
              <a:gd name="connsiteX0" fmla="*/ 38546 w 62562"/>
              <a:gd name="connsiteY0" fmla="*/ 0 h 10444"/>
              <a:gd name="connsiteX1" fmla="*/ 9740 w 62562"/>
              <a:gd name="connsiteY1" fmla="*/ 2518 h 10444"/>
              <a:gd name="connsiteX2" fmla="*/ 648 w 62562"/>
              <a:gd name="connsiteY2" fmla="*/ 4545 h 10444"/>
              <a:gd name="connsiteX3" fmla="*/ 2620 w 62562"/>
              <a:gd name="connsiteY3" fmla="*/ 6449 h 10444"/>
              <a:gd name="connsiteX4" fmla="*/ 19903 w 62562"/>
              <a:gd name="connsiteY4" fmla="*/ 9578 h 10444"/>
              <a:gd name="connsiteX5" fmla="*/ 62562 w 62562"/>
              <a:gd name="connsiteY5" fmla="*/ 10430 h 10444"/>
              <a:gd name="connsiteX0" fmla="*/ 39058 w 63074"/>
              <a:gd name="connsiteY0" fmla="*/ 0 h 10444"/>
              <a:gd name="connsiteX1" fmla="*/ 10252 w 63074"/>
              <a:gd name="connsiteY1" fmla="*/ 2518 h 10444"/>
              <a:gd name="connsiteX2" fmla="*/ 1160 w 63074"/>
              <a:gd name="connsiteY2" fmla="*/ 4545 h 10444"/>
              <a:gd name="connsiteX3" fmla="*/ 1860 w 63074"/>
              <a:gd name="connsiteY3" fmla="*/ 6612 h 10444"/>
              <a:gd name="connsiteX4" fmla="*/ 20415 w 63074"/>
              <a:gd name="connsiteY4" fmla="*/ 9578 h 10444"/>
              <a:gd name="connsiteX5" fmla="*/ 63074 w 63074"/>
              <a:gd name="connsiteY5" fmla="*/ 10430 h 10444"/>
              <a:gd name="connsiteX0" fmla="*/ 38616 w 62632"/>
              <a:gd name="connsiteY0" fmla="*/ 0 h 10444"/>
              <a:gd name="connsiteX1" fmla="*/ 9810 w 62632"/>
              <a:gd name="connsiteY1" fmla="*/ 2518 h 10444"/>
              <a:gd name="connsiteX2" fmla="*/ 718 w 62632"/>
              <a:gd name="connsiteY2" fmla="*/ 4545 h 10444"/>
              <a:gd name="connsiteX3" fmla="*/ 1418 w 62632"/>
              <a:gd name="connsiteY3" fmla="*/ 6612 h 10444"/>
              <a:gd name="connsiteX4" fmla="*/ 19973 w 62632"/>
              <a:gd name="connsiteY4" fmla="*/ 9578 h 10444"/>
              <a:gd name="connsiteX5" fmla="*/ 62632 w 62632"/>
              <a:gd name="connsiteY5" fmla="*/ 10430 h 10444"/>
              <a:gd name="connsiteX0" fmla="*/ 38616 w 62632"/>
              <a:gd name="connsiteY0" fmla="*/ 0 h 10444"/>
              <a:gd name="connsiteX1" fmla="*/ 9810 w 62632"/>
              <a:gd name="connsiteY1" fmla="*/ 2518 h 10444"/>
              <a:gd name="connsiteX2" fmla="*/ 718 w 62632"/>
              <a:gd name="connsiteY2" fmla="*/ 4545 h 10444"/>
              <a:gd name="connsiteX3" fmla="*/ 1418 w 62632"/>
              <a:gd name="connsiteY3" fmla="*/ 6612 h 10444"/>
              <a:gd name="connsiteX4" fmla="*/ 19973 w 62632"/>
              <a:gd name="connsiteY4" fmla="*/ 9578 h 10444"/>
              <a:gd name="connsiteX5" fmla="*/ 62632 w 62632"/>
              <a:gd name="connsiteY5" fmla="*/ 10430 h 1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32" h="10444">
                <a:moveTo>
                  <a:pt x="38616" y="0"/>
                </a:moveTo>
                <a:cubicBezTo>
                  <a:pt x="24130" y="957"/>
                  <a:pt x="13796" y="1806"/>
                  <a:pt x="9810" y="2518"/>
                </a:cubicBezTo>
                <a:cubicBezTo>
                  <a:pt x="3865" y="3287"/>
                  <a:pt x="1905" y="3890"/>
                  <a:pt x="718" y="4545"/>
                </a:cubicBezTo>
                <a:cubicBezTo>
                  <a:pt x="-469" y="5200"/>
                  <a:pt x="-148" y="6096"/>
                  <a:pt x="1418" y="6612"/>
                </a:cubicBezTo>
                <a:cubicBezTo>
                  <a:pt x="2670" y="7240"/>
                  <a:pt x="9983" y="8915"/>
                  <a:pt x="19973" y="9578"/>
                </a:cubicBezTo>
                <a:cubicBezTo>
                  <a:pt x="29963" y="10242"/>
                  <a:pt x="40546" y="10514"/>
                  <a:pt x="62632" y="10430"/>
                </a:cubicBezTo>
              </a:path>
            </a:pathLst>
          </a:custGeom>
          <a:solidFill>
            <a:schemeClr val="bg1">
              <a:alpha val="0"/>
            </a:schemeClr>
          </a:solidFill>
          <a:ln w="76200">
            <a:solidFill>
              <a:schemeClr val="bg1"/>
            </a:solidFill>
            <a:round/>
            <a:headEnd type="none" w="med" len="med"/>
            <a:tailEnd type="triangle" w="med" len="med"/>
          </a:ln>
          <a:effectLst>
            <a:glow rad="76200">
              <a:schemeClr val="tx1"/>
            </a:glow>
          </a:effectLst>
        </p:spPr>
        <p:txBody>
          <a:bodyPr/>
          <a:lstStyle/>
          <a:p>
            <a:endParaRPr lang="en-US" dirty="0"/>
          </a:p>
        </p:txBody>
      </p:sp>
      <p:sp>
        <p:nvSpPr>
          <p:cNvPr id="21" name="Rectangle 2" hidden="1">
            <a:extLst>
              <a:ext uri="{FF2B5EF4-FFF2-40B4-BE49-F238E27FC236}">
                <a16:creationId xmlns:a16="http://schemas.microsoft.com/office/drawing/2014/main" id="{5C79E0B5-E964-F434-1CCA-A7619D5B37CE}"/>
              </a:ext>
            </a:extLst>
          </p:cNvPr>
          <p:cNvSpPr txBox="1">
            <a:spLocks noChangeArrowheads="1"/>
          </p:cNvSpPr>
          <p:nvPr/>
        </p:nvSpPr>
        <p:spPr bwMode="auto">
          <a:xfrm>
            <a:off x="4638907" y="340002"/>
            <a:ext cx="2534026" cy="817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this tent</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9986493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5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5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5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5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25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5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25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25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25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50"/>
                                        <p:tgtEl>
                                          <p:spTgt spid="1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250"/>
                                        <p:tgtEl>
                                          <p:spTgt spid="20"/>
                                        </p:tgtEl>
                                      </p:cBhvr>
                                    </p:animEffect>
                                  </p:childTnLst>
                                </p:cTn>
                              </p:par>
                              <p:par>
                                <p:cTn id="61" presetID="42" presetClass="path" presetSubtype="0" accel="50000" decel="50000" fill="hold" grpId="2" nodeType="withEffect">
                                  <p:stCondLst>
                                    <p:cond delay="0"/>
                                  </p:stCondLst>
                                  <p:childTnLst>
                                    <p:animMotion origin="layout" path="M 5E-6 -4.44444E-6 L -0.44497 -0.33981 " pathEditMode="relative" rAng="0" ptsTypes="AA">
                                      <p:cBhvr>
                                        <p:cTn id="62" dur="2000" fill="hold"/>
                                        <p:tgtEl>
                                          <p:spTgt spid="5"/>
                                        </p:tgtEl>
                                        <p:attrNameLst>
                                          <p:attrName>ppt_x</p:attrName>
                                          <p:attrName>ppt_y</p:attrName>
                                        </p:attrNameLst>
                                      </p:cBhvr>
                                      <p:rCtr x="-22257" y="-16991"/>
                                    </p:animMotion>
                                  </p:childTnLst>
                                </p:cTn>
                              </p:par>
                              <p:par>
                                <p:cTn id="63" presetID="42" presetClass="path" presetSubtype="0" accel="50000" decel="50000" fill="hold" grpId="2" nodeType="withEffect">
                                  <p:stCondLst>
                                    <p:cond delay="0"/>
                                  </p:stCondLst>
                                  <p:childTnLst>
                                    <p:animMotion origin="layout" path="M 3.88889E-6 -1.11111E-6 L 0.40191 -0.43727 " pathEditMode="relative" rAng="0" ptsTypes="AA">
                                      <p:cBhvr>
                                        <p:cTn id="64" dur="2000" fill="hold"/>
                                        <p:tgtEl>
                                          <p:spTgt spid="6"/>
                                        </p:tgtEl>
                                        <p:attrNameLst>
                                          <p:attrName>ppt_x</p:attrName>
                                          <p:attrName>ppt_y</p:attrName>
                                        </p:attrNameLst>
                                      </p:cBhvr>
                                      <p:rCtr x="20087" y="-21875"/>
                                    </p:animMotion>
                                  </p:childTnLst>
                                </p:cTn>
                              </p:par>
                              <p:par>
                                <p:cTn id="65" presetID="42" presetClass="path" presetSubtype="0" accel="50000" decel="50000" fill="hold" grpId="2" nodeType="withEffect">
                                  <p:stCondLst>
                                    <p:cond delay="0"/>
                                  </p:stCondLst>
                                  <p:childTnLst>
                                    <p:animMotion origin="layout" path="M 4.16667E-6 -7.40741E-7 L -0.61146 -0.04676 " pathEditMode="relative" rAng="0" ptsTypes="AA">
                                      <p:cBhvr>
                                        <p:cTn id="66" dur="2000" fill="hold"/>
                                        <p:tgtEl>
                                          <p:spTgt spid="7"/>
                                        </p:tgtEl>
                                        <p:attrNameLst>
                                          <p:attrName>ppt_x</p:attrName>
                                          <p:attrName>ppt_y</p:attrName>
                                        </p:attrNameLst>
                                      </p:cBhvr>
                                      <p:rCtr x="-30573" y="-2338"/>
                                    </p:animMotion>
                                  </p:childTnLst>
                                </p:cTn>
                              </p:par>
                              <p:par>
                                <p:cTn id="67" presetID="42" presetClass="path" presetSubtype="0" accel="50000" decel="50000" fill="hold" grpId="2" nodeType="withEffect">
                                  <p:stCondLst>
                                    <p:cond delay="0"/>
                                  </p:stCondLst>
                                  <p:childTnLst>
                                    <p:animMotion origin="layout" path="M -1.66667E-6 4.07407E-6 L 0.24236 -0.14422 " pathEditMode="relative" rAng="0" ptsTypes="AA">
                                      <p:cBhvr>
                                        <p:cTn id="68" dur="2000" fill="hold"/>
                                        <p:tgtEl>
                                          <p:spTgt spid="8"/>
                                        </p:tgtEl>
                                        <p:attrNameLst>
                                          <p:attrName>ppt_x</p:attrName>
                                          <p:attrName>ppt_y</p:attrName>
                                        </p:attrNameLst>
                                      </p:cBhvr>
                                      <p:rCtr x="12118" y="-7222"/>
                                    </p:animMotion>
                                  </p:childTnLst>
                                </p:cTn>
                              </p:par>
                              <p:par>
                                <p:cTn id="69" presetID="42" presetClass="path" presetSubtype="0" accel="50000" decel="50000" fill="hold" grpId="2" nodeType="withEffect">
                                  <p:stCondLst>
                                    <p:cond delay="0"/>
                                  </p:stCondLst>
                                  <p:childTnLst>
                                    <p:animMotion origin="layout" path="M -1.66667E-6 -2.59259E-6 L -0.56614 -0.04629 " pathEditMode="relative" rAng="0" ptsTypes="AA">
                                      <p:cBhvr>
                                        <p:cTn id="70" dur="2000" fill="hold"/>
                                        <p:tgtEl>
                                          <p:spTgt spid="9"/>
                                        </p:tgtEl>
                                        <p:attrNameLst>
                                          <p:attrName>ppt_x</p:attrName>
                                          <p:attrName>ppt_y</p:attrName>
                                        </p:attrNameLst>
                                      </p:cBhvr>
                                      <p:rCtr x="-28316" y="-2315"/>
                                    </p:animMotion>
                                  </p:childTnLst>
                                </p:cTn>
                              </p:par>
                              <p:par>
                                <p:cTn id="71" presetID="42" presetClass="path" presetSubtype="0" accel="50000" decel="50000" fill="hold" grpId="2" nodeType="withEffect">
                                  <p:stCondLst>
                                    <p:cond delay="0"/>
                                  </p:stCondLst>
                                  <p:childTnLst>
                                    <p:animMotion origin="layout" path="M 1.66667E-6 -4.81481E-6 L -0.14983 -0.14375 " pathEditMode="relative" rAng="0" ptsTypes="AA">
                                      <p:cBhvr>
                                        <p:cTn id="72" dur="2000" fill="hold"/>
                                        <p:tgtEl>
                                          <p:spTgt spid="10"/>
                                        </p:tgtEl>
                                        <p:attrNameLst>
                                          <p:attrName>ppt_x</p:attrName>
                                          <p:attrName>ppt_y</p:attrName>
                                        </p:attrNameLst>
                                      </p:cBhvr>
                                      <p:rCtr x="-7500" y="-7199"/>
                                    </p:animMotion>
                                  </p:childTnLst>
                                </p:cTn>
                              </p:par>
                              <p:par>
                                <p:cTn id="73" presetID="42" presetClass="path" presetSubtype="0" accel="50000" decel="50000" fill="hold" grpId="2" nodeType="withEffect">
                                  <p:stCondLst>
                                    <p:cond delay="0"/>
                                  </p:stCondLst>
                                  <p:childTnLst>
                                    <p:animMotion origin="layout" path="M 5.55556E-7 -4.44444E-6 L 0.0158 0.05139 " pathEditMode="relative" rAng="0" ptsTypes="AA">
                                      <p:cBhvr>
                                        <p:cTn id="74" dur="2000" fill="hold"/>
                                        <p:tgtEl>
                                          <p:spTgt spid="11"/>
                                        </p:tgtEl>
                                        <p:attrNameLst>
                                          <p:attrName>ppt_x</p:attrName>
                                          <p:attrName>ppt_y</p:attrName>
                                        </p:attrNameLst>
                                      </p:cBhvr>
                                      <p:rCtr x="781" y="2569"/>
                                    </p:animMotion>
                                  </p:childTnLst>
                                </p:cTn>
                              </p:par>
                              <p:par>
                                <p:cTn id="75" presetID="42" presetClass="path" presetSubtype="0" accel="50000" decel="50000" fill="hold" grpId="2" nodeType="withEffect">
                                  <p:stCondLst>
                                    <p:cond delay="0"/>
                                  </p:stCondLst>
                                  <p:childTnLst>
                                    <p:animMotion origin="layout" path="M -1.94444E-6 -2.96296E-6 L -0.00625 -0.24213 " pathEditMode="relative" rAng="0" ptsTypes="AA">
                                      <p:cBhvr>
                                        <p:cTn id="76" dur="2000" fill="hold"/>
                                        <p:tgtEl>
                                          <p:spTgt spid="12"/>
                                        </p:tgtEl>
                                        <p:attrNameLst>
                                          <p:attrName>ppt_x</p:attrName>
                                          <p:attrName>ppt_y</p:attrName>
                                        </p:attrNameLst>
                                      </p:cBhvr>
                                      <p:rCtr x="-313" y="-12106"/>
                                    </p:animMotion>
                                  </p:childTnLst>
                                </p:cTn>
                              </p:par>
                              <p:par>
                                <p:cTn id="77" presetID="42" presetClass="path" presetSubtype="0" accel="50000" decel="50000" fill="hold" grpId="2" nodeType="withEffect">
                                  <p:stCondLst>
                                    <p:cond delay="0"/>
                                  </p:stCondLst>
                                  <p:childTnLst>
                                    <p:animMotion origin="layout" path="M -2.77778E-6 -1.11111E-6 L 0.13698 -0.04653 " pathEditMode="relative" rAng="0" ptsTypes="AA">
                                      <p:cBhvr>
                                        <p:cTn id="78" dur="2000" fill="hold"/>
                                        <p:tgtEl>
                                          <p:spTgt spid="13"/>
                                        </p:tgtEl>
                                        <p:attrNameLst>
                                          <p:attrName>ppt_x</p:attrName>
                                          <p:attrName>ppt_y</p:attrName>
                                        </p:attrNameLst>
                                      </p:cBhvr>
                                      <p:rCtr x="6840" y="-2338"/>
                                    </p:animMotion>
                                  </p:childTnLst>
                                </p:cTn>
                              </p:par>
                              <p:par>
                                <p:cTn id="79" presetID="42" presetClass="path" presetSubtype="0" accel="50000" decel="50000" fill="hold" grpId="2" nodeType="withEffect">
                                  <p:stCondLst>
                                    <p:cond delay="0"/>
                                  </p:stCondLst>
                                  <p:childTnLst>
                                    <p:animMotion origin="layout" path="M -2.5E-6 1.85185E-6 L 0.45938 -0.33959 " pathEditMode="relative" rAng="0" ptsTypes="AA">
                                      <p:cBhvr>
                                        <p:cTn id="80" dur="2000" fill="hold"/>
                                        <p:tgtEl>
                                          <p:spTgt spid="14"/>
                                        </p:tgtEl>
                                        <p:attrNameLst>
                                          <p:attrName>ppt_x</p:attrName>
                                          <p:attrName>ppt_y</p:attrName>
                                        </p:attrNameLst>
                                      </p:cBhvr>
                                      <p:rCtr x="22969" y="-16991"/>
                                    </p:animMotion>
                                  </p:childTnLst>
                                </p:cTn>
                              </p:par>
                              <p:par>
                                <p:cTn id="81" presetID="42" presetClass="path" presetSubtype="0" accel="50000" decel="50000" fill="hold" grpId="2" nodeType="withEffect">
                                  <p:stCondLst>
                                    <p:cond delay="0"/>
                                  </p:stCondLst>
                                  <p:childTnLst>
                                    <p:animMotion origin="layout" path="M -3.88889E-6 -1.85185E-6 L -0.47343 0.53959 " pathEditMode="relative" rAng="0" ptsTypes="AA">
                                      <p:cBhvr>
                                        <p:cTn id="82" dur="2000" fill="hold"/>
                                        <p:tgtEl>
                                          <p:spTgt spid="15"/>
                                        </p:tgtEl>
                                        <p:attrNameLst>
                                          <p:attrName>ppt_x</p:attrName>
                                          <p:attrName>ppt_y</p:attrName>
                                        </p:attrNameLst>
                                      </p:cBhvr>
                                      <p:rCtr x="-23681" y="26968"/>
                                    </p:animMotion>
                                  </p:childTnLst>
                                </p:cTn>
                              </p:par>
                              <p:par>
                                <p:cTn id="83" presetID="42" presetClass="path" presetSubtype="0" accel="50000" decel="50000" fill="hold" grpId="2" nodeType="withEffect">
                                  <p:stCondLst>
                                    <p:cond delay="0"/>
                                  </p:stCondLst>
                                  <p:childTnLst>
                                    <p:animMotion origin="layout" path="M 3.05556E-6 -4.07407E-6 L 0.3533 0.4426 " pathEditMode="relative" rAng="0" ptsTypes="AA">
                                      <p:cBhvr>
                                        <p:cTn id="84" dur="2000" fill="hold"/>
                                        <p:tgtEl>
                                          <p:spTgt spid="16"/>
                                        </p:tgtEl>
                                        <p:attrNameLst>
                                          <p:attrName>ppt_x</p:attrName>
                                          <p:attrName>ppt_y</p:attrName>
                                        </p:attrNameLst>
                                      </p:cBhvr>
                                      <p:rCtr x="17656" y="22130"/>
                                    </p:animMotion>
                                  </p:childTnLst>
                                </p:cTn>
                              </p:par>
                              <p:par>
                                <p:cTn id="85" presetID="42" presetClass="path" presetSubtype="0" accel="50000" decel="50000" fill="hold" grpId="2" nodeType="withEffect">
                                  <p:stCondLst>
                                    <p:cond delay="0"/>
                                  </p:stCondLst>
                                  <p:childTnLst>
                                    <p:animMotion origin="layout" path="M 5E-6 -1.11111E-6 L 0.09636 0.44306 " pathEditMode="relative" rAng="0" ptsTypes="AA">
                                      <p:cBhvr>
                                        <p:cTn id="86" dur="2000" fill="hold"/>
                                        <p:tgtEl>
                                          <p:spTgt spid="17"/>
                                        </p:tgtEl>
                                        <p:attrNameLst>
                                          <p:attrName>ppt_x</p:attrName>
                                          <p:attrName>ppt_y</p:attrName>
                                        </p:attrNameLst>
                                      </p:cBhvr>
                                      <p:rCtr x="4809" y="22153"/>
                                    </p:animMotion>
                                  </p:childTnLst>
                                </p:cTn>
                              </p:par>
                              <p:par>
                                <p:cTn id="87" presetID="42" presetClass="path" presetSubtype="0" accel="50000" decel="50000" fill="hold" grpId="2" nodeType="withEffect">
                                  <p:stCondLst>
                                    <p:cond delay="0"/>
                                  </p:stCondLst>
                                  <p:childTnLst>
                                    <p:animMotion origin="layout" path="M 3.88889E-6 -4.07407E-6 L 0.28472 0.54051 " pathEditMode="relative" rAng="0" ptsTypes="AA">
                                      <p:cBhvr>
                                        <p:cTn id="88" dur="2000" fill="hold"/>
                                        <p:tgtEl>
                                          <p:spTgt spid="18"/>
                                        </p:tgtEl>
                                        <p:attrNameLst>
                                          <p:attrName>ppt_x</p:attrName>
                                          <p:attrName>ppt_y</p:attrName>
                                        </p:attrNameLst>
                                      </p:cBhvr>
                                      <p:rCtr x="14236" y="27014"/>
                                    </p:animMotion>
                                  </p:childTnLst>
                                </p:cTn>
                              </p:par>
                              <p:par>
                                <p:cTn id="89" presetID="42" presetClass="path" presetSubtype="0" accel="50000" decel="50000" fill="hold" grpId="2" nodeType="withEffect">
                                  <p:stCondLst>
                                    <p:cond delay="0"/>
                                  </p:stCondLst>
                                  <p:childTnLst>
                                    <p:animMotion origin="layout" path="M -2.77778E-6 2.96296E-6 L -0.70712 -0.04676 " pathEditMode="relative" rAng="0" ptsTypes="AA">
                                      <p:cBhvr>
                                        <p:cTn id="90" dur="2000" fill="hold"/>
                                        <p:tgtEl>
                                          <p:spTgt spid="19"/>
                                        </p:tgtEl>
                                        <p:attrNameLst>
                                          <p:attrName>ppt_x</p:attrName>
                                          <p:attrName>ppt_y</p:attrName>
                                        </p:attrNameLst>
                                      </p:cBhvr>
                                      <p:rCtr x="-35365" y="-2338"/>
                                    </p:animMotion>
                                  </p:childTnLst>
                                </p:cTn>
                              </p:par>
                              <p:par>
                                <p:cTn id="91" presetID="42" presetClass="path" presetSubtype="0" accel="50000" decel="50000" fill="hold" grpId="2" nodeType="withEffect">
                                  <p:stCondLst>
                                    <p:cond delay="0"/>
                                  </p:stCondLst>
                                  <p:childTnLst>
                                    <p:animMotion origin="layout" path="M -4.72222E-6 -2.22222E-6 L 0.15851 -0.14444 " pathEditMode="relative" rAng="0" ptsTypes="AA">
                                      <p:cBhvr>
                                        <p:cTn id="92" dur="2000" fill="hold"/>
                                        <p:tgtEl>
                                          <p:spTgt spid="20"/>
                                        </p:tgtEl>
                                        <p:attrNameLst>
                                          <p:attrName>ppt_x</p:attrName>
                                          <p:attrName>ppt_y</p:attrName>
                                        </p:attrNameLst>
                                      </p:cBhvr>
                                      <p:rCtr x="7917" y="-7222"/>
                                    </p:animMotion>
                                  </p:childTnLst>
                                </p:cTn>
                              </p:par>
                              <p:par>
                                <p:cTn id="93" presetID="10" presetClass="exit" presetSubtype="0" fill="hold" grpId="1" nodeType="withEffect">
                                  <p:stCondLst>
                                    <p:cond delay="0"/>
                                  </p:stCondLst>
                                  <p:childTnLst>
                                    <p:animEffect transition="out" filter="fade">
                                      <p:cBhvr>
                                        <p:cTn id="94" dur="1250"/>
                                        <p:tgtEl>
                                          <p:spTgt spid="3074"/>
                                        </p:tgtEl>
                                      </p:cBhvr>
                                    </p:animEffect>
                                    <p:set>
                                      <p:cBhvr>
                                        <p:cTn id="95" dur="1" fill="hold">
                                          <p:stCondLst>
                                            <p:cond delay="1249"/>
                                          </p:stCondLst>
                                        </p:cTn>
                                        <p:tgtEl>
                                          <p:spTgt spid="3074"/>
                                        </p:tgtEl>
                                        <p:attrNameLst>
                                          <p:attrName>style.visibility</p:attrName>
                                        </p:attrNameLst>
                                      </p:cBhvr>
                                      <p:to>
                                        <p:strVal val="hidden"/>
                                      </p:to>
                                    </p:set>
                                  </p:childTnLst>
                                </p:cTn>
                              </p:par>
                            </p:childTnLst>
                          </p:cTn>
                        </p:par>
                        <p:par>
                          <p:cTn id="96" fill="hold">
                            <p:stCondLst>
                              <p:cond delay="2000"/>
                            </p:stCondLst>
                            <p:childTnLst>
                              <p:par>
                                <p:cTn id="97" presetID="10" presetClass="entr" presetSubtype="0" fill="hold" grpId="0" nodeType="afterEffect">
                                  <p:stCondLst>
                                    <p:cond delay="0"/>
                                  </p:stCondLst>
                                  <p:childTnLst>
                                    <p:set>
                                      <p:cBhvr>
                                        <p:cTn id="98" dur="1" fill="hold">
                                          <p:stCondLst>
                                            <p:cond delay="0"/>
                                          </p:stCondLst>
                                        </p:cTn>
                                        <p:tgtEl>
                                          <p:spTgt spid="2"/>
                                        </p:tgtEl>
                                        <p:attrNameLst>
                                          <p:attrName>style.visibility</p:attrName>
                                        </p:attrNameLst>
                                      </p:cBhvr>
                                      <p:to>
                                        <p:strVal val="visible"/>
                                      </p:to>
                                    </p:set>
                                    <p:animEffect transition="in" filter="fade">
                                      <p:cBhvr>
                                        <p:cTn id="99" dur="250"/>
                                        <p:tgtEl>
                                          <p:spTgt spid="2"/>
                                        </p:tgtEl>
                                      </p:cBhvr>
                                    </p:animEffect>
                                  </p:childTnLst>
                                </p:cTn>
                              </p:par>
                              <p:par>
                                <p:cTn id="100" presetID="10" presetClass="exit" presetSubtype="0" fill="hold" grpId="1" nodeType="withEffect">
                                  <p:stCondLst>
                                    <p:cond delay="0"/>
                                  </p:stCondLst>
                                  <p:childTnLst>
                                    <p:animEffect transition="out" filter="fade">
                                      <p:cBhvr>
                                        <p:cTn id="101" dur="500"/>
                                        <p:tgtEl>
                                          <p:spTgt spid="5"/>
                                        </p:tgtEl>
                                      </p:cBhvr>
                                    </p:animEffect>
                                    <p:set>
                                      <p:cBhvr>
                                        <p:cTn id="102" dur="1" fill="hold">
                                          <p:stCondLst>
                                            <p:cond delay="499"/>
                                          </p:stCondLst>
                                        </p:cTn>
                                        <p:tgtEl>
                                          <p:spTgt spid="5"/>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6"/>
                                        </p:tgtEl>
                                      </p:cBhvr>
                                    </p:animEffect>
                                    <p:set>
                                      <p:cBhvr>
                                        <p:cTn id="105" dur="1" fill="hold">
                                          <p:stCondLst>
                                            <p:cond delay="499"/>
                                          </p:stCondLst>
                                        </p:cTn>
                                        <p:tgtEl>
                                          <p:spTgt spid="6"/>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7"/>
                                        </p:tgtEl>
                                      </p:cBhvr>
                                    </p:animEffect>
                                    <p:set>
                                      <p:cBhvr>
                                        <p:cTn id="108" dur="1" fill="hold">
                                          <p:stCondLst>
                                            <p:cond delay="499"/>
                                          </p:stCondLst>
                                        </p:cTn>
                                        <p:tgtEl>
                                          <p:spTgt spid="7"/>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8"/>
                                        </p:tgtEl>
                                      </p:cBhvr>
                                    </p:animEffect>
                                    <p:set>
                                      <p:cBhvr>
                                        <p:cTn id="111" dur="1" fill="hold">
                                          <p:stCondLst>
                                            <p:cond delay="499"/>
                                          </p:stCondLst>
                                        </p:cTn>
                                        <p:tgtEl>
                                          <p:spTgt spid="8"/>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9"/>
                                        </p:tgtEl>
                                      </p:cBhvr>
                                    </p:animEffect>
                                    <p:set>
                                      <p:cBhvr>
                                        <p:cTn id="114" dur="1" fill="hold">
                                          <p:stCondLst>
                                            <p:cond delay="499"/>
                                          </p:stCondLst>
                                        </p:cTn>
                                        <p:tgtEl>
                                          <p:spTgt spid="9"/>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0"/>
                                        </p:tgtEl>
                                      </p:cBhvr>
                                    </p:animEffect>
                                    <p:set>
                                      <p:cBhvr>
                                        <p:cTn id="117" dur="1" fill="hold">
                                          <p:stCondLst>
                                            <p:cond delay="499"/>
                                          </p:stCondLst>
                                        </p:cTn>
                                        <p:tgtEl>
                                          <p:spTgt spid="10"/>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1"/>
                                        </p:tgtEl>
                                      </p:cBhvr>
                                    </p:animEffect>
                                    <p:set>
                                      <p:cBhvr>
                                        <p:cTn id="120" dur="1" fill="hold">
                                          <p:stCondLst>
                                            <p:cond delay="499"/>
                                          </p:stCondLst>
                                        </p:cTn>
                                        <p:tgtEl>
                                          <p:spTgt spid="11"/>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2"/>
                                        </p:tgtEl>
                                      </p:cBhvr>
                                    </p:animEffect>
                                    <p:set>
                                      <p:cBhvr>
                                        <p:cTn id="123" dur="1" fill="hold">
                                          <p:stCondLst>
                                            <p:cond delay="499"/>
                                          </p:stCondLst>
                                        </p:cTn>
                                        <p:tgtEl>
                                          <p:spTgt spid="12"/>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13"/>
                                        </p:tgtEl>
                                      </p:cBhvr>
                                    </p:animEffect>
                                    <p:set>
                                      <p:cBhvr>
                                        <p:cTn id="126" dur="1" fill="hold">
                                          <p:stCondLst>
                                            <p:cond delay="499"/>
                                          </p:stCondLst>
                                        </p:cTn>
                                        <p:tgtEl>
                                          <p:spTgt spid="13"/>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14"/>
                                        </p:tgtEl>
                                      </p:cBhvr>
                                    </p:animEffect>
                                    <p:set>
                                      <p:cBhvr>
                                        <p:cTn id="129" dur="1" fill="hold">
                                          <p:stCondLst>
                                            <p:cond delay="499"/>
                                          </p:stCondLst>
                                        </p:cTn>
                                        <p:tgtEl>
                                          <p:spTgt spid="14"/>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15"/>
                                        </p:tgtEl>
                                      </p:cBhvr>
                                    </p:animEffect>
                                    <p:set>
                                      <p:cBhvr>
                                        <p:cTn id="132" dur="1" fill="hold">
                                          <p:stCondLst>
                                            <p:cond delay="499"/>
                                          </p:stCondLst>
                                        </p:cTn>
                                        <p:tgtEl>
                                          <p:spTgt spid="15"/>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16"/>
                                        </p:tgtEl>
                                      </p:cBhvr>
                                    </p:animEffect>
                                    <p:set>
                                      <p:cBhvr>
                                        <p:cTn id="135" dur="1" fill="hold">
                                          <p:stCondLst>
                                            <p:cond delay="499"/>
                                          </p:stCondLst>
                                        </p:cTn>
                                        <p:tgtEl>
                                          <p:spTgt spid="16"/>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17"/>
                                        </p:tgtEl>
                                      </p:cBhvr>
                                    </p:animEffect>
                                    <p:set>
                                      <p:cBhvr>
                                        <p:cTn id="138" dur="1" fill="hold">
                                          <p:stCondLst>
                                            <p:cond delay="499"/>
                                          </p:stCondLst>
                                        </p:cTn>
                                        <p:tgtEl>
                                          <p:spTgt spid="17"/>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8"/>
                                        </p:tgtEl>
                                      </p:cBhvr>
                                    </p:animEffect>
                                    <p:set>
                                      <p:cBhvr>
                                        <p:cTn id="141" dur="1" fill="hold">
                                          <p:stCondLst>
                                            <p:cond delay="499"/>
                                          </p:stCondLst>
                                        </p:cTn>
                                        <p:tgtEl>
                                          <p:spTgt spid="18"/>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19"/>
                                        </p:tgtEl>
                                      </p:cBhvr>
                                    </p:animEffect>
                                    <p:set>
                                      <p:cBhvr>
                                        <p:cTn id="144" dur="1" fill="hold">
                                          <p:stCondLst>
                                            <p:cond delay="499"/>
                                          </p:stCondLst>
                                        </p:cTn>
                                        <p:tgtEl>
                                          <p:spTgt spid="19"/>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20"/>
                                        </p:tgtEl>
                                      </p:cBhvr>
                                    </p:animEffect>
                                    <p:set>
                                      <p:cBhvr>
                                        <p:cTn id="147" dur="1" fill="hold">
                                          <p:stCondLst>
                                            <p:cond delay="499"/>
                                          </p:stCondLst>
                                        </p:cTn>
                                        <p:tgtEl>
                                          <p:spTgt spid="20"/>
                                        </p:tgtEl>
                                        <p:attrNameLst>
                                          <p:attrName>style.visibility</p:attrName>
                                        </p:attrNameLst>
                                      </p:cBhvr>
                                      <p:to>
                                        <p:strVal val="hidden"/>
                                      </p:to>
                                    </p:set>
                                  </p:childTnLst>
                                </p:cTn>
                              </p:par>
                            </p:childTnLst>
                          </p:cTn>
                        </p:par>
                        <p:par>
                          <p:cTn id="148" fill="hold">
                            <p:stCondLst>
                              <p:cond delay="2500"/>
                            </p:stCondLst>
                            <p:childTnLst>
                              <p:par>
                                <p:cTn id="149" presetID="22" presetClass="entr" presetSubtype="8" fill="hold" grpId="0" nodeType="afterEffect">
                                  <p:stCondLst>
                                    <p:cond delay="0"/>
                                  </p:stCondLst>
                                  <p:childTnLst>
                                    <p:set>
                                      <p:cBhvr>
                                        <p:cTn id="150" dur="1" fill="hold">
                                          <p:stCondLst>
                                            <p:cond delay="0"/>
                                          </p:stCondLst>
                                        </p:cTn>
                                        <p:tgtEl>
                                          <p:spTgt spid="4"/>
                                        </p:tgtEl>
                                        <p:attrNameLst>
                                          <p:attrName>style.visibility</p:attrName>
                                        </p:attrNameLst>
                                      </p:cBhvr>
                                      <p:to>
                                        <p:strVal val="visible"/>
                                      </p:to>
                                    </p:set>
                                    <p:animEffect transition="in" filter="wipe(left)">
                                      <p:cBhvr>
                                        <p:cTn id="151" dur="500"/>
                                        <p:tgtEl>
                                          <p:spTgt spid="4"/>
                                        </p:tgtEl>
                                      </p:cBhvr>
                                    </p:animEffect>
                                  </p:childTnLst>
                                </p:cTn>
                              </p:par>
                            </p:childTnLst>
                          </p:cTn>
                        </p:par>
                      </p:childTnLst>
                    </p:cTn>
                  </p:par>
                  <p:par>
                    <p:cTn id="152" fill="hold">
                      <p:stCondLst>
                        <p:cond delay="indefinite"/>
                      </p:stCondLst>
                      <p:childTnLst>
                        <p:par>
                          <p:cTn id="153" fill="hold">
                            <p:stCondLst>
                              <p:cond delay="0"/>
                            </p:stCondLst>
                            <p:childTnLst>
                              <p:par>
                                <p:cTn id="154" presetID="22" presetClass="entr" presetSubtype="4" fill="hold" nodeType="clickEffect">
                                  <p:stCondLst>
                                    <p:cond delay="0"/>
                                  </p:stCondLst>
                                  <p:childTnLst>
                                    <p:set>
                                      <p:cBhvr>
                                        <p:cTn id="155" dur="1" fill="hold">
                                          <p:stCondLst>
                                            <p:cond delay="0"/>
                                          </p:stCondLst>
                                        </p:cTn>
                                        <p:tgtEl>
                                          <p:spTgt spid="22"/>
                                        </p:tgtEl>
                                        <p:attrNameLst>
                                          <p:attrName>style.visibility</p:attrName>
                                        </p:attrNameLst>
                                      </p:cBhvr>
                                      <p:to>
                                        <p:strVal val="visible"/>
                                      </p:to>
                                    </p:set>
                                    <p:animEffect transition="in" filter="wipe(down)">
                                      <p:cBhvr>
                                        <p:cTn id="156" dur="1000"/>
                                        <p:tgtEl>
                                          <p:spTgt spid="22"/>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3" nodeType="clickEffect">
                                  <p:stCondLst>
                                    <p:cond delay="0"/>
                                  </p:stCondLst>
                                  <p:childTnLst>
                                    <p:set>
                                      <p:cBhvr>
                                        <p:cTn id="160" dur="1" fill="hold">
                                          <p:stCondLst>
                                            <p:cond delay="0"/>
                                          </p:stCondLst>
                                        </p:cTn>
                                        <p:tgtEl>
                                          <p:spTgt spid="18"/>
                                        </p:tgtEl>
                                        <p:attrNameLst>
                                          <p:attrName>style.visibility</p:attrName>
                                        </p:attrNameLst>
                                      </p:cBhvr>
                                      <p:to>
                                        <p:strVal val="visible"/>
                                      </p:to>
                                    </p:set>
                                    <p:animEffect transition="in" filter="fade">
                                      <p:cBhvr>
                                        <p:cTn id="161" dur="250"/>
                                        <p:tgtEl>
                                          <p:spTgt spid="18"/>
                                        </p:tgtEl>
                                      </p:cBhvr>
                                    </p:animEffect>
                                  </p:childTnLst>
                                </p:cTn>
                              </p:par>
                              <p:par>
                                <p:cTn id="162" presetID="42" presetClass="path" presetSubtype="0" accel="50000" decel="50000" fill="hold" grpId="4" nodeType="withEffect">
                                  <p:stCondLst>
                                    <p:cond delay="0"/>
                                  </p:stCondLst>
                                  <p:childTnLst>
                                    <p:animMotion origin="layout" path="M 0.28472 0.54051 L 0.27534 -0.14652 " pathEditMode="relative" rAng="0" ptsTypes="AA">
                                      <p:cBhvr>
                                        <p:cTn id="163" dur="2000" fill="hold"/>
                                        <p:tgtEl>
                                          <p:spTgt spid="18"/>
                                        </p:tgtEl>
                                        <p:attrNameLst>
                                          <p:attrName>ppt_x</p:attrName>
                                          <p:attrName>ppt_y</p:attrName>
                                        </p:attrNameLst>
                                      </p:cBhvr>
                                      <p:rCtr x="-469" y="-34352"/>
                                    </p:animMotion>
                                  </p:childTnLst>
                                </p:cTn>
                              </p:par>
                              <p:par>
                                <p:cTn id="164" presetID="10" presetClass="exit" presetSubtype="0" fill="hold" grpId="1" nodeType="withEffect">
                                  <p:stCondLst>
                                    <p:cond delay="0"/>
                                  </p:stCondLst>
                                  <p:childTnLst>
                                    <p:animEffect transition="out" filter="fade">
                                      <p:cBhvr>
                                        <p:cTn id="165" dur="1250"/>
                                        <p:tgtEl>
                                          <p:spTgt spid="2"/>
                                        </p:tgtEl>
                                      </p:cBhvr>
                                    </p:animEffect>
                                    <p:set>
                                      <p:cBhvr>
                                        <p:cTn id="166" dur="1" fill="hold">
                                          <p:stCondLst>
                                            <p:cond delay="1249"/>
                                          </p:stCondLst>
                                        </p:cTn>
                                        <p:tgtEl>
                                          <p:spTgt spid="2"/>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4"/>
                                        </p:tgtEl>
                                      </p:cBhvr>
                                    </p:animEffect>
                                    <p:set>
                                      <p:cBhvr>
                                        <p:cTn id="169" dur="1" fill="hold">
                                          <p:stCondLst>
                                            <p:cond delay="499"/>
                                          </p:stCondLst>
                                        </p:cTn>
                                        <p:tgtEl>
                                          <p:spTgt spid="4"/>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500"/>
                                        <p:tgtEl>
                                          <p:spTgt spid="22"/>
                                        </p:tgtEl>
                                      </p:cBhvr>
                                    </p:animEffect>
                                    <p:set>
                                      <p:cBhvr>
                                        <p:cTn id="17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074" grpId="0"/>
      <p:bldP spid="3074" grpId="1"/>
      <p:bldP spid="4" grpId="0" animBg="1"/>
      <p:bldP spid="4" grpId="1" animBg="1"/>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8" grpId="3"/>
      <p:bldP spid="18" grpId="4"/>
      <p:bldP spid="19" grpId="0"/>
      <p:bldP spid="19" grpId="1"/>
      <p:bldP spid="19" grpId="2"/>
      <p:bldP spid="20" grpId="0"/>
      <p:bldP spid="20" grpId="1"/>
      <p:bldP spid="20" grpId="2"/>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771D94-167B-D34E-6985-0C3D58E95245}"/>
              </a:ext>
            </a:extLst>
          </p:cNvPr>
          <p:cNvPicPr>
            <a:picLocks noChangeAspect="1"/>
          </p:cNvPicPr>
          <p:nvPr/>
        </p:nvPicPr>
        <p:blipFill>
          <a:blip r:embed="rId3"/>
          <a:stretch>
            <a:fillRect/>
          </a:stretch>
        </p:blipFill>
        <p:spPr>
          <a:xfrm>
            <a:off x="-1" y="0"/>
            <a:ext cx="9144001" cy="6858000"/>
          </a:xfrm>
          <a:prstGeom prst="rect">
            <a:avLst/>
          </a:prstGeom>
        </p:spPr>
      </p:pic>
      <p:sp>
        <p:nvSpPr>
          <p:cNvPr id="5" name="Final">
            <a:extLst>
              <a:ext uri="{FF2B5EF4-FFF2-40B4-BE49-F238E27FC236}">
                <a16:creationId xmlns:a16="http://schemas.microsoft.com/office/drawing/2014/main" id="{3802618C-DE83-C681-6163-8E7B160B5D99}"/>
              </a:ext>
            </a:extLst>
          </p:cNvPr>
          <p:cNvSpPr txBox="1">
            <a:spLocks noChangeArrowheads="1"/>
          </p:cNvSpPr>
          <p:nvPr/>
        </p:nvSpPr>
        <p:spPr>
          <a:xfrm>
            <a:off x="1219200" y="257908"/>
            <a:ext cx="6705600" cy="6342184"/>
          </a:xfrm>
          <a:prstGeom prst="rect">
            <a:avLst/>
          </a:prstGeom>
        </p:spPr>
        <p:txBody>
          <a:bodyPr vert="horz" lIns="91440" tIns="45720" rIns="91440" bIns="45720" rtlCol="0" anchor="ctr">
            <a:normAutofit lnSpcReduction="10000"/>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God who is has prepared</a:t>
            </a:r>
          </a:p>
          <a:p>
            <a:pPr fontAlgn="auto">
              <a:spcAft>
                <a:spcPts val="0"/>
              </a:spcAft>
            </a:pPr>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us for this very thing</a:t>
            </a:r>
          </a:p>
          <a:p>
            <a:pPr fontAlgn="auto">
              <a:spcAft>
                <a:spcPts val="0"/>
              </a:spcAft>
            </a:pPr>
            <a:r>
              <a:rPr lang="en-US" altLang="en-US" sz="4000"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a:t>
            </a:r>
          </a:p>
          <a:p>
            <a:pPr fontAlgn="auto">
              <a:spcAft>
                <a:spcPts val="0"/>
              </a:spcAft>
            </a:pPr>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who has given us the</a:t>
            </a:r>
          </a:p>
          <a:p>
            <a:pPr fontAlgn="auto">
              <a:spcAft>
                <a:spcPts val="0"/>
              </a:spcAft>
            </a:pPr>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Spirit as a guarantee</a:t>
            </a:r>
          </a:p>
          <a:p>
            <a:pPr fontAlgn="auto">
              <a:spcAft>
                <a:spcPts val="0"/>
              </a:spcAft>
            </a:pP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p>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that mortality may be</a:t>
            </a:r>
          </a:p>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swallowed up by life</a:t>
            </a:r>
          </a:p>
          <a:p>
            <a:pPr fontAlgn="auto">
              <a:spcAft>
                <a:spcPts val="0"/>
              </a:spcAft>
            </a:pPr>
            <a:r>
              <a:rPr lang="en-US" altLang="en-US" sz="4000" b="1"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a:t>
            </a:r>
          </a:p>
          <a:p>
            <a:pPr fontAlgn="auto">
              <a:spcAft>
                <a:spcPts val="0"/>
              </a:spcAft>
            </a:pPr>
            <a:r>
              <a:rPr lang="en-US" altLang="en-US" b="1"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burdened we groan</a:t>
            </a:r>
            <a:endParaRPr lang="en-US" altLang="en-US" sz="4000" b="1" i="1" dirty="0">
              <a:ln w="17780"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endParaRPr>
          </a:p>
        </p:txBody>
      </p:sp>
      <p:sp>
        <p:nvSpPr>
          <p:cNvPr id="4" name="Main">
            <a:extLst>
              <a:ext uri="{FF2B5EF4-FFF2-40B4-BE49-F238E27FC236}">
                <a16:creationId xmlns:a16="http://schemas.microsoft.com/office/drawing/2014/main" id="{E4481E72-A56C-4BCB-CB9E-16C84C0F186A}"/>
              </a:ext>
            </a:extLst>
          </p:cNvPr>
          <p:cNvSpPr>
            <a:spLocks noGrp="1" noChangeArrowheads="1"/>
          </p:cNvSpPr>
          <p:nvPr>
            <p:ph type="title"/>
          </p:nvPr>
        </p:nvSpPr>
        <p:spPr>
          <a:xfrm>
            <a:off x="457200" y="234462"/>
            <a:ext cx="8229600" cy="6342184"/>
          </a:xfrm>
        </p:spPr>
        <p:txBody>
          <a:bodyPr>
            <a:normAutofit/>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we who are in this tent groan, being burdened, not because we want to be unclothed, but further clothed, that mortality may be swallowed up by life. Now He  who has prepared us for this very thing is God, who also has given us the Spirit as a guarantee.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5:4-5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E6A6D45C-1103-0B61-28E5-B7F93BA953D8}"/>
              </a:ext>
            </a:extLst>
          </p:cNvPr>
          <p:cNvSpPr txBox="1">
            <a:spLocks noChangeArrowheads="1"/>
          </p:cNvSpPr>
          <p:nvPr/>
        </p:nvSpPr>
        <p:spPr bwMode="auto">
          <a:xfrm>
            <a:off x="4638907" y="340002"/>
            <a:ext cx="2534026" cy="817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this tent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57C2ED8E-7CE5-696C-0FA5-783B82D8942D}"/>
              </a:ext>
            </a:extLst>
          </p:cNvPr>
          <p:cNvSpPr txBox="1">
            <a:spLocks noChangeArrowheads="1"/>
          </p:cNvSpPr>
          <p:nvPr/>
        </p:nvSpPr>
        <p:spPr bwMode="auto">
          <a:xfrm>
            <a:off x="2495550" y="4352925"/>
            <a:ext cx="1312961" cy="847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God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43299E52-0529-D172-66A4-E0CC1FB43815}"/>
              </a:ext>
            </a:extLst>
          </p:cNvPr>
          <p:cNvSpPr txBox="1">
            <a:spLocks noChangeArrowheads="1"/>
          </p:cNvSpPr>
          <p:nvPr/>
        </p:nvSpPr>
        <p:spPr bwMode="auto">
          <a:xfrm>
            <a:off x="571500" y="3698081"/>
            <a:ext cx="1268875" cy="81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who</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6D88E8ED-CB1B-7BC8-F67D-9E27057160B3}"/>
              </a:ext>
            </a:extLst>
          </p:cNvPr>
          <p:cNvSpPr txBox="1">
            <a:spLocks noChangeArrowheads="1"/>
          </p:cNvSpPr>
          <p:nvPr/>
        </p:nvSpPr>
        <p:spPr bwMode="auto">
          <a:xfrm>
            <a:off x="1956122" y="4379119"/>
            <a:ext cx="832322" cy="795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is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5B6E8BF5-749E-90B6-819D-DABB38C996D6}"/>
              </a:ext>
            </a:extLst>
          </p:cNvPr>
          <p:cNvSpPr txBox="1">
            <a:spLocks noChangeArrowheads="1"/>
          </p:cNvSpPr>
          <p:nvPr/>
        </p:nvSpPr>
        <p:spPr bwMode="auto">
          <a:xfrm>
            <a:off x="1607344" y="3707606"/>
            <a:ext cx="3514726" cy="801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has prepared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38FB6210-6FFB-7305-330C-0F570C34C1F4}"/>
              </a:ext>
            </a:extLst>
          </p:cNvPr>
          <p:cNvSpPr txBox="1">
            <a:spLocks noChangeArrowheads="1"/>
          </p:cNvSpPr>
          <p:nvPr/>
        </p:nvSpPr>
        <p:spPr bwMode="auto">
          <a:xfrm>
            <a:off x="4710896" y="3700463"/>
            <a:ext cx="4049723"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us for this very</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9E33289A-6D61-F61C-DF63-95B2DCB022B5}"/>
              </a:ext>
            </a:extLst>
          </p:cNvPr>
          <p:cNvSpPr txBox="1">
            <a:spLocks noChangeArrowheads="1"/>
          </p:cNvSpPr>
          <p:nvPr/>
        </p:nvSpPr>
        <p:spPr bwMode="auto">
          <a:xfrm>
            <a:off x="664368" y="4357687"/>
            <a:ext cx="1604709" cy="84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thing</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43AC7EFB-1A65-8572-51D0-C68B77176817}"/>
              </a:ext>
            </a:extLst>
          </p:cNvPr>
          <p:cNvSpPr txBox="1">
            <a:spLocks noChangeArrowheads="1"/>
          </p:cNvSpPr>
          <p:nvPr/>
        </p:nvSpPr>
        <p:spPr bwMode="auto">
          <a:xfrm>
            <a:off x="3705225" y="4369594"/>
            <a:ext cx="1410786" cy="816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who</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34CE06B3-F5D3-A567-9137-FC061304D7C4}"/>
              </a:ext>
            </a:extLst>
          </p:cNvPr>
          <p:cNvSpPr txBox="1">
            <a:spLocks noChangeArrowheads="1"/>
          </p:cNvSpPr>
          <p:nvPr/>
        </p:nvSpPr>
        <p:spPr bwMode="auto">
          <a:xfrm>
            <a:off x="5881067" y="4371976"/>
            <a:ext cx="2627139" cy="809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has given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AFCFF97F-FF15-494E-D9D0-807265B84692}"/>
              </a:ext>
            </a:extLst>
          </p:cNvPr>
          <p:cNvSpPr txBox="1">
            <a:spLocks noChangeArrowheads="1"/>
          </p:cNvSpPr>
          <p:nvPr/>
        </p:nvSpPr>
        <p:spPr bwMode="auto">
          <a:xfrm>
            <a:off x="1169044" y="5047813"/>
            <a:ext cx="1782941"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us the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73B745E9-B506-99E2-91B6-1264C55EE155}"/>
              </a:ext>
            </a:extLst>
          </p:cNvPr>
          <p:cNvSpPr txBox="1">
            <a:spLocks noChangeArrowheads="1"/>
          </p:cNvSpPr>
          <p:nvPr/>
        </p:nvSpPr>
        <p:spPr bwMode="auto">
          <a:xfrm>
            <a:off x="2669382" y="5047813"/>
            <a:ext cx="5201404" cy="80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Spirit as a guarantee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2ABC3DF6-698C-3449-34EB-557628024202}"/>
              </a:ext>
            </a:extLst>
          </p:cNvPr>
          <p:cNvSpPr txBox="1">
            <a:spLocks noChangeArrowheads="1"/>
          </p:cNvSpPr>
          <p:nvPr/>
        </p:nvSpPr>
        <p:spPr bwMode="auto">
          <a:xfrm>
            <a:off x="2726604" y="2359820"/>
            <a:ext cx="5707784" cy="812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that mortality may be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A7F83EEA-1447-A3CB-9B89-4EF1817AF72A}"/>
              </a:ext>
            </a:extLst>
          </p:cNvPr>
          <p:cNvSpPr txBox="1">
            <a:spLocks noChangeArrowheads="1"/>
          </p:cNvSpPr>
          <p:nvPr/>
        </p:nvSpPr>
        <p:spPr bwMode="auto">
          <a:xfrm>
            <a:off x="828946" y="3019425"/>
            <a:ext cx="5370653"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swallowed up by life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7131A8CB-32DF-D975-8849-AE5AEB78F43B}"/>
              </a:ext>
            </a:extLst>
          </p:cNvPr>
          <p:cNvSpPr txBox="1">
            <a:spLocks noChangeArrowheads="1"/>
          </p:cNvSpPr>
          <p:nvPr/>
        </p:nvSpPr>
        <p:spPr bwMode="auto">
          <a:xfrm>
            <a:off x="1814585" y="1019823"/>
            <a:ext cx="3021734" cy="808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burdened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8C4E3E1F-FB95-2D75-9C72-08E59C540441}"/>
              </a:ext>
            </a:extLst>
          </p:cNvPr>
          <p:cNvSpPr txBox="1">
            <a:spLocks noChangeArrowheads="1"/>
          </p:cNvSpPr>
          <p:nvPr/>
        </p:nvSpPr>
        <p:spPr bwMode="auto">
          <a:xfrm>
            <a:off x="1314450" y="361950"/>
            <a:ext cx="1139318" cy="78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88D9F679-F9D9-D78C-7C57-27A6BB7D34BE}"/>
              </a:ext>
            </a:extLst>
          </p:cNvPr>
          <p:cNvSpPr txBox="1">
            <a:spLocks noChangeArrowheads="1"/>
          </p:cNvSpPr>
          <p:nvPr/>
        </p:nvSpPr>
        <p:spPr bwMode="auto">
          <a:xfrm>
            <a:off x="6736465" y="338138"/>
            <a:ext cx="1871754" cy="829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groan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9">
            <a:extLst>
              <a:ext uri="{FF2B5EF4-FFF2-40B4-BE49-F238E27FC236}">
                <a16:creationId xmlns:a16="http://schemas.microsoft.com/office/drawing/2014/main" id="{51A40550-3529-ABA2-D8E4-E7313ECA7825}"/>
              </a:ext>
            </a:extLst>
          </p:cNvPr>
          <p:cNvSpPr>
            <a:spLocks noChangeArrowheads="1"/>
          </p:cNvSpPr>
          <p:nvPr/>
        </p:nvSpPr>
        <p:spPr bwMode="auto">
          <a:xfrm>
            <a:off x="1538562" y="404758"/>
            <a:ext cx="125093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22" name="Rectangle 12">
            <a:extLst>
              <a:ext uri="{FF2B5EF4-FFF2-40B4-BE49-F238E27FC236}">
                <a16:creationId xmlns:a16="http://schemas.microsoft.com/office/drawing/2014/main" id="{9F2860D7-BF5B-8838-AD40-AFAC0BBD11C4}"/>
              </a:ext>
            </a:extLst>
          </p:cNvPr>
          <p:cNvSpPr>
            <a:spLocks noChangeArrowheads="1"/>
          </p:cNvSpPr>
          <p:nvPr/>
        </p:nvSpPr>
        <p:spPr bwMode="auto">
          <a:xfrm>
            <a:off x="6253781" y="5480409"/>
            <a:ext cx="2087695" cy="1271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ts val="4000"/>
              </a:lnSpc>
              <a:spcBef>
                <a:spcPct val="0"/>
              </a:spcBef>
              <a:spcAft>
                <a:spcPct val="0"/>
              </a:spcAft>
              <a:buClrTx/>
              <a:buSzTx/>
              <a:buFontTx/>
              <a:buNone/>
              <a:tabLst/>
              <a:defRPr/>
            </a:pPr>
            <a:r>
              <a:rPr kumimoji="0" lang="en-US" altLang="en-US" sz="4400" b="1" i="0" u="none" strike="noStrike" kern="1200" cap="none" spc="0" normalizeH="0" baseline="0" noProof="0" dirty="0">
                <a:ln w="19050">
                  <a:solidFill>
                    <a:schemeClr val="bg1"/>
                  </a:solidFill>
                </a:ln>
                <a:solidFill>
                  <a:srgbClr val="C00000"/>
                </a:solidFill>
                <a:effectLst>
                  <a:glow rad="127000">
                    <a:srgbClr val="000000"/>
                  </a:glow>
                </a:effectLst>
                <a:uLnTx/>
                <a:uFillTx/>
                <a:latin typeface="Calibri" panose="020F0502020204030204" pitchFamily="34" charset="0"/>
                <a:ea typeface="+mn-ea"/>
                <a:cs typeface="+mn-cs"/>
              </a:rPr>
              <a:t>Flesh </a:t>
            </a:r>
          </a:p>
          <a:p>
            <a:pPr marL="0" marR="0" lvl="0" indent="0" algn="ctr" defTabSz="914400" rtl="0" eaLnBrk="1" fontAlgn="base" latinLnBrk="0" hangingPunct="1">
              <a:lnSpc>
                <a:spcPts val="4000"/>
              </a:lnSpc>
              <a:spcBef>
                <a:spcPct val="0"/>
              </a:spcBef>
              <a:spcAft>
                <a:spcPct val="0"/>
              </a:spcAft>
              <a:buClrTx/>
              <a:buSzTx/>
              <a:buFontTx/>
              <a:buNone/>
              <a:tabLst/>
              <a:defRPr/>
            </a:pPr>
            <a:r>
              <a:rPr kumimoji="0" lang="en-US" altLang="en-US" sz="4400" b="1" i="0" u="none" strike="noStrike" kern="1200" cap="none" spc="0" normalizeH="0" baseline="0" noProof="0" dirty="0">
                <a:ln w="19050">
                  <a:solidFill>
                    <a:schemeClr val="bg1"/>
                  </a:solidFill>
                </a:ln>
                <a:solidFill>
                  <a:srgbClr val="C00000"/>
                </a:solidFill>
                <a:effectLst>
                  <a:glow rad="127000">
                    <a:srgbClr val="000000"/>
                  </a:glow>
                </a:effectLst>
                <a:uLnTx/>
                <a:uFillTx/>
                <a:latin typeface="Calibri" panose="020F0502020204030204" pitchFamily="34" charset="0"/>
                <a:ea typeface="+mn-ea"/>
                <a:cs typeface="+mn-cs"/>
              </a:rPr>
              <a:t>in Time</a:t>
            </a:r>
            <a:endParaRPr kumimoji="0" lang="en-US" altLang="en-US" sz="4400" b="1" i="1" u="none" strike="noStrike" kern="1200" cap="none" spc="0" normalizeH="0" baseline="0" noProof="0" dirty="0">
              <a:ln w="19050">
                <a:solidFill>
                  <a:schemeClr val="bg1"/>
                </a:solidFill>
              </a:ln>
              <a:solidFill>
                <a:srgbClr val="C00000"/>
              </a:solidFill>
              <a:effectLst>
                <a:glow rad="127000">
                  <a:srgbClr val="000000"/>
                </a:glow>
              </a:effectLst>
              <a:uLnTx/>
              <a:uFillTx/>
              <a:latin typeface="Calibri" panose="020F0502020204030204" pitchFamily="34" charset="0"/>
              <a:ea typeface="+mn-ea"/>
              <a:cs typeface="+mn-cs"/>
            </a:endParaRPr>
          </a:p>
        </p:txBody>
      </p:sp>
      <p:sp>
        <p:nvSpPr>
          <p:cNvPr id="23" name="Rectangle 12">
            <a:extLst>
              <a:ext uri="{FF2B5EF4-FFF2-40B4-BE49-F238E27FC236}">
                <a16:creationId xmlns:a16="http://schemas.microsoft.com/office/drawing/2014/main" id="{BF59BFFC-3A07-4EB2-4EF1-41C3195A92CA}"/>
              </a:ext>
            </a:extLst>
          </p:cNvPr>
          <p:cNvSpPr>
            <a:spLocks noChangeArrowheads="1"/>
          </p:cNvSpPr>
          <p:nvPr/>
        </p:nvSpPr>
        <p:spPr bwMode="auto">
          <a:xfrm>
            <a:off x="6380451" y="4295553"/>
            <a:ext cx="1834355" cy="755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9050">
                  <a:solidFill>
                    <a:schemeClr val="bg1"/>
                  </a:solidFill>
                </a:ln>
                <a:solidFill>
                  <a:srgbClr val="0066FF"/>
                </a:solidFill>
                <a:effectLst>
                  <a:glow rad="127000">
                    <a:srgbClr val="000000"/>
                  </a:glow>
                </a:effectLst>
                <a:uLnTx/>
                <a:uFillTx/>
                <a:latin typeface="Calibri" panose="020F0502020204030204" pitchFamily="34" charset="0"/>
                <a:ea typeface="+mn-ea"/>
                <a:cs typeface="+mn-cs"/>
              </a:rPr>
              <a:t>Hope</a:t>
            </a:r>
            <a:endParaRPr kumimoji="0" lang="en-US" altLang="en-US" sz="4400" b="1" i="1" u="none" strike="noStrike" kern="1200" cap="none" spc="0" normalizeH="0" baseline="0" noProof="0" dirty="0">
              <a:ln w="19050">
                <a:solidFill>
                  <a:schemeClr val="bg1"/>
                </a:solidFill>
              </a:ln>
              <a:solidFill>
                <a:srgbClr val="0066FF"/>
              </a:solidFill>
              <a:effectLst>
                <a:glow rad="127000">
                  <a:srgbClr val="000000"/>
                </a:glow>
              </a:effectLst>
              <a:uLnTx/>
              <a:uFillTx/>
              <a:latin typeface="Calibri" panose="020F0502020204030204" pitchFamily="34" charset="0"/>
              <a:ea typeface="+mn-ea"/>
              <a:cs typeface="+mn-cs"/>
            </a:endParaRPr>
          </a:p>
        </p:txBody>
      </p:sp>
      <p:sp>
        <p:nvSpPr>
          <p:cNvPr id="24" name="Rectangle 12">
            <a:extLst>
              <a:ext uri="{FF2B5EF4-FFF2-40B4-BE49-F238E27FC236}">
                <a16:creationId xmlns:a16="http://schemas.microsoft.com/office/drawing/2014/main" id="{54B8970C-8B83-9BF0-89A2-38E041167C45}"/>
              </a:ext>
            </a:extLst>
          </p:cNvPr>
          <p:cNvSpPr>
            <a:spLocks noChangeArrowheads="1"/>
          </p:cNvSpPr>
          <p:nvPr/>
        </p:nvSpPr>
        <p:spPr bwMode="auto">
          <a:xfrm>
            <a:off x="6433613" y="2466753"/>
            <a:ext cx="1728030" cy="840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9050">
                  <a:solidFill>
                    <a:schemeClr val="bg1"/>
                  </a:solidFill>
                </a:ln>
                <a:solidFill>
                  <a:srgbClr val="FFC000"/>
                </a:solidFill>
                <a:effectLst>
                  <a:glow rad="127000">
                    <a:srgbClr val="000000"/>
                  </a:glow>
                </a:effectLst>
                <a:uLnTx/>
                <a:uFillTx/>
                <a:latin typeface="Calibri" panose="020F0502020204030204" pitchFamily="34" charset="0"/>
                <a:ea typeface="+mn-ea"/>
                <a:cs typeface="+mn-cs"/>
              </a:rPr>
              <a:t>Trust</a:t>
            </a:r>
            <a:endParaRPr kumimoji="0" lang="en-US" altLang="en-US" sz="4400" b="1" i="1" u="none" strike="noStrike" kern="1200" cap="none" spc="0" normalizeH="0" baseline="0" noProof="0" dirty="0">
              <a:ln w="19050">
                <a:solidFill>
                  <a:schemeClr val="bg1"/>
                </a:solidFill>
              </a:ln>
              <a:solidFill>
                <a:srgbClr val="FFC000"/>
              </a:solidFill>
              <a:effectLst>
                <a:glow rad="127000">
                  <a:srgbClr val="000000"/>
                </a:glow>
              </a:effectLst>
              <a:uLnTx/>
              <a:uFillTx/>
              <a:latin typeface="Calibri" panose="020F0502020204030204" pitchFamily="34" charset="0"/>
              <a:ea typeface="+mn-ea"/>
              <a:cs typeface="+mn-cs"/>
            </a:endParaRPr>
          </a:p>
        </p:txBody>
      </p:sp>
      <p:sp>
        <p:nvSpPr>
          <p:cNvPr id="25" name="Rectangle 12">
            <a:extLst>
              <a:ext uri="{FF2B5EF4-FFF2-40B4-BE49-F238E27FC236}">
                <a16:creationId xmlns:a16="http://schemas.microsoft.com/office/drawing/2014/main" id="{DBBA60A0-7348-C077-35FB-4065F53D7F91}"/>
              </a:ext>
            </a:extLst>
          </p:cNvPr>
          <p:cNvSpPr>
            <a:spLocks noChangeArrowheads="1"/>
          </p:cNvSpPr>
          <p:nvPr/>
        </p:nvSpPr>
        <p:spPr bwMode="auto">
          <a:xfrm>
            <a:off x="6253781" y="685125"/>
            <a:ext cx="20876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chemeClr val="bg1"/>
                </a:solidFill>
                <a:effectLst>
                  <a:glow rad="127000">
                    <a:srgbClr val="000000"/>
                  </a:glow>
                </a:effectLst>
                <a:uLnTx/>
                <a:uFillTx/>
                <a:latin typeface="Calibri" panose="020F0502020204030204" pitchFamily="34" charset="0"/>
                <a:ea typeface="+mn-ea"/>
                <a:cs typeface="+mn-cs"/>
              </a:rPr>
              <a:t>Believe</a:t>
            </a:r>
            <a:endParaRPr kumimoji="0" lang="en-US" altLang="en-US" sz="4400" b="1" i="1" u="none" strike="noStrike" kern="1200" cap="none" spc="0" normalizeH="0" baseline="0" noProof="0" dirty="0">
              <a:ln>
                <a:noFill/>
              </a:ln>
              <a:solidFill>
                <a:schemeClr val="bg1"/>
              </a:solidFill>
              <a:effectLst>
                <a:glow rad="127000">
                  <a:srgbClr val="000000"/>
                </a:glow>
              </a:effectLst>
              <a:uLnTx/>
              <a:uFillTx/>
              <a:latin typeface="Calibri" panose="020F0502020204030204" pitchFamily="34" charset="0"/>
              <a:ea typeface="+mn-ea"/>
              <a:cs typeface="+mn-cs"/>
            </a:endParaRPr>
          </a:p>
        </p:txBody>
      </p:sp>
      <p:sp>
        <p:nvSpPr>
          <p:cNvPr id="26" name="Rectangle 12">
            <a:extLst>
              <a:ext uri="{FF2B5EF4-FFF2-40B4-BE49-F238E27FC236}">
                <a16:creationId xmlns:a16="http://schemas.microsoft.com/office/drawing/2014/main" id="{03C8920C-45CF-DE2D-E7EB-B8AAD7E51EEA}"/>
              </a:ext>
            </a:extLst>
          </p:cNvPr>
          <p:cNvSpPr>
            <a:spLocks noChangeArrowheads="1"/>
          </p:cNvSpPr>
          <p:nvPr/>
        </p:nvSpPr>
        <p:spPr bwMode="auto">
          <a:xfrm>
            <a:off x="6368902" y="765544"/>
            <a:ext cx="1869793" cy="805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chemeClr val="bg1"/>
                </a:solidFill>
                <a:effectLst>
                  <a:glow rad="127000">
                    <a:srgbClr val="000000"/>
                  </a:glow>
                </a:effectLst>
                <a:uLnTx/>
                <a:uFillTx/>
                <a:latin typeface="Calibri" panose="020F0502020204030204" pitchFamily="34" charset="0"/>
                <a:ea typeface="+mn-ea"/>
                <a:cs typeface="+mn-cs"/>
              </a:rPr>
              <a:t>Know</a:t>
            </a:r>
            <a:endParaRPr kumimoji="0" lang="en-US" altLang="en-US" sz="4400" b="1" i="1" u="none" strike="noStrike" kern="1200" cap="none" spc="0" normalizeH="0" baseline="0" noProof="0" dirty="0">
              <a:ln>
                <a:noFill/>
              </a:ln>
              <a:solidFill>
                <a:schemeClr val="bg1"/>
              </a:solidFill>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49249849"/>
      </p:ext>
    </p:extLst>
  </p:cSld>
  <p:clrMapOvr>
    <a:masterClrMapping/>
  </p:clrMapOvr>
  <mc:AlternateContent xmlns:mc="http://schemas.openxmlformats.org/markup-compatibility/2006" xmlns:p14="http://schemas.microsoft.com/office/powerpoint/2010/main">
    <mc:Choice Requires="p14">
      <p:transition spd="slow" p14:dur="3000">
        <p14:glitter dir="d"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250"/>
                                        <p:tgtEl>
                                          <p:spTgt spid="3"/>
                                        </p:tgtEl>
                                      </p:cBhvr>
                                    </p:animEffect>
                                    <p:set>
                                      <p:cBhvr>
                                        <p:cTn id="18" dur="1" fill="hold">
                                          <p:stCondLst>
                                            <p:cond delay="24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5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5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5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5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5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250"/>
                                        <p:tgtEl>
                                          <p:spTgt spid="1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5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250"/>
                                        <p:tgtEl>
                                          <p:spTgt spid="1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250"/>
                                        <p:tgtEl>
                                          <p:spTgt spid="1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250"/>
                                        <p:tgtEl>
                                          <p:spTgt spid="1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250"/>
                                        <p:tgtEl>
                                          <p:spTgt spid="1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250"/>
                                        <p:tgtEl>
                                          <p:spTgt spid="1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250"/>
                                        <p:tgtEl>
                                          <p:spTgt spid="20"/>
                                        </p:tgtEl>
                                      </p:cBhvr>
                                    </p:animEffect>
                                  </p:childTnLst>
                                </p:cTn>
                              </p:par>
                              <p:par>
                                <p:cTn id="66" presetID="42" presetClass="path" presetSubtype="0" accel="50000" decel="50000" fill="hold" grpId="2" nodeType="withEffect">
                                  <p:stCondLst>
                                    <p:cond delay="0"/>
                                  </p:stCondLst>
                                  <p:childTnLst>
                                    <p:animMotion origin="layout" path="M 1.94444E-6 2.22222E-6 L -0.10729 -0.58611 " pathEditMode="relative" rAng="0" ptsTypes="AA">
                                      <p:cBhvr>
                                        <p:cTn id="67" dur="2000" fill="hold"/>
                                        <p:tgtEl>
                                          <p:spTgt spid="6"/>
                                        </p:tgtEl>
                                        <p:attrNameLst>
                                          <p:attrName>ppt_x</p:attrName>
                                          <p:attrName>ppt_y</p:attrName>
                                        </p:attrNameLst>
                                      </p:cBhvr>
                                      <p:rCtr x="-5365" y="-29306"/>
                                    </p:animMotion>
                                  </p:childTnLst>
                                </p:cTn>
                              </p:par>
                              <p:par>
                                <p:cTn id="68" presetID="42" presetClass="path" presetSubtype="0" accel="50000" decel="50000" fill="hold" grpId="2" nodeType="withEffect">
                                  <p:stCondLst>
                                    <p:cond delay="0"/>
                                  </p:stCondLst>
                                  <p:childTnLst>
                                    <p:animMotion origin="layout" path="M -8.33333E-7 -1.11111E-6 L 0.22778 -0.48819 " pathEditMode="relative" rAng="0" ptsTypes="AA">
                                      <p:cBhvr>
                                        <p:cTn id="69" dur="2000" fill="hold"/>
                                        <p:tgtEl>
                                          <p:spTgt spid="7"/>
                                        </p:tgtEl>
                                        <p:attrNameLst>
                                          <p:attrName>ppt_x</p:attrName>
                                          <p:attrName>ppt_y</p:attrName>
                                        </p:attrNameLst>
                                      </p:cBhvr>
                                      <p:rCtr x="11389" y="-24421"/>
                                    </p:animMotion>
                                  </p:childTnLst>
                                </p:cTn>
                              </p:par>
                              <p:par>
                                <p:cTn id="70" presetID="42" presetClass="path" presetSubtype="0" accel="50000" decel="50000" fill="hold" grpId="2" nodeType="withEffect">
                                  <p:stCondLst>
                                    <p:cond delay="0"/>
                                  </p:stCondLst>
                                  <p:childTnLst>
                                    <p:animMotion origin="layout" path="M 5E-6 2.22222E-6 L 0.18889 -0.58588 " pathEditMode="relative" rAng="0" ptsTypes="AA">
                                      <p:cBhvr>
                                        <p:cTn id="71" dur="2000" fill="hold"/>
                                        <p:tgtEl>
                                          <p:spTgt spid="8"/>
                                        </p:tgtEl>
                                        <p:attrNameLst>
                                          <p:attrName>ppt_x</p:attrName>
                                          <p:attrName>ppt_y</p:attrName>
                                        </p:attrNameLst>
                                      </p:cBhvr>
                                      <p:rCtr x="9444" y="-29306"/>
                                    </p:animMotion>
                                  </p:childTnLst>
                                </p:cTn>
                              </p:par>
                              <p:par>
                                <p:cTn id="72" presetID="42" presetClass="path" presetSubtype="0" accel="50000" decel="50000" fill="hold" grpId="2" nodeType="withEffect">
                                  <p:stCondLst>
                                    <p:cond delay="0"/>
                                  </p:stCondLst>
                                  <p:childTnLst>
                                    <p:animMotion origin="layout" path="M 4.44444E-6 -2.59259E-6 L 0.28038 -0.48842 " pathEditMode="relative" rAng="0" ptsTypes="AA">
                                      <p:cBhvr>
                                        <p:cTn id="73" dur="2000" fill="hold"/>
                                        <p:tgtEl>
                                          <p:spTgt spid="9"/>
                                        </p:tgtEl>
                                        <p:attrNameLst>
                                          <p:attrName>ppt_x</p:attrName>
                                          <p:attrName>ppt_y</p:attrName>
                                        </p:attrNameLst>
                                      </p:cBhvr>
                                      <p:rCtr x="14010" y="-24421"/>
                                    </p:animMotion>
                                  </p:childTnLst>
                                </p:cTn>
                              </p:par>
                              <p:par>
                                <p:cTn id="74" presetID="42" presetClass="path" presetSubtype="0" accel="50000" decel="50000" fill="hold" grpId="2" nodeType="withEffect">
                                  <p:stCondLst>
                                    <p:cond delay="0"/>
                                  </p:stCondLst>
                                  <p:childTnLst>
                                    <p:animMotion origin="layout" path="M -1.94444E-6 -1.11111E-6 L -0.30885 -0.4 " pathEditMode="relative" rAng="0" ptsTypes="AA">
                                      <p:cBhvr>
                                        <p:cTn id="75" dur="2000" fill="hold"/>
                                        <p:tgtEl>
                                          <p:spTgt spid="10"/>
                                        </p:tgtEl>
                                        <p:attrNameLst>
                                          <p:attrName>ppt_x</p:attrName>
                                          <p:attrName>ppt_y</p:attrName>
                                        </p:attrNameLst>
                                      </p:cBhvr>
                                      <p:rCtr x="-15451" y="-20000"/>
                                    </p:animMotion>
                                  </p:childTnLst>
                                </p:cTn>
                              </p:par>
                              <p:par>
                                <p:cTn id="76" presetID="42" presetClass="path" presetSubtype="0" accel="50000" decel="50000" fill="hold" grpId="2" nodeType="withEffect">
                                  <p:stCondLst>
                                    <p:cond delay="0"/>
                                  </p:stCondLst>
                                  <p:childTnLst>
                                    <p:animMotion origin="layout" path="M -3.05556E-6 2.22222E-6 L 0.53403 -0.49769 " pathEditMode="relative" rAng="0" ptsTypes="AA">
                                      <p:cBhvr>
                                        <p:cTn id="77" dur="2000" fill="hold"/>
                                        <p:tgtEl>
                                          <p:spTgt spid="11"/>
                                        </p:tgtEl>
                                        <p:attrNameLst>
                                          <p:attrName>ppt_x</p:attrName>
                                          <p:attrName>ppt_y</p:attrName>
                                        </p:attrNameLst>
                                      </p:cBhvr>
                                      <p:rCtr x="26701" y="-24884"/>
                                    </p:animMotion>
                                  </p:childTnLst>
                                </p:cTn>
                              </p:par>
                              <p:par>
                                <p:cTn id="78" presetID="42" presetClass="path" presetSubtype="0" accel="50000" decel="50000" fill="hold" grpId="2" nodeType="withEffect">
                                  <p:stCondLst>
                                    <p:cond delay="0"/>
                                  </p:stCondLst>
                                  <p:childTnLst>
                                    <p:animMotion origin="layout" path="M -1.66667E-6 7.40741E-7 L -0.19288 -0.32986 " pathEditMode="relative" rAng="0" ptsTypes="AA">
                                      <p:cBhvr>
                                        <p:cTn id="79" dur="2000" fill="hold"/>
                                        <p:tgtEl>
                                          <p:spTgt spid="12"/>
                                        </p:tgtEl>
                                        <p:attrNameLst>
                                          <p:attrName>ppt_x</p:attrName>
                                          <p:attrName>ppt_y</p:attrName>
                                        </p:attrNameLst>
                                      </p:cBhvr>
                                      <p:rCtr x="-9653" y="-16505"/>
                                    </p:animMotion>
                                  </p:childTnLst>
                                </p:cTn>
                              </p:par>
                              <p:par>
                                <p:cTn id="80" presetID="42" presetClass="path" presetSubtype="0" accel="50000" decel="50000" fill="hold" grpId="2" nodeType="withEffect">
                                  <p:stCondLst>
                                    <p:cond delay="0"/>
                                  </p:stCondLst>
                                  <p:childTnLst>
                                    <p:animMotion origin="layout" path="M 4.44444E-6 2.22222E-6 L -0.30921 -0.32963 " pathEditMode="relative" rAng="0" ptsTypes="AA">
                                      <p:cBhvr>
                                        <p:cTn id="81" dur="2000" fill="hold"/>
                                        <p:tgtEl>
                                          <p:spTgt spid="13"/>
                                        </p:tgtEl>
                                        <p:attrNameLst>
                                          <p:attrName>ppt_x</p:attrName>
                                          <p:attrName>ppt_y</p:attrName>
                                        </p:attrNameLst>
                                      </p:cBhvr>
                                      <p:rCtr x="-15469" y="-16481"/>
                                    </p:animMotion>
                                  </p:childTnLst>
                                </p:cTn>
                              </p:par>
                              <p:par>
                                <p:cTn id="82" presetID="42" presetClass="path" presetSubtype="0" accel="50000" decel="50000" fill="hold" grpId="2" nodeType="withEffect">
                                  <p:stCondLst>
                                    <p:cond delay="0"/>
                                  </p:stCondLst>
                                  <p:childTnLst>
                                    <p:animMotion origin="layout" path="M 2.77778E-6 2.59259E-6 L 0.46267 -0.42847 " pathEditMode="relative" rAng="0" ptsTypes="AA">
                                      <p:cBhvr>
                                        <p:cTn id="83" dur="2000" fill="hold"/>
                                        <p:tgtEl>
                                          <p:spTgt spid="14"/>
                                        </p:tgtEl>
                                        <p:attrNameLst>
                                          <p:attrName>ppt_x</p:attrName>
                                          <p:attrName>ppt_y</p:attrName>
                                        </p:attrNameLst>
                                      </p:cBhvr>
                                      <p:rCtr x="23125" y="-21435"/>
                                    </p:animMotion>
                                  </p:childTnLst>
                                </p:cTn>
                              </p:par>
                              <p:par>
                                <p:cTn id="84" presetID="42" presetClass="path" presetSubtype="0" accel="50000" decel="50000" fill="hold" grpId="2" nodeType="withEffect">
                                  <p:stCondLst>
                                    <p:cond delay="0"/>
                                  </p:stCondLst>
                                  <p:childTnLst>
                                    <p:animMotion origin="layout" path="M 1.11111E-6 -4.44444E-6 L -0.0691 -0.33958 " pathEditMode="relative" rAng="0" ptsTypes="AA">
                                      <p:cBhvr>
                                        <p:cTn id="85" dur="2000" fill="hold"/>
                                        <p:tgtEl>
                                          <p:spTgt spid="15"/>
                                        </p:tgtEl>
                                        <p:attrNameLst>
                                          <p:attrName>ppt_x</p:attrName>
                                          <p:attrName>ppt_y</p:attrName>
                                        </p:attrNameLst>
                                      </p:cBhvr>
                                      <p:rCtr x="-3455" y="-16991"/>
                                    </p:animMotion>
                                  </p:childTnLst>
                                </p:cTn>
                              </p:par>
                              <p:par>
                                <p:cTn id="86" presetID="42" presetClass="path" presetSubtype="0" accel="50000" decel="50000" fill="hold" grpId="2" nodeType="withEffect">
                                  <p:stCondLst>
                                    <p:cond delay="0"/>
                                  </p:stCondLst>
                                  <p:childTnLst>
                                    <p:animMotion origin="layout" path="M -3.05556E-6 -7.40741E-7 L -0.11059 0.21968 " pathEditMode="relative" rAng="0" ptsTypes="AA">
                                      <p:cBhvr>
                                        <p:cTn id="87" dur="2000" fill="hold"/>
                                        <p:tgtEl>
                                          <p:spTgt spid="16"/>
                                        </p:tgtEl>
                                        <p:attrNameLst>
                                          <p:attrName>ppt_x</p:attrName>
                                          <p:attrName>ppt_y</p:attrName>
                                        </p:attrNameLst>
                                      </p:cBhvr>
                                      <p:rCtr x="-5538" y="10972"/>
                                    </p:animMotion>
                                  </p:childTnLst>
                                </p:cTn>
                              </p:par>
                              <p:par>
                                <p:cTn id="88" presetID="42" presetClass="path" presetSubtype="0" accel="50000" decel="50000" fill="hold" grpId="2" nodeType="withEffect">
                                  <p:stCondLst>
                                    <p:cond delay="0"/>
                                  </p:stCondLst>
                                  <p:childTnLst>
                                    <p:animMotion origin="layout" path="M -1.38889E-6 -4.44444E-6 L 0.12327 0.21019 " pathEditMode="relative" rAng="0" ptsTypes="AA">
                                      <p:cBhvr>
                                        <p:cTn id="89" dur="2000" fill="hold"/>
                                        <p:tgtEl>
                                          <p:spTgt spid="17"/>
                                        </p:tgtEl>
                                        <p:attrNameLst>
                                          <p:attrName>ppt_x</p:attrName>
                                          <p:attrName>ppt_y</p:attrName>
                                        </p:attrNameLst>
                                      </p:cBhvr>
                                      <p:rCtr x="6163" y="10509"/>
                                    </p:animMotion>
                                  </p:childTnLst>
                                </p:cTn>
                              </p:par>
                              <p:par>
                                <p:cTn id="90" presetID="42" presetClass="path" presetSubtype="0" accel="50000" decel="50000" fill="hold" grpId="2" nodeType="withEffect">
                                  <p:stCondLst>
                                    <p:cond delay="0"/>
                                  </p:stCondLst>
                                  <p:childTnLst>
                                    <p:animMotion origin="layout" path="M 4.72222E-6 1.11111E-6 L 0.01163 0.6713 " pathEditMode="relative" rAng="0" ptsTypes="AA">
                                      <p:cBhvr>
                                        <p:cTn id="91" dur="2000" fill="hold"/>
                                        <p:tgtEl>
                                          <p:spTgt spid="18"/>
                                        </p:tgtEl>
                                        <p:attrNameLst>
                                          <p:attrName>ppt_x</p:attrName>
                                          <p:attrName>ppt_y</p:attrName>
                                        </p:attrNameLst>
                                      </p:cBhvr>
                                      <p:rCtr x="573" y="33565"/>
                                    </p:animMotion>
                                  </p:childTnLst>
                                </p:cTn>
                              </p:par>
                              <p:par>
                                <p:cTn id="92" presetID="42" presetClass="path" presetSubtype="0" accel="50000" decel="50000" fill="hold" grpId="2" nodeType="withEffect">
                                  <p:stCondLst>
                                    <p:cond delay="0"/>
                                  </p:stCondLst>
                                  <p:childTnLst>
                                    <p:animMotion origin="layout" path="M 3.61111E-6 -2.22222E-6 L 0.34444 0.76922 " pathEditMode="relative" rAng="0" ptsTypes="AA">
                                      <p:cBhvr>
                                        <p:cTn id="93" dur="2000" fill="hold"/>
                                        <p:tgtEl>
                                          <p:spTgt spid="19"/>
                                        </p:tgtEl>
                                        <p:attrNameLst>
                                          <p:attrName>ppt_x</p:attrName>
                                          <p:attrName>ppt_y</p:attrName>
                                        </p:attrNameLst>
                                      </p:cBhvr>
                                      <p:rCtr x="17222" y="38449"/>
                                    </p:animMotion>
                                  </p:childTnLst>
                                </p:cTn>
                              </p:par>
                              <p:par>
                                <p:cTn id="94" presetID="42" presetClass="path" presetSubtype="0" accel="50000" decel="50000" fill="hold" grpId="2" nodeType="withEffect">
                                  <p:stCondLst>
                                    <p:cond delay="0"/>
                                  </p:stCondLst>
                                  <p:childTnLst>
                                    <p:animMotion origin="layout" path="M -2.5E-6 -2.22222E-6 L -0.16389 0.76922 " pathEditMode="relative" rAng="0" ptsTypes="AA">
                                      <p:cBhvr>
                                        <p:cTn id="95" dur="2000" fill="hold"/>
                                        <p:tgtEl>
                                          <p:spTgt spid="20"/>
                                        </p:tgtEl>
                                        <p:attrNameLst>
                                          <p:attrName>ppt_x</p:attrName>
                                          <p:attrName>ppt_y</p:attrName>
                                        </p:attrNameLst>
                                      </p:cBhvr>
                                      <p:rCtr x="-8194" y="38449"/>
                                    </p:animMotion>
                                  </p:childTnLst>
                                </p:cTn>
                              </p:par>
                              <p:par>
                                <p:cTn id="96" presetID="10" presetClass="exit" presetSubtype="0" fill="hold" grpId="1" nodeType="withEffect">
                                  <p:stCondLst>
                                    <p:cond delay="0"/>
                                  </p:stCondLst>
                                  <p:childTnLst>
                                    <p:animEffect transition="out" filter="fade">
                                      <p:cBhvr>
                                        <p:cTn id="97" dur="1250"/>
                                        <p:tgtEl>
                                          <p:spTgt spid="4"/>
                                        </p:tgtEl>
                                      </p:cBhvr>
                                    </p:animEffect>
                                    <p:set>
                                      <p:cBhvr>
                                        <p:cTn id="98" dur="1" fill="hold">
                                          <p:stCondLst>
                                            <p:cond delay="1249"/>
                                          </p:stCondLst>
                                        </p:cTn>
                                        <p:tgtEl>
                                          <p:spTgt spid="4"/>
                                        </p:tgtEl>
                                        <p:attrNameLst>
                                          <p:attrName>style.visibility</p:attrName>
                                        </p:attrNameLst>
                                      </p:cBhvr>
                                      <p:to>
                                        <p:strVal val="hidden"/>
                                      </p:to>
                                    </p:set>
                                  </p:childTnLst>
                                </p:cTn>
                              </p:par>
                            </p:childTnLst>
                          </p:cTn>
                        </p:par>
                        <p:par>
                          <p:cTn id="99" fill="hold">
                            <p:stCondLst>
                              <p:cond delay="2000"/>
                            </p:stCondLst>
                            <p:childTnLst>
                              <p:par>
                                <p:cTn id="100" presetID="10" presetClass="entr" presetSubtype="0" fill="hold" grpId="0" nodeType="after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fade">
                                      <p:cBhvr>
                                        <p:cTn id="102" dur="250"/>
                                        <p:tgtEl>
                                          <p:spTgt spid="5"/>
                                        </p:tgtEl>
                                      </p:cBhvr>
                                    </p:animEffect>
                                  </p:childTnLst>
                                </p:cTn>
                              </p:par>
                              <p:par>
                                <p:cTn id="103" presetID="10" presetClass="exit" presetSubtype="0" fill="hold" grpId="1" nodeType="withEffect">
                                  <p:stCondLst>
                                    <p:cond delay="0"/>
                                  </p:stCondLst>
                                  <p:childTnLst>
                                    <p:animEffect transition="out" filter="fade">
                                      <p:cBhvr>
                                        <p:cTn id="104" dur="500"/>
                                        <p:tgtEl>
                                          <p:spTgt spid="6"/>
                                        </p:tgtEl>
                                      </p:cBhvr>
                                    </p:animEffect>
                                    <p:set>
                                      <p:cBhvr>
                                        <p:cTn id="105" dur="1" fill="hold">
                                          <p:stCondLst>
                                            <p:cond delay="499"/>
                                          </p:stCondLst>
                                        </p:cTn>
                                        <p:tgtEl>
                                          <p:spTgt spid="6"/>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7"/>
                                        </p:tgtEl>
                                      </p:cBhvr>
                                    </p:animEffect>
                                    <p:set>
                                      <p:cBhvr>
                                        <p:cTn id="108" dur="1" fill="hold">
                                          <p:stCondLst>
                                            <p:cond delay="499"/>
                                          </p:stCondLst>
                                        </p:cTn>
                                        <p:tgtEl>
                                          <p:spTgt spid="7"/>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8"/>
                                        </p:tgtEl>
                                      </p:cBhvr>
                                    </p:animEffect>
                                    <p:set>
                                      <p:cBhvr>
                                        <p:cTn id="111" dur="1" fill="hold">
                                          <p:stCondLst>
                                            <p:cond delay="499"/>
                                          </p:stCondLst>
                                        </p:cTn>
                                        <p:tgtEl>
                                          <p:spTgt spid="8"/>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9"/>
                                        </p:tgtEl>
                                      </p:cBhvr>
                                    </p:animEffect>
                                    <p:set>
                                      <p:cBhvr>
                                        <p:cTn id="114" dur="1" fill="hold">
                                          <p:stCondLst>
                                            <p:cond delay="499"/>
                                          </p:stCondLst>
                                        </p:cTn>
                                        <p:tgtEl>
                                          <p:spTgt spid="9"/>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0"/>
                                        </p:tgtEl>
                                      </p:cBhvr>
                                    </p:animEffect>
                                    <p:set>
                                      <p:cBhvr>
                                        <p:cTn id="117" dur="1" fill="hold">
                                          <p:stCondLst>
                                            <p:cond delay="499"/>
                                          </p:stCondLst>
                                        </p:cTn>
                                        <p:tgtEl>
                                          <p:spTgt spid="10"/>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1"/>
                                        </p:tgtEl>
                                      </p:cBhvr>
                                    </p:animEffect>
                                    <p:set>
                                      <p:cBhvr>
                                        <p:cTn id="120" dur="1" fill="hold">
                                          <p:stCondLst>
                                            <p:cond delay="499"/>
                                          </p:stCondLst>
                                        </p:cTn>
                                        <p:tgtEl>
                                          <p:spTgt spid="11"/>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2"/>
                                        </p:tgtEl>
                                      </p:cBhvr>
                                    </p:animEffect>
                                    <p:set>
                                      <p:cBhvr>
                                        <p:cTn id="123" dur="1" fill="hold">
                                          <p:stCondLst>
                                            <p:cond delay="499"/>
                                          </p:stCondLst>
                                        </p:cTn>
                                        <p:tgtEl>
                                          <p:spTgt spid="12"/>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13"/>
                                        </p:tgtEl>
                                      </p:cBhvr>
                                    </p:animEffect>
                                    <p:set>
                                      <p:cBhvr>
                                        <p:cTn id="126" dur="1" fill="hold">
                                          <p:stCondLst>
                                            <p:cond delay="499"/>
                                          </p:stCondLst>
                                        </p:cTn>
                                        <p:tgtEl>
                                          <p:spTgt spid="13"/>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14"/>
                                        </p:tgtEl>
                                      </p:cBhvr>
                                    </p:animEffect>
                                    <p:set>
                                      <p:cBhvr>
                                        <p:cTn id="129" dur="1" fill="hold">
                                          <p:stCondLst>
                                            <p:cond delay="499"/>
                                          </p:stCondLst>
                                        </p:cTn>
                                        <p:tgtEl>
                                          <p:spTgt spid="14"/>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15"/>
                                        </p:tgtEl>
                                      </p:cBhvr>
                                    </p:animEffect>
                                    <p:set>
                                      <p:cBhvr>
                                        <p:cTn id="132" dur="1" fill="hold">
                                          <p:stCondLst>
                                            <p:cond delay="499"/>
                                          </p:stCondLst>
                                        </p:cTn>
                                        <p:tgtEl>
                                          <p:spTgt spid="15"/>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16"/>
                                        </p:tgtEl>
                                      </p:cBhvr>
                                    </p:animEffect>
                                    <p:set>
                                      <p:cBhvr>
                                        <p:cTn id="135" dur="1" fill="hold">
                                          <p:stCondLst>
                                            <p:cond delay="499"/>
                                          </p:stCondLst>
                                        </p:cTn>
                                        <p:tgtEl>
                                          <p:spTgt spid="16"/>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17"/>
                                        </p:tgtEl>
                                      </p:cBhvr>
                                    </p:animEffect>
                                    <p:set>
                                      <p:cBhvr>
                                        <p:cTn id="138" dur="1" fill="hold">
                                          <p:stCondLst>
                                            <p:cond delay="499"/>
                                          </p:stCondLst>
                                        </p:cTn>
                                        <p:tgtEl>
                                          <p:spTgt spid="17"/>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8"/>
                                        </p:tgtEl>
                                      </p:cBhvr>
                                    </p:animEffect>
                                    <p:set>
                                      <p:cBhvr>
                                        <p:cTn id="141" dur="1" fill="hold">
                                          <p:stCondLst>
                                            <p:cond delay="499"/>
                                          </p:stCondLst>
                                        </p:cTn>
                                        <p:tgtEl>
                                          <p:spTgt spid="18"/>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19"/>
                                        </p:tgtEl>
                                      </p:cBhvr>
                                    </p:animEffect>
                                    <p:set>
                                      <p:cBhvr>
                                        <p:cTn id="144" dur="1" fill="hold">
                                          <p:stCondLst>
                                            <p:cond delay="499"/>
                                          </p:stCondLst>
                                        </p:cTn>
                                        <p:tgtEl>
                                          <p:spTgt spid="19"/>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20"/>
                                        </p:tgtEl>
                                      </p:cBhvr>
                                    </p:animEffect>
                                    <p:set>
                                      <p:cBhvr>
                                        <p:cTn id="147" dur="1" fill="hold">
                                          <p:stCondLst>
                                            <p:cond delay="499"/>
                                          </p:stCondLst>
                                        </p:cTn>
                                        <p:tgtEl>
                                          <p:spTgt spid="20"/>
                                        </p:tgtEl>
                                        <p:attrNameLst>
                                          <p:attrName>style.visibility</p:attrName>
                                        </p:attrNameLst>
                                      </p:cBhvr>
                                      <p:to>
                                        <p:strVal val="hidden"/>
                                      </p:to>
                                    </p:set>
                                  </p:childTnLst>
                                </p:cTn>
                              </p:par>
                            </p:childTnLst>
                          </p:cTn>
                        </p:par>
                        <p:par>
                          <p:cTn id="148" fill="hold">
                            <p:stCondLst>
                              <p:cond delay="2500"/>
                            </p:stCondLst>
                            <p:childTnLst>
                              <p:par>
                                <p:cTn id="149" presetID="0" presetClass="entr" presetSubtype="0" fill="hold" grpId="0" nodeType="afterEffect">
                                  <p:stCondLst>
                                    <p:cond delay="0"/>
                                  </p:stCondLst>
                                  <p:iterate type="lt">
                                    <p:tmPct val="10000"/>
                                  </p:iterate>
                                  <p:childTnLst>
                                    <p:set>
                                      <p:cBhvr>
                                        <p:cTn id="150" dur="1" fill="hold">
                                          <p:stCondLst>
                                            <p:cond delay="0"/>
                                          </p:stCondLst>
                                        </p:cTn>
                                        <p:tgtEl>
                                          <p:spTgt spid="21"/>
                                        </p:tgtEl>
                                        <p:attrNameLst>
                                          <p:attrName>style.visibility</p:attrName>
                                        </p:attrNameLst>
                                      </p:cBhvr>
                                      <p:to>
                                        <p:strVal val="visible"/>
                                      </p:to>
                                    </p:set>
                                    <p:animEffect transition="in" filter="dissolve">
                                      <p:cBhvr>
                                        <p:cTn id="151" dur="500">
                                          <p:stCondLst>
                                            <p:cond delay="0"/>
                                          </p:stCondLst>
                                        </p:cTn>
                                        <p:tgtEl>
                                          <p:spTgt spid="21"/>
                                        </p:tgtEl>
                                      </p:cBhvr>
                                    </p:animEffect>
                                    <p:anim to="" calcmode="lin" valueType="num">
                                      <p:cBhvr>
                                        <p:cTn id="152"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153" dur="500" fill="hold">
                                          <p:stCondLst>
                                            <p:cond delay="0"/>
                                          </p:stCondLst>
                                        </p:cTn>
                                        <p:tgtEl>
                                          <p:spTgt spid="21"/>
                                        </p:tgtEl>
                                        <p:attrNameLst>
                                          <p:attrName>ppt_h</p:attrName>
                                        </p:attrNameLst>
                                      </p:cBhvr>
                                      <p:tavLst>
                                        <p:tav tm="0">
                                          <p:val>
                                            <p:strVal val="#ppt_h*4"/>
                                          </p:val>
                                        </p:tav>
                                        <p:tav tm="100000">
                                          <p:val>
                                            <p:strVal val="#ppt_h"/>
                                          </p:val>
                                        </p:tav>
                                      </p:tavLst>
                                    </p:anim>
                                  </p:childTnLst>
                                </p:cTn>
                              </p:par>
                            </p:childTnLst>
                          </p:cTn>
                        </p:par>
                        <p:par>
                          <p:cTn id="154" fill="hold">
                            <p:stCondLst>
                              <p:cond delay="3100"/>
                            </p:stCondLst>
                            <p:childTnLst>
                              <p:par>
                                <p:cTn id="155" presetID="26" presetClass="emph" presetSubtype="0" fill="hold" grpId="1" nodeType="afterEffect">
                                  <p:stCondLst>
                                    <p:cond delay="0"/>
                                  </p:stCondLst>
                                  <p:iterate type="lt">
                                    <p:tmPct val="0"/>
                                  </p:iterate>
                                  <p:childTnLst>
                                    <p:animEffect transition="out" filter="fade">
                                      <p:cBhvr>
                                        <p:cTn id="156" dur="500" tmFilter="0, 0; .2, .5; .8, .5; 1, 0"/>
                                        <p:tgtEl>
                                          <p:spTgt spid="21"/>
                                        </p:tgtEl>
                                      </p:cBhvr>
                                    </p:animEffect>
                                    <p:animScale>
                                      <p:cBhvr>
                                        <p:cTn id="157" dur="250" autoRev="1" fill="hold"/>
                                        <p:tgtEl>
                                          <p:spTgt spid="21"/>
                                        </p:tgtEl>
                                      </p:cBhvr>
                                      <p:by x="105000" y="105000"/>
                                    </p:animScale>
                                  </p:childTnLst>
                                </p:cTn>
                              </p:par>
                            </p:childTnLst>
                          </p:cTn>
                        </p:par>
                      </p:childTnLst>
                    </p:cTn>
                  </p:par>
                  <p:par>
                    <p:cTn id="158" fill="hold">
                      <p:stCondLst>
                        <p:cond delay="indefinite"/>
                      </p:stCondLst>
                      <p:childTnLst>
                        <p:par>
                          <p:cTn id="159" fill="hold">
                            <p:stCondLst>
                              <p:cond delay="0"/>
                            </p:stCondLst>
                            <p:childTnLst>
                              <p:par>
                                <p:cTn id="160" presetID="42" presetClass="path" presetSubtype="0" accel="50000" decel="50000" fill="hold" grpId="2" nodeType="clickEffect">
                                  <p:stCondLst>
                                    <p:cond delay="0"/>
                                  </p:stCondLst>
                                  <p:childTnLst>
                                    <p:animMotion origin="layout" path="M 0 0 L -0.15972 0 " pathEditMode="relative" rAng="0" ptsTypes="AA">
                                      <p:cBhvr>
                                        <p:cTn id="161" dur="1000" fill="hold"/>
                                        <p:tgtEl>
                                          <p:spTgt spid="5"/>
                                        </p:tgtEl>
                                        <p:attrNameLst>
                                          <p:attrName>ppt_x</p:attrName>
                                          <p:attrName>ppt_y</p:attrName>
                                        </p:attrNameLst>
                                      </p:cBhvr>
                                      <p:rCtr x="-7986" y="0"/>
                                    </p:animMotion>
                                  </p:childTnLst>
                                </p:cTn>
                              </p:par>
                              <p:par>
                                <p:cTn id="162" presetID="42" presetClass="path" presetSubtype="0" accel="50000" decel="50000" fill="hold" grpId="3" nodeType="withEffect">
                                  <p:stCondLst>
                                    <p:cond delay="0"/>
                                  </p:stCondLst>
                                  <p:iterate type="lt">
                                    <p:tmPct val="0"/>
                                  </p:iterate>
                                  <p:childTnLst>
                                    <p:animMotion origin="layout" path="M -1.94444E-6 -1.11111E-6 L -0.1592 -0.00023 " pathEditMode="relative" rAng="0" ptsTypes="AA">
                                      <p:cBhvr>
                                        <p:cTn id="163" dur="1000" fill="hold"/>
                                        <p:tgtEl>
                                          <p:spTgt spid="21"/>
                                        </p:tgtEl>
                                        <p:attrNameLst>
                                          <p:attrName>ppt_x</p:attrName>
                                          <p:attrName>ppt_y</p:attrName>
                                        </p:attrNameLst>
                                      </p:cBhvr>
                                      <p:rCtr x="-7969" y="-23"/>
                                    </p:animMotion>
                                  </p:childTnLst>
                                </p:cTn>
                              </p:par>
                              <p:par>
                                <p:cTn id="164" presetID="39" presetClass="entr" presetSubtype="0" accel="100000" fill="hold" grpId="0" nodeType="withEffect">
                                  <p:stCondLst>
                                    <p:cond delay="750"/>
                                  </p:stCondLst>
                                  <p:childTnLst>
                                    <p:set>
                                      <p:cBhvr>
                                        <p:cTn id="165" dur="1" fill="hold">
                                          <p:stCondLst>
                                            <p:cond delay="0"/>
                                          </p:stCondLst>
                                        </p:cTn>
                                        <p:tgtEl>
                                          <p:spTgt spid="22"/>
                                        </p:tgtEl>
                                        <p:attrNameLst>
                                          <p:attrName>style.visibility</p:attrName>
                                        </p:attrNameLst>
                                      </p:cBhvr>
                                      <p:to>
                                        <p:strVal val="visible"/>
                                      </p:to>
                                    </p:set>
                                    <p:anim calcmode="lin" valueType="num">
                                      <p:cBhvr>
                                        <p:cTn id="166" dur="1000" fill="hold"/>
                                        <p:tgtEl>
                                          <p:spTgt spid="22"/>
                                        </p:tgtEl>
                                        <p:attrNameLst>
                                          <p:attrName>ppt_h</p:attrName>
                                        </p:attrNameLst>
                                      </p:cBhvr>
                                      <p:tavLst>
                                        <p:tav tm="0">
                                          <p:val>
                                            <p:strVal val="#ppt_h/20"/>
                                          </p:val>
                                        </p:tav>
                                        <p:tav tm="50000">
                                          <p:val>
                                            <p:strVal val="#ppt_h/20"/>
                                          </p:val>
                                        </p:tav>
                                        <p:tav tm="100000">
                                          <p:val>
                                            <p:strVal val="#ppt_h"/>
                                          </p:val>
                                        </p:tav>
                                      </p:tavLst>
                                    </p:anim>
                                    <p:anim calcmode="lin" valueType="num">
                                      <p:cBhvr>
                                        <p:cTn id="167" dur="1000" fill="hold"/>
                                        <p:tgtEl>
                                          <p:spTgt spid="22"/>
                                        </p:tgtEl>
                                        <p:attrNameLst>
                                          <p:attrName>ppt_w</p:attrName>
                                        </p:attrNameLst>
                                      </p:cBhvr>
                                      <p:tavLst>
                                        <p:tav tm="0">
                                          <p:val>
                                            <p:strVal val="#ppt_w+.3"/>
                                          </p:val>
                                        </p:tav>
                                        <p:tav tm="50000">
                                          <p:val>
                                            <p:strVal val="#ppt_w+.3"/>
                                          </p:val>
                                        </p:tav>
                                        <p:tav tm="100000">
                                          <p:val>
                                            <p:strVal val="#ppt_w"/>
                                          </p:val>
                                        </p:tav>
                                      </p:tavLst>
                                    </p:anim>
                                    <p:anim calcmode="lin" valueType="num">
                                      <p:cBhvr>
                                        <p:cTn id="168" dur="1000" fill="hold"/>
                                        <p:tgtEl>
                                          <p:spTgt spid="22"/>
                                        </p:tgtEl>
                                        <p:attrNameLst>
                                          <p:attrName>ppt_x</p:attrName>
                                        </p:attrNameLst>
                                      </p:cBhvr>
                                      <p:tavLst>
                                        <p:tav tm="0">
                                          <p:val>
                                            <p:strVal val="#ppt_x-.3"/>
                                          </p:val>
                                        </p:tav>
                                        <p:tav tm="50000">
                                          <p:val>
                                            <p:strVal val="#ppt_x"/>
                                          </p:val>
                                        </p:tav>
                                        <p:tav tm="100000">
                                          <p:val>
                                            <p:strVal val="#ppt_x"/>
                                          </p:val>
                                        </p:tav>
                                      </p:tavLst>
                                    </p:anim>
                                    <p:anim calcmode="lin" valueType="num">
                                      <p:cBhvr>
                                        <p:cTn id="169"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39" presetClass="entr" presetSubtype="0" accel="100000" fill="hold" grpId="0" nodeType="clickEffect">
                                  <p:stCondLst>
                                    <p:cond delay="0"/>
                                  </p:stCondLst>
                                  <p:childTnLst>
                                    <p:set>
                                      <p:cBhvr>
                                        <p:cTn id="173" dur="1" fill="hold">
                                          <p:stCondLst>
                                            <p:cond delay="0"/>
                                          </p:stCondLst>
                                        </p:cTn>
                                        <p:tgtEl>
                                          <p:spTgt spid="23"/>
                                        </p:tgtEl>
                                        <p:attrNameLst>
                                          <p:attrName>style.visibility</p:attrName>
                                        </p:attrNameLst>
                                      </p:cBhvr>
                                      <p:to>
                                        <p:strVal val="visible"/>
                                      </p:to>
                                    </p:set>
                                    <p:anim calcmode="lin" valueType="num">
                                      <p:cBhvr>
                                        <p:cTn id="174" dur="1000" fill="hold"/>
                                        <p:tgtEl>
                                          <p:spTgt spid="23"/>
                                        </p:tgtEl>
                                        <p:attrNameLst>
                                          <p:attrName>ppt_h</p:attrName>
                                        </p:attrNameLst>
                                      </p:cBhvr>
                                      <p:tavLst>
                                        <p:tav tm="0">
                                          <p:val>
                                            <p:strVal val="#ppt_h/20"/>
                                          </p:val>
                                        </p:tav>
                                        <p:tav tm="50000">
                                          <p:val>
                                            <p:strVal val="#ppt_h/20"/>
                                          </p:val>
                                        </p:tav>
                                        <p:tav tm="100000">
                                          <p:val>
                                            <p:strVal val="#ppt_h"/>
                                          </p:val>
                                        </p:tav>
                                      </p:tavLst>
                                    </p:anim>
                                    <p:anim calcmode="lin" valueType="num">
                                      <p:cBhvr>
                                        <p:cTn id="175" dur="1000" fill="hold"/>
                                        <p:tgtEl>
                                          <p:spTgt spid="23"/>
                                        </p:tgtEl>
                                        <p:attrNameLst>
                                          <p:attrName>ppt_w</p:attrName>
                                        </p:attrNameLst>
                                      </p:cBhvr>
                                      <p:tavLst>
                                        <p:tav tm="0">
                                          <p:val>
                                            <p:strVal val="#ppt_w+.3"/>
                                          </p:val>
                                        </p:tav>
                                        <p:tav tm="50000">
                                          <p:val>
                                            <p:strVal val="#ppt_w+.3"/>
                                          </p:val>
                                        </p:tav>
                                        <p:tav tm="100000">
                                          <p:val>
                                            <p:strVal val="#ppt_w"/>
                                          </p:val>
                                        </p:tav>
                                      </p:tavLst>
                                    </p:anim>
                                    <p:anim calcmode="lin" valueType="num">
                                      <p:cBhvr>
                                        <p:cTn id="176" dur="1000" fill="hold"/>
                                        <p:tgtEl>
                                          <p:spTgt spid="23"/>
                                        </p:tgtEl>
                                        <p:attrNameLst>
                                          <p:attrName>ppt_x</p:attrName>
                                        </p:attrNameLst>
                                      </p:cBhvr>
                                      <p:tavLst>
                                        <p:tav tm="0">
                                          <p:val>
                                            <p:strVal val="#ppt_x-.3"/>
                                          </p:val>
                                        </p:tav>
                                        <p:tav tm="50000">
                                          <p:val>
                                            <p:strVal val="#ppt_x"/>
                                          </p:val>
                                        </p:tav>
                                        <p:tav tm="100000">
                                          <p:val>
                                            <p:strVal val="#ppt_x"/>
                                          </p:val>
                                        </p:tav>
                                      </p:tavLst>
                                    </p:anim>
                                    <p:anim calcmode="lin" valueType="num">
                                      <p:cBhvr>
                                        <p:cTn id="177"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39" presetClass="entr" presetSubtype="0" accel="100000" fill="hold" grpId="0" nodeType="clickEffect">
                                  <p:stCondLst>
                                    <p:cond delay="0"/>
                                  </p:stCondLst>
                                  <p:childTnLst>
                                    <p:set>
                                      <p:cBhvr>
                                        <p:cTn id="181" dur="1" fill="hold">
                                          <p:stCondLst>
                                            <p:cond delay="0"/>
                                          </p:stCondLst>
                                        </p:cTn>
                                        <p:tgtEl>
                                          <p:spTgt spid="24"/>
                                        </p:tgtEl>
                                        <p:attrNameLst>
                                          <p:attrName>style.visibility</p:attrName>
                                        </p:attrNameLst>
                                      </p:cBhvr>
                                      <p:to>
                                        <p:strVal val="visible"/>
                                      </p:to>
                                    </p:set>
                                    <p:anim calcmode="lin" valueType="num">
                                      <p:cBhvr>
                                        <p:cTn id="182" dur="10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83" dur="10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84" dur="10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85"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86" fill="hold">
                      <p:stCondLst>
                        <p:cond delay="indefinite"/>
                      </p:stCondLst>
                      <p:childTnLst>
                        <p:par>
                          <p:cTn id="187" fill="hold">
                            <p:stCondLst>
                              <p:cond delay="0"/>
                            </p:stCondLst>
                            <p:childTnLst>
                              <p:par>
                                <p:cTn id="188" presetID="39" presetClass="entr" presetSubtype="0" accel="100000" fill="hold" grpId="0" nodeType="clickEffect">
                                  <p:stCondLst>
                                    <p:cond delay="0"/>
                                  </p:stCondLst>
                                  <p:childTnLst>
                                    <p:set>
                                      <p:cBhvr>
                                        <p:cTn id="189" dur="1" fill="hold">
                                          <p:stCondLst>
                                            <p:cond delay="0"/>
                                          </p:stCondLst>
                                        </p:cTn>
                                        <p:tgtEl>
                                          <p:spTgt spid="25"/>
                                        </p:tgtEl>
                                        <p:attrNameLst>
                                          <p:attrName>style.visibility</p:attrName>
                                        </p:attrNameLst>
                                      </p:cBhvr>
                                      <p:to>
                                        <p:strVal val="visible"/>
                                      </p:to>
                                    </p:set>
                                    <p:anim calcmode="lin" valueType="num">
                                      <p:cBhvr>
                                        <p:cTn id="190" dur="1000" fill="hold"/>
                                        <p:tgtEl>
                                          <p:spTgt spid="25"/>
                                        </p:tgtEl>
                                        <p:attrNameLst>
                                          <p:attrName>ppt_h</p:attrName>
                                        </p:attrNameLst>
                                      </p:cBhvr>
                                      <p:tavLst>
                                        <p:tav tm="0">
                                          <p:val>
                                            <p:strVal val="#ppt_h/20"/>
                                          </p:val>
                                        </p:tav>
                                        <p:tav tm="50000">
                                          <p:val>
                                            <p:strVal val="#ppt_h/20"/>
                                          </p:val>
                                        </p:tav>
                                        <p:tav tm="100000">
                                          <p:val>
                                            <p:strVal val="#ppt_h"/>
                                          </p:val>
                                        </p:tav>
                                      </p:tavLst>
                                    </p:anim>
                                    <p:anim calcmode="lin" valueType="num">
                                      <p:cBhvr>
                                        <p:cTn id="191" dur="1000" fill="hold"/>
                                        <p:tgtEl>
                                          <p:spTgt spid="25"/>
                                        </p:tgtEl>
                                        <p:attrNameLst>
                                          <p:attrName>ppt_w</p:attrName>
                                        </p:attrNameLst>
                                      </p:cBhvr>
                                      <p:tavLst>
                                        <p:tav tm="0">
                                          <p:val>
                                            <p:strVal val="#ppt_w+.3"/>
                                          </p:val>
                                        </p:tav>
                                        <p:tav tm="50000">
                                          <p:val>
                                            <p:strVal val="#ppt_w+.3"/>
                                          </p:val>
                                        </p:tav>
                                        <p:tav tm="100000">
                                          <p:val>
                                            <p:strVal val="#ppt_w"/>
                                          </p:val>
                                        </p:tav>
                                      </p:tavLst>
                                    </p:anim>
                                    <p:anim calcmode="lin" valueType="num">
                                      <p:cBhvr>
                                        <p:cTn id="192" dur="1000" fill="hold"/>
                                        <p:tgtEl>
                                          <p:spTgt spid="25"/>
                                        </p:tgtEl>
                                        <p:attrNameLst>
                                          <p:attrName>ppt_x</p:attrName>
                                        </p:attrNameLst>
                                      </p:cBhvr>
                                      <p:tavLst>
                                        <p:tav tm="0">
                                          <p:val>
                                            <p:strVal val="#ppt_x-.3"/>
                                          </p:val>
                                        </p:tav>
                                        <p:tav tm="50000">
                                          <p:val>
                                            <p:strVal val="#ppt_x"/>
                                          </p:val>
                                        </p:tav>
                                        <p:tav tm="100000">
                                          <p:val>
                                            <p:strVal val="#ppt_x"/>
                                          </p:val>
                                        </p:tav>
                                      </p:tavLst>
                                    </p:anim>
                                    <p:anim calcmode="lin" valueType="num">
                                      <p:cBhvr>
                                        <p:cTn id="193"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94" fill="hold">
                      <p:stCondLst>
                        <p:cond delay="indefinite"/>
                      </p:stCondLst>
                      <p:childTnLst>
                        <p:par>
                          <p:cTn id="195" fill="hold">
                            <p:stCondLst>
                              <p:cond delay="0"/>
                            </p:stCondLst>
                            <p:childTnLst>
                              <p:par>
                                <p:cTn id="196" presetID="50" presetClass="entr" presetSubtype="0" decel="100000" fill="hold" grpId="0" nodeType="clickEffect">
                                  <p:stCondLst>
                                    <p:cond delay="500"/>
                                  </p:stCondLst>
                                  <p:childTnLst>
                                    <p:set>
                                      <p:cBhvr>
                                        <p:cTn id="197" dur="1" fill="hold">
                                          <p:stCondLst>
                                            <p:cond delay="0"/>
                                          </p:stCondLst>
                                        </p:cTn>
                                        <p:tgtEl>
                                          <p:spTgt spid="26"/>
                                        </p:tgtEl>
                                        <p:attrNameLst>
                                          <p:attrName>style.visibility</p:attrName>
                                        </p:attrNameLst>
                                      </p:cBhvr>
                                      <p:to>
                                        <p:strVal val="visible"/>
                                      </p:to>
                                    </p:set>
                                    <p:anim calcmode="lin" valueType="num">
                                      <p:cBhvr>
                                        <p:cTn id="198" dur="1000" fill="hold"/>
                                        <p:tgtEl>
                                          <p:spTgt spid="26"/>
                                        </p:tgtEl>
                                        <p:attrNameLst>
                                          <p:attrName>ppt_w</p:attrName>
                                        </p:attrNameLst>
                                      </p:cBhvr>
                                      <p:tavLst>
                                        <p:tav tm="0">
                                          <p:val>
                                            <p:strVal val="#ppt_w+.3"/>
                                          </p:val>
                                        </p:tav>
                                        <p:tav tm="100000">
                                          <p:val>
                                            <p:strVal val="#ppt_w"/>
                                          </p:val>
                                        </p:tav>
                                      </p:tavLst>
                                    </p:anim>
                                    <p:anim calcmode="lin" valueType="num">
                                      <p:cBhvr>
                                        <p:cTn id="199" dur="1000" fill="hold"/>
                                        <p:tgtEl>
                                          <p:spTgt spid="26"/>
                                        </p:tgtEl>
                                        <p:attrNameLst>
                                          <p:attrName>ppt_h</p:attrName>
                                        </p:attrNameLst>
                                      </p:cBhvr>
                                      <p:tavLst>
                                        <p:tav tm="0">
                                          <p:val>
                                            <p:strVal val="#ppt_h"/>
                                          </p:val>
                                        </p:tav>
                                        <p:tav tm="100000">
                                          <p:val>
                                            <p:strVal val="#ppt_h"/>
                                          </p:val>
                                        </p:tav>
                                      </p:tavLst>
                                    </p:anim>
                                    <p:animEffect transition="in" filter="fade">
                                      <p:cBhvr>
                                        <p:cTn id="200" dur="1000"/>
                                        <p:tgtEl>
                                          <p:spTgt spid="26"/>
                                        </p:tgtEl>
                                      </p:cBhvr>
                                    </p:animEffect>
                                  </p:childTnLst>
                                </p:cTn>
                              </p:par>
                              <p:par>
                                <p:cTn id="201" presetID="50" presetClass="exit" presetSubtype="0" accel="100000" fill="hold" grpId="1" nodeType="withEffect">
                                  <p:stCondLst>
                                    <p:cond delay="0"/>
                                  </p:stCondLst>
                                  <p:childTnLst>
                                    <p:anim calcmode="lin" valueType="num">
                                      <p:cBhvr>
                                        <p:cTn id="202" dur="1000"/>
                                        <p:tgtEl>
                                          <p:spTgt spid="25"/>
                                        </p:tgtEl>
                                        <p:attrNameLst>
                                          <p:attrName>ppt_w</p:attrName>
                                        </p:attrNameLst>
                                      </p:cBhvr>
                                      <p:tavLst>
                                        <p:tav tm="0">
                                          <p:val>
                                            <p:strVal val="ppt_w"/>
                                          </p:val>
                                        </p:tav>
                                        <p:tav tm="100000">
                                          <p:val>
                                            <p:strVal val="ppt_w+.3"/>
                                          </p:val>
                                        </p:tav>
                                      </p:tavLst>
                                    </p:anim>
                                    <p:anim calcmode="lin" valueType="num">
                                      <p:cBhvr>
                                        <p:cTn id="203" dur="1000"/>
                                        <p:tgtEl>
                                          <p:spTgt spid="25"/>
                                        </p:tgtEl>
                                        <p:attrNameLst>
                                          <p:attrName>ppt_h</p:attrName>
                                        </p:attrNameLst>
                                      </p:cBhvr>
                                      <p:tavLst>
                                        <p:tav tm="0">
                                          <p:val>
                                            <p:strVal val="ppt_h"/>
                                          </p:val>
                                        </p:tav>
                                        <p:tav tm="100000">
                                          <p:val>
                                            <p:strVal val="ppt_h"/>
                                          </p:val>
                                        </p:tav>
                                      </p:tavLst>
                                    </p:anim>
                                    <p:animEffect transition="out" filter="fade">
                                      <p:cBhvr>
                                        <p:cTn id="204" dur="1000"/>
                                        <p:tgtEl>
                                          <p:spTgt spid="25"/>
                                        </p:tgtEl>
                                      </p:cBhvr>
                                    </p:animEffect>
                                    <p:set>
                                      <p:cBhvr>
                                        <p:cTn id="205" dur="1" fill="hold">
                                          <p:stCondLst>
                                            <p:cond delay="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2"/>
      <p:bldP spid="4" grpId="0"/>
      <p:bldP spid="4" grpId="1"/>
      <p:bldP spid="3" grpId="1"/>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3"/>
      <p:bldP spid="22" grpId="0"/>
      <p:bldP spid="23" grpId="0"/>
      <p:bldP spid="24" grpId="0"/>
      <p:bldP spid="25" grpId="0"/>
      <p:bldP spid="25" grpId="1"/>
      <p:bldP spid="2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546EC4-2697-C94A-9B7A-5DC743DFA857}"/>
              </a:ext>
            </a:extLst>
          </p:cNvPr>
          <p:cNvPicPr>
            <a:picLocks noChangeAspect="1"/>
          </p:cNvPicPr>
          <p:nvPr/>
        </p:nvPicPr>
        <p:blipFill>
          <a:blip r:embed="rId2"/>
          <a:stretch>
            <a:fillRect/>
          </a:stretch>
        </p:blipFill>
        <p:spPr>
          <a:xfrm>
            <a:off x="-1" y="0"/>
            <a:ext cx="9144001" cy="6858000"/>
          </a:xfrm>
          <a:prstGeom prst="rect">
            <a:avLst/>
          </a:prstGeom>
        </p:spPr>
      </p:pic>
      <p:sp>
        <p:nvSpPr>
          <p:cNvPr id="5" name="Final">
            <a:extLst>
              <a:ext uri="{FF2B5EF4-FFF2-40B4-BE49-F238E27FC236}">
                <a16:creationId xmlns:a16="http://schemas.microsoft.com/office/drawing/2014/main" id="{DD1DDA3A-8FD2-B5F6-7147-2F7EC86758A0}"/>
              </a:ext>
            </a:extLst>
          </p:cNvPr>
          <p:cNvSpPr txBox="1">
            <a:spLocks noChangeArrowheads="1"/>
          </p:cNvSpPr>
          <p:nvPr/>
        </p:nvSpPr>
        <p:spPr>
          <a:xfrm>
            <a:off x="457200" y="1921760"/>
            <a:ext cx="8229600" cy="4529282"/>
          </a:xfrm>
          <a:prstGeom prst="rect">
            <a:avLst/>
          </a:prstGeom>
        </p:spPr>
        <p:txBody>
          <a:bodyPr vert="horz" lIns="91440" tIns="45720" rIns="91440" bIns="45720" rtlCol="0" anchor="ctr">
            <a:normAutofit lnSpcReduction="10000"/>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if the Spirit of God dwells in you</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endParaRPr lang="en-US" altLang="en-US"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not in the flesh but in the Spirit</a:t>
            </a:r>
          </a:p>
          <a:p>
            <a:pPr fontAlgn="auto">
              <a:spcAft>
                <a:spcPts val="0"/>
              </a:spcAft>
            </a:pPr>
            <a:endPar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endPar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anyone does not have </a:t>
            </a:r>
          </a:p>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Spirit of Christ</a:t>
            </a:r>
          </a:p>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effectLst>
                  <a:glow rad="101600">
                    <a:schemeClr val="tx1"/>
                  </a:glow>
                  <a:outerShdw blurRad="50800" algn="tl" rotWithShape="0">
                    <a:srgbClr val="000000"/>
                  </a:outerShdw>
                </a:effectLst>
                <a:latin typeface="Calibri" panose="020F0502020204030204" pitchFamily="34" charset="0"/>
              </a:rPr>
              <a:t>he is not His</a:t>
            </a:r>
            <a:endParaRPr lang="en-US" altLang="en-US" b="1" i="1" dirty="0">
              <a:ln w="17780" cmpd="sng">
                <a:solidFill>
                  <a:srgbClr val="FFFFFF"/>
                </a:solidFill>
                <a:prstDash val="solid"/>
                <a:miter lim="800000"/>
              </a:ln>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57200" y="1882374"/>
            <a:ext cx="8229600" cy="3694461"/>
          </a:xfrm>
        </p:spPr>
        <p:txBody>
          <a:bodyPr>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you are not in the flesh but in the Spirit, if indeed the Spirit of God dwells in you. Now if anyone does not have the Spirit of Christ, he is not His.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Romans 8:9 </a:t>
            </a:r>
          </a:p>
        </p:txBody>
      </p:sp>
      <p:sp>
        <p:nvSpPr>
          <p:cNvPr id="3" name="Rectangle 2">
            <a:extLst>
              <a:ext uri="{FF2B5EF4-FFF2-40B4-BE49-F238E27FC236}">
                <a16:creationId xmlns:a16="http://schemas.microsoft.com/office/drawing/2014/main" id="{E2066A5F-2EA2-7809-13DC-BDEB4AFDA9B8}"/>
              </a:ext>
            </a:extLst>
          </p:cNvPr>
          <p:cNvSpPr txBox="1">
            <a:spLocks noChangeArrowheads="1"/>
          </p:cNvSpPr>
          <p:nvPr/>
        </p:nvSpPr>
        <p:spPr bwMode="auto">
          <a:xfrm>
            <a:off x="5094391" y="1929582"/>
            <a:ext cx="1793106" cy="822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rPr>
              <a:t>dwells</a:t>
            </a:r>
            <a:endParaRPr kumimoji="0" lang="en-US" altLang="en-US" sz="4000" b="1" i="1" u="none" strike="noStrike" kern="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Arrow: Right 6">
            <a:extLst>
              <a:ext uri="{FF2B5EF4-FFF2-40B4-BE49-F238E27FC236}">
                <a16:creationId xmlns:a16="http://schemas.microsoft.com/office/drawing/2014/main" id="{EFC70BFD-54E8-02DB-F4A9-B4F274B3C0D5}"/>
              </a:ext>
            </a:extLst>
          </p:cNvPr>
          <p:cNvSpPr/>
          <p:nvPr/>
        </p:nvSpPr>
        <p:spPr>
          <a:xfrm>
            <a:off x="311754" y="2813991"/>
            <a:ext cx="462648" cy="371789"/>
          </a:xfrm>
          <a:prstGeom prst="rightArrow">
            <a:avLst>
              <a:gd name="adj1" fmla="val 41111"/>
              <a:gd name="adj2" fmla="val 59630"/>
            </a:avLst>
          </a:prstGeom>
          <a:solidFill>
            <a:srgbClr val="FFC0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10" name="Arrow: Right 9">
            <a:extLst>
              <a:ext uri="{FF2B5EF4-FFF2-40B4-BE49-F238E27FC236}">
                <a16:creationId xmlns:a16="http://schemas.microsoft.com/office/drawing/2014/main" id="{475B2C93-CBBE-15FB-9A84-E7B43CAB14A1}"/>
              </a:ext>
            </a:extLst>
          </p:cNvPr>
          <p:cNvSpPr/>
          <p:nvPr/>
        </p:nvSpPr>
        <p:spPr>
          <a:xfrm>
            <a:off x="2539533" y="5802057"/>
            <a:ext cx="462648" cy="371789"/>
          </a:xfrm>
          <a:prstGeom prst="rightArrow">
            <a:avLst>
              <a:gd name="adj1" fmla="val 41111"/>
              <a:gd name="adj2" fmla="val 59630"/>
            </a:avLst>
          </a:prstGeom>
          <a:solidFill>
            <a:schemeClr val="tx1"/>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11" name="Rectangle 2">
            <a:extLst>
              <a:ext uri="{FF2B5EF4-FFF2-40B4-BE49-F238E27FC236}">
                <a16:creationId xmlns:a16="http://schemas.microsoft.com/office/drawing/2014/main" id="{A4B4BB2A-CC7A-98CC-B775-9D46FC8C5D9A}"/>
              </a:ext>
            </a:extLst>
          </p:cNvPr>
          <p:cNvSpPr txBox="1">
            <a:spLocks noChangeArrowheads="1"/>
          </p:cNvSpPr>
          <p:nvPr/>
        </p:nvSpPr>
        <p:spPr bwMode="auto">
          <a:xfrm>
            <a:off x="3163843" y="2659856"/>
            <a:ext cx="629488" cy="79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if</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19F8A372-88AE-EDD7-AA03-A6B9E7730515}"/>
              </a:ext>
            </a:extLst>
          </p:cNvPr>
          <p:cNvSpPr txBox="1">
            <a:spLocks noChangeArrowheads="1"/>
          </p:cNvSpPr>
          <p:nvPr/>
        </p:nvSpPr>
        <p:spPr bwMode="auto">
          <a:xfrm>
            <a:off x="5257800" y="2643192"/>
            <a:ext cx="3193069" cy="823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the Spirit of</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A4336019-3014-6263-4644-A10C9A1D8F00}"/>
              </a:ext>
            </a:extLst>
          </p:cNvPr>
          <p:cNvSpPr txBox="1">
            <a:spLocks noChangeArrowheads="1"/>
          </p:cNvSpPr>
          <p:nvPr/>
        </p:nvSpPr>
        <p:spPr bwMode="auto">
          <a:xfrm>
            <a:off x="431006" y="3323668"/>
            <a:ext cx="4644428" cy="807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God dwells in you</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BE5C848B-E22B-DD8D-6FB2-2B2AD2FA9263}"/>
              </a:ext>
            </a:extLst>
          </p:cNvPr>
          <p:cNvSpPr txBox="1">
            <a:spLocks noChangeArrowheads="1"/>
          </p:cNvSpPr>
          <p:nvPr/>
        </p:nvSpPr>
        <p:spPr bwMode="auto">
          <a:xfrm>
            <a:off x="6010275" y="3300738"/>
            <a:ext cx="2726711" cy="85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if anyone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9FF61B4B-A886-67D0-07E0-75D1A6AB1D5F}"/>
              </a:ext>
            </a:extLst>
          </p:cNvPr>
          <p:cNvSpPr txBox="1">
            <a:spLocks noChangeArrowheads="1"/>
          </p:cNvSpPr>
          <p:nvPr/>
        </p:nvSpPr>
        <p:spPr bwMode="auto">
          <a:xfrm>
            <a:off x="3130638" y="1990725"/>
            <a:ext cx="5682208" cy="792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not in the flesh but in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858E4FB3-E2F7-11A6-14A0-60537364BF89}"/>
              </a:ext>
            </a:extLst>
          </p:cNvPr>
          <p:cNvSpPr txBox="1">
            <a:spLocks noChangeArrowheads="1"/>
          </p:cNvSpPr>
          <p:nvPr/>
        </p:nvSpPr>
        <p:spPr bwMode="auto">
          <a:xfrm>
            <a:off x="726281" y="2653466"/>
            <a:ext cx="2524305"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the Spirit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59014571-470F-BB90-7B45-44A38DBCE80B}"/>
              </a:ext>
            </a:extLst>
          </p:cNvPr>
          <p:cNvSpPr txBox="1">
            <a:spLocks noChangeArrowheads="1"/>
          </p:cNvSpPr>
          <p:nvPr/>
        </p:nvSpPr>
        <p:spPr bwMode="auto">
          <a:xfrm>
            <a:off x="361950" y="3989220"/>
            <a:ext cx="3948794" cy="82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does not have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264C1C74-6364-4729-805E-2FA8A6CC953D}"/>
              </a:ext>
            </a:extLst>
          </p:cNvPr>
          <p:cNvSpPr txBox="1">
            <a:spLocks noChangeArrowheads="1"/>
          </p:cNvSpPr>
          <p:nvPr/>
        </p:nvSpPr>
        <p:spPr bwMode="auto">
          <a:xfrm>
            <a:off x="3768324" y="3986214"/>
            <a:ext cx="4853162" cy="820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the Spirit of Christ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DAD2D3E6-ECD4-068B-A3FB-211E6C3AD03D}"/>
              </a:ext>
            </a:extLst>
          </p:cNvPr>
          <p:cNvSpPr txBox="1">
            <a:spLocks noChangeArrowheads="1"/>
          </p:cNvSpPr>
          <p:nvPr/>
        </p:nvSpPr>
        <p:spPr bwMode="auto">
          <a:xfrm>
            <a:off x="1528763" y="4662459"/>
            <a:ext cx="3382499" cy="81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he is not His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a:extLst>
              <a:ext uri="{FF2B5EF4-FFF2-40B4-BE49-F238E27FC236}">
                <a16:creationId xmlns:a16="http://schemas.microsoft.com/office/drawing/2014/main" id="{CFF230A0-CE79-BDD5-2FCF-D5765F67B4EE}"/>
              </a:ext>
            </a:extLst>
          </p:cNvPr>
          <p:cNvSpPr txBox="1">
            <a:spLocks noChangeArrowheads="1"/>
          </p:cNvSpPr>
          <p:nvPr/>
        </p:nvSpPr>
        <p:spPr bwMode="auto">
          <a:xfrm>
            <a:off x="2445774" y="2438400"/>
            <a:ext cx="1846365" cy="694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dwells</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8248966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5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5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5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5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5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25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25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25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250"/>
                                        <p:tgtEl>
                                          <p:spTgt spid="19"/>
                                        </p:tgtEl>
                                      </p:cBhvr>
                                    </p:animEffect>
                                  </p:childTnLst>
                                </p:cTn>
                              </p:par>
                              <p:par>
                                <p:cTn id="40" presetID="42" presetClass="path" presetSubtype="0" accel="50000" decel="50000" fill="hold" grpId="2" nodeType="withEffect">
                                  <p:stCondLst>
                                    <p:cond delay="0"/>
                                  </p:stCondLst>
                                  <p:childTnLst>
                                    <p:animMotion origin="layout" path="M -1.94444E-6 -3.7037E-7 L -0.26892 -0.1044 " pathEditMode="relative" rAng="0" ptsTypes="AA">
                                      <p:cBhvr>
                                        <p:cTn id="41" dur="2000" fill="hold"/>
                                        <p:tgtEl>
                                          <p:spTgt spid="11"/>
                                        </p:tgtEl>
                                        <p:attrNameLst>
                                          <p:attrName>ppt_x</p:attrName>
                                          <p:attrName>ppt_y</p:attrName>
                                        </p:attrNameLst>
                                      </p:cBhvr>
                                      <p:rCtr x="-13455" y="-5231"/>
                                    </p:animMotion>
                                  </p:childTnLst>
                                </p:cTn>
                              </p:par>
                              <p:par>
                                <p:cTn id="42" presetID="42" presetClass="path" presetSubtype="0" accel="50000" decel="50000" fill="hold" grpId="2" nodeType="withEffect">
                                  <p:stCondLst>
                                    <p:cond delay="0"/>
                                  </p:stCondLst>
                                  <p:childTnLst>
                                    <p:animMotion origin="layout" path="M 8.33333E-7 -3.7037E-7 L -0.45799 -0.1044 " pathEditMode="relative" rAng="0" ptsTypes="AA">
                                      <p:cBhvr>
                                        <p:cTn id="43" dur="2000" fill="hold"/>
                                        <p:tgtEl>
                                          <p:spTgt spid="12"/>
                                        </p:tgtEl>
                                        <p:attrNameLst>
                                          <p:attrName>ppt_x</p:attrName>
                                          <p:attrName>ppt_y</p:attrName>
                                        </p:attrNameLst>
                                      </p:cBhvr>
                                      <p:rCtr x="-22899" y="-5231"/>
                                    </p:animMotion>
                                  </p:childTnLst>
                                </p:cTn>
                              </p:par>
                              <p:par>
                                <p:cTn id="44" presetID="42" presetClass="path" presetSubtype="0" accel="50000" decel="50000" fill="hold" grpId="2" nodeType="withEffect">
                                  <p:stCondLst>
                                    <p:cond delay="0"/>
                                  </p:stCondLst>
                                  <p:childTnLst>
                                    <p:animMotion origin="layout" path="M -1.66667E-6 1.48148E-6 L 0.37917 -0.20255 " pathEditMode="relative" rAng="0" ptsTypes="AA">
                                      <p:cBhvr>
                                        <p:cTn id="45" dur="2000" fill="hold"/>
                                        <p:tgtEl>
                                          <p:spTgt spid="13"/>
                                        </p:tgtEl>
                                        <p:attrNameLst>
                                          <p:attrName>ppt_x</p:attrName>
                                          <p:attrName>ppt_y</p:attrName>
                                        </p:attrNameLst>
                                      </p:cBhvr>
                                      <p:rCtr x="18958" y="-10139"/>
                                    </p:animMotion>
                                  </p:childTnLst>
                                </p:cTn>
                              </p:par>
                              <p:par>
                                <p:cTn id="46" presetID="42" presetClass="path" presetSubtype="0" accel="50000" decel="50000" fill="hold" grpId="2" nodeType="withEffect">
                                  <p:stCondLst>
                                    <p:cond delay="0"/>
                                  </p:stCondLst>
                                  <p:childTnLst>
                                    <p:animMotion origin="layout" path="M -3.61111E-6 2.96296E-6 L -0.49166 0.15046 " pathEditMode="relative" rAng="0" ptsTypes="AA">
                                      <p:cBhvr>
                                        <p:cTn id="47" dur="2000" fill="hold"/>
                                        <p:tgtEl>
                                          <p:spTgt spid="14"/>
                                        </p:tgtEl>
                                        <p:attrNameLst>
                                          <p:attrName>ppt_x</p:attrName>
                                          <p:attrName>ppt_y</p:attrName>
                                        </p:attrNameLst>
                                      </p:cBhvr>
                                      <p:rCtr x="-24583" y="7523"/>
                                    </p:animMotion>
                                  </p:childTnLst>
                                </p:cTn>
                              </p:par>
                              <p:par>
                                <p:cTn id="48" presetID="42" presetClass="path" presetSubtype="0" accel="50000" decel="50000" fill="hold" grpId="2" nodeType="withEffect">
                                  <p:stCondLst>
                                    <p:cond delay="0"/>
                                  </p:stCondLst>
                                  <p:childTnLst>
                                    <p:animMotion origin="layout" path="M -1.38889E-6 3.33333E-6 L -0.27621 0.08125 " pathEditMode="relative" rAng="0" ptsTypes="AA">
                                      <p:cBhvr>
                                        <p:cTn id="49" dur="2000" fill="hold"/>
                                        <p:tgtEl>
                                          <p:spTgt spid="15"/>
                                        </p:tgtEl>
                                        <p:attrNameLst>
                                          <p:attrName>ppt_x</p:attrName>
                                          <p:attrName>ppt_y</p:attrName>
                                        </p:attrNameLst>
                                      </p:cBhvr>
                                      <p:rCtr x="-13819" y="4051"/>
                                    </p:animMotion>
                                  </p:childTnLst>
                                </p:cTn>
                              </p:par>
                              <p:par>
                                <p:cTn id="50" presetID="42" presetClass="path" presetSubtype="0" accel="50000" decel="50000" fill="hold" grpId="2" nodeType="withEffect">
                                  <p:stCondLst>
                                    <p:cond delay="0"/>
                                  </p:stCondLst>
                                  <p:childTnLst>
                                    <p:animMotion origin="layout" path="M -1.11111E-6 -1.85185E-6 L 0.56233 -0.01643 " pathEditMode="relative" rAng="0" ptsTypes="AA">
                                      <p:cBhvr>
                                        <p:cTn id="51" dur="2000" fill="hold"/>
                                        <p:tgtEl>
                                          <p:spTgt spid="16"/>
                                        </p:tgtEl>
                                        <p:attrNameLst>
                                          <p:attrName>ppt_x</p:attrName>
                                          <p:attrName>ppt_y</p:attrName>
                                        </p:attrNameLst>
                                      </p:cBhvr>
                                      <p:rCtr x="28108" y="-833"/>
                                    </p:animMotion>
                                  </p:childTnLst>
                                </p:cTn>
                              </p:par>
                              <p:par>
                                <p:cTn id="52" presetID="42" presetClass="path" presetSubtype="0" accel="50000" decel="50000" fill="hold" grpId="2" nodeType="withEffect">
                                  <p:stCondLst>
                                    <p:cond delay="0"/>
                                  </p:stCondLst>
                                  <p:childTnLst>
                                    <p:animMotion origin="layout" path="M -1.94444E-6 4.81481E-6 L 0.3691 0.05185 " pathEditMode="relative" rAng="0" ptsTypes="AA">
                                      <p:cBhvr>
                                        <p:cTn id="53" dur="2000" fill="hold"/>
                                        <p:tgtEl>
                                          <p:spTgt spid="17"/>
                                        </p:tgtEl>
                                        <p:attrNameLst>
                                          <p:attrName>ppt_x</p:attrName>
                                          <p:attrName>ppt_y</p:attrName>
                                        </p:attrNameLst>
                                      </p:cBhvr>
                                      <p:rCtr x="18455" y="2593"/>
                                    </p:animMotion>
                                  </p:childTnLst>
                                </p:cTn>
                              </p:par>
                              <p:par>
                                <p:cTn id="54" presetID="42" presetClass="path" presetSubtype="0" accel="50000" decel="50000" fill="hold" grpId="2" nodeType="withEffect">
                                  <p:stCondLst>
                                    <p:cond delay="0"/>
                                  </p:stCondLst>
                                  <p:childTnLst>
                                    <p:animMotion origin="layout" path="M -5.55556E-7 -2.22222E-6 L -0.17743 0.14074 " pathEditMode="relative" rAng="0" ptsTypes="AA">
                                      <p:cBhvr>
                                        <p:cTn id="55" dur="2000" fill="hold"/>
                                        <p:tgtEl>
                                          <p:spTgt spid="18"/>
                                        </p:tgtEl>
                                        <p:attrNameLst>
                                          <p:attrName>ppt_x</p:attrName>
                                          <p:attrName>ppt_y</p:attrName>
                                        </p:attrNameLst>
                                      </p:cBhvr>
                                      <p:rCtr x="-8872" y="7037"/>
                                    </p:animMotion>
                                  </p:childTnLst>
                                </p:cTn>
                              </p:par>
                              <p:par>
                                <p:cTn id="56" presetID="42" presetClass="path" presetSubtype="0" accel="50000" decel="50000" fill="hold" grpId="2" nodeType="withEffect">
                                  <p:stCondLst>
                                    <p:cond delay="0"/>
                                  </p:stCondLst>
                                  <p:childTnLst>
                                    <p:animMotion origin="layout" path="M -3.33333E-6 -3.7037E-7 L 0.15504 0.13009 " pathEditMode="relative" rAng="0" ptsTypes="AA">
                                      <p:cBhvr>
                                        <p:cTn id="57" dur="2000" fill="hold"/>
                                        <p:tgtEl>
                                          <p:spTgt spid="19"/>
                                        </p:tgtEl>
                                        <p:attrNameLst>
                                          <p:attrName>ppt_x</p:attrName>
                                          <p:attrName>ppt_y</p:attrName>
                                        </p:attrNameLst>
                                      </p:cBhvr>
                                      <p:rCtr x="7743" y="6505"/>
                                    </p:animMotion>
                                  </p:childTnLst>
                                </p:cTn>
                              </p:par>
                              <p:par>
                                <p:cTn id="58" presetID="10" presetClass="exit" presetSubtype="0" fill="hold" grpId="1" nodeType="withEffect">
                                  <p:stCondLst>
                                    <p:cond delay="0"/>
                                  </p:stCondLst>
                                  <p:childTnLst>
                                    <p:animEffect transition="out" filter="fade">
                                      <p:cBhvr>
                                        <p:cTn id="59" dur="1250"/>
                                        <p:tgtEl>
                                          <p:spTgt spid="3074"/>
                                        </p:tgtEl>
                                      </p:cBhvr>
                                    </p:animEffect>
                                    <p:set>
                                      <p:cBhvr>
                                        <p:cTn id="60" dur="1" fill="hold">
                                          <p:stCondLst>
                                            <p:cond delay="1249"/>
                                          </p:stCondLst>
                                        </p:cTn>
                                        <p:tgtEl>
                                          <p:spTgt spid="3074"/>
                                        </p:tgtEl>
                                        <p:attrNameLst>
                                          <p:attrName>style.visibility</p:attrName>
                                        </p:attrNameLst>
                                      </p:cBhvr>
                                      <p:to>
                                        <p:strVal val="hidden"/>
                                      </p:to>
                                    </p:set>
                                  </p:childTnLst>
                                </p:cTn>
                              </p:par>
                            </p:childTnLst>
                          </p:cTn>
                        </p:par>
                        <p:par>
                          <p:cTn id="61" fill="hold">
                            <p:stCondLst>
                              <p:cond delay="2000"/>
                            </p:stCondLst>
                            <p:childTnLst>
                              <p:par>
                                <p:cTn id="62" presetID="10" presetClass="entr" presetSubtype="0" fill="hold" grpId="0" nodeType="after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250"/>
                                        <p:tgtEl>
                                          <p:spTgt spid="5"/>
                                        </p:tgtEl>
                                      </p:cBhvr>
                                    </p:animEffect>
                                  </p:childTnLst>
                                </p:cTn>
                              </p:par>
                              <p:par>
                                <p:cTn id="65" presetID="10" presetClass="exit" presetSubtype="0" fill="hold" grpId="1" nodeType="withEffect">
                                  <p:stCondLst>
                                    <p:cond delay="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4"/>
                                        </p:tgtEl>
                                      </p:cBhvr>
                                    </p:animEffect>
                                    <p:set>
                                      <p:cBhvr>
                                        <p:cTn id="76" dur="1" fill="hold">
                                          <p:stCondLst>
                                            <p:cond delay="499"/>
                                          </p:stCondLst>
                                        </p:cTn>
                                        <p:tgtEl>
                                          <p:spTgt spid="14"/>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5"/>
                                        </p:tgtEl>
                                      </p:cBhvr>
                                    </p:animEffect>
                                    <p:set>
                                      <p:cBhvr>
                                        <p:cTn id="79" dur="1" fill="hold">
                                          <p:stCondLst>
                                            <p:cond delay="499"/>
                                          </p:stCondLst>
                                        </p:cTn>
                                        <p:tgtEl>
                                          <p:spTgt spid="15"/>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9"/>
                                        </p:tgtEl>
                                      </p:cBhvr>
                                    </p:animEffect>
                                    <p:set>
                                      <p:cBhvr>
                                        <p:cTn id="91" dur="1" fill="hold">
                                          <p:stCondLst>
                                            <p:cond delay="499"/>
                                          </p:stCondLst>
                                        </p:cTn>
                                        <p:tgtEl>
                                          <p:spTgt spid="19"/>
                                        </p:tgtEl>
                                        <p:attrNameLst>
                                          <p:attrName>style.visibility</p:attrName>
                                        </p:attrNameLst>
                                      </p:cBhvr>
                                      <p:to>
                                        <p:strVal val="hidden"/>
                                      </p:to>
                                    </p:set>
                                  </p:childTnLst>
                                </p:cTn>
                              </p:par>
                            </p:childTnLst>
                          </p:cTn>
                        </p:par>
                        <p:par>
                          <p:cTn id="92" fill="hold">
                            <p:stCondLst>
                              <p:cond delay="2500"/>
                            </p:stCondLst>
                            <p:childTnLst>
                              <p:par>
                                <p:cTn id="93" presetID="2" presetClass="entr" presetSubtype="8" fill="hold" grpId="0" nodeType="afterEffect">
                                  <p:stCondLst>
                                    <p:cond delay="0"/>
                                  </p:stCondLst>
                                  <p:childTnLst>
                                    <p:set>
                                      <p:cBhvr>
                                        <p:cTn id="94" dur="1" fill="hold">
                                          <p:stCondLst>
                                            <p:cond delay="0"/>
                                          </p:stCondLst>
                                        </p:cTn>
                                        <p:tgtEl>
                                          <p:spTgt spid="7"/>
                                        </p:tgtEl>
                                        <p:attrNameLst>
                                          <p:attrName>style.visibility</p:attrName>
                                        </p:attrNameLst>
                                      </p:cBhvr>
                                      <p:to>
                                        <p:strVal val="visible"/>
                                      </p:to>
                                    </p:set>
                                    <p:anim calcmode="lin" valueType="num">
                                      <p:cBhvr additive="base">
                                        <p:cTn id="95" dur="500" fill="hold"/>
                                        <p:tgtEl>
                                          <p:spTgt spid="7"/>
                                        </p:tgtEl>
                                        <p:attrNameLst>
                                          <p:attrName>ppt_x</p:attrName>
                                        </p:attrNameLst>
                                      </p:cBhvr>
                                      <p:tavLst>
                                        <p:tav tm="0">
                                          <p:val>
                                            <p:strVal val="0-#ppt_w/2"/>
                                          </p:val>
                                        </p:tav>
                                        <p:tav tm="100000">
                                          <p:val>
                                            <p:strVal val="#ppt_x"/>
                                          </p:val>
                                        </p:tav>
                                      </p:tavLst>
                                    </p:anim>
                                    <p:anim calcmode="lin" valueType="num">
                                      <p:cBhvr additive="base">
                                        <p:cTn id="96" dur="500" fill="hold"/>
                                        <p:tgtEl>
                                          <p:spTgt spid="7"/>
                                        </p:tgtEl>
                                        <p:attrNameLst>
                                          <p:attrName>ppt_y</p:attrName>
                                        </p:attrNameLst>
                                      </p:cBhvr>
                                      <p:tavLst>
                                        <p:tav tm="0">
                                          <p:val>
                                            <p:strVal val="#ppt_y"/>
                                          </p:val>
                                        </p:tav>
                                        <p:tav tm="100000">
                                          <p:val>
                                            <p:strVal val="#ppt_y"/>
                                          </p:val>
                                        </p:tav>
                                      </p:tavLst>
                                    </p:anim>
                                  </p:childTnLst>
                                </p:cTn>
                              </p:par>
                            </p:childTnLst>
                          </p:cTn>
                        </p:par>
                        <p:par>
                          <p:cTn id="97" fill="hold">
                            <p:stCondLst>
                              <p:cond delay="3000"/>
                            </p:stCondLst>
                            <p:childTnLst>
                              <p:par>
                                <p:cTn id="98" presetID="2" presetClass="entr" presetSubtype="8" fill="hold" grpId="0" nodeType="afterEffect">
                                  <p:stCondLst>
                                    <p:cond delay="0"/>
                                  </p:stCondLst>
                                  <p:childTnLst>
                                    <p:set>
                                      <p:cBhvr>
                                        <p:cTn id="99" dur="1" fill="hold">
                                          <p:stCondLst>
                                            <p:cond delay="0"/>
                                          </p:stCondLst>
                                        </p:cTn>
                                        <p:tgtEl>
                                          <p:spTgt spid="10"/>
                                        </p:tgtEl>
                                        <p:attrNameLst>
                                          <p:attrName>style.visibility</p:attrName>
                                        </p:attrNameLst>
                                      </p:cBhvr>
                                      <p:to>
                                        <p:strVal val="visible"/>
                                      </p:to>
                                    </p:set>
                                    <p:anim calcmode="lin" valueType="num">
                                      <p:cBhvr additive="base">
                                        <p:cTn id="100" dur="500" fill="hold"/>
                                        <p:tgtEl>
                                          <p:spTgt spid="10"/>
                                        </p:tgtEl>
                                        <p:attrNameLst>
                                          <p:attrName>ppt_x</p:attrName>
                                        </p:attrNameLst>
                                      </p:cBhvr>
                                      <p:tavLst>
                                        <p:tav tm="0">
                                          <p:val>
                                            <p:strVal val="0-#ppt_w/2"/>
                                          </p:val>
                                        </p:tav>
                                        <p:tav tm="100000">
                                          <p:val>
                                            <p:strVal val="#ppt_x"/>
                                          </p:val>
                                        </p:tav>
                                      </p:tavLst>
                                    </p:anim>
                                    <p:anim calcmode="lin" valueType="num">
                                      <p:cBhvr additive="base">
                                        <p:cTn id="10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3"/>
                                        </p:tgtEl>
                                        <p:attrNameLst>
                                          <p:attrName>style.visibility</p:attrName>
                                        </p:attrNameLst>
                                      </p:cBhvr>
                                      <p:to>
                                        <p:strVal val="visible"/>
                                      </p:to>
                                    </p:set>
                                    <p:animEffect transition="in" filter="fade">
                                      <p:cBhvr>
                                        <p:cTn id="106" dur="250"/>
                                        <p:tgtEl>
                                          <p:spTgt spid="3"/>
                                        </p:tgtEl>
                                      </p:cBhvr>
                                    </p:animEffect>
                                  </p:childTnLst>
                                </p:cTn>
                              </p:par>
                              <p:par>
                                <p:cTn id="107" presetID="42" presetClass="path" presetSubtype="0" accel="50000" decel="50000" fill="hold" grpId="2" nodeType="withEffect">
                                  <p:stCondLst>
                                    <p:cond delay="0"/>
                                  </p:stCondLst>
                                  <p:childTnLst>
                                    <p:animMotion origin="layout" path="M 1.66667E-6 -3.7037E-6 L -0.28646 0.06482 " pathEditMode="relative" rAng="0" ptsTypes="AA">
                                      <p:cBhvr>
                                        <p:cTn id="108" dur="2000" fill="hold"/>
                                        <p:tgtEl>
                                          <p:spTgt spid="3"/>
                                        </p:tgtEl>
                                        <p:attrNameLst>
                                          <p:attrName>ppt_x</p:attrName>
                                          <p:attrName>ppt_y</p:attrName>
                                        </p:attrNameLst>
                                      </p:cBhvr>
                                      <p:rCtr x="-14323" y="3241"/>
                                    </p:animMotion>
                                  </p:childTnLst>
                                </p:cTn>
                              </p:par>
                              <p:par>
                                <p:cTn id="109" presetID="10" presetClass="exit" presetSubtype="0" fill="hold" grpId="1" nodeType="withEffect">
                                  <p:stCondLst>
                                    <p:cond delay="0"/>
                                  </p:stCondLst>
                                  <p:childTnLst>
                                    <p:animEffect transition="out" filter="fade">
                                      <p:cBhvr>
                                        <p:cTn id="110" dur="1250"/>
                                        <p:tgtEl>
                                          <p:spTgt spid="5"/>
                                        </p:tgtEl>
                                      </p:cBhvr>
                                    </p:animEffect>
                                    <p:set>
                                      <p:cBhvr>
                                        <p:cTn id="111" dur="1" fill="hold">
                                          <p:stCondLst>
                                            <p:cond delay="1249"/>
                                          </p:stCondLst>
                                        </p:cTn>
                                        <p:tgtEl>
                                          <p:spTgt spid="5"/>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7"/>
                                        </p:tgtEl>
                                      </p:cBhvr>
                                    </p:animEffect>
                                    <p:set>
                                      <p:cBhvr>
                                        <p:cTn id="114" dur="1" fill="hold">
                                          <p:stCondLst>
                                            <p:cond delay="499"/>
                                          </p:stCondLst>
                                        </p:cTn>
                                        <p:tgtEl>
                                          <p:spTgt spid="7"/>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0"/>
                                        </p:tgtEl>
                                      </p:cBhvr>
                                    </p:animEffect>
                                    <p:set>
                                      <p:cBhvr>
                                        <p:cTn id="1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3074" grpId="1"/>
      <p:bldP spid="3" grpId="0"/>
      <p:bldP spid="3" grpId="2"/>
      <p:bldP spid="7" grpId="0" animBg="1"/>
      <p:bldP spid="7" grpId="1" animBg="1"/>
      <p:bldP spid="10" grpId="0" animBg="1"/>
      <p:bldP spid="10" grpId="1" animBg="1"/>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28E187-1275-BFFE-60C5-91F27D9F1F0A}"/>
              </a:ext>
            </a:extLst>
          </p:cNvPr>
          <p:cNvPicPr>
            <a:picLocks noChangeAspect="1"/>
          </p:cNvPicPr>
          <p:nvPr/>
        </p:nvPicPr>
        <p:blipFill rotWithShape="1">
          <a:blip r:embed="rId3">
            <a:extLst>
              <a:ext uri="{28A0092B-C50C-407E-A947-70E740481C1C}">
                <a14:useLocalDpi xmlns:a14="http://schemas.microsoft.com/office/drawing/2010/main" val="0"/>
              </a:ext>
            </a:extLst>
          </a:blip>
          <a:srcRect l="27234" r="5058"/>
          <a:stretch/>
        </p:blipFill>
        <p:spPr>
          <a:xfrm>
            <a:off x="0" y="0"/>
            <a:ext cx="9144000" cy="6858000"/>
          </a:xfrm>
          <a:prstGeom prst="rect">
            <a:avLst/>
          </a:prstGeom>
        </p:spPr>
      </p:pic>
      <p:sp>
        <p:nvSpPr>
          <p:cNvPr id="19" name="Rectangle 2">
            <a:extLst>
              <a:ext uri="{FF2B5EF4-FFF2-40B4-BE49-F238E27FC236}">
                <a16:creationId xmlns:a16="http://schemas.microsoft.com/office/drawing/2014/main" id="{B02777EF-E1FA-9630-F854-AEE91025D99B}"/>
              </a:ext>
            </a:extLst>
          </p:cNvPr>
          <p:cNvSpPr txBox="1">
            <a:spLocks noChangeArrowheads="1"/>
          </p:cNvSpPr>
          <p:nvPr/>
        </p:nvSpPr>
        <p:spPr bwMode="auto">
          <a:xfrm>
            <a:off x="4865638" y="1340090"/>
            <a:ext cx="1585210" cy="800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rPr>
              <a:t>dwell</a:t>
            </a:r>
            <a:endParaRPr kumimoji="0" lang="en-US" altLang="en-US" sz="4000" b="1" i="1" u="none" strike="noStrike" kern="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0EF07D41-AE11-E371-BDD5-EA0C2E34AD85}"/>
              </a:ext>
            </a:extLst>
          </p:cNvPr>
          <p:cNvSpPr txBox="1">
            <a:spLocks noChangeArrowheads="1"/>
          </p:cNvSpPr>
          <p:nvPr/>
        </p:nvSpPr>
        <p:spPr bwMode="auto">
          <a:xfrm>
            <a:off x="3169874" y="0"/>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chemeClr val="bg1"/>
                </a:solidFill>
                <a:effectLst>
                  <a:glow rad="228600">
                    <a:schemeClr val="accent6">
                      <a:satMod val="175000"/>
                      <a:alpha val="40000"/>
                    </a:schemeClr>
                  </a:glow>
                  <a:outerShdw blurRad="50800" algn="tl" rotWithShape="0">
                    <a:srgbClr val="000000"/>
                  </a:outerShdw>
                </a:effectLst>
                <a:uLnTx/>
                <a:uFillTx/>
                <a:latin typeface="Harrington" panose="04040505050A02020702" pitchFamily="82" charset="0"/>
              </a:rPr>
              <a:t>True Light</a:t>
            </a:r>
            <a:endParaRPr kumimoji="0" lang="en-US" altLang="en-US" sz="4000" b="1" i="1" u="none" strike="noStrike" kern="0" cap="none" spc="0" normalizeH="0" baseline="0" noProof="0" dirty="0">
              <a:ln w="17780" cmpd="sng">
                <a:solidFill>
                  <a:srgbClr val="FFFFFF"/>
                </a:solidFill>
                <a:prstDash val="solid"/>
                <a:miter lim="800000"/>
              </a:ln>
              <a:solidFill>
                <a:schemeClr val="bg1"/>
              </a:solidFill>
              <a:effectLst>
                <a:glow rad="228600">
                  <a:schemeClr val="accent6">
                    <a:satMod val="175000"/>
                    <a:alpha val="40000"/>
                  </a:schemeClr>
                </a:glow>
                <a:outerShdw blurRad="50800" algn="tl" rotWithShape="0">
                  <a:srgbClr val="000000"/>
                </a:outerShdw>
              </a:effectLst>
              <a:uLnTx/>
              <a:uFillTx/>
              <a:latin typeface="Harrington" panose="04040505050A02020702" pitchFamily="82" charset="0"/>
            </a:endParaRPr>
          </a:p>
        </p:txBody>
      </p:sp>
      <p:sp>
        <p:nvSpPr>
          <p:cNvPr id="22" name="Rectangle 2">
            <a:extLst>
              <a:ext uri="{FF2B5EF4-FFF2-40B4-BE49-F238E27FC236}">
                <a16:creationId xmlns:a16="http://schemas.microsoft.com/office/drawing/2014/main" id="{4F521993-0042-C100-B72C-B9281CBFDBB9}"/>
              </a:ext>
            </a:extLst>
          </p:cNvPr>
          <p:cNvSpPr txBox="1">
            <a:spLocks noChangeArrowheads="1"/>
          </p:cNvSpPr>
          <p:nvPr/>
        </p:nvSpPr>
        <p:spPr bwMode="auto">
          <a:xfrm>
            <a:off x="3253563" y="5911700"/>
            <a:ext cx="2931190" cy="89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w="17780" cmpd="sng">
                  <a:solidFill>
                    <a:srgbClr val="FFFFFF"/>
                  </a:solidFill>
                  <a:prstDash val="solid"/>
                  <a:miter lim="800000"/>
                </a:ln>
                <a:solidFill>
                  <a:schemeClr val="tx1"/>
                </a:solidFill>
                <a:effectLst>
                  <a:glow rad="63500">
                    <a:schemeClr val="accent4">
                      <a:satMod val="175000"/>
                      <a:alpha val="40000"/>
                    </a:schemeClr>
                  </a:glow>
                  <a:outerShdw blurRad="50800" algn="tl" rotWithShape="0">
                    <a:srgbClr val="000000"/>
                  </a:outerShdw>
                </a:effectLst>
                <a:uLnTx/>
                <a:uFillTx/>
                <a:latin typeface="Magic School Two" panose="00000400000000000000" pitchFamily="2" charset="0"/>
              </a:rPr>
              <a:t>Darkness</a:t>
            </a:r>
            <a:endParaRPr kumimoji="0" lang="en-US" altLang="en-US" sz="4800" b="1" i="1" u="none" strike="noStrike" kern="0" cap="none" spc="0" normalizeH="0" baseline="0" noProof="0" dirty="0">
              <a:ln w="17780" cmpd="sng">
                <a:solidFill>
                  <a:srgbClr val="FFFFFF"/>
                </a:solidFill>
                <a:prstDash val="solid"/>
                <a:miter lim="800000"/>
              </a:ln>
              <a:solidFill>
                <a:schemeClr val="tx1"/>
              </a:solidFill>
              <a:effectLst>
                <a:glow rad="63500">
                  <a:schemeClr val="accent4">
                    <a:satMod val="175000"/>
                    <a:alpha val="40000"/>
                  </a:schemeClr>
                </a:glow>
                <a:outerShdw blurRad="50800" algn="tl" rotWithShape="0">
                  <a:srgbClr val="000000"/>
                </a:outerShdw>
              </a:effectLst>
              <a:uLnTx/>
              <a:uFillTx/>
              <a:latin typeface="Magic School Two" panose="00000400000000000000" pitchFamily="2" charset="0"/>
            </a:endParaRPr>
          </a:p>
        </p:txBody>
      </p:sp>
      <p:sp>
        <p:nvSpPr>
          <p:cNvPr id="4" name="Final">
            <a:extLst>
              <a:ext uri="{FF2B5EF4-FFF2-40B4-BE49-F238E27FC236}">
                <a16:creationId xmlns:a16="http://schemas.microsoft.com/office/drawing/2014/main" id="{64FFCD2D-830D-DF9E-D1E8-BD4C902FF237}"/>
              </a:ext>
            </a:extLst>
          </p:cNvPr>
          <p:cNvSpPr txBox="1">
            <a:spLocks noChangeArrowheads="1"/>
          </p:cNvSpPr>
          <p:nvPr/>
        </p:nvSpPr>
        <p:spPr>
          <a:xfrm>
            <a:off x="378069" y="425301"/>
            <a:ext cx="8387862" cy="5986131"/>
          </a:xfrm>
          <a:prstGeom prst="rect">
            <a:avLst/>
          </a:prstGeom>
        </p:spPr>
        <p:txBody>
          <a:bodyPr vert="horz" lIns="91440" tIns="45720" rIns="91440" bIns="45720" rtlCol="0" anchor="ctr">
            <a:norm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b="1" dirty="0">
                <a:ln w="3175" cmpd="sng">
                  <a:solidFill>
                    <a:srgbClr val="FFFF00"/>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you are the temple of God</a:t>
            </a:r>
          </a:p>
          <a:p>
            <a:pPr fontAlgn="auto">
              <a:spcAft>
                <a:spcPts val="0"/>
              </a:spcAft>
            </a:pPr>
            <a:r>
              <a:rPr lang="en-US" altLang="en-US" b="1" dirty="0">
                <a:ln w="3175" cmpd="sng">
                  <a:solidFill>
                    <a:srgbClr val="FFFF00"/>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the Spirit of God dwells in you</a:t>
            </a:r>
          </a:p>
          <a:p>
            <a:pPr fontAlgn="auto">
              <a:spcAft>
                <a:spcPts val="0"/>
              </a:spcAft>
            </a:pPr>
            <a:endPar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r>
              <a:rPr lang="en-US" altLang="en-US"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the temple of God is holy</a:t>
            </a:r>
          </a:p>
          <a:p>
            <a:pPr fontAlgn="auto">
              <a:spcAft>
                <a:spcPts val="0"/>
              </a:spcAft>
            </a:pPr>
            <a:r>
              <a:rPr lang="en-US" altLang="en-US"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which temple you are</a:t>
            </a:r>
            <a:endParaRPr lang="en-US" altLang="en-US" sz="8000" b="1" i="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endParaRPr lang="en-US" altLang="en-US" b="1"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r>
              <a:rPr lang="en-US" altLang="en-US" b="1" dirty="0">
                <a:ln w="17780" cmpd="sng">
                  <a:solidFill>
                    <a:srgbClr val="FFFFFF"/>
                  </a:solidFill>
                  <a:prstDash val="solid"/>
                  <a:miter lim="800000"/>
                </a:ln>
                <a:effectLst>
                  <a:glow rad="101600">
                    <a:schemeClr val="tx1"/>
                  </a:glow>
                  <a:outerShdw blurRad="50800" algn="tl" rotWithShape="0">
                    <a:srgbClr val="000000"/>
                  </a:outerShdw>
                </a:effectLst>
                <a:latin typeface="Calibri" panose="020F0502020204030204" pitchFamily="34" charset="0"/>
              </a:rPr>
              <a:t>God will destroy him</a:t>
            </a:r>
          </a:p>
          <a:p>
            <a:pPr fontAlgn="auto">
              <a:spcAft>
                <a:spcPts val="0"/>
              </a:spcAft>
            </a:pPr>
            <a:r>
              <a:rPr lang="en-US" altLang="en-US" b="1" dirty="0">
                <a:ln w="17780" cmpd="sng">
                  <a:solidFill>
                    <a:srgbClr val="FFFFFF"/>
                  </a:solidFill>
                  <a:prstDash val="solid"/>
                  <a:miter lim="800000"/>
                </a:ln>
                <a:effectLst>
                  <a:glow rad="101600">
                    <a:schemeClr val="tx1"/>
                  </a:glow>
                  <a:outerShdw blurRad="50800" algn="tl" rotWithShape="0">
                    <a:srgbClr val="000000"/>
                  </a:outerShdw>
                </a:effectLst>
                <a:latin typeface="Calibri" panose="020F0502020204030204" pitchFamily="34" charset="0"/>
              </a:rPr>
              <a:t>anyone defiles the temple of God</a:t>
            </a:r>
            <a:endParaRPr lang="en-US" altLang="en-US" sz="4000" b="1" i="1" dirty="0">
              <a:ln w="17780" cmpd="sng">
                <a:solidFill>
                  <a:srgbClr val="FFFFFF"/>
                </a:solidFill>
                <a:prstDash val="solid"/>
                <a:miter lim="800000"/>
              </a:ln>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378069" y="800100"/>
            <a:ext cx="8387862" cy="5257800"/>
          </a:xfrm>
        </p:spPr>
        <p:txBody>
          <a:bodyPr>
            <a:normAutofit/>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you not know that you are the temple of God and that the Spirit of God dwells in you? If anyone defiles the temple of God, God   will destroy him. For the temple of God is holy, which temple you are.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3:16 -17</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 name="Rectangle 2">
            <a:extLst>
              <a:ext uri="{FF2B5EF4-FFF2-40B4-BE49-F238E27FC236}">
                <a16:creationId xmlns:a16="http://schemas.microsoft.com/office/drawing/2014/main" id="{02D712F5-18A8-23E7-4EF2-3C4C0D90989B}"/>
              </a:ext>
            </a:extLst>
          </p:cNvPr>
          <p:cNvSpPr txBox="1">
            <a:spLocks noChangeArrowheads="1"/>
          </p:cNvSpPr>
          <p:nvPr/>
        </p:nvSpPr>
        <p:spPr bwMode="auto">
          <a:xfrm>
            <a:off x="5664151" y="1045369"/>
            <a:ext cx="3003599" cy="799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you are the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4CE60310-E715-6149-85A7-E8F7EC61121C}"/>
              </a:ext>
            </a:extLst>
          </p:cNvPr>
          <p:cNvSpPr txBox="1">
            <a:spLocks noChangeArrowheads="1"/>
          </p:cNvSpPr>
          <p:nvPr/>
        </p:nvSpPr>
        <p:spPr bwMode="auto">
          <a:xfrm>
            <a:off x="463888" y="1690443"/>
            <a:ext cx="3872138" cy="853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temple of God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98A2AD54-8C2F-BD83-0656-F4C74313536E}"/>
              </a:ext>
            </a:extLst>
          </p:cNvPr>
          <p:cNvSpPr txBox="1">
            <a:spLocks noChangeArrowheads="1"/>
          </p:cNvSpPr>
          <p:nvPr/>
        </p:nvSpPr>
        <p:spPr bwMode="auto">
          <a:xfrm>
            <a:off x="5937185" y="1709326"/>
            <a:ext cx="2820899" cy="812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the Spirit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01D608A6-7894-1010-2CC8-893980B8F00C}"/>
              </a:ext>
            </a:extLst>
          </p:cNvPr>
          <p:cNvSpPr txBox="1">
            <a:spLocks noChangeArrowheads="1"/>
          </p:cNvSpPr>
          <p:nvPr/>
        </p:nvSpPr>
        <p:spPr bwMode="auto">
          <a:xfrm>
            <a:off x="648585" y="2370927"/>
            <a:ext cx="5305647" cy="83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of God dwells in you</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723AC5E9-EE97-8960-B395-52CB9FE53D5D}"/>
              </a:ext>
            </a:extLst>
          </p:cNvPr>
          <p:cNvSpPr txBox="1">
            <a:spLocks noChangeArrowheads="1"/>
          </p:cNvSpPr>
          <p:nvPr/>
        </p:nvSpPr>
        <p:spPr bwMode="auto">
          <a:xfrm>
            <a:off x="5099683" y="3731894"/>
            <a:ext cx="3815717" cy="798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the temple of</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393B80CC-66A4-AB63-2E32-4205FFEA7715}"/>
              </a:ext>
            </a:extLst>
          </p:cNvPr>
          <p:cNvSpPr txBox="1">
            <a:spLocks noChangeArrowheads="1"/>
          </p:cNvSpPr>
          <p:nvPr/>
        </p:nvSpPr>
        <p:spPr bwMode="auto">
          <a:xfrm>
            <a:off x="357562" y="4391113"/>
            <a:ext cx="3029651" cy="819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God is holy</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D0930F1B-1397-D753-43F0-222FFF7CF905}"/>
              </a:ext>
            </a:extLst>
          </p:cNvPr>
          <p:cNvSpPr txBox="1">
            <a:spLocks noChangeArrowheads="1"/>
          </p:cNvSpPr>
          <p:nvPr/>
        </p:nvSpPr>
        <p:spPr bwMode="auto">
          <a:xfrm>
            <a:off x="3108936" y="4425630"/>
            <a:ext cx="5595070" cy="776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which temple you are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1AC5A04C-61B7-551B-876E-82C19A74813B}"/>
              </a:ext>
            </a:extLst>
          </p:cNvPr>
          <p:cNvSpPr txBox="1">
            <a:spLocks noChangeArrowheads="1"/>
          </p:cNvSpPr>
          <p:nvPr/>
        </p:nvSpPr>
        <p:spPr bwMode="auto">
          <a:xfrm>
            <a:off x="6996224" y="3064669"/>
            <a:ext cx="1311958" cy="794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God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B5EAD73D-E507-602B-7DD5-0088EAD6055A}"/>
              </a:ext>
            </a:extLst>
          </p:cNvPr>
          <p:cNvSpPr txBox="1">
            <a:spLocks noChangeArrowheads="1"/>
          </p:cNvSpPr>
          <p:nvPr/>
        </p:nvSpPr>
        <p:spPr bwMode="auto">
          <a:xfrm>
            <a:off x="304399" y="3721261"/>
            <a:ext cx="4240562" cy="818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will destroy him</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67027AD7-892A-BB4B-0EE9-6E8F54B01EF3}"/>
              </a:ext>
            </a:extLst>
          </p:cNvPr>
          <p:cNvSpPr txBox="1">
            <a:spLocks noChangeArrowheads="1"/>
          </p:cNvSpPr>
          <p:nvPr/>
        </p:nvSpPr>
        <p:spPr bwMode="auto">
          <a:xfrm>
            <a:off x="6265069" y="2370927"/>
            <a:ext cx="2174081" cy="836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anyone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95DAAA75-C710-E92D-6F09-EFCD23008AB1}"/>
              </a:ext>
            </a:extLst>
          </p:cNvPr>
          <p:cNvSpPr txBox="1">
            <a:spLocks noChangeArrowheads="1"/>
          </p:cNvSpPr>
          <p:nvPr/>
        </p:nvSpPr>
        <p:spPr bwMode="auto">
          <a:xfrm>
            <a:off x="808075" y="3028950"/>
            <a:ext cx="6299956" cy="851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defiles the temple of God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Title 1">
            <a:extLst>
              <a:ext uri="{FF2B5EF4-FFF2-40B4-BE49-F238E27FC236}">
                <a16:creationId xmlns:a16="http://schemas.microsoft.com/office/drawing/2014/main" id="{05FB57FD-19E8-D4B9-6E37-BC7FE2875FCA}"/>
              </a:ext>
            </a:extLst>
          </p:cNvPr>
          <p:cNvSpPr txBox="1">
            <a:spLocks/>
          </p:cNvSpPr>
          <p:nvPr/>
        </p:nvSpPr>
        <p:spPr>
          <a:xfrm>
            <a:off x="1693589" y="1419338"/>
            <a:ext cx="664534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chemeClr val="bg1"/>
                  </a:solidFill>
                  <a:prstDash val="solid"/>
                </a:ln>
                <a:solidFill>
                  <a:srgbClr val="00B0F0"/>
                </a:solidFill>
                <a:effectLst>
                  <a:outerShdw blurRad="63500" dir="3600000" algn="tl" rotWithShape="0">
                    <a:srgbClr val="000000">
                      <a:alpha val="70000"/>
                    </a:srgbClr>
                  </a:outerShdw>
                </a:effectLst>
                <a:uLnTx/>
                <a:uFillTx/>
                <a:latin typeface="Calibri" panose="020F0502020204030204" pitchFamily="34" charset="0"/>
                <a:ea typeface="+mj-ea"/>
                <a:cs typeface="+mj-cs"/>
              </a:rPr>
              <a:t>Spirit of God dwells in you</a:t>
            </a:r>
          </a:p>
        </p:txBody>
      </p:sp>
      <p:sp>
        <p:nvSpPr>
          <p:cNvPr id="17" name="Rectangle 2">
            <a:extLst>
              <a:ext uri="{FF2B5EF4-FFF2-40B4-BE49-F238E27FC236}">
                <a16:creationId xmlns:a16="http://schemas.microsoft.com/office/drawing/2014/main" id="{F421EE3D-AB13-9CFD-E289-80CD4914CEB5}"/>
              </a:ext>
            </a:extLst>
          </p:cNvPr>
          <p:cNvSpPr txBox="1">
            <a:spLocks noChangeArrowheads="1"/>
          </p:cNvSpPr>
          <p:nvPr/>
        </p:nvSpPr>
        <p:spPr bwMode="auto">
          <a:xfrm>
            <a:off x="1702155" y="1348740"/>
            <a:ext cx="6645348" cy="780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Spirit</a:t>
            </a:r>
            <a:r>
              <a:rPr kumimoji="0" lang="en-US" altLang="en-US" sz="4400" b="1" i="0" u="none" strike="noStrike" kern="0" cap="none" spc="0" normalizeH="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of God dwells in you</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9">
            <a:extLst>
              <a:ext uri="{FF2B5EF4-FFF2-40B4-BE49-F238E27FC236}">
                <a16:creationId xmlns:a16="http://schemas.microsoft.com/office/drawing/2014/main" id="{6514778D-2C01-F8B2-01C1-77ED25F4BAA3}"/>
              </a:ext>
            </a:extLst>
          </p:cNvPr>
          <p:cNvSpPr>
            <a:spLocks noChangeArrowheads="1"/>
          </p:cNvSpPr>
          <p:nvPr/>
        </p:nvSpPr>
        <p:spPr bwMode="auto">
          <a:xfrm>
            <a:off x="1720112" y="1388733"/>
            <a:ext cx="3423683" cy="706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gradFill flip="none" rotWithShape="1">
                  <a:gsLst>
                    <a:gs pos="29000">
                      <a:srgbClr val="7030A0"/>
                    </a:gs>
                    <a:gs pos="53000">
                      <a:schemeClr val="bg1"/>
                    </a:gs>
                    <a:gs pos="12000">
                      <a:schemeClr val="accent1">
                        <a:lumMod val="20000"/>
                        <a:lumOff val="80000"/>
                      </a:schemeClr>
                    </a:gs>
                    <a:gs pos="92000">
                      <a:schemeClr val="tx2">
                        <a:lumMod val="20000"/>
                        <a:lumOff val="80000"/>
                      </a:schemeClr>
                    </a:gs>
                    <a:gs pos="76000">
                      <a:srgbClr val="7030A0"/>
                    </a:gs>
                  </a:gsLst>
                  <a:path path="circle">
                    <a:fillToRect r="100000" b="100000"/>
                  </a:path>
                  <a:tileRect l="-100000" t="-100000"/>
                </a:gradFill>
                <a:effectLst/>
                <a:uLnTx/>
                <a:uFillTx/>
                <a:latin typeface="Calibri" panose="020F0502020204030204" pitchFamily="34" charset="0"/>
                <a:ea typeface="+mn-ea"/>
                <a:cs typeface="Calibri" panose="020F0502020204030204" pitchFamily="34" charset="0"/>
              </a:rPr>
              <a:t>Spirit</a:t>
            </a: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 of God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20" name="Rectangle 6">
            <a:extLst>
              <a:ext uri="{FF2B5EF4-FFF2-40B4-BE49-F238E27FC236}">
                <a16:creationId xmlns:a16="http://schemas.microsoft.com/office/drawing/2014/main" id="{A19A6E35-29A6-169E-7FA4-8D306B8A5DF2}"/>
              </a:ext>
            </a:extLst>
          </p:cNvPr>
          <p:cNvSpPr>
            <a:spLocks noChangeArrowheads="1"/>
          </p:cNvSpPr>
          <p:nvPr/>
        </p:nvSpPr>
        <p:spPr bwMode="auto">
          <a:xfrm>
            <a:off x="6471791" y="1378151"/>
            <a:ext cx="783148" cy="727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7" name="Rectangle 2">
            <a:extLst>
              <a:ext uri="{FF2B5EF4-FFF2-40B4-BE49-F238E27FC236}">
                <a16:creationId xmlns:a16="http://schemas.microsoft.com/office/drawing/2014/main" id="{544991E7-33CE-4A5A-8E9F-51A7900C50E0}"/>
              </a:ext>
            </a:extLst>
          </p:cNvPr>
          <p:cNvSpPr txBox="1">
            <a:spLocks noChangeArrowheads="1"/>
          </p:cNvSpPr>
          <p:nvPr/>
        </p:nvSpPr>
        <p:spPr bwMode="auto">
          <a:xfrm>
            <a:off x="7468149" y="3776625"/>
            <a:ext cx="1316772"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sz="3200" b="1"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Holy</a:t>
            </a:r>
            <a:endParaRPr kumimoji="0" lang="en-US" altLang="en-US" sz="3200" b="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ndParaRPr>
          </a:p>
        </p:txBody>
      </p:sp>
      <p:sp>
        <p:nvSpPr>
          <p:cNvPr id="26" name="Rectangle 2">
            <a:extLst>
              <a:ext uri="{FF2B5EF4-FFF2-40B4-BE49-F238E27FC236}">
                <a16:creationId xmlns:a16="http://schemas.microsoft.com/office/drawing/2014/main" id="{5A3EDE54-0028-DB75-B95A-56F71CF919A7}"/>
              </a:ext>
            </a:extLst>
          </p:cNvPr>
          <p:cNvSpPr txBox="1">
            <a:spLocks noChangeArrowheads="1"/>
          </p:cNvSpPr>
          <p:nvPr/>
        </p:nvSpPr>
        <p:spPr bwMode="auto">
          <a:xfrm>
            <a:off x="132519" y="3776625"/>
            <a:ext cx="1602246"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sz="3200" b="1"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Temple</a:t>
            </a:r>
            <a:endParaRPr kumimoji="0" lang="en-US" altLang="en-US" sz="3200" b="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ndParaRPr>
          </a:p>
        </p:txBody>
      </p:sp>
      <p:sp>
        <p:nvSpPr>
          <p:cNvPr id="23" name="Rectangle 2">
            <a:extLst>
              <a:ext uri="{FF2B5EF4-FFF2-40B4-BE49-F238E27FC236}">
                <a16:creationId xmlns:a16="http://schemas.microsoft.com/office/drawing/2014/main" id="{E12C1358-F050-EF84-4CB2-D2270D2AE7F4}"/>
              </a:ext>
            </a:extLst>
          </p:cNvPr>
          <p:cNvSpPr txBox="1">
            <a:spLocks noChangeArrowheads="1"/>
          </p:cNvSpPr>
          <p:nvPr/>
        </p:nvSpPr>
        <p:spPr bwMode="auto">
          <a:xfrm>
            <a:off x="7224254" y="3280221"/>
            <a:ext cx="1919746"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sz="3200" b="1" i="1"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1Pe 1:16</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ndParaRPr>
          </a:p>
        </p:txBody>
      </p:sp>
      <p:sp>
        <p:nvSpPr>
          <p:cNvPr id="24" name="Rectangle 2">
            <a:extLst>
              <a:ext uri="{FF2B5EF4-FFF2-40B4-BE49-F238E27FC236}">
                <a16:creationId xmlns:a16="http://schemas.microsoft.com/office/drawing/2014/main" id="{C5F6E0B0-871F-7380-2866-F8E0D5AF7A50}"/>
              </a:ext>
            </a:extLst>
          </p:cNvPr>
          <p:cNvSpPr txBox="1">
            <a:spLocks noChangeArrowheads="1"/>
          </p:cNvSpPr>
          <p:nvPr/>
        </p:nvSpPr>
        <p:spPr bwMode="auto">
          <a:xfrm>
            <a:off x="0" y="3280221"/>
            <a:ext cx="1919746"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sz="3200" b="1" i="1"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2Co 6:16 </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ndParaRPr>
          </a:p>
        </p:txBody>
      </p:sp>
      <p:sp>
        <p:nvSpPr>
          <p:cNvPr id="25" name="Rectangle 2">
            <a:extLst>
              <a:ext uri="{FF2B5EF4-FFF2-40B4-BE49-F238E27FC236}">
                <a16:creationId xmlns:a16="http://schemas.microsoft.com/office/drawing/2014/main" id="{D99B6D87-A5B8-2BA4-C34C-DD44FB8A1E29}"/>
              </a:ext>
            </a:extLst>
          </p:cNvPr>
          <p:cNvSpPr txBox="1">
            <a:spLocks noChangeArrowheads="1"/>
          </p:cNvSpPr>
          <p:nvPr/>
        </p:nvSpPr>
        <p:spPr bwMode="auto">
          <a:xfrm>
            <a:off x="2445774" y="2438400"/>
            <a:ext cx="1846365" cy="694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rPr>
              <a:t>dwells</a:t>
            </a:r>
            <a:endParaRPr kumimoji="0" lang="en-US" altLang="en-US" sz="4000" b="1" i="1" u="none" strike="noStrike" kern="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hidden="1">
            <a:extLst>
              <a:ext uri="{FF2B5EF4-FFF2-40B4-BE49-F238E27FC236}">
                <a16:creationId xmlns:a16="http://schemas.microsoft.com/office/drawing/2014/main" id="{7C6D21AA-7943-E5E4-5A68-A697138016B5}"/>
              </a:ext>
            </a:extLst>
          </p:cNvPr>
          <p:cNvSpPr txBox="1">
            <a:spLocks noChangeArrowheads="1"/>
          </p:cNvSpPr>
          <p:nvPr/>
        </p:nvSpPr>
        <p:spPr bwMode="auto">
          <a:xfrm>
            <a:off x="5302716" y="1079830"/>
            <a:ext cx="1844174" cy="854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dwell</a:t>
            </a:r>
            <a:endParaRPr kumimoji="0" lang="en-US" altLang="en-US" sz="4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88507469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par>
                                <p:cTn id="9" presetID="17" presetClass="entr" presetSubtype="10"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500" fill="hold"/>
                                        <p:tgtEl>
                                          <p:spTgt spid="3074"/>
                                        </p:tgtEl>
                                        <p:attrNameLst>
                                          <p:attrName>ppt_w</p:attrName>
                                        </p:attrNameLst>
                                      </p:cBhvr>
                                      <p:tavLst>
                                        <p:tav tm="0">
                                          <p:val>
                                            <p:fltVal val="0"/>
                                          </p:val>
                                        </p:tav>
                                        <p:tav tm="100000">
                                          <p:val>
                                            <p:strVal val="#ppt_w"/>
                                          </p:val>
                                        </p:tav>
                                      </p:tavLst>
                                    </p:anim>
                                    <p:anim calcmode="lin" valueType="num">
                                      <p:cBhvr>
                                        <p:cTn id="12" dur="500" fill="hold"/>
                                        <p:tgtEl>
                                          <p:spTgt spid="3074"/>
                                        </p:tgtEl>
                                        <p:attrNameLst>
                                          <p:attrName>ppt_h</p:attrName>
                                        </p:attrNameLst>
                                      </p:cBhvr>
                                      <p:tavLst>
                                        <p:tav tm="0">
                                          <p:val>
                                            <p:strVal val="#ppt_h"/>
                                          </p:val>
                                        </p:tav>
                                        <p:tav tm="100000">
                                          <p:val>
                                            <p:strVal val="#ppt_h"/>
                                          </p:val>
                                        </p:tav>
                                      </p:tavLst>
                                    </p:anim>
                                  </p:childTnLst>
                                </p:cTn>
                              </p:par>
                            </p:childTnLst>
                          </p:cTn>
                        </p:par>
                        <p:par>
                          <p:cTn id="13" fill="hold">
                            <p:stCondLst>
                              <p:cond delay="500"/>
                            </p:stCondLst>
                            <p:childTnLst>
                              <p:par>
                                <p:cTn id="14" presetID="10" presetClass="exit" presetSubtype="0" fill="hold" grpId="1" nodeType="afterEffect">
                                  <p:stCondLst>
                                    <p:cond delay="0"/>
                                  </p:stCondLst>
                                  <p:childTnLst>
                                    <p:animEffect transition="out" filter="fade">
                                      <p:cBhvr>
                                        <p:cTn id="15" dur="250"/>
                                        <p:tgtEl>
                                          <p:spTgt spid="25"/>
                                        </p:tgtEl>
                                      </p:cBhvr>
                                    </p:animEffect>
                                    <p:set>
                                      <p:cBhvr>
                                        <p:cTn id="16" dur="1" fill="hold">
                                          <p:stCondLst>
                                            <p:cond delay="249"/>
                                          </p:stCondLst>
                                        </p:cTn>
                                        <p:tgtEl>
                                          <p:spTgt spid="2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50"/>
                                        <p:tgtEl>
                                          <p:spTgt spid="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5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5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5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5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5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50"/>
                                        <p:tgtEl>
                                          <p:spTgt spid="1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50"/>
                                        <p:tgtEl>
                                          <p:spTgt spid="1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250"/>
                                        <p:tgtEl>
                                          <p:spTgt spid="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250"/>
                                        <p:tgtEl>
                                          <p:spTgt spid="14"/>
                                        </p:tgtEl>
                                      </p:cBhvr>
                                    </p:animEffect>
                                  </p:childTnLst>
                                </p:cTn>
                              </p:par>
                              <p:par>
                                <p:cTn id="52" presetID="42" presetClass="path" presetSubtype="0" accel="50000" decel="50000" fill="hold" grpId="2" nodeType="withEffect">
                                  <p:stCondLst>
                                    <p:cond delay="0"/>
                                  </p:stCondLst>
                                  <p:childTnLst>
                                    <p:animMotion origin="layout" path="M -5.55556E-7 1.85185E-6 L -0.47274 -0.05463 " pathEditMode="relative" rAng="0" ptsTypes="AA">
                                      <p:cBhvr>
                                        <p:cTn id="53" dur="2000" fill="hold"/>
                                        <p:tgtEl>
                                          <p:spTgt spid="2"/>
                                        </p:tgtEl>
                                        <p:attrNameLst>
                                          <p:attrName>ppt_x</p:attrName>
                                          <p:attrName>ppt_y</p:attrName>
                                        </p:attrNameLst>
                                      </p:cBhvr>
                                      <p:rCtr x="-23646" y="-2731"/>
                                    </p:animMotion>
                                  </p:childTnLst>
                                </p:cTn>
                              </p:par>
                              <p:par>
                                <p:cTn id="54" presetID="42" presetClass="path" presetSubtype="0" accel="50000" decel="50000" fill="hold" grpId="2" nodeType="withEffect">
                                  <p:stCondLst>
                                    <p:cond delay="0"/>
                                  </p:stCondLst>
                                  <p:childTnLst>
                                    <p:animMotion origin="layout" path="M 3.61111E-6 3.7037E-6 L 0.38871 -0.15278 " pathEditMode="relative" rAng="0" ptsTypes="AA">
                                      <p:cBhvr>
                                        <p:cTn id="55" dur="2000" fill="hold"/>
                                        <p:tgtEl>
                                          <p:spTgt spid="5"/>
                                        </p:tgtEl>
                                        <p:attrNameLst>
                                          <p:attrName>ppt_x</p:attrName>
                                          <p:attrName>ppt_y</p:attrName>
                                        </p:attrNameLst>
                                      </p:cBhvr>
                                      <p:rCtr x="19427" y="-7639"/>
                                    </p:animMotion>
                                  </p:childTnLst>
                                </p:cTn>
                              </p:par>
                              <p:par>
                                <p:cTn id="56" presetID="42" presetClass="path" presetSubtype="0" accel="50000" decel="50000" fill="hold" grpId="2" nodeType="withEffect">
                                  <p:stCondLst>
                                    <p:cond delay="0"/>
                                  </p:stCondLst>
                                  <p:childTnLst>
                                    <p:animMotion origin="layout" path="M -2.22222E-6 -4.81481E-6 L -0.56875 -0.05462 " pathEditMode="relative" rAng="0" ptsTypes="AA">
                                      <p:cBhvr>
                                        <p:cTn id="57" dur="2000" fill="hold"/>
                                        <p:tgtEl>
                                          <p:spTgt spid="6"/>
                                        </p:tgtEl>
                                        <p:attrNameLst>
                                          <p:attrName>ppt_x</p:attrName>
                                          <p:attrName>ppt_y</p:attrName>
                                        </p:attrNameLst>
                                      </p:cBhvr>
                                      <p:rCtr x="-28438" y="-2731"/>
                                    </p:animMotion>
                                  </p:childTnLst>
                                </p:cTn>
                              </p:par>
                              <p:par>
                                <p:cTn id="58" presetID="42" presetClass="path" presetSubtype="0" accel="50000" decel="50000" fill="hold" grpId="2" nodeType="withEffect">
                                  <p:stCondLst>
                                    <p:cond delay="0"/>
                                  </p:stCondLst>
                                  <p:childTnLst>
                                    <p:animMotion origin="layout" path="M -1.11111E-6 0 L 0.26215 -0.15231 " pathEditMode="relative" rAng="0" ptsTypes="AA">
                                      <p:cBhvr>
                                        <p:cTn id="59" dur="2000" fill="hold"/>
                                        <p:tgtEl>
                                          <p:spTgt spid="7"/>
                                        </p:tgtEl>
                                        <p:attrNameLst>
                                          <p:attrName>ppt_x</p:attrName>
                                          <p:attrName>ppt_y</p:attrName>
                                        </p:attrNameLst>
                                      </p:cBhvr>
                                      <p:rCtr x="13108" y="-7616"/>
                                    </p:animMotion>
                                  </p:childTnLst>
                                </p:cTn>
                              </p:par>
                              <p:par>
                                <p:cTn id="60" presetID="42" presetClass="path" presetSubtype="0" accel="50000" decel="50000" fill="hold" grpId="2" nodeType="withEffect">
                                  <p:stCondLst>
                                    <p:cond delay="0"/>
                                  </p:stCondLst>
                                  <p:childTnLst>
                                    <p:animMotion origin="layout" path="M 5.55556E-7 -4.81481E-6 L -0.41389 -0.15231 " pathEditMode="relative" rAng="0" ptsTypes="AA">
                                      <p:cBhvr>
                                        <p:cTn id="61" dur="2000" fill="hold"/>
                                        <p:tgtEl>
                                          <p:spTgt spid="8"/>
                                        </p:tgtEl>
                                        <p:attrNameLst>
                                          <p:attrName>ppt_x</p:attrName>
                                          <p:attrName>ppt_y</p:attrName>
                                        </p:attrNameLst>
                                      </p:cBhvr>
                                      <p:rCtr x="-20694" y="-7616"/>
                                    </p:animMotion>
                                  </p:childTnLst>
                                </p:cTn>
                              </p:par>
                              <p:par>
                                <p:cTn id="62" presetID="42" presetClass="path" presetSubtype="0" accel="50000" decel="50000" fill="hold" grpId="2" nodeType="withEffect">
                                  <p:stCondLst>
                                    <p:cond delay="0"/>
                                  </p:stCondLst>
                                  <p:childTnLst>
                                    <p:animMotion origin="layout" path="M 2.5E-6 0 L 0.4743 -0.25046 " pathEditMode="relative" rAng="0" ptsTypes="AA">
                                      <p:cBhvr>
                                        <p:cTn id="63" dur="2000" fill="hold"/>
                                        <p:tgtEl>
                                          <p:spTgt spid="9"/>
                                        </p:tgtEl>
                                        <p:attrNameLst>
                                          <p:attrName>ppt_x</p:attrName>
                                          <p:attrName>ppt_y</p:attrName>
                                        </p:attrNameLst>
                                      </p:cBhvr>
                                      <p:rCtr x="23715" y="-12523"/>
                                    </p:animMotion>
                                  </p:childTnLst>
                                </p:cTn>
                              </p:par>
                              <p:par>
                                <p:cTn id="64" presetID="42" presetClass="path" presetSubtype="0" accel="50000" decel="50000" fill="hold" grpId="2" nodeType="withEffect">
                                  <p:stCondLst>
                                    <p:cond delay="0"/>
                                  </p:stCondLst>
                                  <p:childTnLst>
                                    <p:animMotion origin="layout" path="M -3.33333E-6 -1.85185E-6 L -0.14583 -0.15254 " pathEditMode="relative" rAng="0" ptsTypes="AA">
                                      <p:cBhvr>
                                        <p:cTn id="65" dur="2000" fill="hold"/>
                                        <p:tgtEl>
                                          <p:spTgt spid="10"/>
                                        </p:tgtEl>
                                        <p:attrNameLst>
                                          <p:attrName>ppt_x</p:attrName>
                                          <p:attrName>ppt_y</p:attrName>
                                        </p:attrNameLst>
                                      </p:cBhvr>
                                      <p:rCtr x="-7292" y="-7639"/>
                                    </p:animMotion>
                                  </p:childTnLst>
                                </p:cTn>
                              </p:par>
                              <p:par>
                                <p:cTn id="66" presetID="42" presetClass="path" presetSubtype="0" accel="50000" decel="50000" fill="hold" grpId="2" nodeType="withEffect">
                                  <p:stCondLst>
                                    <p:cond delay="0"/>
                                  </p:stCondLst>
                                  <p:childTnLst>
                                    <p:animMotion origin="layout" path="M 4.44444E-6 -1.11111E-6 L -0.54688 0.2375 " pathEditMode="relative" rAng="0" ptsTypes="AA">
                                      <p:cBhvr>
                                        <p:cTn id="67" dur="2000" fill="hold"/>
                                        <p:tgtEl>
                                          <p:spTgt spid="11"/>
                                        </p:tgtEl>
                                        <p:attrNameLst>
                                          <p:attrName>ppt_x</p:attrName>
                                          <p:attrName>ppt_y</p:attrName>
                                        </p:attrNameLst>
                                      </p:cBhvr>
                                      <p:rCtr x="-27344" y="11875"/>
                                    </p:animMotion>
                                  </p:childTnLst>
                                </p:cTn>
                              </p:par>
                              <p:par>
                                <p:cTn id="68" presetID="42" presetClass="path" presetSubtype="0" accel="50000" decel="50000" fill="hold" grpId="2" nodeType="withEffect">
                                  <p:stCondLst>
                                    <p:cond delay="0"/>
                                  </p:stCondLst>
                                  <p:childTnLst>
                                    <p:animMotion origin="layout" path="M -4.16667E-6 -4.81481E-6 L 0.29428 0.14121 " pathEditMode="relative" rAng="0" ptsTypes="AA">
                                      <p:cBhvr>
                                        <p:cTn id="69" dur="2000" fill="hold"/>
                                        <p:tgtEl>
                                          <p:spTgt spid="12"/>
                                        </p:tgtEl>
                                        <p:attrNameLst>
                                          <p:attrName>ppt_x</p:attrName>
                                          <p:attrName>ppt_y</p:attrName>
                                        </p:attrNameLst>
                                      </p:cBhvr>
                                      <p:rCtr x="14705" y="7060"/>
                                    </p:animMotion>
                                  </p:childTnLst>
                                </p:cTn>
                              </p:par>
                              <p:par>
                                <p:cTn id="70" presetID="42" presetClass="path" presetSubtype="0" accel="50000" decel="50000" fill="hold" grpId="2" nodeType="withEffect">
                                  <p:stCondLst>
                                    <p:cond delay="0"/>
                                  </p:stCondLst>
                                  <p:childTnLst>
                                    <p:animMotion origin="layout" path="M -3.05556E-6 -2.96296E-6 L -0.63246 0.43403 " pathEditMode="relative" rAng="0" ptsTypes="AA">
                                      <p:cBhvr>
                                        <p:cTn id="71" dur="2000" fill="hold"/>
                                        <p:tgtEl>
                                          <p:spTgt spid="13"/>
                                        </p:tgtEl>
                                        <p:attrNameLst>
                                          <p:attrName>ppt_x</p:attrName>
                                          <p:attrName>ppt_y</p:attrName>
                                        </p:attrNameLst>
                                      </p:cBhvr>
                                      <p:rCtr x="-31632" y="21690"/>
                                    </p:animMotion>
                                  </p:childTnLst>
                                </p:cTn>
                              </p:par>
                              <p:par>
                                <p:cTn id="72" presetID="42" presetClass="path" presetSubtype="0" accel="50000" decel="50000" fill="hold" grpId="2" nodeType="withEffect">
                                  <p:stCondLst>
                                    <p:cond delay="0"/>
                                  </p:stCondLst>
                                  <p:childTnLst>
                                    <p:animMotion origin="layout" path="M -2.5E-6 -3.7037E-6 L 0.16754 0.3375 " pathEditMode="relative" rAng="0" ptsTypes="AA">
                                      <p:cBhvr>
                                        <p:cTn id="73" dur="2000" fill="hold"/>
                                        <p:tgtEl>
                                          <p:spTgt spid="14"/>
                                        </p:tgtEl>
                                        <p:attrNameLst>
                                          <p:attrName>ppt_x</p:attrName>
                                          <p:attrName>ppt_y</p:attrName>
                                        </p:attrNameLst>
                                      </p:cBhvr>
                                      <p:rCtr x="8368" y="16875"/>
                                    </p:animMotion>
                                  </p:childTnLst>
                                </p:cTn>
                              </p:par>
                              <p:par>
                                <p:cTn id="74" presetID="10" presetClass="exit" presetSubtype="0" fill="hold" grpId="1" nodeType="withEffect">
                                  <p:stCondLst>
                                    <p:cond delay="0"/>
                                  </p:stCondLst>
                                  <p:childTnLst>
                                    <p:animEffect transition="out" filter="fade">
                                      <p:cBhvr>
                                        <p:cTn id="75" dur="1250"/>
                                        <p:tgtEl>
                                          <p:spTgt spid="3074"/>
                                        </p:tgtEl>
                                      </p:cBhvr>
                                    </p:animEffect>
                                    <p:set>
                                      <p:cBhvr>
                                        <p:cTn id="76" dur="1" fill="hold">
                                          <p:stCondLst>
                                            <p:cond delay="1249"/>
                                          </p:stCondLst>
                                        </p:cTn>
                                        <p:tgtEl>
                                          <p:spTgt spid="3074"/>
                                        </p:tgtEl>
                                        <p:attrNameLst>
                                          <p:attrName>style.visibility</p:attrName>
                                        </p:attrNameLst>
                                      </p:cBhvr>
                                      <p:to>
                                        <p:strVal val="hidden"/>
                                      </p:to>
                                    </p:set>
                                  </p:childTnLst>
                                </p:cTn>
                              </p:par>
                            </p:childTnLst>
                          </p:cTn>
                        </p:par>
                        <p:par>
                          <p:cTn id="77" fill="hold">
                            <p:stCondLst>
                              <p:cond delay="2000"/>
                            </p:stCondLst>
                            <p:childTnLst>
                              <p:par>
                                <p:cTn id="78" presetID="10" presetClass="entr" presetSubtype="0" fill="hold" grpId="0"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250"/>
                                        <p:tgtEl>
                                          <p:spTgt spid="4"/>
                                        </p:tgtEl>
                                      </p:cBhvr>
                                    </p:animEffect>
                                  </p:childTnLst>
                                </p:cTn>
                              </p:par>
                              <p:par>
                                <p:cTn id="81" presetID="10" presetClass="exit" presetSubtype="0" fill="hold" grpId="1" nodeType="withEffect">
                                  <p:stCondLst>
                                    <p:cond delay="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5"/>
                                        </p:tgtEl>
                                      </p:cBhvr>
                                    </p:animEffect>
                                    <p:set>
                                      <p:cBhvr>
                                        <p:cTn id="86" dur="1" fill="hold">
                                          <p:stCondLst>
                                            <p:cond delay="499"/>
                                          </p:stCondLst>
                                        </p:cTn>
                                        <p:tgtEl>
                                          <p:spTgt spid="5"/>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6"/>
                                        </p:tgtEl>
                                      </p:cBhvr>
                                    </p:animEffect>
                                    <p:set>
                                      <p:cBhvr>
                                        <p:cTn id="89" dur="1" fill="hold">
                                          <p:stCondLst>
                                            <p:cond delay="499"/>
                                          </p:stCondLst>
                                        </p:cTn>
                                        <p:tgtEl>
                                          <p:spTgt spid="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7"/>
                                        </p:tgtEl>
                                      </p:cBhvr>
                                    </p:animEffect>
                                    <p:set>
                                      <p:cBhvr>
                                        <p:cTn id="92" dur="1" fill="hold">
                                          <p:stCondLst>
                                            <p:cond delay="499"/>
                                          </p:stCondLst>
                                        </p:cTn>
                                        <p:tgtEl>
                                          <p:spTgt spid="7"/>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8"/>
                                        </p:tgtEl>
                                      </p:cBhvr>
                                    </p:animEffect>
                                    <p:set>
                                      <p:cBhvr>
                                        <p:cTn id="95" dur="1" fill="hold">
                                          <p:stCondLst>
                                            <p:cond delay="499"/>
                                          </p:stCondLst>
                                        </p:cTn>
                                        <p:tgtEl>
                                          <p:spTgt spid="8"/>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9"/>
                                        </p:tgtEl>
                                      </p:cBhvr>
                                    </p:animEffect>
                                    <p:set>
                                      <p:cBhvr>
                                        <p:cTn id="98" dur="1" fill="hold">
                                          <p:stCondLst>
                                            <p:cond delay="499"/>
                                          </p:stCondLst>
                                        </p:cTn>
                                        <p:tgtEl>
                                          <p:spTgt spid="9"/>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0"/>
                                        </p:tgtEl>
                                      </p:cBhvr>
                                    </p:animEffect>
                                    <p:set>
                                      <p:cBhvr>
                                        <p:cTn id="101" dur="1" fill="hold">
                                          <p:stCondLst>
                                            <p:cond delay="499"/>
                                          </p:stCondLst>
                                        </p:cTn>
                                        <p:tgtEl>
                                          <p:spTgt spid="10"/>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1"/>
                                        </p:tgtEl>
                                      </p:cBhvr>
                                    </p:animEffect>
                                    <p:set>
                                      <p:cBhvr>
                                        <p:cTn id="104" dur="1" fill="hold">
                                          <p:stCondLst>
                                            <p:cond delay="499"/>
                                          </p:stCondLst>
                                        </p:cTn>
                                        <p:tgtEl>
                                          <p:spTgt spid="11"/>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2"/>
                                        </p:tgtEl>
                                      </p:cBhvr>
                                    </p:animEffect>
                                    <p:set>
                                      <p:cBhvr>
                                        <p:cTn id="107" dur="1" fill="hold">
                                          <p:stCondLst>
                                            <p:cond delay="499"/>
                                          </p:stCondLst>
                                        </p:cTn>
                                        <p:tgtEl>
                                          <p:spTgt spid="12"/>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3"/>
                                        </p:tgtEl>
                                      </p:cBhvr>
                                    </p:animEffect>
                                    <p:set>
                                      <p:cBhvr>
                                        <p:cTn id="110" dur="1" fill="hold">
                                          <p:stCondLst>
                                            <p:cond delay="499"/>
                                          </p:stCondLst>
                                        </p:cTn>
                                        <p:tgtEl>
                                          <p:spTgt spid="13"/>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14"/>
                                        </p:tgtEl>
                                      </p:cBhvr>
                                    </p:animEffect>
                                    <p:set>
                                      <p:cBhvr>
                                        <p:cTn id="113" dur="1" fill="hold">
                                          <p:stCondLst>
                                            <p:cond delay="499"/>
                                          </p:stCondLst>
                                        </p:cTn>
                                        <p:tgtEl>
                                          <p:spTgt spid="14"/>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16"/>
                                        </p:tgtEl>
                                        <p:attrNameLst>
                                          <p:attrName>style.visibility</p:attrName>
                                        </p:attrNameLst>
                                      </p:cBhvr>
                                      <p:to>
                                        <p:strVal val="visible"/>
                                      </p:to>
                                    </p:set>
                                    <p:animEffect transition="in" filter="wipe(left)">
                                      <p:cBhvr>
                                        <p:cTn id="118" dur="500"/>
                                        <p:tgtEl>
                                          <p:spTgt spid="16"/>
                                        </p:tgtEl>
                                      </p:cBhvr>
                                    </p:animEffect>
                                  </p:childTnLst>
                                </p:cTn>
                              </p:par>
                              <p:par>
                                <p:cTn id="119" presetID="18" presetClass="emph" presetSubtype="0" fill="hold" grpId="1" nodeType="withEffect">
                                  <p:stCondLst>
                                    <p:cond delay="0"/>
                                  </p:stCondLst>
                                  <p:childTnLst>
                                    <p:set>
                                      <p:cBhvr override="childStyle">
                                        <p:cTn id="120" dur="500" fill="hold"/>
                                        <p:tgtEl>
                                          <p:spTgt spid="16"/>
                                        </p:tgtEl>
                                        <p:attrNameLst>
                                          <p:attrName>style.textDecorationUnderline</p:attrName>
                                        </p:attrNameLst>
                                      </p:cBhvr>
                                      <p:to>
                                        <p:strVal val="true"/>
                                      </p:to>
                                    </p:set>
                                  </p:childTnLst>
                                </p:cTn>
                              </p:par>
                              <p:par>
                                <p:cTn id="121" presetID="22" presetClass="entr" presetSubtype="8" fill="hold" grpId="0" nodeType="withEffect">
                                  <p:stCondLst>
                                    <p:cond delay="0"/>
                                  </p:stCondLst>
                                  <p:childTnLst>
                                    <p:set>
                                      <p:cBhvr>
                                        <p:cTn id="122" dur="1" fill="hold">
                                          <p:stCondLst>
                                            <p:cond delay="0"/>
                                          </p:stCondLst>
                                        </p:cTn>
                                        <p:tgtEl>
                                          <p:spTgt spid="17"/>
                                        </p:tgtEl>
                                        <p:attrNameLst>
                                          <p:attrName>style.visibility</p:attrName>
                                        </p:attrNameLst>
                                      </p:cBhvr>
                                      <p:to>
                                        <p:strVal val="visible"/>
                                      </p:to>
                                    </p:set>
                                    <p:animEffect transition="in" filter="wipe(left)">
                                      <p:cBhvr>
                                        <p:cTn id="123" dur="500"/>
                                        <p:tgtEl>
                                          <p:spTgt spid="17"/>
                                        </p:tgtEl>
                                      </p:cBhvr>
                                    </p:animEffect>
                                  </p:childTnLst>
                                </p:cTn>
                              </p:par>
                            </p:childTnLst>
                          </p:cTn>
                        </p:par>
                        <p:par>
                          <p:cTn id="124" fill="hold">
                            <p:stCondLst>
                              <p:cond delay="500"/>
                            </p:stCondLst>
                            <p:childTnLst>
                              <p:par>
                                <p:cTn id="125" presetID="0" presetClass="entr" presetSubtype="0" fill="hold" grpId="0" nodeType="afterEffect">
                                  <p:stCondLst>
                                    <p:cond delay="0"/>
                                  </p:stCondLst>
                                  <p:iterate type="lt">
                                    <p:tmPct val="10000"/>
                                  </p:iterate>
                                  <p:childTnLst>
                                    <p:set>
                                      <p:cBhvr>
                                        <p:cTn id="126" dur="1" fill="hold">
                                          <p:stCondLst>
                                            <p:cond delay="0"/>
                                          </p:stCondLst>
                                        </p:cTn>
                                        <p:tgtEl>
                                          <p:spTgt spid="15"/>
                                        </p:tgtEl>
                                        <p:attrNameLst>
                                          <p:attrName>style.visibility</p:attrName>
                                        </p:attrNameLst>
                                      </p:cBhvr>
                                      <p:to>
                                        <p:strVal val="visible"/>
                                      </p:to>
                                    </p:set>
                                    <p:animEffect transition="in" filter="dissolve">
                                      <p:cBhvr>
                                        <p:cTn id="127" dur="500">
                                          <p:stCondLst>
                                            <p:cond delay="0"/>
                                          </p:stCondLst>
                                        </p:cTn>
                                        <p:tgtEl>
                                          <p:spTgt spid="15"/>
                                        </p:tgtEl>
                                      </p:cBhvr>
                                    </p:animEffect>
                                    <p:anim to="" calcmode="lin" valueType="num">
                                      <p:cBhvr>
                                        <p:cTn id="128"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129"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par>
                          <p:cTn id="130" fill="hold">
                            <p:stCondLst>
                              <p:cond delay="1500"/>
                            </p:stCondLst>
                            <p:childTnLst>
                              <p:par>
                                <p:cTn id="131" presetID="26" presetClass="emph" presetSubtype="0" fill="hold" grpId="1" nodeType="afterEffect">
                                  <p:stCondLst>
                                    <p:cond delay="0"/>
                                  </p:stCondLst>
                                  <p:iterate type="lt">
                                    <p:tmPct val="0"/>
                                  </p:iterate>
                                  <p:childTnLst>
                                    <p:animEffect transition="out" filter="fade">
                                      <p:cBhvr>
                                        <p:cTn id="132" dur="500" tmFilter="0, 0; .2, .5; .8, .5; 1, 0"/>
                                        <p:tgtEl>
                                          <p:spTgt spid="15"/>
                                        </p:tgtEl>
                                      </p:cBhvr>
                                    </p:animEffect>
                                    <p:animScale>
                                      <p:cBhvr>
                                        <p:cTn id="133" dur="250" autoRev="1" fill="hold"/>
                                        <p:tgtEl>
                                          <p:spTgt spid="15"/>
                                        </p:tgtEl>
                                      </p:cBhvr>
                                      <p:by x="105000" y="105000"/>
                                    </p:animScale>
                                  </p:childTnLst>
                                </p:cTn>
                              </p:par>
                              <p:par>
                                <p:cTn id="134" presetID="0" presetClass="entr" presetSubtype="0" fill="hold" grpId="0" nodeType="withEffect">
                                  <p:stCondLst>
                                    <p:cond delay="0"/>
                                  </p:stCondLst>
                                  <p:childTnLst>
                                    <p:set>
                                      <p:cBhvr>
                                        <p:cTn id="135" dur="1" fill="hold">
                                          <p:stCondLst>
                                            <p:cond delay="0"/>
                                          </p:stCondLst>
                                        </p:cTn>
                                        <p:tgtEl>
                                          <p:spTgt spid="20"/>
                                        </p:tgtEl>
                                        <p:attrNameLst>
                                          <p:attrName>style.visibility</p:attrName>
                                        </p:attrNameLst>
                                      </p:cBhvr>
                                      <p:to>
                                        <p:strVal val="visible"/>
                                      </p:to>
                                    </p:set>
                                    <p:animEffect transition="in" filter="dissolve">
                                      <p:cBhvr>
                                        <p:cTn id="136" dur="500">
                                          <p:stCondLst>
                                            <p:cond delay="0"/>
                                          </p:stCondLst>
                                        </p:cTn>
                                        <p:tgtEl>
                                          <p:spTgt spid="20"/>
                                        </p:tgtEl>
                                      </p:cBhvr>
                                    </p:animEffect>
                                    <p:anim to="" calcmode="lin" valueType="num">
                                      <p:cBhvr>
                                        <p:cTn id="137"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138" dur="500" fill="hold">
                                          <p:stCondLst>
                                            <p:cond delay="0"/>
                                          </p:stCondLst>
                                        </p:cTn>
                                        <p:tgtEl>
                                          <p:spTgt spid="20"/>
                                        </p:tgtEl>
                                        <p:attrNameLst>
                                          <p:attrName>ppt_h</p:attrName>
                                        </p:attrNameLst>
                                      </p:cBhvr>
                                      <p:tavLst>
                                        <p:tav tm="0">
                                          <p:val>
                                            <p:strVal val="#ppt_h*4"/>
                                          </p:val>
                                        </p:tav>
                                        <p:tav tm="100000">
                                          <p:val>
                                            <p:strVal val="#ppt_h"/>
                                          </p:val>
                                        </p:tav>
                                      </p:tavLst>
                                    </p:anim>
                                  </p:childTnLst>
                                </p:cTn>
                              </p:par>
                            </p:childTnLst>
                          </p:cTn>
                        </p:par>
                      </p:childTnLst>
                    </p:cTn>
                  </p:par>
                  <p:par>
                    <p:cTn id="139" fill="hold">
                      <p:stCondLst>
                        <p:cond delay="indefinite"/>
                      </p:stCondLst>
                      <p:childTnLst>
                        <p:par>
                          <p:cTn id="140" fill="hold">
                            <p:stCondLst>
                              <p:cond delay="0"/>
                            </p:stCondLst>
                            <p:childTnLst>
                              <p:par>
                                <p:cTn id="141" presetID="23" presetClass="entr" presetSubtype="16" fill="hold" grpId="0" nodeType="clickEffect">
                                  <p:stCondLst>
                                    <p:cond delay="0"/>
                                  </p:stCondLst>
                                  <p:childTnLst>
                                    <p:set>
                                      <p:cBhvr>
                                        <p:cTn id="142" dur="1" fill="hold">
                                          <p:stCondLst>
                                            <p:cond delay="0"/>
                                          </p:stCondLst>
                                        </p:cTn>
                                        <p:tgtEl>
                                          <p:spTgt spid="23"/>
                                        </p:tgtEl>
                                        <p:attrNameLst>
                                          <p:attrName>style.visibility</p:attrName>
                                        </p:attrNameLst>
                                      </p:cBhvr>
                                      <p:to>
                                        <p:strVal val="visible"/>
                                      </p:to>
                                    </p:set>
                                    <p:anim calcmode="lin" valueType="num">
                                      <p:cBhvr>
                                        <p:cTn id="143" dur="500" fill="hold"/>
                                        <p:tgtEl>
                                          <p:spTgt spid="23"/>
                                        </p:tgtEl>
                                        <p:attrNameLst>
                                          <p:attrName>ppt_w</p:attrName>
                                        </p:attrNameLst>
                                      </p:cBhvr>
                                      <p:tavLst>
                                        <p:tav tm="0">
                                          <p:val>
                                            <p:fltVal val="0"/>
                                          </p:val>
                                        </p:tav>
                                        <p:tav tm="100000">
                                          <p:val>
                                            <p:strVal val="#ppt_w"/>
                                          </p:val>
                                        </p:tav>
                                      </p:tavLst>
                                    </p:anim>
                                    <p:anim calcmode="lin" valueType="num">
                                      <p:cBhvr>
                                        <p:cTn id="144" dur="500" fill="hold"/>
                                        <p:tgtEl>
                                          <p:spTgt spid="23"/>
                                        </p:tgtEl>
                                        <p:attrNameLst>
                                          <p:attrName>ppt_h</p:attrName>
                                        </p:attrNameLst>
                                      </p:cBhvr>
                                      <p:tavLst>
                                        <p:tav tm="0">
                                          <p:val>
                                            <p:fltVal val="0"/>
                                          </p:val>
                                        </p:tav>
                                        <p:tav tm="100000">
                                          <p:val>
                                            <p:strVal val="#ppt_h"/>
                                          </p:val>
                                        </p:tav>
                                      </p:tavLst>
                                    </p:anim>
                                  </p:childTnLst>
                                </p:cTn>
                              </p:par>
                              <p:par>
                                <p:cTn id="145" presetID="23" presetClass="entr" presetSubtype="16" fill="hold" grpId="0" nodeType="withEffect">
                                  <p:stCondLst>
                                    <p:cond delay="0"/>
                                  </p:stCondLst>
                                  <p:childTnLst>
                                    <p:set>
                                      <p:cBhvr>
                                        <p:cTn id="146" dur="1" fill="hold">
                                          <p:stCondLst>
                                            <p:cond delay="0"/>
                                          </p:stCondLst>
                                        </p:cTn>
                                        <p:tgtEl>
                                          <p:spTgt spid="24"/>
                                        </p:tgtEl>
                                        <p:attrNameLst>
                                          <p:attrName>style.visibility</p:attrName>
                                        </p:attrNameLst>
                                      </p:cBhvr>
                                      <p:to>
                                        <p:strVal val="visible"/>
                                      </p:to>
                                    </p:set>
                                    <p:anim calcmode="lin" valueType="num">
                                      <p:cBhvr>
                                        <p:cTn id="147" dur="500" fill="hold"/>
                                        <p:tgtEl>
                                          <p:spTgt spid="24"/>
                                        </p:tgtEl>
                                        <p:attrNameLst>
                                          <p:attrName>ppt_w</p:attrName>
                                        </p:attrNameLst>
                                      </p:cBhvr>
                                      <p:tavLst>
                                        <p:tav tm="0">
                                          <p:val>
                                            <p:fltVal val="0"/>
                                          </p:val>
                                        </p:tav>
                                        <p:tav tm="100000">
                                          <p:val>
                                            <p:strVal val="#ppt_w"/>
                                          </p:val>
                                        </p:tav>
                                      </p:tavLst>
                                    </p:anim>
                                    <p:anim calcmode="lin" valueType="num">
                                      <p:cBhvr>
                                        <p:cTn id="148" dur="500" fill="hold"/>
                                        <p:tgtEl>
                                          <p:spTgt spid="24"/>
                                        </p:tgtEl>
                                        <p:attrNameLst>
                                          <p:attrName>ppt_h</p:attrName>
                                        </p:attrNameLst>
                                      </p:cBhvr>
                                      <p:tavLst>
                                        <p:tav tm="0">
                                          <p:val>
                                            <p:fltVal val="0"/>
                                          </p:val>
                                        </p:tav>
                                        <p:tav tm="100000">
                                          <p:val>
                                            <p:strVal val="#ppt_h"/>
                                          </p:val>
                                        </p:tav>
                                      </p:tavLst>
                                    </p:anim>
                                  </p:childTnLst>
                                </p:cTn>
                              </p:par>
                              <p:par>
                                <p:cTn id="149" presetID="47" presetClass="entr" presetSubtype="0" fill="hold" grpId="0" nodeType="withEffect">
                                  <p:stCondLst>
                                    <p:cond delay="250"/>
                                  </p:stCondLst>
                                  <p:childTnLst>
                                    <p:set>
                                      <p:cBhvr>
                                        <p:cTn id="150" dur="1" fill="hold">
                                          <p:stCondLst>
                                            <p:cond delay="0"/>
                                          </p:stCondLst>
                                        </p:cTn>
                                        <p:tgtEl>
                                          <p:spTgt spid="26"/>
                                        </p:tgtEl>
                                        <p:attrNameLst>
                                          <p:attrName>style.visibility</p:attrName>
                                        </p:attrNameLst>
                                      </p:cBhvr>
                                      <p:to>
                                        <p:strVal val="visible"/>
                                      </p:to>
                                    </p:set>
                                    <p:animEffect transition="in" filter="fade">
                                      <p:cBhvr>
                                        <p:cTn id="151" dur="1000"/>
                                        <p:tgtEl>
                                          <p:spTgt spid="26"/>
                                        </p:tgtEl>
                                      </p:cBhvr>
                                    </p:animEffect>
                                    <p:anim calcmode="lin" valueType="num">
                                      <p:cBhvr>
                                        <p:cTn id="152" dur="1000" fill="hold"/>
                                        <p:tgtEl>
                                          <p:spTgt spid="26"/>
                                        </p:tgtEl>
                                        <p:attrNameLst>
                                          <p:attrName>ppt_x</p:attrName>
                                        </p:attrNameLst>
                                      </p:cBhvr>
                                      <p:tavLst>
                                        <p:tav tm="0">
                                          <p:val>
                                            <p:strVal val="#ppt_x"/>
                                          </p:val>
                                        </p:tav>
                                        <p:tav tm="100000">
                                          <p:val>
                                            <p:strVal val="#ppt_x"/>
                                          </p:val>
                                        </p:tav>
                                      </p:tavLst>
                                    </p:anim>
                                    <p:anim calcmode="lin" valueType="num">
                                      <p:cBhvr>
                                        <p:cTn id="153" dur="1000" fill="hold"/>
                                        <p:tgtEl>
                                          <p:spTgt spid="26"/>
                                        </p:tgtEl>
                                        <p:attrNameLst>
                                          <p:attrName>ppt_y</p:attrName>
                                        </p:attrNameLst>
                                      </p:cBhvr>
                                      <p:tavLst>
                                        <p:tav tm="0">
                                          <p:val>
                                            <p:strVal val="#ppt_y-.1"/>
                                          </p:val>
                                        </p:tav>
                                        <p:tav tm="100000">
                                          <p:val>
                                            <p:strVal val="#ppt_y"/>
                                          </p:val>
                                        </p:tav>
                                      </p:tavLst>
                                    </p:anim>
                                  </p:childTnLst>
                                </p:cTn>
                              </p:par>
                              <p:par>
                                <p:cTn id="154" presetID="17" presetClass="entr" presetSubtype="10" fill="hold" grpId="2" nodeType="withEffect">
                                  <p:stCondLst>
                                    <p:cond delay="250"/>
                                  </p:stCondLst>
                                  <p:childTnLst>
                                    <p:set>
                                      <p:cBhvr>
                                        <p:cTn id="155" dur="1" fill="hold">
                                          <p:stCondLst>
                                            <p:cond delay="0"/>
                                          </p:stCondLst>
                                        </p:cTn>
                                        <p:tgtEl>
                                          <p:spTgt spid="26"/>
                                        </p:tgtEl>
                                        <p:attrNameLst>
                                          <p:attrName>style.visibility</p:attrName>
                                        </p:attrNameLst>
                                      </p:cBhvr>
                                      <p:to>
                                        <p:strVal val="visible"/>
                                      </p:to>
                                    </p:set>
                                    <p:anim calcmode="lin" valueType="num">
                                      <p:cBhvr>
                                        <p:cTn id="156" dur="1000" fill="hold"/>
                                        <p:tgtEl>
                                          <p:spTgt spid="26"/>
                                        </p:tgtEl>
                                        <p:attrNameLst>
                                          <p:attrName>ppt_w</p:attrName>
                                        </p:attrNameLst>
                                      </p:cBhvr>
                                      <p:tavLst>
                                        <p:tav tm="0">
                                          <p:val>
                                            <p:fltVal val="0"/>
                                          </p:val>
                                        </p:tav>
                                        <p:tav tm="100000">
                                          <p:val>
                                            <p:strVal val="#ppt_w"/>
                                          </p:val>
                                        </p:tav>
                                      </p:tavLst>
                                    </p:anim>
                                    <p:anim calcmode="lin" valueType="num">
                                      <p:cBhvr>
                                        <p:cTn id="157" dur="1000" fill="hold"/>
                                        <p:tgtEl>
                                          <p:spTgt spid="26"/>
                                        </p:tgtEl>
                                        <p:attrNameLst>
                                          <p:attrName>ppt_h</p:attrName>
                                        </p:attrNameLst>
                                      </p:cBhvr>
                                      <p:tavLst>
                                        <p:tav tm="0">
                                          <p:val>
                                            <p:strVal val="#ppt_h"/>
                                          </p:val>
                                        </p:tav>
                                        <p:tav tm="100000">
                                          <p:val>
                                            <p:strVal val="#ppt_h"/>
                                          </p:val>
                                        </p:tav>
                                      </p:tavLst>
                                    </p:anim>
                                  </p:childTnLst>
                                </p:cTn>
                              </p:par>
                              <p:par>
                                <p:cTn id="158" presetID="47" presetClass="entr" presetSubtype="0" fill="hold" grpId="0" nodeType="withEffect">
                                  <p:stCondLst>
                                    <p:cond delay="250"/>
                                  </p:stCondLst>
                                  <p:childTnLst>
                                    <p:set>
                                      <p:cBhvr>
                                        <p:cTn id="159" dur="1" fill="hold">
                                          <p:stCondLst>
                                            <p:cond delay="0"/>
                                          </p:stCondLst>
                                        </p:cTn>
                                        <p:tgtEl>
                                          <p:spTgt spid="27"/>
                                        </p:tgtEl>
                                        <p:attrNameLst>
                                          <p:attrName>style.visibility</p:attrName>
                                        </p:attrNameLst>
                                      </p:cBhvr>
                                      <p:to>
                                        <p:strVal val="visible"/>
                                      </p:to>
                                    </p:set>
                                    <p:animEffect transition="in" filter="fade">
                                      <p:cBhvr>
                                        <p:cTn id="160" dur="1000"/>
                                        <p:tgtEl>
                                          <p:spTgt spid="27"/>
                                        </p:tgtEl>
                                      </p:cBhvr>
                                    </p:animEffect>
                                    <p:anim calcmode="lin" valueType="num">
                                      <p:cBhvr>
                                        <p:cTn id="161" dur="1000" fill="hold"/>
                                        <p:tgtEl>
                                          <p:spTgt spid="27"/>
                                        </p:tgtEl>
                                        <p:attrNameLst>
                                          <p:attrName>ppt_x</p:attrName>
                                        </p:attrNameLst>
                                      </p:cBhvr>
                                      <p:tavLst>
                                        <p:tav tm="0">
                                          <p:val>
                                            <p:strVal val="#ppt_x"/>
                                          </p:val>
                                        </p:tav>
                                        <p:tav tm="100000">
                                          <p:val>
                                            <p:strVal val="#ppt_x"/>
                                          </p:val>
                                        </p:tav>
                                      </p:tavLst>
                                    </p:anim>
                                    <p:anim calcmode="lin" valueType="num">
                                      <p:cBhvr>
                                        <p:cTn id="162" dur="1000" fill="hold"/>
                                        <p:tgtEl>
                                          <p:spTgt spid="27"/>
                                        </p:tgtEl>
                                        <p:attrNameLst>
                                          <p:attrName>ppt_y</p:attrName>
                                        </p:attrNameLst>
                                      </p:cBhvr>
                                      <p:tavLst>
                                        <p:tav tm="0">
                                          <p:val>
                                            <p:strVal val="#ppt_y-.1"/>
                                          </p:val>
                                        </p:tav>
                                        <p:tav tm="100000">
                                          <p:val>
                                            <p:strVal val="#ppt_y"/>
                                          </p:val>
                                        </p:tav>
                                      </p:tavLst>
                                    </p:anim>
                                  </p:childTnLst>
                                </p:cTn>
                              </p:par>
                              <p:par>
                                <p:cTn id="163" presetID="17" presetClass="entr" presetSubtype="10" fill="hold" grpId="2" nodeType="withEffect">
                                  <p:stCondLst>
                                    <p:cond delay="250"/>
                                  </p:stCondLst>
                                  <p:childTnLst>
                                    <p:set>
                                      <p:cBhvr>
                                        <p:cTn id="164" dur="1" fill="hold">
                                          <p:stCondLst>
                                            <p:cond delay="0"/>
                                          </p:stCondLst>
                                        </p:cTn>
                                        <p:tgtEl>
                                          <p:spTgt spid="27"/>
                                        </p:tgtEl>
                                        <p:attrNameLst>
                                          <p:attrName>style.visibility</p:attrName>
                                        </p:attrNameLst>
                                      </p:cBhvr>
                                      <p:to>
                                        <p:strVal val="visible"/>
                                      </p:to>
                                    </p:set>
                                    <p:anim calcmode="lin" valueType="num">
                                      <p:cBhvr>
                                        <p:cTn id="165" dur="1000" fill="hold"/>
                                        <p:tgtEl>
                                          <p:spTgt spid="27"/>
                                        </p:tgtEl>
                                        <p:attrNameLst>
                                          <p:attrName>ppt_w</p:attrName>
                                        </p:attrNameLst>
                                      </p:cBhvr>
                                      <p:tavLst>
                                        <p:tav tm="0">
                                          <p:val>
                                            <p:fltVal val="0"/>
                                          </p:val>
                                        </p:tav>
                                        <p:tav tm="100000">
                                          <p:val>
                                            <p:strVal val="#ppt_w"/>
                                          </p:val>
                                        </p:tav>
                                      </p:tavLst>
                                    </p:anim>
                                    <p:anim calcmode="lin" valueType="num">
                                      <p:cBhvr>
                                        <p:cTn id="166" dur="1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167" fill="hold">
                      <p:stCondLst>
                        <p:cond delay="indefinite"/>
                      </p:stCondLst>
                      <p:childTnLst>
                        <p:par>
                          <p:cTn id="168" fill="hold">
                            <p:stCondLst>
                              <p:cond delay="0"/>
                            </p:stCondLst>
                            <p:childTnLst>
                              <p:par>
                                <p:cTn id="169" presetID="42" presetClass="entr" presetSubtype="0" fill="hold" grpId="0" nodeType="clickEffect">
                                  <p:stCondLst>
                                    <p:cond delay="0"/>
                                  </p:stCondLst>
                                  <p:childTnLst>
                                    <p:set>
                                      <p:cBhvr>
                                        <p:cTn id="170" dur="1" fill="hold">
                                          <p:stCondLst>
                                            <p:cond delay="0"/>
                                          </p:stCondLst>
                                        </p:cTn>
                                        <p:tgtEl>
                                          <p:spTgt spid="21"/>
                                        </p:tgtEl>
                                        <p:attrNameLst>
                                          <p:attrName>style.visibility</p:attrName>
                                        </p:attrNameLst>
                                      </p:cBhvr>
                                      <p:to>
                                        <p:strVal val="visible"/>
                                      </p:to>
                                    </p:set>
                                    <p:animEffect transition="in" filter="fade">
                                      <p:cBhvr>
                                        <p:cTn id="171" dur="1000"/>
                                        <p:tgtEl>
                                          <p:spTgt spid="21"/>
                                        </p:tgtEl>
                                      </p:cBhvr>
                                    </p:animEffect>
                                    <p:anim calcmode="lin" valueType="num">
                                      <p:cBhvr>
                                        <p:cTn id="172" dur="1000" fill="hold"/>
                                        <p:tgtEl>
                                          <p:spTgt spid="21"/>
                                        </p:tgtEl>
                                        <p:attrNameLst>
                                          <p:attrName>ppt_x</p:attrName>
                                        </p:attrNameLst>
                                      </p:cBhvr>
                                      <p:tavLst>
                                        <p:tav tm="0">
                                          <p:val>
                                            <p:strVal val="#ppt_x"/>
                                          </p:val>
                                        </p:tav>
                                        <p:tav tm="100000">
                                          <p:val>
                                            <p:strVal val="#ppt_x"/>
                                          </p:val>
                                        </p:tav>
                                      </p:tavLst>
                                    </p:anim>
                                    <p:anim calcmode="lin" valueType="num">
                                      <p:cBhvr>
                                        <p:cTn id="173" dur="1000" fill="hold"/>
                                        <p:tgtEl>
                                          <p:spTgt spid="21"/>
                                        </p:tgtEl>
                                        <p:attrNameLst>
                                          <p:attrName>ppt_y</p:attrName>
                                        </p:attrNameLst>
                                      </p:cBhvr>
                                      <p:tavLst>
                                        <p:tav tm="0">
                                          <p:val>
                                            <p:strVal val="#ppt_y+.1"/>
                                          </p:val>
                                        </p:tav>
                                        <p:tav tm="100000">
                                          <p:val>
                                            <p:strVal val="#ppt_y"/>
                                          </p:val>
                                        </p:tav>
                                      </p:tavLst>
                                    </p:anim>
                                  </p:childTnLst>
                                </p:cTn>
                              </p:par>
                              <p:par>
                                <p:cTn id="174" presetID="47" presetClass="entr" presetSubtype="0" fill="hold" grpId="0" nodeType="withEffect">
                                  <p:stCondLst>
                                    <p:cond delay="0"/>
                                  </p:stCondLst>
                                  <p:childTnLst>
                                    <p:set>
                                      <p:cBhvr>
                                        <p:cTn id="175" dur="1" fill="hold">
                                          <p:stCondLst>
                                            <p:cond delay="0"/>
                                          </p:stCondLst>
                                        </p:cTn>
                                        <p:tgtEl>
                                          <p:spTgt spid="22"/>
                                        </p:tgtEl>
                                        <p:attrNameLst>
                                          <p:attrName>style.visibility</p:attrName>
                                        </p:attrNameLst>
                                      </p:cBhvr>
                                      <p:to>
                                        <p:strVal val="visible"/>
                                      </p:to>
                                    </p:set>
                                    <p:animEffect transition="in" filter="fade">
                                      <p:cBhvr>
                                        <p:cTn id="176" dur="1000"/>
                                        <p:tgtEl>
                                          <p:spTgt spid="22"/>
                                        </p:tgtEl>
                                      </p:cBhvr>
                                    </p:animEffect>
                                    <p:anim calcmode="lin" valueType="num">
                                      <p:cBhvr>
                                        <p:cTn id="177" dur="1000" fill="hold"/>
                                        <p:tgtEl>
                                          <p:spTgt spid="22"/>
                                        </p:tgtEl>
                                        <p:attrNameLst>
                                          <p:attrName>ppt_x</p:attrName>
                                        </p:attrNameLst>
                                      </p:cBhvr>
                                      <p:tavLst>
                                        <p:tav tm="0">
                                          <p:val>
                                            <p:strVal val="#ppt_x"/>
                                          </p:val>
                                        </p:tav>
                                        <p:tav tm="100000">
                                          <p:val>
                                            <p:strVal val="#ppt_x"/>
                                          </p:val>
                                        </p:tav>
                                      </p:tavLst>
                                    </p:anim>
                                    <p:anim calcmode="lin" valueType="num">
                                      <p:cBhvr>
                                        <p:cTn id="178" dur="1000" fill="hold"/>
                                        <p:tgtEl>
                                          <p:spTgt spid="22"/>
                                        </p:tgtEl>
                                        <p:attrNameLst>
                                          <p:attrName>ppt_y</p:attrName>
                                        </p:attrNameLst>
                                      </p:cBhvr>
                                      <p:tavLst>
                                        <p:tav tm="0">
                                          <p:val>
                                            <p:strVal val="#ppt_y-.1"/>
                                          </p:val>
                                        </p:tav>
                                        <p:tav tm="100000">
                                          <p:val>
                                            <p:strVal val="#ppt_y"/>
                                          </p:val>
                                        </p:tav>
                                      </p:tavLst>
                                    </p:anim>
                                  </p:childTnLst>
                                </p:cTn>
                              </p:par>
                              <p:par>
                                <p:cTn id="179" presetID="17" presetClass="entr" presetSubtype="10" fill="hold" grpId="2" nodeType="withEffect">
                                  <p:stCondLst>
                                    <p:cond delay="0"/>
                                  </p:stCondLst>
                                  <p:childTnLst>
                                    <p:set>
                                      <p:cBhvr>
                                        <p:cTn id="180" dur="1" fill="hold">
                                          <p:stCondLst>
                                            <p:cond delay="0"/>
                                          </p:stCondLst>
                                        </p:cTn>
                                        <p:tgtEl>
                                          <p:spTgt spid="21"/>
                                        </p:tgtEl>
                                        <p:attrNameLst>
                                          <p:attrName>style.visibility</p:attrName>
                                        </p:attrNameLst>
                                      </p:cBhvr>
                                      <p:to>
                                        <p:strVal val="visible"/>
                                      </p:to>
                                    </p:set>
                                    <p:anim calcmode="lin" valueType="num">
                                      <p:cBhvr>
                                        <p:cTn id="181" dur="1000" fill="hold"/>
                                        <p:tgtEl>
                                          <p:spTgt spid="21"/>
                                        </p:tgtEl>
                                        <p:attrNameLst>
                                          <p:attrName>ppt_w</p:attrName>
                                        </p:attrNameLst>
                                      </p:cBhvr>
                                      <p:tavLst>
                                        <p:tav tm="0">
                                          <p:val>
                                            <p:fltVal val="0"/>
                                          </p:val>
                                        </p:tav>
                                        <p:tav tm="100000">
                                          <p:val>
                                            <p:strVal val="#ppt_w"/>
                                          </p:val>
                                        </p:tav>
                                      </p:tavLst>
                                    </p:anim>
                                    <p:anim calcmode="lin" valueType="num">
                                      <p:cBhvr>
                                        <p:cTn id="182" dur="1000" fill="hold"/>
                                        <p:tgtEl>
                                          <p:spTgt spid="21"/>
                                        </p:tgtEl>
                                        <p:attrNameLst>
                                          <p:attrName>ppt_h</p:attrName>
                                        </p:attrNameLst>
                                      </p:cBhvr>
                                      <p:tavLst>
                                        <p:tav tm="0">
                                          <p:val>
                                            <p:strVal val="#ppt_h"/>
                                          </p:val>
                                        </p:tav>
                                        <p:tav tm="100000">
                                          <p:val>
                                            <p:strVal val="#ppt_h"/>
                                          </p:val>
                                        </p:tav>
                                      </p:tavLst>
                                    </p:anim>
                                  </p:childTnLst>
                                </p:cTn>
                              </p:par>
                              <p:par>
                                <p:cTn id="183" presetID="17" presetClass="entr" presetSubtype="10" fill="hold" grpId="2" nodeType="withEffect">
                                  <p:stCondLst>
                                    <p:cond delay="0"/>
                                  </p:stCondLst>
                                  <p:childTnLst>
                                    <p:set>
                                      <p:cBhvr>
                                        <p:cTn id="184" dur="1" fill="hold">
                                          <p:stCondLst>
                                            <p:cond delay="0"/>
                                          </p:stCondLst>
                                        </p:cTn>
                                        <p:tgtEl>
                                          <p:spTgt spid="22"/>
                                        </p:tgtEl>
                                        <p:attrNameLst>
                                          <p:attrName>style.visibility</p:attrName>
                                        </p:attrNameLst>
                                      </p:cBhvr>
                                      <p:to>
                                        <p:strVal val="visible"/>
                                      </p:to>
                                    </p:set>
                                    <p:anim calcmode="lin" valueType="num">
                                      <p:cBhvr>
                                        <p:cTn id="185" dur="1000" fill="hold"/>
                                        <p:tgtEl>
                                          <p:spTgt spid="22"/>
                                        </p:tgtEl>
                                        <p:attrNameLst>
                                          <p:attrName>ppt_w</p:attrName>
                                        </p:attrNameLst>
                                      </p:cBhvr>
                                      <p:tavLst>
                                        <p:tav tm="0">
                                          <p:val>
                                            <p:fltVal val="0"/>
                                          </p:val>
                                        </p:tav>
                                        <p:tav tm="100000">
                                          <p:val>
                                            <p:strVal val="#ppt_w"/>
                                          </p:val>
                                        </p:tav>
                                      </p:tavLst>
                                    </p:anim>
                                    <p:anim calcmode="lin" valueType="num">
                                      <p:cBhvr>
                                        <p:cTn id="186" dur="1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19"/>
                                        </p:tgtEl>
                                        <p:attrNameLst>
                                          <p:attrName>style.visibility</p:attrName>
                                        </p:attrNameLst>
                                      </p:cBhvr>
                                      <p:to>
                                        <p:strVal val="visible"/>
                                      </p:to>
                                    </p:set>
                                    <p:animEffect transition="in" filter="fade">
                                      <p:cBhvr>
                                        <p:cTn id="191" dur="250"/>
                                        <p:tgtEl>
                                          <p:spTgt spid="19"/>
                                        </p:tgtEl>
                                      </p:cBhvr>
                                    </p:animEffect>
                                  </p:childTnLst>
                                </p:cTn>
                              </p:par>
                              <p:par>
                                <p:cTn id="192" presetID="42" presetClass="path" presetSubtype="0" accel="50000" decel="50000" fill="hold" grpId="2" nodeType="withEffect">
                                  <p:stCondLst>
                                    <p:cond delay="500"/>
                                  </p:stCondLst>
                                  <p:childTnLst>
                                    <p:animMotion origin="layout" path="M 1.11022E-16 -3.7037E-6 L 0.06128 -0.03333 " pathEditMode="relative" rAng="0" ptsTypes="AA">
                                      <p:cBhvr>
                                        <p:cTn id="193" dur="1000" fill="hold"/>
                                        <p:tgtEl>
                                          <p:spTgt spid="19"/>
                                        </p:tgtEl>
                                        <p:attrNameLst>
                                          <p:attrName>ppt_x</p:attrName>
                                          <p:attrName>ppt_y</p:attrName>
                                        </p:attrNameLst>
                                      </p:cBhvr>
                                      <p:rCtr x="3056" y="-1667"/>
                                    </p:animMotion>
                                  </p:childTnLst>
                                </p:cTn>
                              </p:par>
                              <p:par>
                                <p:cTn id="194" presetID="6" presetClass="emph" presetSubtype="0" fill="hold" grpId="3" nodeType="withEffect">
                                  <p:stCondLst>
                                    <p:cond delay="500"/>
                                  </p:stCondLst>
                                  <p:childTnLst>
                                    <p:animScale>
                                      <p:cBhvr>
                                        <p:cTn id="195" dur="1000" fill="hold"/>
                                        <p:tgtEl>
                                          <p:spTgt spid="19"/>
                                        </p:tgtEl>
                                      </p:cBhvr>
                                      <p:by x="95000" y="95000"/>
                                    </p:animScale>
                                  </p:childTnLst>
                                </p:cTn>
                              </p:par>
                              <p:par>
                                <p:cTn id="196" presetID="17" presetClass="exit" presetSubtype="4" fill="hold" grpId="1" nodeType="withEffect">
                                  <p:stCondLst>
                                    <p:cond delay="500"/>
                                  </p:stCondLst>
                                  <p:childTnLst>
                                    <p:anim calcmode="lin" valueType="num">
                                      <p:cBhvr>
                                        <p:cTn id="197" dur="500"/>
                                        <p:tgtEl>
                                          <p:spTgt spid="4"/>
                                        </p:tgtEl>
                                        <p:attrNameLst>
                                          <p:attrName>ppt_x</p:attrName>
                                        </p:attrNameLst>
                                      </p:cBhvr>
                                      <p:tavLst>
                                        <p:tav tm="0">
                                          <p:val>
                                            <p:strVal val="ppt_x"/>
                                          </p:val>
                                        </p:tav>
                                        <p:tav tm="100000">
                                          <p:val>
                                            <p:strVal val="ppt_x"/>
                                          </p:val>
                                        </p:tav>
                                      </p:tavLst>
                                    </p:anim>
                                    <p:anim calcmode="lin" valueType="num">
                                      <p:cBhvr>
                                        <p:cTn id="198" dur="500"/>
                                        <p:tgtEl>
                                          <p:spTgt spid="4"/>
                                        </p:tgtEl>
                                        <p:attrNameLst>
                                          <p:attrName>ppt_y</p:attrName>
                                        </p:attrNameLst>
                                      </p:cBhvr>
                                      <p:tavLst>
                                        <p:tav tm="0">
                                          <p:val>
                                            <p:strVal val="ppt_y"/>
                                          </p:val>
                                        </p:tav>
                                        <p:tav tm="100000">
                                          <p:val>
                                            <p:strVal val="ppt_y+ppt_h/2"/>
                                          </p:val>
                                        </p:tav>
                                      </p:tavLst>
                                    </p:anim>
                                    <p:anim calcmode="lin" valueType="num">
                                      <p:cBhvr>
                                        <p:cTn id="199" dur="500"/>
                                        <p:tgtEl>
                                          <p:spTgt spid="4"/>
                                        </p:tgtEl>
                                        <p:attrNameLst>
                                          <p:attrName>ppt_w</p:attrName>
                                        </p:attrNameLst>
                                      </p:cBhvr>
                                      <p:tavLst>
                                        <p:tav tm="0">
                                          <p:val>
                                            <p:strVal val="ppt_w"/>
                                          </p:val>
                                        </p:tav>
                                        <p:tav tm="100000">
                                          <p:val>
                                            <p:strVal val="ppt_w"/>
                                          </p:val>
                                        </p:tav>
                                      </p:tavLst>
                                    </p:anim>
                                    <p:anim calcmode="lin" valueType="num">
                                      <p:cBhvr>
                                        <p:cTn id="200" dur="500"/>
                                        <p:tgtEl>
                                          <p:spTgt spid="4"/>
                                        </p:tgtEl>
                                        <p:attrNameLst>
                                          <p:attrName>ppt_h</p:attrName>
                                        </p:attrNameLst>
                                      </p:cBhvr>
                                      <p:tavLst>
                                        <p:tav tm="0">
                                          <p:val>
                                            <p:strVal val="ppt_h"/>
                                          </p:val>
                                        </p:tav>
                                        <p:tav tm="100000">
                                          <p:val>
                                            <p:fltVal val="0"/>
                                          </p:val>
                                        </p:tav>
                                      </p:tavLst>
                                    </p:anim>
                                    <p:set>
                                      <p:cBhvr>
                                        <p:cTn id="201" dur="1" fill="hold">
                                          <p:stCondLst>
                                            <p:cond delay="499"/>
                                          </p:stCondLst>
                                        </p:cTn>
                                        <p:tgtEl>
                                          <p:spTgt spid="4"/>
                                        </p:tgtEl>
                                        <p:attrNameLst>
                                          <p:attrName>style.visibility</p:attrName>
                                        </p:attrNameLst>
                                      </p:cBhvr>
                                      <p:to>
                                        <p:strVal val="hidden"/>
                                      </p:to>
                                    </p:set>
                                  </p:childTnLst>
                                </p:cTn>
                              </p:par>
                              <p:par>
                                <p:cTn id="202" presetID="10" presetClass="exit" presetSubtype="0" fill="hold" grpId="2" nodeType="withEffect">
                                  <p:stCondLst>
                                    <p:cond delay="0"/>
                                  </p:stCondLst>
                                  <p:iterate type="lt">
                                    <p:tmPct val="0"/>
                                  </p:iterate>
                                  <p:childTnLst>
                                    <p:animEffect transition="out" filter="fade">
                                      <p:cBhvr>
                                        <p:cTn id="203" dur="500"/>
                                        <p:tgtEl>
                                          <p:spTgt spid="15"/>
                                        </p:tgtEl>
                                      </p:cBhvr>
                                    </p:animEffect>
                                    <p:set>
                                      <p:cBhvr>
                                        <p:cTn id="204" dur="1" fill="hold">
                                          <p:stCondLst>
                                            <p:cond delay="499"/>
                                          </p:stCondLst>
                                        </p:cTn>
                                        <p:tgtEl>
                                          <p:spTgt spid="15"/>
                                        </p:tgtEl>
                                        <p:attrNameLst>
                                          <p:attrName>style.visibility</p:attrName>
                                        </p:attrNameLst>
                                      </p:cBhvr>
                                      <p:to>
                                        <p:strVal val="hidden"/>
                                      </p:to>
                                    </p:set>
                                  </p:childTnLst>
                                </p:cTn>
                              </p:par>
                              <p:par>
                                <p:cTn id="205" presetID="10" presetClass="exit" presetSubtype="0" fill="hold" grpId="1" nodeType="withEffect">
                                  <p:stCondLst>
                                    <p:cond delay="0"/>
                                  </p:stCondLst>
                                  <p:childTnLst>
                                    <p:animEffect transition="out" filter="fade">
                                      <p:cBhvr>
                                        <p:cTn id="206" dur="500"/>
                                        <p:tgtEl>
                                          <p:spTgt spid="17"/>
                                        </p:tgtEl>
                                      </p:cBhvr>
                                    </p:animEffect>
                                    <p:set>
                                      <p:cBhvr>
                                        <p:cTn id="207" dur="1" fill="hold">
                                          <p:stCondLst>
                                            <p:cond delay="499"/>
                                          </p:stCondLst>
                                        </p:cTn>
                                        <p:tgtEl>
                                          <p:spTgt spid="17"/>
                                        </p:tgtEl>
                                        <p:attrNameLst>
                                          <p:attrName>style.visibility</p:attrName>
                                        </p:attrNameLst>
                                      </p:cBhvr>
                                      <p:to>
                                        <p:strVal val="hidden"/>
                                      </p:to>
                                    </p:set>
                                  </p:childTnLst>
                                </p:cTn>
                              </p:par>
                              <p:par>
                                <p:cTn id="208" presetID="10" presetClass="exit" presetSubtype="0" fill="hold" grpId="2" nodeType="withEffect">
                                  <p:stCondLst>
                                    <p:cond delay="0"/>
                                  </p:stCondLst>
                                  <p:childTnLst>
                                    <p:animEffect transition="out" filter="fade">
                                      <p:cBhvr>
                                        <p:cTn id="209" dur="500"/>
                                        <p:tgtEl>
                                          <p:spTgt spid="16"/>
                                        </p:tgtEl>
                                      </p:cBhvr>
                                    </p:animEffect>
                                    <p:set>
                                      <p:cBhvr>
                                        <p:cTn id="210" dur="1" fill="hold">
                                          <p:stCondLst>
                                            <p:cond delay="499"/>
                                          </p:stCondLst>
                                        </p:cTn>
                                        <p:tgtEl>
                                          <p:spTgt spid="16"/>
                                        </p:tgtEl>
                                        <p:attrNameLst>
                                          <p:attrName>style.visibility</p:attrName>
                                        </p:attrNameLst>
                                      </p:cBhvr>
                                      <p:to>
                                        <p:strVal val="hidden"/>
                                      </p:to>
                                    </p:set>
                                  </p:childTnLst>
                                </p:cTn>
                              </p:par>
                              <p:par>
                                <p:cTn id="211" presetID="10" presetClass="exit" presetSubtype="0" fill="hold" grpId="1" nodeType="withEffect">
                                  <p:stCondLst>
                                    <p:cond delay="0"/>
                                  </p:stCondLst>
                                  <p:childTnLst>
                                    <p:animEffect transition="out" filter="fade">
                                      <p:cBhvr>
                                        <p:cTn id="212" dur="500"/>
                                        <p:tgtEl>
                                          <p:spTgt spid="20"/>
                                        </p:tgtEl>
                                      </p:cBhvr>
                                    </p:animEffect>
                                    <p:set>
                                      <p:cBhvr>
                                        <p:cTn id="213" dur="1" fill="hold">
                                          <p:stCondLst>
                                            <p:cond delay="499"/>
                                          </p:stCondLst>
                                        </p:cTn>
                                        <p:tgtEl>
                                          <p:spTgt spid="20"/>
                                        </p:tgtEl>
                                        <p:attrNameLst>
                                          <p:attrName>style.visibility</p:attrName>
                                        </p:attrNameLst>
                                      </p:cBhvr>
                                      <p:to>
                                        <p:strVal val="hidden"/>
                                      </p:to>
                                    </p:set>
                                  </p:childTnLst>
                                </p:cTn>
                              </p:par>
                              <p:par>
                                <p:cTn id="214" presetID="10" presetClass="exit" presetSubtype="0" fill="hold" grpId="1" nodeType="withEffect">
                                  <p:stCondLst>
                                    <p:cond delay="0"/>
                                  </p:stCondLst>
                                  <p:childTnLst>
                                    <p:animEffect transition="out" filter="fade">
                                      <p:cBhvr>
                                        <p:cTn id="215" dur="500"/>
                                        <p:tgtEl>
                                          <p:spTgt spid="21"/>
                                        </p:tgtEl>
                                      </p:cBhvr>
                                    </p:animEffect>
                                    <p:set>
                                      <p:cBhvr>
                                        <p:cTn id="216" dur="1" fill="hold">
                                          <p:stCondLst>
                                            <p:cond delay="499"/>
                                          </p:stCondLst>
                                        </p:cTn>
                                        <p:tgtEl>
                                          <p:spTgt spid="21"/>
                                        </p:tgtEl>
                                        <p:attrNameLst>
                                          <p:attrName>style.visibility</p:attrName>
                                        </p:attrNameLst>
                                      </p:cBhvr>
                                      <p:to>
                                        <p:strVal val="hidden"/>
                                      </p:to>
                                    </p:set>
                                  </p:childTnLst>
                                </p:cTn>
                              </p:par>
                              <p:par>
                                <p:cTn id="217" presetID="10" presetClass="exit" presetSubtype="0" fill="hold" grpId="1" nodeType="withEffect">
                                  <p:stCondLst>
                                    <p:cond delay="0"/>
                                  </p:stCondLst>
                                  <p:childTnLst>
                                    <p:animEffect transition="out" filter="fade">
                                      <p:cBhvr>
                                        <p:cTn id="218" dur="500"/>
                                        <p:tgtEl>
                                          <p:spTgt spid="22"/>
                                        </p:tgtEl>
                                      </p:cBhvr>
                                    </p:animEffect>
                                    <p:set>
                                      <p:cBhvr>
                                        <p:cTn id="219" dur="1" fill="hold">
                                          <p:stCondLst>
                                            <p:cond delay="499"/>
                                          </p:stCondLst>
                                        </p:cTn>
                                        <p:tgtEl>
                                          <p:spTgt spid="22"/>
                                        </p:tgtEl>
                                        <p:attrNameLst>
                                          <p:attrName>style.visibility</p:attrName>
                                        </p:attrNameLst>
                                      </p:cBhvr>
                                      <p:to>
                                        <p:strVal val="hidden"/>
                                      </p:to>
                                    </p:set>
                                  </p:childTnLst>
                                </p:cTn>
                              </p:par>
                              <p:par>
                                <p:cTn id="220" presetID="10" presetClass="exit" presetSubtype="0" fill="hold" grpId="1" nodeType="withEffect">
                                  <p:stCondLst>
                                    <p:cond delay="0"/>
                                  </p:stCondLst>
                                  <p:childTnLst>
                                    <p:animEffect transition="out" filter="fade">
                                      <p:cBhvr>
                                        <p:cTn id="221" dur="500"/>
                                        <p:tgtEl>
                                          <p:spTgt spid="23"/>
                                        </p:tgtEl>
                                      </p:cBhvr>
                                    </p:animEffect>
                                    <p:set>
                                      <p:cBhvr>
                                        <p:cTn id="222" dur="1" fill="hold">
                                          <p:stCondLst>
                                            <p:cond delay="499"/>
                                          </p:stCondLst>
                                        </p:cTn>
                                        <p:tgtEl>
                                          <p:spTgt spid="23"/>
                                        </p:tgtEl>
                                        <p:attrNameLst>
                                          <p:attrName>style.visibility</p:attrName>
                                        </p:attrNameLst>
                                      </p:cBhvr>
                                      <p:to>
                                        <p:strVal val="hidden"/>
                                      </p:to>
                                    </p:set>
                                  </p:childTnLst>
                                </p:cTn>
                              </p:par>
                              <p:par>
                                <p:cTn id="223" presetID="10" presetClass="exit" presetSubtype="0" fill="hold" grpId="1" nodeType="withEffect">
                                  <p:stCondLst>
                                    <p:cond delay="0"/>
                                  </p:stCondLst>
                                  <p:childTnLst>
                                    <p:animEffect transition="out" filter="fade">
                                      <p:cBhvr>
                                        <p:cTn id="224" dur="500"/>
                                        <p:tgtEl>
                                          <p:spTgt spid="24"/>
                                        </p:tgtEl>
                                      </p:cBhvr>
                                    </p:animEffect>
                                    <p:set>
                                      <p:cBhvr>
                                        <p:cTn id="225" dur="1" fill="hold">
                                          <p:stCondLst>
                                            <p:cond delay="499"/>
                                          </p:stCondLst>
                                        </p:cTn>
                                        <p:tgtEl>
                                          <p:spTgt spid="24"/>
                                        </p:tgtEl>
                                        <p:attrNameLst>
                                          <p:attrName>style.visibility</p:attrName>
                                        </p:attrNameLst>
                                      </p:cBhvr>
                                      <p:to>
                                        <p:strVal val="hidden"/>
                                      </p:to>
                                    </p:set>
                                  </p:childTnLst>
                                </p:cTn>
                              </p:par>
                              <p:par>
                                <p:cTn id="226" presetID="10" presetClass="exit" presetSubtype="0" fill="hold" grpId="1" nodeType="withEffect">
                                  <p:stCondLst>
                                    <p:cond delay="0"/>
                                  </p:stCondLst>
                                  <p:childTnLst>
                                    <p:animEffect transition="out" filter="fade">
                                      <p:cBhvr>
                                        <p:cTn id="227" dur="500"/>
                                        <p:tgtEl>
                                          <p:spTgt spid="26"/>
                                        </p:tgtEl>
                                      </p:cBhvr>
                                    </p:animEffect>
                                    <p:set>
                                      <p:cBhvr>
                                        <p:cTn id="228" dur="1" fill="hold">
                                          <p:stCondLst>
                                            <p:cond delay="499"/>
                                          </p:stCondLst>
                                        </p:cTn>
                                        <p:tgtEl>
                                          <p:spTgt spid="26"/>
                                        </p:tgtEl>
                                        <p:attrNameLst>
                                          <p:attrName>style.visibility</p:attrName>
                                        </p:attrNameLst>
                                      </p:cBhvr>
                                      <p:to>
                                        <p:strVal val="hidden"/>
                                      </p:to>
                                    </p:set>
                                  </p:childTnLst>
                                </p:cTn>
                              </p:par>
                              <p:par>
                                <p:cTn id="229" presetID="10" presetClass="exit" presetSubtype="0" fill="hold" grpId="1" nodeType="withEffect">
                                  <p:stCondLst>
                                    <p:cond delay="0"/>
                                  </p:stCondLst>
                                  <p:childTnLst>
                                    <p:animEffect transition="out" filter="fade">
                                      <p:cBhvr>
                                        <p:cTn id="230" dur="500"/>
                                        <p:tgtEl>
                                          <p:spTgt spid="27"/>
                                        </p:tgtEl>
                                      </p:cBhvr>
                                    </p:animEffect>
                                    <p:set>
                                      <p:cBhvr>
                                        <p:cTn id="231"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2"/>
      <p:bldP spid="19" grpId="3"/>
      <p:bldP spid="21" grpId="0"/>
      <p:bldP spid="21" grpId="1"/>
      <p:bldP spid="21" grpId="2"/>
      <p:bldP spid="22" grpId="0"/>
      <p:bldP spid="22" grpId="1"/>
      <p:bldP spid="22" grpId="2"/>
      <p:bldP spid="4" grpId="0"/>
      <p:bldP spid="4" grpId="1"/>
      <p:bldP spid="3074" grpId="0"/>
      <p:bldP spid="3074" grpId="1"/>
      <p:bldP spid="3074" grpId="2"/>
      <p:bldP spid="2" grpId="0"/>
      <p:bldP spid="2" grpId="1"/>
      <p:bldP spid="2"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6" grpId="0"/>
      <p:bldP spid="16" grpId="1"/>
      <p:bldP spid="16" grpId="2"/>
      <p:bldP spid="17" grpId="0"/>
      <p:bldP spid="17" grpId="1"/>
      <p:bldP spid="15" grpId="0"/>
      <p:bldP spid="15" grpId="1"/>
      <p:bldP spid="15" grpId="2"/>
      <p:bldP spid="20" grpId="0"/>
      <p:bldP spid="20" grpId="1"/>
      <p:bldP spid="27" grpId="0"/>
      <p:bldP spid="27" grpId="1"/>
      <p:bldP spid="27" grpId="2"/>
      <p:bldP spid="26" grpId="0"/>
      <p:bldP spid="26" grpId="1"/>
      <p:bldP spid="26" grpId="2"/>
      <p:bldP spid="23" grpId="0"/>
      <p:bldP spid="23" grpId="1"/>
      <p:bldP spid="24" grpId="0"/>
      <p:bldP spid="24" grpId="1"/>
      <p:bldP spid="25"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A01BD-EB82-306D-9576-D6AE1E297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Final">
            <a:extLst>
              <a:ext uri="{FF2B5EF4-FFF2-40B4-BE49-F238E27FC236}">
                <a16:creationId xmlns:a16="http://schemas.microsoft.com/office/drawing/2014/main" id="{A2EE8CEA-0785-C3AD-72E7-09D9B9849D34}"/>
              </a:ext>
            </a:extLst>
          </p:cNvPr>
          <p:cNvSpPr txBox="1">
            <a:spLocks noChangeArrowheads="1"/>
          </p:cNvSpPr>
          <p:nvPr/>
        </p:nvSpPr>
        <p:spPr>
          <a:xfrm>
            <a:off x="545805" y="438575"/>
            <a:ext cx="8418086" cy="5920661"/>
          </a:xfrm>
          <a:prstGeom prst="rect">
            <a:avLst/>
          </a:prstGeom>
        </p:spPr>
        <p:txBody>
          <a:bodyPr vert="horz" lIns="91440" tIns="45720" rIns="91440" bIns="45720" rtlCol="0" anchor="ctr">
            <a:normAutofit fontScale="90000" lnSpcReduction="10000"/>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47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who may abide in Your tabernacle? Who may dwell in Your holy hill? </a:t>
            </a:r>
          </a:p>
          <a:p>
            <a:pPr fontAlgn="auto">
              <a:spcAft>
                <a:spcPts val="0"/>
              </a:spcAft>
            </a:pPr>
            <a:endParaRPr lang="en-US" altLang="en-US" sz="4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fontAlgn="auto">
              <a:spcAft>
                <a:spcPts val="0"/>
              </a:spcAft>
            </a:pPr>
            <a:r>
              <a:rPr lang="en-US" altLang="en-US" sz="4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He who walks uprightly</a:t>
            </a:r>
          </a:p>
          <a:p>
            <a:pPr algn="l" fontAlgn="auto">
              <a:spcAft>
                <a:spcPts val="0"/>
              </a:spcAft>
            </a:pPr>
            <a:r>
              <a:rPr lang="en-US" altLang="en-US" sz="4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works righteousness</a:t>
            </a:r>
          </a:p>
          <a:p>
            <a:pPr algn="l" fontAlgn="auto">
              <a:spcAft>
                <a:spcPts val="0"/>
              </a:spcAft>
            </a:pPr>
            <a:r>
              <a:rPr lang="en-US" altLang="en-US" sz="4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speaks the truth in his heart</a:t>
            </a:r>
          </a:p>
          <a:p>
            <a:pPr algn="l" fontAlgn="auto">
              <a:spcAft>
                <a:spcPts val="0"/>
              </a:spcAft>
            </a:pPr>
            <a:r>
              <a:rPr lang="en-US" altLang="en-US" sz="4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does not backbite with his tongue</a:t>
            </a:r>
          </a:p>
          <a:p>
            <a:pPr algn="l" fontAlgn="auto">
              <a:spcAft>
                <a:spcPts val="0"/>
              </a:spcAft>
            </a:pPr>
            <a:r>
              <a:rPr lang="en-US" altLang="en-US" sz="4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Nor does evil to his neighbor</a:t>
            </a:r>
          </a:p>
          <a:p>
            <a:pPr algn="l" fontAlgn="auto">
              <a:spcAft>
                <a:spcPts val="0"/>
              </a:spcAft>
            </a:pPr>
            <a:r>
              <a:rPr lang="en-US" altLang="en-US" sz="4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Nor does he take up a reproach</a:t>
            </a:r>
          </a:p>
          <a:p>
            <a:pPr algn="l" fontAlgn="auto">
              <a:spcAft>
                <a:spcPts val="0"/>
              </a:spcAft>
            </a:pPr>
            <a:r>
              <a:rPr lang="en-US" altLang="en-US" sz="4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against his friend</a:t>
            </a:r>
            <a:endPar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hidden="1"/>
          <p:cNvSpPr>
            <a:spLocks noGrp="1" noChangeArrowheads="1"/>
          </p:cNvSpPr>
          <p:nvPr>
            <p:ph type="title"/>
          </p:nvPr>
        </p:nvSpPr>
        <p:spPr>
          <a:xfrm>
            <a:off x="393405" y="286175"/>
            <a:ext cx="8357191" cy="6285650"/>
          </a:xfrm>
        </p:spPr>
        <p:txBody>
          <a:bodyPr>
            <a:normAutofit fontScale="90000"/>
            <a:scene3d>
              <a:camera prst="orthographicFront"/>
              <a:lightRig rig="flat" dir="t"/>
            </a:scene3d>
            <a:sp3d extrusionH="57150" prstMaterial="plastic">
              <a:bevelT w="38100" h="38100"/>
            </a:sp3d>
          </a:bodyPr>
          <a:lstStyle/>
          <a:p>
            <a:r>
              <a:rPr lang="en-US" altLang="en-US" sz="4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 who may abide in Your tabernacle? Who may dwell in Your holy hill? He who walks uprightly, And works righteousness, And speaks the truth in his heart; He who does not backbite with his tongue, Nor does evil to his neighbor,         Nor does he take up a reproach against his friend; </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15:1-3 </a:t>
            </a:r>
          </a:p>
        </p:txBody>
      </p:sp>
      <p:sp>
        <p:nvSpPr>
          <p:cNvPr id="2" name="Rectangle 2" hidden="1">
            <a:extLst>
              <a:ext uri="{FF2B5EF4-FFF2-40B4-BE49-F238E27FC236}">
                <a16:creationId xmlns:a16="http://schemas.microsoft.com/office/drawing/2014/main" id="{C43A7A1B-95D8-120A-FEBB-ECC7031F59B7}"/>
              </a:ext>
            </a:extLst>
          </p:cNvPr>
          <p:cNvSpPr txBox="1">
            <a:spLocks noChangeArrowheads="1"/>
          </p:cNvSpPr>
          <p:nvPr/>
        </p:nvSpPr>
        <p:spPr bwMode="auto">
          <a:xfrm>
            <a:off x="488777" y="1107281"/>
            <a:ext cx="2928317" cy="800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tabernacle?</a:t>
            </a:r>
          </a:p>
        </p:txBody>
      </p:sp>
      <p:sp>
        <p:nvSpPr>
          <p:cNvPr id="5" name="Rectangle 2" hidden="1">
            <a:extLst>
              <a:ext uri="{FF2B5EF4-FFF2-40B4-BE49-F238E27FC236}">
                <a16:creationId xmlns:a16="http://schemas.microsoft.com/office/drawing/2014/main" id="{3A11ED93-3966-C0D5-2035-8FDAF0A95FBD}"/>
              </a:ext>
            </a:extLst>
          </p:cNvPr>
          <p:cNvSpPr txBox="1">
            <a:spLocks noChangeArrowheads="1"/>
          </p:cNvSpPr>
          <p:nvPr/>
        </p:nvSpPr>
        <p:spPr bwMode="auto">
          <a:xfrm>
            <a:off x="2547938" y="471488"/>
            <a:ext cx="5500687" cy="793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who may abide in Your</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a:extLst>
              <a:ext uri="{FF2B5EF4-FFF2-40B4-BE49-F238E27FC236}">
                <a16:creationId xmlns:a16="http://schemas.microsoft.com/office/drawing/2014/main" id="{F068599C-BFA8-641E-EF14-6F8BD80DE44A}"/>
              </a:ext>
            </a:extLst>
          </p:cNvPr>
          <p:cNvSpPr txBox="1">
            <a:spLocks noChangeArrowheads="1"/>
          </p:cNvSpPr>
          <p:nvPr/>
        </p:nvSpPr>
        <p:spPr bwMode="auto">
          <a:xfrm>
            <a:off x="3148014" y="1112044"/>
            <a:ext cx="5572240" cy="786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Who may dwell in Your</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a:extLst>
              <a:ext uri="{FF2B5EF4-FFF2-40B4-BE49-F238E27FC236}">
                <a16:creationId xmlns:a16="http://schemas.microsoft.com/office/drawing/2014/main" id="{26FCFF14-C3F6-41FB-0B45-122E3A41EE8B}"/>
              </a:ext>
            </a:extLst>
          </p:cNvPr>
          <p:cNvSpPr txBox="1">
            <a:spLocks noChangeArrowheads="1"/>
          </p:cNvSpPr>
          <p:nvPr/>
        </p:nvSpPr>
        <p:spPr bwMode="auto">
          <a:xfrm>
            <a:off x="635618" y="1737171"/>
            <a:ext cx="2467151" cy="81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holy hill?</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hidden="1">
            <a:extLst>
              <a:ext uri="{FF2B5EF4-FFF2-40B4-BE49-F238E27FC236}">
                <a16:creationId xmlns:a16="http://schemas.microsoft.com/office/drawing/2014/main" id="{3E1EF9A2-14AC-139D-C52E-9E1677C6B6E2}"/>
              </a:ext>
            </a:extLst>
          </p:cNvPr>
          <p:cNvSpPr txBox="1">
            <a:spLocks noChangeArrowheads="1"/>
          </p:cNvSpPr>
          <p:nvPr/>
        </p:nvSpPr>
        <p:spPr bwMode="auto">
          <a:xfrm>
            <a:off x="2707481" y="1750219"/>
            <a:ext cx="5750719" cy="794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He who walks uprightly</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hidden="1">
            <a:extLst>
              <a:ext uri="{FF2B5EF4-FFF2-40B4-BE49-F238E27FC236}">
                <a16:creationId xmlns:a16="http://schemas.microsoft.com/office/drawing/2014/main" id="{8A80C155-13A3-9852-CC92-DF96BBA33907}"/>
              </a:ext>
            </a:extLst>
          </p:cNvPr>
          <p:cNvSpPr txBox="1">
            <a:spLocks noChangeArrowheads="1"/>
          </p:cNvSpPr>
          <p:nvPr/>
        </p:nvSpPr>
        <p:spPr bwMode="auto">
          <a:xfrm>
            <a:off x="2007424" y="2390775"/>
            <a:ext cx="4993451" cy="78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works righteousness</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hidden="1">
            <a:extLst>
              <a:ext uri="{FF2B5EF4-FFF2-40B4-BE49-F238E27FC236}">
                <a16:creationId xmlns:a16="http://schemas.microsoft.com/office/drawing/2014/main" id="{30B7F6FC-EC2B-D23E-BDB8-AD62A6D72EAC}"/>
              </a:ext>
            </a:extLst>
          </p:cNvPr>
          <p:cNvSpPr txBox="1">
            <a:spLocks noChangeArrowheads="1"/>
          </p:cNvSpPr>
          <p:nvPr/>
        </p:nvSpPr>
        <p:spPr bwMode="auto">
          <a:xfrm>
            <a:off x="146477" y="3017935"/>
            <a:ext cx="689145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speaks the truth in his heart</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hidden="1">
            <a:extLst>
              <a:ext uri="{FF2B5EF4-FFF2-40B4-BE49-F238E27FC236}">
                <a16:creationId xmlns:a16="http://schemas.microsoft.com/office/drawing/2014/main" id="{082C7FDC-D89D-B3A8-F63D-66A5F154E0D3}"/>
              </a:ext>
            </a:extLst>
          </p:cNvPr>
          <p:cNvSpPr txBox="1">
            <a:spLocks noChangeArrowheads="1"/>
          </p:cNvSpPr>
          <p:nvPr/>
        </p:nvSpPr>
        <p:spPr bwMode="auto">
          <a:xfrm>
            <a:off x="557562" y="3655181"/>
            <a:ext cx="7895876"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does not backbite with his tongue</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hidden="1">
            <a:extLst>
              <a:ext uri="{FF2B5EF4-FFF2-40B4-BE49-F238E27FC236}">
                <a16:creationId xmlns:a16="http://schemas.microsoft.com/office/drawing/2014/main" id="{C5A1455B-0B0A-4856-9FC0-1547FAD02953}"/>
              </a:ext>
            </a:extLst>
          </p:cNvPr>
          <p:cNvSpPr txBox="1">
            <a:spLocks noChangeArrowheads="1"/>
          </p:cNvSpPr>
          <p:nvPr/>
        </p:nvSpPr>
        <p:spPr bwMode="auto">
          <a:xfrm>
            <a:off x="1070516" y="4301952"/>
            <a:ext cx="690428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Nor does evil to his neighbor</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hidden="1">
            <a:extLst>
              <a:ext uri="{FF2B5EF4-FFF2-40B4-BE49-F238E27FC236}">
                <a16:creationId xmlns:a16="http://schemas.microsoft.com/office/drawing/2014/main" id="{30F1A641-C469-AE32-6AC1-85E9BCC668CB}"/>
              </a:ext>
            </a:extLst>
          </p:cNvPr>
          <p:cNvSpPr txBox="1">
            <a:spLocks noChangeArrowheads="1"/>
          </p:cNvSpPr>
          <p:nvPr/>
        </p:nvSpPr>
        <p:spPr bwMode="auto">
          <a:xfrm>
            <a:off x="802888" y="4946342"/>
            <a:ext cx="7543393"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Nor does he take up a reproach</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hidden="1">
            <a:extLst>
              <a:ext uri="{FF2B5EF4-FFF2-40B4-BE49-F238E27FC236}">
                <a16:creationId xmlns:a16="http://schemas.microsoft.com/office/drawing/2014/main" id="{91B78BE1-0365-5B08-4E77-B3AC258D3616}"/>
              </a:ext>
            </a:extLst>
          </p:cNvPr>
          <p:cNvSpPr txBox="1">
            <a:spLocks noChangeArrowheads="1"/>
          </p:cNvSpPr>
          <p:nvPr/>
        </p:nvSpPr>
        <p:spPr bwMode="auto">
          <a:xfrm>
            <a:off x="1012031" y="5586723"/>
            <a:ext cx="4166389" cy="799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against his friend</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hidden="1">
            <a:extLst>
              <a:ext uri="{FF2B5EF4-FFF2-40B4-BE49-F238E27FC236}">
                <a16:creationId xmlns:a16="http://schemas.microsoft.com/office/drawing/2014/main" id="{96A52D76-D15C-C6D3-7A6C-001D37D804CB}"/>
              </a:ext>
            </a:extLst>
          </p:cNvPr>
          <p:cNvSpPr txBox="1">
            <a:spLocks noChangeArrowheads="1"/>
          </p:cNvSpPr>
          <p:nvPr/>
        </p:nvSpPr>
        <p:spPr bwMode="auto">
          <a:xfrm>
            <a:off x="5302716" y="1079830"/>
            <a:ext cx="1844174" cy="854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rPr>
              <a:t>dwell</a:t>
            </a:r>
            <a:endParaRPr kumimoji="0" lang="en-US" altLang="en-US" sz="4200" b="1" i="1" u="none" strike="noStrike" kern="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Arrow: Bent-Up 9" hidden="1">
            <a:extLst>
              <a:ext uri="{FF2B5EF4-FFF2-40B4-BE49-F238E27FC236}">
                <a16:creationId xmlns:a16="http://schemas.microsoft.com/office/drawing/2014/main" id="{2982B3F1-943D-7813-985C-EB8452A1B4E6}"/>
              </a:ext>
            </a:extLst>
          </p:cNvPr>
          <p:cNvSpPr/>
          <p:nvPr/>
        </p:nvSpPr>
        <p:spPr>
          <a:xfrm rot="5400000">
            <a:off x="4377041" y="5795123"/>
            <a:ext cx="326187"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193217706"/>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1" nodeType="after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50"/>
                                        <p:tgtEl>
                                          <p:spTgt spid="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5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5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5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5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5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50"/>
                                        <p:tgtEl>
                                          <p:spTgt spid="1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50"/>
                                        <p:tgtEl>
                                          <p:spTgt spid="1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250"/>
                                        <p:tgtEl>
                                          <p:spTgt spid="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250"/>
                                        <p:tgtEl>
                                          <p:spTgt spid="14"/>
                                        </p:tgtEl>
                                      </p:cBhvr>
                                    </p:animEffect>
                                  </p:childTnLst>
                                </p:cTn>
                              </p:par>
                              <p:par>
                                <p:cTn id="52" presetID="42" presetClass="path" presetSubtype="0" accel="50000" decel="50000" fill="hold" grpId="2" nodeType="withEffect">
                                  <p:stCondLst>
                                    <p:cond delay="0"/>
                                  </p:stCondLst>
                                  <p:childTnLst>
                                    <p:animMotion origin="layout" path="M -1.66667E-6 4.07407E-6 L 0.5882 -0.10695 " pathEditMode="relative" rAng="0" ptsTypes="AA">
                                      <p:cBhvr>
                                        <p:cTn id="53" dur="2000" fill="hold"/>
                                        <p:tgtEl>
                                          <p:spTgt spid="2"/>
                                        </p:tgtEl>
                                        <p:attrNameLst>
                                          <p:attrName>ppt_x</p:attrName>
                                          <p:attrName>ppt_y</p:attrName>
                                        </p:attrNameLst>
                                      </p:cBhvr>
                                      <p:rCtr x="29410" y="-5347"/>
                                    </p:animMotion>
                                  </p:childTnLst>
                                </p:cTn>
                              </p:par>
                              <p:par>
                                <p:cTn id="54" presetID="42" presetClass="path" presetSubtype="0" accel="50000" decel="50000" fill="hold" grpId="2" nodeType="withEffect">
                                  <p:stCondLst>
                                    <p:cond delay="0"/>
                                  </p:stCondLst>
                                  <p:childTnLst>
                                    <p:animMotion origin="layout" path="M -2.77778E-7 -3.7037E-7 L -0.20851 -0.01389 " pathEditMode="relative" rAng="0" ptsTypes="AA">
                                      <p:cBhvr>
                                        <p:cTn id="55" dur="2000" fill="hold"/>
                                        <p:tgtEl>
                                          <p:spTgt spid="5"/>
                                        </p:tgtEl>
                                        <p:attrNameLst>
                                          <p:attrName>ppt_x</p:attrName>
                                          <p:attrName>ppt_y</p:attrName>
                                        </p:attrNameLst>
                                      </p:cBhvr>
                                      <p:rCtr x="-10434" y="-694"/>
                                    </p:animMotion>
                                  </p:childTnLst>
                                </p:cTn>
                              </p:par>
                              <p:par>
                                <p:cTn id="56" presetID="42" presetClass="path" presetSubtype="0" accel="50000" decel="50000" fill="hold" grpId="2" nodeType="withEffect">
                                  <p:stCondLst>
                                    <p:cond delay="0"/>
                                  </p:stCondLst>
                                  <p:childTnLst>
                                    <p:animMotion origin="layout" path="M 1.66667E-6 -4.44444E-6 L -0.24549 -0.02268 " pathEditMode="relative" rAng="0" ptsTypes="AA">
                                      <p:cBhvr>
                                        <p:cTn id="57" dur="2000" fill="hold"/>
                                        <p:tgtEl>
                                          <p:spTgt spid="6"/>
                                        </p:tgtEl>
                                        <p:attrNameLst>
                                          <p:attrName>ppt_x</p:attrName>
                                          <p:attrName>ppt_y</p:attrName>
                                        </p:attrNameLst>
                                      </p:cBhvr>
                                      <p:rCtr x="-12274" y="-1134"/>
                                    </p:animMotion>
                                  </p:childTnLst>
                                </p:cTn>
                              </p:par>
                              <p:par>
                                <p:cTn id="58" presetID="42" presetClass="path" presetSubtype="0" accel="50000" decel="50000" fill="hold" grpId="2" nodeType="withEffect">
                                  <p:stCondLst>
                                    <p:cond delay="0"/>
                                  </p:stCondLst>
                                  <p:childTnLst>
                                    <p:animMotion origin="layout" path="M -2.77778E-7 -1.48148E-6 L 0.60174 -0.11597 " pathEditMode="relative" rAng="0" ptsTypes="AA">
                                      <p:cBhvr>
                                        <p:cTn id="59" dur="2000" fill="hold"/>
                                        <p:tgtEl>
                                          <p:spTgt spid="7"/>
                                        </p:tgtEl>
                                        <p:attrNameLst>
                                          <p:attrName>ppt_x</p:attrName>
                                          <p:attrName>ppt_y</p:attrName>
                                        </p:attrNameLst>
                                      </p:cBhvr>
                                      <p:rCtr x="30087" y="-5810"/>
                                    </p:animMotion>
                                  </p:childTnLst>
                                </p:cTn>
                              </p:par>
                              <p:par>
                                <p:cTn id="60" presetID="42" presetClass="path" presetSubtype="0" accel="50000" decel="50000" fill="hold" grpId="2" nodeType="withEffect">
                                  <p:stCondLst>
                                    <p:cond delay="0"/>
                                  </p:stCondLst>
                                  <p:childTnLst>
                                    <p:animMotion origin="layout" path="M 3.33333E-6 -4.44444E-6 L -0.18264 0.05186 " pathEditMode="relative" rAng="0" ptsTypes="AA">
                                      <p:cBhvr>
                                        <p:cTn id="61" dur="2000" fill="hold"/>
                                        <p:tgtEl>
                                          <p:spTgt spid="8"/>
                                        </p:tgtEl>
                                        <p:attrNameLst>
                                          <p:attrName>ppt_x</p:attrName>
                                          <p:attrName>ppt_y</p:attrName>
                                        </p:attrNameLst>
                                      </p:cBhvr>
                                      <p:rCtr x="-9132" y="2593"/>
                                    </p:animMotion>
                                  </p:childTnLst>
                                </p:cTn>
                              </p:par>
                              <p:par>
                                <p:cTn id="62" presetID="42" presetClass="path" presetSubtype="0" accel="50000" decel="50000" fill="hold" grpId="2" nodeType="withEffect">
                                  <p:stCondLst>
                                    <p:cond delay="0"/>
                                  </p:stCondLst>
                                  <p:childTnLst>
                                    <p:animMotion origin="layout" path="M -4.72222E-6 1.48148E-6 L -0.10104 0.04305 " pathEditMode="relative" rAng="0" ptsTypes="AA">
                                      <p:cBhvr>
                                        <p:cTn id="63" dur="2000" fill="hold"/>
                                        <p:tgtEl>
                                          <p:spTgt spid="9"/>
                                        </p:tgtEl>
                                        <p:attrNameLst>
                                          <p:attrName>ppt_x</p:attrName>
                                          <p:attrName>ppt_y</p:attrName>
                                        </p:attrNameLst>
                                      </p:cBhvr>
                                      <p:rCtr x="-5052" y="2153"/>
                                    </p:animMotion>
                                  </p:childTnLst>
                                </p:cTn>
                              </p:par>
                              <p:par>
                                <p:cTn id="64" presetID="42" presetClass="path" presetSubtype="0" accel="50000" decel="50000" fill="hold" grpId="2" nodeType="withEffect">
                                  <p:stCondLst>
                                    <p:cond delay="0"/>
                                  </p:stCondLst>
                                  <p:childTnLst>
                                    <p:animMotion origin="layout" path="M 1.66667E-6 -2.59259E-6 L 0.09097 0.03403 " pathEditMode="relative" rAng="0" ptsTypes="AA">
                                      <p:cBhvr>
                                        <p:cTn id="65" dur="2000" fill="hold"/>
                                        <p:tgtEl>
                                          <p:spTgt spid="10"/>
                                        </p:tgtEl>
                                        <p:attrNameLst>
                                          <p:attrName>ppt_x</p:attrName>
                                          <p:attrName>ppt_y</p:attrName>
                                        </p:attrNameLst>
                                      </p:cBhvr>
                                      <p:rCtr x="4549" y="1690"/>
                                    </p:animMotion>
                                  </p:childTnLst>
                                </p:cTn>
                              </p:par>
                              <p:par>
                                <p:cTn id="66" presetID="42" presetClass="path" presetSubtype="0" accel="50000" decel="50000" fill="hold" grpId="2" nodeType="withEffect">
                                  <p:stCondLst>
                                    <p:cond delay="0"/>
                                  </p:stCondLst>
                                  <p:childTnLst>
                                    <p:animMotion origin="layout" path="M 1.66667E-6 3.33333E-6 L 0.0618 0.02569 " pathEditMode="relative" rAng="0" ptsTypes="AA">
                                      <p:cBhvr>
                                        <p:cTn id="67" dur="2000" fill="hold"/>
                                        <p:tgtEl>
                                          <p:spTgt spid="11"/>
                                        </p:tgtEl>
                                        <p:attrNameLst>
                                          <p:attrName>ppt_x</p:attrName>
                                          <p:attrName>ppt_y</p:attrName>
                                        </p:attrNameLst>
                                      </p:cBhvr>
                                      <p:rCtr x="3090" y="1273"/>
                                    </p:animMotion>
                                  </p:childTnLst>
                                </p:cTn>
                              </p:par>
                              <p:par>
                                <p:cTn id="68" presetID="42" presetClass="path" presetSubtype="0" accel="50000" decel="50000" fill="hold" grpId="2" nodeType="withEffect">
                                  <p:stCondLst>
                                    <p:cond delay="0"/>
                                  </p:stCondLst>
                                  <p:childTnLst>
                                    <p:animMotion origin="layout" path="M -4.44444E-6 -1.11111E-6 L -0.00295 0.01551 " pathEditMode="relative" rAng="0" ptsTypes="AA">
                                      <p:cBhvr>
                                        <p:cTn id="69" dur="2000" fill="hold"/>
                                        <p:tgtEl>
                                          <p:spTgt spid="12"/>
                                        </p:tgtEl>
                                        <p:attrNameLst>
                                          <p:attrName>ppt_x</p:attrName>
                                          <p:attrName>ppt_y</p:attrName>
                                        </p:attrNameLst>
                                      </p:cBhvr>
                                      <p:rCtr x="-156" y="764"/>
                                    </p:animMotion>
                                  </p:childTnLst>
                                </p:cTn>
                              </p:par>
                              <p:par>
                                <p:cTn id="70" presetID="42" presetClass="path" presetSubtype="0" accel="50000" decel="50000" fill="hold" grpId="2" nodeType="withEffect">
                                  <p:stCondLst>
                                    <p:cond delay="0"/>
                                  </p:stCondLst>
                                  <p:childTnLst>
                                    <p:animMotion origin="layout" path="M -3.61111E-6 -2.59259E-6 L 0.02292 0.00556 " pathEditMode="relative" rAng="0" ptsTypes="AA">
                                      <p:cBhvr>
                                        <p:cTn id="71" dur="2000" fill="hold"/>
                                        <p:tgtEl>
                                          <p:spTgt spid="13"/>
                                        </p:tgtEl>
                                        <p:attrNameLst>
                                          <p:attrName>ppt_x</p:attrName>
                                          <p:attrName>ppt_y</p:attrName>
                                        </p:attrNameLst>
                                      </p:cBhvr>
                                      <p:rCtr x="1146" y="278"/>
                                    </p:animMotion>
                                  </p:childTnLst>
                                </p:cTn>
                              </p:par>
                              <p:par>
                                <p:cTn id="72" presetID="42" presetClass="path" presetSubtype="0" accel="50000" decel="50000" fill="hold" grpId="2" nodeType="withEffect">
                                  <p:stCondLst>
                                    <p:cond delay="0"/>
                                  </p:stCondLst>
                                  <p:childTnLst>
                                    <p:animMotion origin="layout" path="M 1.94444E-6 3.33333E-6 L 0.4 -0.00394 " pathEditMode="relative" rAng="0" ptsTypes="AA">
                                      <p:cBhvr>
                                        <p:cTn id="73" dur="2000" fill="hold"/>
                                        <p:tgtEl>
                                          <p:spTgt spid="14"/>
                                        </p:tgtEl>
                                        <p:attrNameLst>
                                          <p:attrName>ppt_x</p:attrName>
                                          <p:attrName>ppt_y</p:attrName>
                                        </p:attrNameLst>
                                      </p:cBhvr>
                                      <p:rCtr x="20000" y="-208"/>
                                    </p:animMotion>
                                  </p:childTnLst>
                                </p:cTn>
                              </p:par>
                              <p:par>
                                <p:cTn id="74" presetID="10" presetClass="exit" presetSubtype="0" fill="hold" grpId="1" nodeType="withEffect">
                                  <p:stCondLst>
                                    <p:cond delay="0"/>
                                  </p:stCondLst>
                                  <p:childTnLst>
                                    <p:animEffect transition="out" filter="fade">
                                      <p:cBhvr>
                                        <p:cTn id="75" dur="1250"/>
                                        <p:tgtEl>
                                          <p:spTgt spid="3074"/>
                                        </p:tgtEl>
                                      </p:cBhvr>
                                    </p:animEffect>
                                    <p:set>
                                      <p:cBhvr>
                                        <p:cTn id="76" dur="1" fill="hold">
                                          <p:stCondLst>
                                            <p:cond delay="1249"/>
                                          </p:stCondLst>
                                        </p:cTn>
                                        <p:tgtEl>
                                          <p:spTgt spid="3074"/>
                                        </p:tgtEl>
                                        <p:attrNameLst>
                                          <p:attrName>style.visibility</p:attrName>
                                        </p:attrNameLst>
                                      </p:cBhvr>
                                      <p:to>
                                        <p:strVal val="hidden"/>
                                      </p:to>
                                    </p:set>
                                  </p:childTnLst>
                                </p:cTn>
                              </p:par>
                            </p:childTnLst>
                          </p:cTn>
                        </p:par>
                        <p:par>
                          <p:cTn id="77" fill="hold">
                            <p:stCondLst>
                              <p:cond delay="2000"/>
                            </p:stCondLst>
                            <p:childTnLst>
                              <p:par>
                                <p:cTn id="78" presetID="10" presetClass="entr" presetSubtype="0" fill="hold" grpId="0"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250"/>
                                        <p:tgtEl>
                                          <p:spTgt spid="4"/>
                                        </p:tgtEl>
                                      </p:cBhvr>
                                    </p:animEffect>
                                  </p:childTnLst>
                                </p:cTn>
                              </p:par>
                              <p:par>
                                <p:cTn id="81" presetID="10" presetClass="exit" presetSubtype="0" fill="hold" grpId="1" nodeType="withEffect">
                                  <p:stCondLst>
                                    <p:cond delay="0"/>
                                  </p:stCondLst>
                                  <p:childTnLst>
                                    <p:animEffect transition="out" filter="fade">
                                      <p:cBhvr>
                                        <p:cTn id="82" dur="500"/>
                                        <p:tgtEl>
                                          <p:spTgt spid="5"/>
                                        </p:tgtEl>
                                      </p:cBhvr>
                                    </p:animEffect>
                                    <p:set>
                                      <p:cBhvr>
                                        <p:cTn id="83" dur="1" fill="hold">
                                          <p:stCondLst>
                                            <p:cond delay="499"/>
                                          </p:stCondLst>
                                        </p:cTn>
                                        <p:tgtEl>
                                          <p:spTgt spid="5"/>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6"/>
                                        </p:tgtEl>
                                      </p:cBhvr>
                                    </p:animEffect>
                                    <p:set>
                                      <p:cBhvr>
                                        <p:cTn id="86" dur="1" fill="hold">
                                          <p:stCondLst>
                                            <p:cond delay="499"/>
                                          </p:stCondLst>
                                        </p:cTn>
                                        <p:tgtEl>
                                          <p:spTgt spid="6"/>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7"/>
                                        </p:tgtEl>
                                      </p:cBhvr>
                                    </p:animEffect>
                                    <p:set>
                                      <p:cBhvr>
                                        <p:cTn id="89" dur="1" fill="hold">
                                          <p:stCondLst>
                                            <p:cond delay="499"/>
                                          </p:stCondLst>
                                        </p:cTn>
                                        <p:tgtEl>
                                          <p:spTgt spid="7"/>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0"/>
                                        </p:tgtEl>
                                      </p:cBhvr>
                                    </p:animEffect>
                                    <p:set>
                                      <p:cBhvr>
                                        <p:cTn id="98" dur="1" fill="hold">
                                          <p:stCondLst>
                                            <p:cond delay="499"/>
                                          </p:stCondLst>
                                        </p:cTn>
                                        <p:tgtEl>
                                          <p:spTgt spid="1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1"/>
                                        </p:tgtEl>
                                      </p:cBhvr>
                                    </p:animEffect>
                                    <p:set>
                                      <p:cBhvr>
                                        <p:cTn id="101" dur="1" fill="hold">
                                          <p:stCondLst>
                                            <p:cond delay="499"/>
                                          </p:stCondLst>
                                        </p:cTn>
                                        <p:tgtEl>
                                          <p:spTgt spid="1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2"/>
                                        </p:tgtEl>
                                      </p:cBhvr>
                                    </p:animEffect>
                                    <p:set>
                                      <p:cBhvr>
                                        <p:cTn id="104" dur="1" fill="hold">
                                          <p:stCondLst>
                                            <p:cond delay="499"/>
                                          </p:stCondLst>
                                        </p:cTn>
                                        <p:tgtEl>
                                          <p:spTgt spid="12"/>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3"/>
                                        </p:tgtEl>
                                      </p:cBhvr>
                                    </p:animEffect>
                                    <p:set>
                                      <p:cBhvr>
                                        <p:cTn id="107" dur="1" fill="hold">
                                          <p:stCondLst>
                                            <p:cond delay="499"/>
                                          </p:stCondLst>
                                        </p:cTn>
                                        <p:tgtEl>
                                          <p:spTgt spid="13"/>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4"/>
                                        </p:tgtEl>
                                      </p:cBhvr>
                                    </p:animEffect>
                                    <p:set>
                                      <p:cBhvr>
                                        <p:cTn id="110" dur="1" fill="hold">
                                          <p:stCondLst>
                                            <p:cond delay="499"/>
                                          </p:stCondLst>
                                        </p:cTn>
                                        <p:tgtEl>
                                          <p:spTgt spid="14"/>
                                        </p:tgtEl>
                                        <p:attrNameLst>
                                          <p:attrName>style.visibility</p:attrName>
                                        </p:attrNameLst>
                                      </p:cBhvr>
                                      <p:to>
                                        <p:strVal val="hidden"/>
                                      </p:to>
                                    </p:set>
                                  </p:childTnLst>
                                </p:cTn>
                              </p:par>
                              <p:par>
                                <p:cTn id="111" presetID="10" presetClass="exit" presetSubtype="0" fill="hold" grpId="3" nodeType="withEffect">
                                  <p:stCondLst>
                                    <p:cond delay="0"/>
                                  </p:stCondLst>
                                  <p:childTnLst>
                                    <p:animEffect transition="out" filter="fade">
                                      <p:cBhvr>
                                        <p:cTn id="112" dur="500"/>
                                        <p:tgtEl>
                                          <p:spTgt spid="2"/>
                                        </p:tgtEl>
                                      </p:cBhvr>
                                    </p:animEffect>
                                    <p:set>
                                      <p:cBhvr>
                                        <p:cTn id="113" dur="1" fill="hold">
                                          <p:stCondLst>
                                            <p:cond delay="499"/>
                                          </p:stCondLst>
                                        </p:cTn>
                                        <p:tgtEl>
                                          <p:spTgt spid="2"/>
                                        </p:tgtEl>
                                        <p:attrNameLst>
                                          <p:attrName>style.visibility</p:attrName>
                                        </p:attrNameLst>
                                      </p:cBhvr>
                                      <p:to>
                                        <p:strVal val="hidden"/>
                                      </p:to>
                                    </p:set>
                                  </p:childTnLst>
                                </p:cTn>
                              </p:par>
                            </p:childTnLst>
                          </p:cTn>
                        </p:par>
                        <p:par>
                          <p:cTn id="114" fill="hold">
                            <p:stCondLst>
                              <p:cond delay="2500"/>
                            </p:stCondLst>
                            <p:childTnLst>
                              <p:par>
                                <p:cTn id="115" presetID="22" presetClass="entr" presetSubtype="8" fill="hold" grpId="0" nodeType="afterEffect">
                                  <p:stCondLst>
                                    <p:cond delay="0"/>
                                  </p:stCondLst>
                                  <p:childTnLst>
                                    <p:set>
                                      <p:cBhvr>
                                        <p:cTn id="116" dur="1" fill="hold">
                                          <p:stCondLst>
                                            <p:cond delay="0"/>
                                          </p:stCondLst>
                                        </p:cTn>
                                        <p:tgtEl>
                                          <p:spTgt spid="16"/>
                                        </p:tgtEl>
                                        <p:attrNameLst>
                                          <p:attrName>style.visibility</p:attrName>
                                        </p:attrNameLst>
                                      </p:cBhvr>
                                      <p:to>
                                        <p:strVal val="visible"/>
                                      </p:to>
                                    </p:set>
                                    <p:animEffect transition="in" filter="wipe(left)">
                                      <p:cBhvr>
                                        <p:cTn id="1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74" grpId="0"/>
      <p:bldP spid="3074" grpId="1"/>
      <p:bldP spid="2" grpId="0"/>
      <p:bldP spid="2" grpId="2"/>
      <p:bldP spid="2" grpId="3"/>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95F609-2F1F-121B-0868-266CFA93D0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6" name="Graphic 15" descr="Wreath">
            <a:extLst>
              <a:ext uri="{FF2B5EF4-FFF2-40B4-BE49-F238E27FC236}">
                <a16:creationId xmlns:a16="http://schemas.microsoft.com/office/drawing/2014/main" id="{D07373F7-5C2F-209D-64FE-AB0A67281D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01886" y="1186543"/>
            <a:ext cx="914400" cy="914400"/>
          </a:xfrm>
          <a:prstGeom prst="rect">
            <a:avLst/>
          </a:prstGeom>
        </p:spPr>
      </p:pic>
      <p:sp>
        <p:nvSpPr>
          <p:cNvPr id="20" name="!!Morph">
            <a:extLst>
              <a:ext uri="{FF2B5EF4-FFF2-40B4-BE49-F238E27FC236}">
                <a16:creationId xmlns:a16="http://schemas.microsoft.com/office/drawing/2014/main" id="{EDC352E5-0481-5425-226A-388E316D6E24}"/>
              </a:ext>
            </a:extLst>
          </p:cNvPr>
          <p:cNvSpPr txBox="1">
            <a:spLocks noChangeArrowheads="1"/>
          </p:cNvSpPr>
          <p:nvPr/>
        </p:nvSpPr>
        <p:spPr bwMode="auto">
          <a:xfrm>
            <a:off x="3265890" y="2351314"/>
            <a:ext cx="2923674" cy="783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great light</a:t>
            </a:r>
          </a:p>
        </p:txBody>
      </p:sp>
    </p:spTree>
    <p:extLst>
      <p:ext uri="{BB962C8B-B14F-4D97-AF65-F5344CB8AC3E}">
        <p14:creationId xmlns:p14="http://schemas.microsoft.com/office/powerpoint/2010/main" val="2375129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51197D-FD53-84E5-B3F5-8D71A2FC8A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Morph"/>
          <p:cNvSpPr>
            <a:spLocks noGrp="1" noChangeArrowheads="1"/>
          </p:cNvSpPr>
          <p:nvPr>
            <p:ph type="title"/>
          </p:nvPr>
        </p:nvSpPr>
        <p:spPr>
          <a:xfrm>
            <a:off x="476250" y="1989138"/>
            <a:ext cx="8229600" cy="2944812"/>
          </a:xfrm>
        </p:spPr>
        <p:txBody>
          <a:bodyPr>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the path of the just is like the shining sun, That shines ever brighter unto the perfect day.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4:18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125752327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36ACA9-0BBF-5D83-C1A8-4E04A8A3AB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Final">
            <a:extLst>
              <a:ext uri="{FF2B5EF4-FFF2-40B4-BE49-F238E27FC236}">
                <a16:creationId xmlns:a16="http://schemas.microsoft.com/office/drawing/2014/main" id="{817B5517-2D59-8657-D9A8-9202A5838A92}"/>
              </a:ext>
            </a:extLst>
          </p:cNvPr>
          <p:cNvSpPr txBox="1">
            <a:spLocks noChangeArrowheads="1"/>
          </p:cNvSpPr>
          <p:nvPr/>
        </p:nvSpPr>
        <p:spPr>
          <a:xfrm>
            <a:off x="930443" y="875298"/>
            <a:ext cx="7234988" cy="5107405"/>
          </a:xfrm>
          <a:prstGeom prst="rect">
            <a:avLst/>
          </a:prstGeom>
        </p:spPr>
        <p:txBody>
          <a:bodyPr vert="horz" lIns="91440" tIns="45720" rIns="91440" bIns="45720" rtlCol="0" anchor="ctr">
            <a:normAutofit fontScale="97500"/>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40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a:t>
            </a:r>
            <a:r>
              <a:rPr lang="en-US" altLang="en-US" sz="41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we shall see Him as He is</a:t>
            </a:r>
          </a:p>
          <a:p>
            <a:pPr fontAlgn="auto">
              <a:spcAft>
                <a:spcPts val="0"/>
              </a:spcAft>
            </a:pPr>
            <a:r>
              <a:rPr lang="en-US" altLang="en-US" sz="4100"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a:t>
            </a:r>
          </a:p>
          <a:p>
            <a:pPr fontAlgn="auto">
              <a:spcAft>
                <a:spcPts val="0"/>
              </a:spcAft>
            </a:pPr>
            <a:r>
              <a:rPr lang="en-US" altLang="en-US" sz="4100"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we shall be like Him</a:t>
            </a:r>
          </a:p>
          <a:p>
            <a:pPr fontAlgn="auto">
              <a:spcAft>
                <a:spcPts val="0"/>
              </a:spcAft>
            </a:pPr>
            <a:r>
              <a:rPr lang="en-US" altLang="en-US" sz="4100"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 when He is revealed</a:t>
            </a:r>
          </a:p>
          <a:p>
            <a:pPr fontAlgn="auto">
              <a:spcAft>
                <a:spcPts val="0"/>
              </a:spcAft>
            </a:pPr>
            <a:r>
              <a:rPr lang="en-US" altLang="en-US" sz="41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a:p>
            <a:pPr fontAlgn="auto">
              <a:spcAft>
                <a:spcPts val="0"/>
              </a:spcAft>
            </a:pPr>
            <a:r>
              <a:rPr lang="en-US" altLang="en-US" sz="41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revealed what we shall be</a:t>
            </a:r>
          </a:p>
          <a:p>
            <a:pPr fontAlgn="auto">
              <a:spcAft>
                <a:spcPts val="0"/>
              </a:spcAft>
            </a:pPr>
            <a:r>
              <a:rPr lang="en-US" altLang="en-US" sz="41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p>
          <a:p>
            <a:pPr fontAlgn="auto">
              <a:spcAft>
                <a:spcPts val="0"/>
              </a:spcAft>
            </a:pPr>
            <a:r>
              <a:rPr lang="en-US" altLang="en-US" sz="41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children of God                  </a:t>
            </a:r>
            <a:endParaRPr lang="en-US" altLang="en-US" sz="41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Morph">
            <a:extLst>
              <a:ext uri="{FF2B5EF4-FFF2-40B4-BE49-F238E27FC236}">
                <a16:creationId xmlns:a16="http://schemas.microsoft.com/office/drawing/2014/main" id="{7DD5BCCE-034B-BE1D-23CF-91D76FD5D8C6}"/>
              </a:ext>
            </a:extLst>
          </p:cNvPr>
          <p:cNvSpPr>
            <a:spLocks noGrp="1" noChangeArrowheads="1"/>
          </p:cNvSpPr>
          <p:nvPr>
            <p:ph type="title"/>
          </p:nvPr>
        </p:nvSpPr>
        <p:spPr>
          <a:xfrm>
            <a:off x="457200" y="1459419"/>
            <a:ext cx="8229600" cy="3939163"/>
          </a:xfrm>
        </p:spPr>
        <p:txBody>
          <a:bodyPr>
            <a:normAutofit fontScale="90000"/>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Beloved, now we are children of God; and it has not yet been revealed what we shall be, but we know that when He is revealed, we shall be like Him, for we shall see Him as He is.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3:2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BFC7F8EE-7964-EDC1-9755-AC9882446F85}"/>
              </a:ext>
            </a:extLst>
          </p:cNvPr>
          <p:cNvSpPr txBox="1">
            <a:spLocks noChangeArrowheads="1"/>
          </p:cNvSpPr>
          <p:nvPr/>
        </p:nvSpPr>
        <p:spPr bwMode="auto">
          <a:xfrm>
            <a:off x="2002631" y="3983158"/>
            <a:ext cx="5722027" cy="784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w</a:t>
            </a: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rPr>
              <a:t>e shall see Him as He is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ndParaRPr>
          </a:p>
        </p:txBody>
      </p:sp>
      <p:sp>
        <p:nvSpPr>
          <p:cNvPr id="8" name="Rectangle 2">
            <a:extLst>
              <a:ext uri="{FF2B5EF4-FFF2-40B4-BE49-F238E27FC236}">
                <a16:creationId xmlns:a16="http://schemas.microsoft.com/office/drawing/2014/main" id="{97196FB9-02B0-3550-A890-FFEE186657EA}"/>
              </a:ext>
            </a:extLst>
          </p:cNvPr>
          <p:cNvSpPr txBox="1">
            <a:spLocks noChangeArrowheads="1"/>
          </p:cNvSpPr>
          <p:nvPr/>
        </p:nvSpPr>
        <p:spPr bwMode="auto">
          <a:xfrm>
            <a:off x="3717131" y="3359897"/>
            <a:ext cx="4779680" cy="807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w</a:t>
            </a:r>
            <a:r>
              <a:rPr kumimoji="0" lang="en-US" altLang="en-US" sz="40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e shall be like Him</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B52CC654-F528-F0D6-6174-0F0F0341E015}"/>
              </a:ext>
            </a:extLst>
          </p:cNvPr>
          <p:cNvSpPr txBox="1">
            <a:spLocks noChangeArrowheads="1"/>
          </p:cNvSpPr>
          <p:nvPr/>
        </p:nvSpPr>
        <p:spPr bwMode="auto">
          <a:xfrm>
            <a:off x="6978315" y="2743907"/>
            <a:ext cx="1651335" cy="82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sz="4000" b="1"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when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510CAAF3-7BBC-893E-FAE3-1B9032239667}"/>
              </a:ext>
            </a:extLst>
          </p:cNvPr>
          <p:cNvSpPr txBox="1">
            <a:spLocks noChangeArrowheads="1"/>
          </p:cNvSpPr>
          <p:nvPr/>
        </p:nvSpPr>
        <p:spPr bwMode="auto">
          <a:xfrm>
            <a:off x="620266" y="3361449"/>
            <a:ext cx="3329989" cy="808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sz="4000" b="1"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He is revealed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95524F3F-C3E6-5B07-5466-07E1A0EC96EE}"/>
              </a:ext>
            </a:extLst>
          </p:cNvPr>
          <p:cNvSpPr txBox="1">
            <a:spLocks noChangeArrowheads="1"/>
          </p:cNvSpPr>
          <p:nvPr/>
        </p:nvSpPr>
        <p:spPr bwMode="auto">
          <a:xfrm>
            <a:off x="5329989" y="2164519"/>
            <a:ext cx="3440155" cy="756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sz="4000" b="1"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revealed what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ACA79AB2-D87C-09A9-43E0-5C01734E18DB}"/>
              </a:ext>
            </a:extLst>
          </p:cNvPr>
          <p:cNvSpPr txBox="1">
            <a:spLocks noChangeArrowheads="1"/>
          </p:cNvSpPr>
          <p:nvPr/>
        </p:nvSpPr>
        <p:spPr bwMode="auto">
          <a:xfrm>
            <a:off x="553560" y="2743969"/>
            <a:ext cx="2755272" cy="81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sz="4000" b="1"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we shall be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591D4F26-3E7E-7917-9F18-DBDF4450F2FE}"/>
              </a:ext>
            </a:extLst>
          </p:cNvPr>
          <p:cNvSpPr txBox="1">
            <a:spLocks noChangeArrowheads="1"/>
          </p:cNvSpPr>
          <p:nvPr/>
        </p:nvSpPr>
        <p:spPr bwMode="auto">
          <a:xfrm>
            <a:off x="4944978" y="1528486"/>
            <a:ext cx="3632965" cy="80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sz="4000" b="1"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children of God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041701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5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5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5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5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250"/>
                                        <p:tgtEl>
                                          <p:spTgt spid="13"/>
                                        </p:tgtEl>
                                      </p:cBhvr>
                                    </p:animEffect>
                                  </p:childTnLst>
                                </p:cTn>
                              </p:par>
                              <p:par>
                                <p:cTn id="26" presetID="42" presetClass="path" presetSubtype="0" accel="50000" decel="50000" fill="hold" grpId="2" nodeType="withEffect">
                                  <p:stCondLst>
                                    <p:cond delay="0"/>
                                  </p:stCondLst>
                                  <p:childTnLst>
                                    <p:animMotion origin="layout" path="M -8.33333E-7 -2.96296E-6 L -0.02778 -0.4493 " pathEditMode="relative" rAng="0" ptsTypes="AA">
                                      <p:cBhvr>
                                        <p:cTn id="27" dur="2000" fill="hold"/>
                                        <p:tgtEl>
                                          <p:spTgt spid="7"/>
                                        </p:tgtEl>
                                        <p:attrNameLst>
                                          <p:attrName>ppt_x</p:attrName>
                                          <p:attrName>ppt_y</p:attrName>
                                        </p:attrNameLst>
                                      </p:cBhvr>
                                      <p:rCtr x="-1389" y="-22477"/>
                                    </p:animMotion>
                                  </p:childTnLst>
                                </p:cTn>
                              </p:par>
                              <p:par>
                                <p:cTn id="28" presetID="42" presetClass="path" presetSubtype="0" accel="50000" decel="50000" fill="hold" grpId="2" nodeType="withEffect">
                                  <p:stCondLst>
                                    <p:cond delay="0"/>
                                  </p:stCondLst>
                                  <p:childTnLst>
                                    <p:animMotion origin="layout" path="M 0.00035 -0.00069 L -0.17083 -0.18171 " pathEditMode="relative" rAng="0" ptsTypes="AA">
                                      <p:cBhvr>
                                        <p:cTn id="29" dur="2000" fill="hold"/>
                                        <p:tgtEl>
                                          <p:spTgt spid="8"/>
                                        </p:tgtEl>
                                        <p:attrNameLst>
                                          <p:attrName>ppt_x</p:attrName>
                                          <p:attrName>ppt_y</p:attrName>
                                        </p:attrNameLst>
                                      </p:cBhvr>
                                      <p:rCtr x="-8559" y="-9051"/>
                                    </p:animMotion>
                                  </p:childTnLst>
                                </p:cTn>
                              </p:par>
                              <p:par>
                                <p:cTn id="30" presetID="42" presetClass="path" presetSubtype="0" accel="50000" decel="50000" fill="hold" grpId="2" nodeType="withEffect">
                                  <p:stCondLst>
                                    <p:cond delay="0"/>
                                  </p:stCondLst>
                                  <p:childTnLst>
                                    <p:animMotion origin="layout" path="M -2.22222E-6 -3.7037E-6 L -0.51753 -0.00486 " pathEditMode="relative" rAng="0" ptsTypes="AA">
                                      <p:cBhvr>
                                        <p:cTn id="31" dur="2000" fill="hold"/>
                                        <p:tgtEl>
                                          <p:spTgt spid="9"/>
                                        </p:tgtEl>
                                        <p:attrNameLst>
                                          <p:attrName>ppt_x</p:attrName>
                                          <p:attrName>ppt_y</p:attrName>
                                        </p:attrNameLst>
                                      </p:cBhvr>
                                      <p:rCtr x="-25885" y="-255"/>
                                    </p:animMotion>
                                  </p:childTnLst>
                                </p:cTn>
                              </p:par>
                              <p:par>
                                <p:cTn id="32" presetID="42" presetClass="path" presetSubtype="0" accel="50000" decel="50000" fill="hold" grpId="2" nodeType="withEffect">
                                  <p:stCondLst>
                                    <p:cond delay="0"/>
                                  </p:stCondLst>
                                  <p:childTnLst>
                                    <p:animMotion origin="layout" path="M 3.61111E-6 -4.07407E-6 L 0.32482 -0.09375 " pathEditMode="relative" rAng="0" ptsTypes="AA">
                                      <p:cBhvr>
                                        <p:cTn id="33" dur="2000" fill="hold"/>
                                        <p:tgtEl>
                                          <p:spTgt spid="10"/>
                                        </p:tgtEl>
                                        <p:attrNameLst>
                                          <p:attrName>ppt_x</p:attrName>
                                          <p:attrName>ppt_y</p:attrName>
                                        </p:attrNameLst>
                                      </p:cBhvr>
                                      <p:rCtr x="16233" y="-4699"/>
                                    </p:animMotion>
                                  </p:childTnLst>
                                </p:cTn>
                              </p:par>
                              <p:par>
                                <p:cTn id="34" presetID="42" presetClass="path" presetSubtype="0" accel="50000" decel="50000" fill="hold" grpId="2" nodeType="withEffect">
                                  <p:stCondLst>
                                    <p:cond delay="0"/>
                                  </p:stCondLst>
                                  <p:childTnLst>
                                    <p:animMotion origin="layout" path="M 3.05556E-6 -1.85185E-6 L -0.40903 0.26227 " pathEditMode="relative" rAng="0" ptsTypes="AA">
                                      <p:cBhvr>
                                        <p:cTn id="35" dur="2000" fill="hold"/>
                                        <p:tgtEl>
                                          <p:spTgt spid="11"/>
                                        </p:tgtEl>
                                        <p:attrNameLst>
                                          <p:attrName>ppt_x</p:attrName>
                                          <p:attrName>ppt_y</p:attrName>
                                        </p:attrNameLst>
                                      </p:cBhvr>
                                      <p:rCtr x="-20451" y="13102"/>
                                    </p:animMotion>
                                  </p:childTnLst>
                                </p:cTn>
                              </p:par>
                              <p:par>
                                <p:cTn id="36" presetID="42" presetClass="path" presetSubtype="0" accel="50000" decel="50000" fill="hold" grpId="2" nodeType="withEffect">
                                  <p:stCondLst>
                                    <p:cond delay="0"/>
                                  </p:stCondLst>
                                  <p:childTnLst>
                                    <p:animMotion origin="layout" path="M -1.11111E-6 -2.22222E-6 L 0.45695 0.17384 " pathEditMode="relative" rAng="0" ptsTypes="AA">
                                      <p:cBhvr>
                                        <p:cTn id="37" dur="2000" fill="hold"/>
                                        <p:tgtEl>
                                          <p:spTgt spid="12"/>
                                        </p:tgtEl>
                                        <p:attrNameLst>
                                          <p:attrName>ppt_x</p:attrName>
                                          <p:attrName>ppt_y</p:attrName>
                                        </p:attrNameLst>
                                      </p:cBhvr>
                                      <p:rCtr x="22847" y="8681"/>
                                    </p:animMotion>
                                  </p:childTnLst>
                                </p:cTn>
                              </p:par>
                              <p:par>
                                <p:cTn id="38" presetID="42" presetClass="path" presetSubtype="0" accel="50000" decel="50000" fill="hold" grpId="2" nodeType="withEffect">
                                  <p:stCondLst>
                                    <p:cond delay="0"/>
                                  </p:stCondLst>
                                  <p:childTnLst>
                                    <p:animMotion origin="layout" path="M 2.77778E-7 -2.96296E-6 L -0.24201 0.52963 " pathEditMode="relative" rAng="0" ptsTypes="AA">
                                      <p:cBhvr>
                                        <p:cTn id="39" dur="2000" fill="hold"/>
                                        <p:tgtEl>
                                          <p:spTgt spid="13"/>
                                        </p:tgtEl>
                                        <p:attrNameLst>
                                          <p:attrName>ppt_x</p:attrName>
                                          <p:attrName>ppt_y</p:attrName>
                                        </p:attrNameLst>
                                      </p:cBhvr>
                                      <p:rCtr x="-12101" y="26481"/>
                                    </p:animMotion>
                                  </p:childTnLst>
                                </p:cTn>
                              </p:par>
                              <p:par>
                                <p:cTn id="40" presetID="10" presetClass="exit" presetSubtype="0" fill="hold" grpId="0" nodeType="withEffect">
                                  <p:stCondLst>
                                    <p:cond delay="0"/>
                                  </p:stCondLst>
                                  <p:childTnLst>
                                    <p:animEffect transition="out" filter="fade">
                                      <p:cBhvr>
                                        <p:cTn id="41" dur="1250"/>
                                        <p:tgtEl>
                                          <p:spTgt spid="4"/>
                                        </p:tgtEl>
                                      </p:cBhvr>
                                    </p:animEffect>
                                    <p:set>
                                      <p:cBhvr>
                                        <p:cTn id="42" dur="1" fill="hold">
                                          <p:stCondLst>
                                            <p:cond delay="1249"/>
                                          </p:stCondLst>
                                        </p:cTn>
                                        <p:tgtEl>
                                          <p:spTgt spid="4"/>
                                        </p:tgtEl>
                                        <p:attrNameLst>
                                          <p:attrName>style.visibility</p:attrName>
                                        </p:attrNameLst>
                                      </p:cBhvr>
                                      <p:to>
                                        <p:strVal val="hidden"/>
                                      </p:to>
                                    </p:se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250"/>
                                        <p:tgtEl>
                                          <p:spTgt spid="6"/>
                                        </p:tgtEl>
                                      </p:cBhvr>
                                    </p:animEffect>
                                  </p:childTnLst>
                                </p:cTn>
                              </p:par>
                              <p:par>
                                <p:cTn id="47" presetID="10" presetClass="exit" presetSubtype="0" fill="hold" grpId="1"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F90AD449-322E-5741-2DE3-EC8FED7B1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inal">
            <a:extLst>
              <a:ext uri="{FF2B5EF4-FFF2-40B4-BE49-F238E27FC236}">
                <a16:creationId xmlns:a16="http://schemas.microsoft.com/office/drawing/2014/main" id="{EB9F7F95-7303-E1D6-9D85-F08EB401738C}"/>
              </a:ext>
            </a:extLst>
          </p:cNvPr>
          <p:cNvSpPr txBox="1">
            <a:spLocks noChangeArrowheads="1"/>
          </p:cNvSpPr>
          <p:nvPr/>
        </p:nvSpPr>
        <p:spPr bwMode="auto">
          <a:xfrm>
            <a:off x="1467853" y="2010697"/>
            <a:ext cx="6063916" cy="819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Walk as children of light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75753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011886C-DEB0-85A5-F5D1-34694629E48D}"/>
              </a:ext>
            </a:extLst>
          </p:cNvPr>
          <p:cNvPicPr>
            <a:picLocks noChangeAspect="1"/>
          </p:cNvPicPr>
          <p:nvPr/>
        </p:nvPicPr>
        <p:blipFill rotWithShape="1">
          <a:blip r:embed="rId2">
            <a:extLst>
              <a:ext uri="{28A0092B-C50C-407E-A947-70E740481C1C}">
                <a14:useLocalDpi xmlns:a14="http://schemas.microsoft.com/office/drawing/2010/main" val="0"/>
              </a:ext>
            </a:extLst>
          </a:blip>
          <a:srcRect l="12967"/>
          <a:stretch/>
        </p:blipFill>
        <p:spPr>
          <a:xfrm>
            <a:off x="0" y="0"/>
            <a:ext cx="9144000" cy="6858000"/>
          </a:xfrm>
          <a:prstGeom prst="rect">
            <a:avLst/>
          </a:prstGeom>
        </p:spPr>
      </p:pic>
      <p:pic>
        <p:nvPicPr>
          <p:cNvPr id="5" name="Picture 5">
            <a:extLst>
              <a:ext uri="{FF2B5EF4-FFF2-40B4-BE49-F238E27FC236}">
                <a16:creationId xmlns:a16="http://schemas.microsoft.com/office/drawing/2014/main" id="{81CAD57E-1607-2DB1-0CAA-D358C7F841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pic>
        <p:nvPicPr>
          <p:cNvPr id="6" name="Picture 18">
            <a:extLst>
              <a:ext uri="{FF2B5EF4-FFF2-40B4-BE49-F238E27FC236}">
                <a16:creationId xmlns:a16="http://schemas.microsoft.com/office/drawing/2014/main" id="{D6580A15-B946-CF75-574A-FB39D0F03BC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338"/>
          <a:stretch/>
        </p:blipFill>
        <p:spPr>
          <a:xfrm>
            <a:off x="-1" y="0"/>
            <a:ext cx="9144001" cy="6858000"/>
          </a:xfrm>
          <a:prstGeom prst="rect">
            <a:avLst/>
          </a:prstGeom>
        </p:spPr>
      </p:pic>
      <p:pic>
        <p:nvPicPr>
          <p:cNvPr id="7" name="Picture 7">
            <a:extLst>
              <a:ext uri="{FF2B5EF4-FFF2-40B4-BE49-F238E27FC236}">
                <a16:creationId xmlns:a16="http://schemas.microsoft.com/office/drawing/2014/main" id="{CF5CBDD3-5F04-38BF-1AC9-2966BCBCF6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9">
            <a:extLst>
              <a:ext uri="{FF2B5EF4-FFF2-40B4-BE49-F238E27FC236}">
                <a16:creationId xmlns:a16="http://schemas.microsoft.com/office/drawing/2014/main" id="{069858CF-B6F8-DADC-0238-C8BF10A9F5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7">
            <a:extLst>
              <a:ext uri="{FF2B5EF4-FFF2-40B4-BE49-F238E27FC236}">
                <a16:creationId xmlns:a16="http://schemas.microsoft.com/office/drawing/2014/main" id="{3CDDB2FF-76EF-56E3-40C7-B3107E9FAE7B}"/>
              </a:ext>
            </a:extLst>
          </p:cNvPr>
          <p:cNvPicPr>
            <a:picLocks noChangeAspect="1"/>
          </p:cNvPicPr>
          <p:nvPr/>
        </p:nvPicPr>
        <p:blipFill rotWithShape="1">
          <a:blip r:embed="rId8">
            <a:extLst>
              <a:ext uri="{28A0092B-C50C-407E-A947-70E740481C1C}">
                <a14:useLocalDpi xmlns:a14="http://schemas.microsoft.com/office/drawing/2010/main" val="0"/>
              </a:ext>
            </a:extLst>
          </a:blip>
          <a:srcRect l="945" t="2256" r="1076" b="2254"/>
          <a:stretch/>
        </p:blipFill>
        <p:spPr>
          <a:xfrm>
            <a:off x="0" y="0"/>
            <a:ext cx="9144000" cy="6858000"/>
          </a:xfrm>
          <a:prstGeom prst="rect">
            <a:avLst/>
          </a:prstGeom>
        </p:spPr>
      </p:pic>
      <p:pic>
        <p:nvPicPr>
          <p:cNvPr id="10" name="Picture 4">
            <a:extLst>
              <a:ext uri="{FF2B5EF4-FFF2-40B4-BE49-F238E27FC236}">
                <a16:creationId xmlns:a16="http://schemas.microsoft.com/office/drawing/2014/main" id="{16BFA245-94DA-A29D-28A2-2C405DAEFD28}"/>
              </a:ext>
            </a:extLst>
          </p:cNvPr>
          <p:cNvPicPr>
            <a:picLocks noChangeAspect="1"/>
          </p:cNvPicPr>
          <p:nvPr/>
        </p:nvPicPr>
        <p:blipFill rotWithShape="1">
          <a:blip r:embed="rId9">
            <a:extLst>
              <a:ext uri="{28A0092B-C50C-407E-A947-70E740481C1C}">
                <a14:useLocalDpi xmlns:a14="http://schemas.microsoft.com/office/drawing/2010/main" val="0"/>
              </a:ext>
            </a:extLst>
          </a:blip>
          <a:srcRect l="15167" r="15167"/>
          <a:stretch/>
        </p:blipFill>
        <p:spPr>
          <a:xfrm>
            <a:off x="0" y="0"/>
            <a:ext cx="9144000" cy="6858000"/>
          </a:xfrm>
          <a:prstGeom prst="rect">
            <a:avLst/>
          </a:prstGeom>
        </p:spPr>
      </p:pic>
      <p:pic>
        <p:nvPicPr>
          <p:cNvPr id="11" name="Picture 2">
            <a:extLst>
              <a:ext uri="{FF2B5EF4-FFF2-40B4-BE49-F238E27FC236}">
                <a16:creationId xmlns:a16="http://schemas.microsoft.com/office/drawing/2014/main" id="{0948C4EE-E0B7-D8F8-CD9D-D70A40F794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1"/>
            <a:ext cx="9144001" cy="6868633"/>
          </a:xfrm>
          <a:prstGeom prst="rect">
            <a:avLst/>
          </a:prstGeom>
        </p:spPr>
      </p:pic>
      <p:pic>
        <p:nvPicPr>
          <p:cNvPr id="12" name="Picture 2">
            <a:extLst>
              <a:ext uri="{FF2B5EF4-FFF2-40B4-BE49-F238E27FC236}">
                <a16:creationId xmlns:a16="http://schemas.microsoft.com/office/drawing/2014/main" id="{B5300392-F347-8B44-E7DC-133103AA8E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2">
            <a:extLst>
              <a:ext uri="{FF2B5EF4-FFF2-40B4-BE49-F238E27FC236}">
                <a16:creationId xmlns:a16="http://schemas.microsoft.com/office/drawing/2014/main" id="{A7C89012-D28C-BC99-2654-B123DC8A8727}"/>
              </a:ext>
            </a:extLst>
          </p:cNvPr>
          <p:cNvPicPr>
            <a:picLocks noChangeAspect="1"/>
          </p:cNvPicPr>
          <p:nvPr/>
        </p:nvPicPr>
        <p:blipFill rotWithShape="1">
          <a:blip r:embed="rId12">
            <a:extLst>
              <a:ext uri="{28A0092B-C50C-407E-A947-70E740481C1C}">
                <a14:useLocalDpi xmlns:a14="http://schemas.microsoft.com/office/drawing/2010/main" val="0"/>
              </a:ext>
            </a:extLst>
          </a:blip>
          <a:srcRect l="5366" r="5610"/>
          <a:stretch/>
        </p:blipFill>
        <p:spPr>
          <a:xfrm>
            <a:off x="-1" y="1"/>
            <a:ext cx="9144001" cy="6858000"/>
          </a:xfrm>
          <a:prstGeom prst="rect">
            <a:avLst/>
          </a:prstGeom>
        </p:spPr>
      </p:pic>
      <p:pic>
        <p:nvPicPr>
          <p:cNvPr id="14" name="Picture 2">
            <a:extLst>
              <a:ext uri="{FF2B5EF4-FFF2-40B4-BE49-F238E27FC236}">
                <a16:creationId xmlns:a16="http://schemas.microsoft.com/office/drawing/2014/main" id="{A79B7434-2908-EC5C-0FA8-ACF36264518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2">
            <a:extLst>
              <a:ext uri="{FF2B5EF4-FFF2-40B4-BE49-F238E27FC236}">
                <a16:creationId xmlns:a16="http://schemas.microsoft.com/office/drawing/2014/main" id="{E98D7D22-48C5-CEB5-0528-5741C06487B3}"/>
              </a:ext>
            </a:extLst>
          </p:cNvPr>
          <p:cNvPicPr>
            <a:picLocks noChangeAspect="1"/>
          </p:cNvPicPr>
          <p:nvPr/>
        </p:nvPicPr>
        <p:blipFill rotWithShape="1">
          <a:blip r:embed="rId14">
            <a:extLst>
              <a:ext uri="{28A0092B-C50C-407E-A947-70E740481C1C}">
                <a14:useLocalDpi xmlns:a14="http://schemas.microsoft.com/office/drawing/2010/main" val="0"/>
              </a:ext>
            </a:extLst>
          </a:blip>
          <a:srcRect b="7080"/>
          <a:stretch/>
        </p:blipFill>
        <p:spPr>
          <a:xfrm>
            <a:off x="0" y="1"/>
            <a:ext cx="9144000" cy="6858000"/>
          </a:xfrm>
          <a:prstGeom prst="rect">
            <a:avLst/>
          </a:prstGeom>
        </p:spPr>
      </p:pic>
      <p:pic>
        <p:nvPicPr>
          <p:cNvPr id="16" name="Picture 2">
            <a:extLst>
              <a:ext uri="{FF2B5EF4-FFF2-40B4-BE49-F238E27FC236}">
                <a16:creationId xmlns:a16="http://schemas.microsoft.com/office/drawing/2014/main" id="{68CA073A-E938-6A0B-4394-92D1CDE13ACB}"/>
              </a:ext>
            </a:extLst>
          </p:cNvPr>
          <p:cNvPicPr>
            <a:picLocks noChangeAspect="1"/>
          </p:cNvPicPr>
          <p:nvPr/>
        </p:nvPicPr>
        <p:blipFill rotWithShape="1">
          <a:blip r:embed="rId15">
            <a:extLst>
              <a:ext uri="{28A0092B-C50C-407E-A947-70E740481C1C}">
                <a14:useLocalDpi xmlns:a14="http://schemas.microsoft.com/office/drawing/2010/main" val="0"/>
              </a:ext>
            </a:extLst>
          </a:blip>
          <a:srcRect b="12251"/>
          <a:stretch/>
        </p:blipFill>
        <p:spPr>
          <a:xfrm>
            <a:off x="0" y="-1"/>
            <a:ext cx="9144000" cy="6858001"/>
          </a:xfrm>
          <a:prstGeom prst="rect">
            <a:avLst/>
          </a:prstGeom>
        </p:spPr>
      </p:pic>
      <p:pic>
        <p:nvPicPr>
          <p:cNvPr id="17" name="Picture 2">
            <a:extLst>
              <a:ext uri="{FF2B5EF4-FFF2-40B4-BE49-F238E27FC236}">
                <a16:creationId xmlns:a16="http://schemas.microsoft.com/office/drawing/2014/main" id="{F0966FFE-AAEC-6FB6-9B35-28383798FB3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9542"/>
          </a:xfrm>
          <a:prstGeom prst="rect">
            <a:avLst/>
          </a:prstGeom>
        </p:spPr>
      </p:pic>
      <p:pic>
        <p:nvPicPr>
          <p:cNvPr id="18" name="Picture 7">
            <a:extLst>
              <a:ext uri="{FF2B5EF4-FFF2-40B4-BE49-F238E27FC236}">
                <a16:creationId xmlns:a16="http://schemas.microsoft.com/office/drawing/2014/main" id="{4140A6FA-F137-D3CE-BAF2-964F631BFE3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2">
            <a:extLst>
              <a:ext uri="{FF2B5EF4-FFF2-40B4-BE49-F238E27FC236}">
                <a16:creationId xmlns:a16="http://schemas.microsoft.com/office/drawing/2014/main" id="{8432FF3A-D2F3-C2B2-7DF6-29A24FA8D3C8}"/>
              </a:ext>
            </a:extLst>
          </p:cNvPr>
          <p:cNvPicPr>
            <a:picLocks noChangeAspect="1"/>
          </p:cNvPicPr>
          <p:nvPr/>
        </p:nvPicPr>
        <p:blipFill rotWithShape="1">
          <a:blip r:embed="rId18">
            <a:extLst>
              <a:ext uri="{28A0092B-C50C-407E-A947-70E740481C1C}">
                <a14:useLocalDpi xmlns:a14="http://schemas.microsoft.com/office/drawing/2010/main" val="0"/>
              </a:ext>
            </a:extLst>
          </a:blip>
          <a:srcRect l="878" b="3271"/>
          <a:stretch/>
        </p:blipFill>
        <p:spPr>
          <a:xfrm>
            <a:off x="0" y="0"/>
            <a:ext cx="9144000" cy="6858001"/>
          </a:xfrm>
          <a:prstGeom prst="rect">
            <a:avLst/>
          </a:prstGeom>
        </p:spPr>
      </p:pic>
      <p:pic>
        <p:nvPicPr>
          <p:cNvPr id="20" name="Picture 2">
            <a:extLst>
              <a:ext uri="{FF2B5EF4-FFF2-40B4-BE49-F238E27FC236}">
                <a16:creationId xmlns:a16="http://schemas.microsoft.com/office/drawing/2014/main" id="{CC04D488-C06C-CFFE-F5DE-3E3BC58CC9A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Picture 1">
            <a:extLst>
              <a:ext uri="{FF2B5EF4-FFF2-40B4-BE49-F238E27FC236}">
                <a16:creationId xmlns:a16="http://schemas.microsoft.com/office/drawing/2014/main" id="{BC3E470B-C5EA-629C-017C-DE724F9CE122}"/>
              </a:ext>
            </a:extLst>
          </p:cNvPr>
          <p:cNvPicPr>
            <a:picLocks noChangeAspect="1"/>
          </p:cNvPicPr>
          <p:nvPr/>
        </p:nvPicPr>
        <p:blipFill>
          <a:blip r:embed="rId20"/>
          <a:stretch>
            <a:fillRect/>
          </a:stretch>
        </p:blipFill>
        <p:spPr>
          <a:xfrm>
            <a:off x="0" y="0"/>
            <a:ext cx="9144001" cy="6858000"/>
          </a:xfrm>
          <a:prstGeom prst="rect">
            <a:avLst/>
          </a:prstGeom>
        </p:spPr>
      </p:pic>
      <p:pic>
        <p:nvPicPr>
          <p:cNvPr id="22" name="Picture 1">
            <a:extLst>
              <a:ext uri="{FF2B5EF4-FFF2-40B4-BE49-F238E27FC236}">
                <a16:creationId xmlns:a16="http://schemas.microsoft.com/office/drawing/2014/main" id="{F2913C8B-F925-F1E1-0980-7B439DFE4AF6}"/>
              </a:ext>
            </a:extLst>
          </p:cNvPr>
          <p:cNvPicPr>
            <a:picLocks noChangeAspect="1"/>
          </p:cNvPicPr>
          <p:nvPr/>
        </p:nvPicPr>
        <p:blipFill>
          <a:blip r:embed="rId21"/>
          <a:stretch>
            <a:fillRect/>
          </a:stretch>
        </p:blipFill>
        <p:spPr>
          <a:xfrm>
            <a:off x="0" y="0"/>
            <a:ext cx="9144001" cy="6858000"/>
          </a:xfrm>
          <a:prstGeom prst="rect">
            <a:avLst/>
          </a:prstGeom>
        </p:spPr>
      </p:pic>
      <p:pic>
        <p:nvPicPr>
          <p:cNvPr id="23" name="Picture 2">
            <a:extLst>
              <a:ext uri="{FF2B5EF4-FFF2-40B4-BE49-F238E27FC236}">
                <a16:creationId xmlns:a16="http://schemas.microsoft.com/office/drawing/2014/main" id="{8A384704-4F6A-8B12-C622-8BCF582954D7}"/>
              </a:ext>
            </a:extLst>
          </p:cNvPr>
          <p:cNvPicPr>
            <a:picLocks noChangeAspect="1"/>
          </p:cNvPicPr>
          <p:nvPr/>
        </p:nvPicPr>
        <p:blipFill rotWithShape="1">
          <a:blip r:embed="rId22">
            <a:extLst>
              <a:ext uri="{28A0092B-C50C-407E-A947-70E740481C1C}">
                <a14:useLocalDpi xmlns:a14="http://schemas.microsoft.com/office/drawing/2010/main" val="0"/>
              </a:ext>
            </a:extLst>
          </a:blip>
          <a:srcRect l="27234" r="5058"/>
          <a:stretch/>
        </p:blipFill>
        <p:spPr>
          <a:xfrm>
            <a:off x="0" y="0"/>
            <a:ext cx="9144000" cy="6858000"/>
          </a:xfrm>
          <a:prstGeom prst="rect">
            <a:avLst/>
          </a:prstGeom>
        </p:spPr>
      </p:pic>
      <p:pic>
        <p:nvPicPr>
          <p:cNvPr id="24" name="Picture 2">
            <a:extLst>
              <a:ext uri="{FF2B5EF4-FFF2-40B4-BE49-F238E27FC236}">
                <a16:creationId xmlns:a16="http://schemas.microsoft.com/office/drawing/2014/main" id="{C75FFFF8-BD21-98E5-1473-365D1EDE6CA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5" name="Picture 4">
            <a:extLst>
              <a:ext uri="{FF2B5EF4-FFF2-40B4-BE49-F238E27FC236}">
                <a16:creationId xmlns:a16="http://schemas.microsoft.com/office/drawing/2014/main" id="{691C88F3-1137-8ADE-D21D-ED970B4C83E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6" name="Picture 2">
            <a:extLst>
              <a:ext uri="{FF2B5EF4-FFF2-40B4-BE49-F238E27FC236}">
                <a16:creationId xmlns:a16="http://schemas.microsoft.com/office/drawing/2014/main" id="{FCADE7F0-4D7E-43A8-716A-27247FBBB44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0" y="0"/>
            <a:ext cx="9151350" cy="6858000"/>
          </a:xfrm>
          <a:prstGeom prst="rect">
            <a:avLst/>
          </a:prstGeom>
        </p:spPr>
      </p:pic>
      <p:sp>
        <p:nvSpPr>
          <p:cNvPr id="2" name="Rectangle 2">
            <a:extLst>
              <a:ext uri="{FF2B5EF4-FFF2-40B4-BE49-F238E27FC236}">
                <a16:creationId xmlns:a16="http://schemas.microsoft.com/office/drawing/2014/main" id="{1BCC97DD-A56E-1E20-CE89-E8BD49DDA3C4}"/>
              </a:ext>
            </a:extLst>
          </p:cNvPr>
          <p:cNvSpPr txBox="1">
            <a:spLocks noChangeArrowheads="1"/>
          </p:cNvSpPr>
          <p:nvPr/>
        </p:nvSpPr>
        <p:spPr>
          <a:xfrm>
            <a:off x="457200" y="526184"/>
            <a:ext cx="8229600" cy="3062337"/>
          </a:xfrm>
          <a:prstGeom prst="rect">
            <a:avLst/>
          </a:prstGeom>
        </p:spPr>
        <p:txBody>
          <a:bodyPr vert="horz" lIns="91440" tIns="45720" rIns="91440" bIns="45720" rtlCol="0" anchor="ctr">
            <a:norm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you were once darkness,      but now you are light in the Lord. Walk as children of light.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Ephesians 5:8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8" name="Title 1">
            <a:extLst>
              <a:ext uri="{FF2B5EF4-FFF2-40B4-BE49-F238E27FC236}">
                <a16:creationId xmlns:a16="http://schemas.microsoft.com/office/drawing/2014/main" id="{73B45462-4F8B-E4C4-2DC9-A4B55CDA6036}"/>
              </a:ext>
            </a:extLst>
          </p:cNvPr>
          <p:cNvSpPr txBox="1">
            <a:spLocks/>
          </p:cNvSpPr>
          <p:nvPr/>
        </p:nvSpPr>
        <p:spPr>
          <a:xfrm>
            <a:off x="1838957" y="2107293"/>
            <a:ext cx="614377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7" name="Rectangle 2">
            <a:extLst>
              <a:ext uri="{FF2B5EF4-FFF2-40B4-BE49-F238E27FC236}">
                <a16:creationId xmlns:a16="http://schemas.microsoft.com/office/drawing/2014/main" id="{24709245-A38E-3191-4718-D58D64211928}"/>
              </a:ext>
            </a:extLst>
          </p:cNvPr>
          <p:cNvSpPr>
            <a:spLocks noGrp="1" noChangeArrowheads="1"/>
          </p:cNvSpPr>
          <p:nvPr>
            <p:ph type="title"/>
          </p:nvPr>
        </p:nvSpPr>
        <p:spPr>
          <a:xfrm>
            <a:off x="438150" y="541338"/>
            <a:ext cx="8229600" cy="3021012"/>
          </a:xfrm>
        </p:spPr>
        <p:txBody>
          <a:bodyPr>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He says: "Awake, you who sleep, Arise from the dead, And Christ will give you light."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Ephesians 5:14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9" name="Rectangle 2">
            <a:extLst>
              <a:ext uri="{FF2B5EF4-FFF2-40B4-BE49-F238E27FC236}">
                <a16:creationId xmlns:a16="http://schemas.microsoft.com/office/drawing/2014/main" id="{BC89A39E-5972-8363-70A6-02EBC832D3D3}"/>
              </a:ext>
            </a:extLst>
          </p:cNvPr>
          <p:cNvSpPr txBox="1">
            <a:spLocks noChangeArrowheads="1"/>
          </p:cNvSpPr>
          <p:nvPr/>
        </p:nvSpPr>
        <p:spPr bwMode="auto">
          <a:xfrm>
            <a:off x="1813864" y="2038662"/>
            <a:ext cx="6159639" cy="756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Christ will give you light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 name="Rectangle 9">
            <a:extLst>
              <a:ext uri="{FF2B5EF4-FFF2-40B4-BE49-F238E27FC236}">
                <a16:creationId xmlns:a16="http://schemas.microsoft.com/office/drawing/2014/main" id="{6D3E569C-AEF3-D5B5-6E94-6D1F6F2EEA8A}"/>
              </a:ext>
            </a:extLst>
          </p:cNvPr>
          <p:cNvSpPr>
            <a:spLocks noChangeArrowheads="1"/>
          </p:cNvSpPr>
          <p:nvPr/>
        </p:nvSpPr>
        <p:spPr bwMode="auto">
          <a:xfrm>
            <a:off x="1882891" y="2057648"/>
            <a:ext cx="1834999"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31" name="Rectangle 2">
            <a:extLst>
              <a:ext uri="{FF2B5EF4-FFF2-40B4-BE49-F238E27FC236}">
                <a16:creationId xmlns:a16="http://schemas.microsoft.com/office/drawing/2014/main" id="{55394692-1025-5C2E-8B8F-F85C23982B0B}"/>
              </a:ext>
            </a:extLst>
          </p:cNvPr>
          <p:cNvSpPr txBox="1">
            <a:spLocks noChangeArrowheads="1"/>
          </p:cNvSpPr>
          <p:nvPr/>
        </p:nvSpPr>
        <p:spPr bwMode="auto">
          <a:xfrm>
            <a:off x="6441298" y="2009105"/>
            <a:ext cx="1396784" cy="815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rPr>
              <a:t>light</a:t>
            </a:r>
            <a:endParaRPr kumimoji="0" lang="en-US" altLang="en-US" sz="4000" b="1" i="1" u="none" strike="noStrike" kern="0" cap="none" spc="0" normalizeH="0" baseline="0" noProof="0" dirty="0">
              <a:ln w="17780"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 name="Rectangle 2">
            <a:extLst>
              <a:ext uri="{FF2B5EF4-FFF2-40B4-BE49-F238E27FC236}">
                <a16:creationId xmlns:a16="http://schemas.microsoft.com/office/drawing/2014/main" id="{B419B205-9A42-1B48-16D5-FB9530626E25}"/>
              </a:ext>
            </a:extLst>
          </p:cNvPr>
          <p:cNvSpPr txBox="1">
            <a:spLocks noChangeArrowheads="1"/>
          </p:cNvSpPr>
          <p:nvPr/>
        </p:nvSpPr>
        <p:spPr bwMode="auto">
          <a:xfrm>
            <a:off x="1467853" y="2010697"/>
            <a:ext cx="6063916" cy="819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Walk as children of light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70995415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2" presetClass="entr" presetSubtype="1" fill="hold" grpId="1"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xit" presetSubtype="0" fill="hold" grpId="1" nodeType="afterEffect">
                                  <p:stCondLst>
                                    <p:cond delay="0"/>
                                  </p:stCondLst>
                                  <p:childTnLst>
                                    <p:animEffect transition="out" filter="fade">
                                      <p:cBhvr>
                                        <p:cTn id="15" dur="250"/>
                                        <p:tgtEl>
                                          <p:spTgt spid="3"/>
                                        </p:tgtEl>
                                      </p:cBhvr>
                                    </p:animEffect>
                                    <p:set>
                                      <p:cBhvr>
                                        <p:cTn id="16" dur="1" fill="hold">
                                          <p:stCondLst>
                                            <p:cond delay="24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50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par>
                                <p:cTn id="24" presetID="47" presetClass="exit" presetSubtype="0" fill="hold" grpId="2" nodeType="withEffect">
                                  <p:stCondLst>
                                    <p:cond delay="0"/>
                                  </p:stCondLst>
                                  <p:childTnLst>
                                    <p:animEffect transition="out" filter="fade">
                                      <p:cBhvr>
                                        <p:cTn id="25" dur="1000"/>
                                        <p:tgtEl>
                                          <p:spTgt spid="2"/>
                                        </p:tgtEl>
                                      </p:cBhvr>
                                    </p:animEffect>
                                    <p:anim calcmode="lin" valueType="num">
                                      <p:cBhvr>
                                        <p:cTn id="26" dur="1000"/>
                                        <p:tgtEl>
                                          <p:spTgt spid="2"/>
                                        </p:tgtEl>
                                        <p:attrNameLst>
                                          <p:attrName>ppt_x</p:attrName>
                                        </p:attrNameLst>
                                      </p:cBhvr>
                                      <p:tavLst>
                                        <p:tav tm="0">
                                          <p:val>
                                            <p:strVal val="ppt_x"/>
                                          </p:val>
                                        </p:tav>
                                        <p:tav tm="100000">
                                          <p:val>
                                            <p:strVal val="ppt_x"/>
                                          </p:val>
                                        </p:tav>
                                      </p:tavLst>
                                    </p:anim>
                                    <p:anim calcmode="lin" valueType="num">
                                      <p:cBhvr>
                                        <p:cTn id="27" dur="1000"/>
                                        <p:tgtEl>
                                          <p:spTgt spid="2"/>
                                        </p:tgtEl>
                                        <p:attrNameLst>
                                          <p:attrName>ppt_y</p:attrName>
                                        </p:attrNameLst>
                                      </p:cBhvr>
                                      <p:tavLst>
                                        <p:tav tm="0">
                                          <p:val>
                                            <p:strVal val="ppt_y"/>
                                          </p:val>
                                        </p:tav>
                                        <p:tav tm="100000">
                                          <p:val>
                                            <p:strVal val="ppt_y-.1"/>
                                          </p:val>
                                        </p:tav>
                                      </p:tavLst>
                                    </p:anim>
                                    <p:set>
                                      <p:cBhvr>
                                        <p:cTn id="28" dur="1" fill="hold">
                                          <p:stCondLst>
                                            <p:cond delay="999"/>
                                          </p:stCondLst>
                                        </p:cTn>
                                        <p:tgtEl>
                                          <p:spTgt spid="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par>
                                <p:cTn id="34" presetID="18" presetClass="emph" presetSubtype="0" fill="hold" grpId="1" nodeType="withEffect">
                                  <p:stCondLst>
                                    <p:cond delay="0"/>
                                  </p:stCondLst>
                                  <p:childTnLst>
                                    <p:set>
                                      <p:cBhvr override="childStyle">
                                        <p:cTn id="35" dur="500" fill="hold"/>
                                        <p:tgtEl>
                                          <p:spTgt spid="28"/>
                                        </p:tgtEl>
                                        <p:attrNameLst>
                                          <p:attrName>style.textDecorationUnderline</p:attrName>
                                        </p:attrNameLst>
                                      </p:cBhvr>
                                      <p:to>
                                        <p:strVal val="true"/>
                                      </p:to>
                                    </p:set>
                                  </p:childTnLst>
                                </p:cTn>
                              </p:par>
                              <p:par>
                                <p:cTn id="36" presetID="22" presetClass="entr" presetSubtype="8"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par>
                                <p:cTn id="39" presetID="0" presetClass="entr" presetSubtype="0" fill="hold" grpId="0" nodeType="withEffect">
                                  <p:stCondLst>
                                    <p:cond delay="250"/>
                                  </p:stCondLst>
                                  <p:iterate type="lt">
                                    <p:tmPct val="10000"/>
                                  </p:iterate>
                                  <p:childTnLst>
                                    <p:set>
                                      <p:cBhvr>
                                        <p:cTn id="40" dur="1" fill="hold">
                                          <p:stCondLst>
                                            <p:cond delay="0"/>
                                          </p:stCondLst>
                                        </p:cTn>
                                        <p:tgtEl>
                                          <p:spTgt spid="30"/>
                                        </p:tgtEl>
                                        <p:attrNameLst>
                                          <p:attrName>style.visibility</p:attrName>
                                        </p:attrNameLst>
                                      </p:cBhvr>
                                      <p:to>
                                        <p:strVal val="visible"/>
                                      </p:to>
                                    </p:set>
                                    <p:animEffect transition="in" filter="dissolve">
                                      <p:cBhvr>
                                        <p:cTn id="41" dur="500">
                                          <p:stCondLst>
                                            <p:cond delay="0"/>
                                          </p:stCondLst>
                                        </p:cTn>
                                        <p:tgtEl>
                                          <p:spTgt spid="30"/>
                                        </p:tgtEl>
                                      </p:cBhvr>
                                    </p:animEffect>
                                    <p:anim to="" calcmode="lin" valueType="num">
                                      <p:cBhvr>
                                        <p:cTn id="42" dur="500" fill="hold">
                                          <p:stCondLst>
                                            <p:cond delay="0"/>
                                          </p:stCondLst>
                                        </p:cTn>
                                        <p:tgtEl>
                                          <p:spTgt spid="30"/>
                                        </p:tgtEl>
                                        <p:attrNameLst>
                                          <p:attrName>ppt_w</p:attrName>
                                        </p:attrNameLst>
                                      </p:cBhvr>
                                      <p:tavLst>
                                        <p:tav tm="0">
                                          <p:val>
                                            <p:strVal val="#ppt_w*4"/>
                                          </p:val>
                                        </p:tav>
                                        <p:tav tm="100000">
                                          <p:val>
                                            <p:strVal val="#ppt_w"/>
                                          </p:val>
                                        </p:tav>
                                      </p:tavLst>
                                    </p:anim>
                                    <p:anim to="" calcmode="lin" valueType="num">
                                      <p:cBhvr>
                                        <p:cTn id="43" dur="500" fill="hold">
                                          <p:stCondLst>
                                            <p:cond delay="0"/>
                                          </p:stCondLst>
                                        </p:cTn>
                                        <p:tgtEl>
                                          <p:spTgt spid="30"/>
                                        </p:tgtEl>
                                        <p:attrNameLst>
                                          <p:attrName>ppt_h</p:attrName>
                                        </p:attrNameLst>
                                      </p:cBhvr>
                                      <p:tavLst>
                                        <p:tav tm="0">
                                          <p:val>
                                            <p:strVal val="#ppt_h*4"/>
                                          </p:val>
                                        </p:tav>
                                        <p:tav tm="100000">
                                          <p:val>
                                            <p:strVal val="#ppt_h"/>
                                          </p:val>
                                        </p:tav>
                                      </p:tavLst>
                                    </p:anim>
                                  </p:childTnLst>
                                </p:cTn>
                              </p:par>
                            </p:childTnLst>
                          </p:cTn>
                        </p:par>
                        <p:par>
                          <p:cTn id="44" fill="hold">
                            <p:stCondLst>
                              <p:cond delay="1000"/>
                            </p:stCondLst>
                            <p:childTnLst>
                              <p:par>
                                <p:cTn id="45" presetID="26" presetClass="emph" presetSubtype="0" fill="hold" grpId="1" nodeType="afterEffect">
                                  <p:stCondLst>
                                    <p:cond delay="0"/>
                                  </p:stCondLst>
                                  <p:iterate type="lt">
                                    <p:tmPct val="0"/>
                                  </p:iterate>
                                  <p:childTnLst>
                                    <p:animEffect transition="out" filter="fade">
                                      <p:cBhvr>
                                        <p:cTn id="46" dur="500" tmFilter="0, 0; .2, .5; .8, .5; 1, 0"/>
                                        <p:tgtEl>
                                          <p:spTgt spid="30"/>
                                        </p:tgtEl>
                                      </p:cBhvr>
                                    </p:animEffect>
                                    <p:animScale>
                                      <p:cBhvr>
                                        <p:cTn id="47" dur="250" autoRev="1" fill="hold"/>
                                        <p:tgtEl>
                                          <p:spTgt spid="30"/>
                                        </p:tgtEl>
                                      </p:cBhvr>
                                      <p:by x="105000" y="105000"/>
                                    </p:animScale>
                                  </p:childTnLst>
                                </p:cTn>
                              </p:par>
                            </p:childTnLst>
                          </p:cTn>
                        </p:par>
                        <p:par>
                          <p:cTn id="48" fill="hold">
                            <p:stCondLst>
                              <p:cond delay="1500"/>
                            </p:stCondLst>
                            <p:childTnLst>
                              <p:par>
                                <p:cTn id="49" presetID="22" presetClass="entr" presetSubtype="4" fill="hold" grpId="0"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down)">
                                      <p:cBhvr>
                                        <p:cTn id="51"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8" grpId="0"/>
      <p:bldP spid="28" grpId="1"/>
      <p:bldP spid="27" grpId="0"/>
      <p:bldP spid="29" grpId="0"/>
      <p:bldP spid="30" grpId="0"/>
      <p:bldP spid="30" grpId="1"/>
      <p:bldP spid="31" grpId="0"/>
      <p:bldP spid="3"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296A654-4EEC-4EC5-5BDC-9AAD5113BE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967"/>
          <a:stretch/>
        </p:blipFill>
        <p:spPr>
          <a:xfrm>
            <a:off x="0" y="0"/>
            <a:ext cx="1838848" cy="1266824"/>
          </a:xfrm>
          <a:prstGeom prst="rect">
            <a:avLst/>
          </a:prstGeom>
        </p:spPr>
      </p:pic>
      <p:pic>
        <p:nvPicPr>
          <p:cNvPr id="5" name="Picture 5">
            <a:extLst>
              <a:ext uri="{FF2B5EF4-FFF2-40B4-BE49-F238E27FC236}">
                <a16:creationId xmlns:a16="http://schemas.microsoft.com/office/drawing/2014/main" id="{5C66E0D3-112D-3FE8-101C-519D033D8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0"/>
            <a:ext cx="1848897" cy="1266825"/>
          </a:xfrm>
          <a:prstGeom prst="rect">
            <a:avLst/>
          </a:prstGeom>
        </p:spPr>
      </p:pic>
      <p:pic>
        <p:nvPicPr>
          <p:cNvPr id="6" name="Picture 18">
            <a:extLst>
              <a:ext uri="{FF2B5EF4-FFF2-40B4-BE49-F238E27FC236}">
                <a16:creationId xmlns:a16="http://schemas.microsoft.com/office/drawing/2014/main" id="{993DAF86-3933-B7D0-819F-23916D628BD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338"/>
          <a:stretch/>
        </p:blipFill>
        <p:spPr>
          <a:xfrm>
            <a:off x="3677696" y="0"/>
            <a:ext cx="1835499" cy="1264517"/>
          </a:xfrm>
          <a:prstGeom prst="rect">
            <a:avLst/>
          </a:prstGeom>
        </p:spPr>
      </p:pic>
      <p:pic>
        <p:nvPicPr>
          <p:cNvPr id="7" name="Picture 7">
            <a:extLst>
              <a:ext uri="{FF2B5EF4-FFF2-40B4-BE49-F238E27FC236}">
                <a16:creationId xmlns:a16="http://schemas.microsoft.com/office/drawing/2014/main" id="{F65B7D36-CD31-C0CE-3DD6-BA04505F56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4030" y="0"/>
            <a:ext cx="1835500" cy="1264517"/>
          </a:xfrm>
          <a:prstGeom prst="rect">
            <a:avLst/>
          </a:prstGeom>
        </p:spPr>
      </p:pic>
      <p:pic>
        <p:nvPicPr>
          <p:cNvPr id="8" name="Picture 9">
            <a:extLst>
              <a:ext uri="{FF2B5EF4-FFF2-40B4-BE49-F238E27FC236}">
                <a16:creationId xmlns:a16="http://schemas.microsoft.com/office/drawing/2014/main" id="{F38E2852-BA1A-E890-A741-5D5FB37394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5297" y="-1"/>
            <a:ext cx="1808703" cy="1264517"/>
          </a:xfrm>
          <a:prstGeom prst="rect">
            <a:avLst/>
          </a:prstGeom>
        </p:spPr>
      </p:pic>
      <p:pic>
        <p:nvPicPr>
          <p:cNvPr id="9" name="Picture 7">
            <a:extLst>
              <a:ext uri="{FF2B5EF4-FFF2-40B4-BE49-F238E27FC236}">
                <a16:creationId xmlns:a16="http://schemas.microsoft.com/office/drawing/2014/main" id="{854A210B-4833-F29D-61E7-1918F46B6132}"/>
              </a:ext>
            </a:extLst>
          </p:cNvPr>
          <p:cNvPicPr>
            <a:picLocks noChangeAspect="1"/>
          </p:cNvPicPr>
          <p:nvPr/>
        </p:nvPicPr>
        <p:blipFill rotWithShape="1">
          <a:blip r:embed="rId8">
            <a:extLst>
              <a:ext uri="{28A0092B-C50C-407E-A947-70E740481C1C}">
                <a14:useLocalDpi xmlns:a14="http://schemas.microsoft.com/office/drawing/2010/main" val="0"/>
              </a:ext>
            </a:extLst>
          </a:blip>
          <a:srcRect l="945" t="2256" r="1076" b="2254"/>
          <a:stretch/>
        </p:blipFill>
        <p:spPr>
          <a:xfrm>
            <a:off x="6828137" y="1262706"/>
            <a:ext cx="2315863" cy="1541941"/>
          </a:xfrm>
          <a:prstGeom prst="rect">
            <a:avLst/>
          </a:prstGeom>
        </p:spPr>
      </p:pic>
      <p:pic>
        <p:nvPicPr>
          <p:cNvPr id="10" name="Picture 4">
            <a:extLst>
              <a:ext uri="{FF2B5EF4-FFF2-40B4-BE49-F238E27FC236}">
                <a16:creationId xmlns:a16="http://schemas.microsoft.com/office/drawing/2014/main" id="{C9654567-9068-2E79-E435-043810BDB61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5167" r="15167"/>
          <a:stretch/>
        </p:blipFill>
        <p:spPr>
          <a:xfrm>
            <a:off x="2188396" y="1262705"/>
            <a:ext cx="2333248" cy="1553517"/>
          </a:xfrm>
          <a:prstGeom prst="rect">
            <a:avLst/>
          </a:prstGeom>
        </p:spPr>
      </p:pic>
      <p:pic>
        <p:nvPicPr>
          <p:cNvPr id="11" name="Picture 2">
            <a:extLst>
              <a:ext uri="{FF2B5EF4-FFF2-40B4-BE49-F238E27FC236}">
                <a16:creationId xmlns:a16="http://schemas.microsoft.com/office/drawing/2014/main" id="{197447ED-CF1F-2619-CD24-5A71F81525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1262705"/>
            <a:ext cx="2197700" cy="1560583"/>
          </a:xfrm>
          <a:prstGeom prst="rect">
            <a:avLst/>
          </a:prstGeom>
        </p:spPr>
      </p:pic>
      <p:pic>
        <p:nvPicPr>
          <p:cNvPr id="12" name="Picture 2">
            <a:extLst>
              <a:ext uri="{FF2B5EF4-FFF2-40B4-BE49-F238E27FC236}">
                <a16:creationId xmlns:a16="http://schemas.microsoft.com/office/drawing/2014/main" id="{A8B76FAE-02FF-CFA3-6850-1EAC6610BFF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21757" y="2793442"/>
            <a:ext cx="2321169" cy="1548875"/>
          </a:xfrm>
          <a:prstGeom prst="rect">
            <a:avLst/>
          </a:prstGeom>
        </p:spPr>
      </p:pic>
      <p:pic>
        <p:nvPicPr>
          <p:cNvPr id="13" name="Picture 2">
            <a:extLst>
              <a:ext uri="{FF2B5EF4-FFF2-40B4-BE49-F238E27FC236}">
                <a16:creationId xmlns:a16="http://schemas.microsoft.com/office/drawing/2014/main" id="{0ED50473-2AC7-CEF1-4483-B6770863F15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366" r="5610"/>
          <a:stretch/>
        </p:blipFill>
        <p:spPr>
          <a:xfrm>
            <a:off x="1813220" y="4346196"/>
            <a:ext cx="1870382" cy="1251139"/>
          </a:xfrm>
          <a:prstGeom prst="rect">
            <a:avLst/>
          </a:prstGeom>
        </p:spPr>
      </p:pic>
      <p:pic>
        <p:nvPicPr>
          <p:cNvPr id="14" name="Picture 2">
            <a:extLst>
              <a:ext uri="{FF2B5EF4-FFF2-40B4-BE49-F238E27FC236}">
                <a16:creationId xmlns:a16="http://schemas.microsoft.com/office/drawing/2014/main" id="{9B62D091-E651-AAD2-E309-62BE01C3488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79268" y="4346195"/>
            <a:ext cx="1764811" cy="1253446"/>
          </a:xfrm>
          <a:prstGeom prst="rect">
            <a:avLst/>
          </a:prstGeom>
        </p:spPr>
      </p:pic>
      <p:pic>
        <p:nvPicPr>
          <p:cNvPr id="15" name="Picture 2">
            <a:extLst>
              <a:ext uri="{FF2B5EF4-FFF2-40B4-BE49-F238E27FC236}">
                <a16:creationId xmlns:a16="http://schemas.microsoft.com/office/drawing/2014/main" id="{B6CF16BD-F4FF-7FC6-674D-2A2E97B15215}"/>
              </a:ext>
            </a:extLst>
          </p:cNvPr>
          <p:cNvPicPr>
            <a:picLocks noChangeAspect="1"/>
          </p:cNvPicPr>
          <p:nvPr/>
        </p:nvPicPr>
        <p:blipFill rotWithShape="1">
          <a:blip r:embed="rId14">
            <a:extLst>
              <a:ext uri="{28A0092B-C50C-407E-A947-70E740481C1C}">
                <a14:useLocalDpi xmlns:a14="http://schemas.microsoft.com/office/drawing/2010/main" val="0"/>
              </a:ext>
            </a:extLst>
          </a:blip>
          <a:srcRect b="7080"/>
          <a:stretch/>
        </p:blipFill>
        <p:spPr>
          <a:xfrm>
            <a:off x="4512200" y="1262706"/>
            <a:ext cx="2316163" cy="1542140"/>
          </a:xfrm>
          <a:prstGeom prst="rect">
            <a:avLst/>
          </a:prstGeom>
        </p:spPr>
      </p:pic>
      <p:pic>
        <p:nvPicPr>
          <p:cNvPr id="16" name="Picture 2">
            <a:extLst>
              <a:ext uri="{FF2B5EF4-FFF2-40B4-BE49-F238E27FC236}">
                <a16:creationId xmlns:a16="http://schemas.microsoft.com/office/drawing/2014/main" id="{3AC9BF6F-5CAF-A05F-CF69-DFA0FC1DE7E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12251"/>
          <a:stretch/>
        </p:blipFill>
        <p:spPr>
          <a:xfrm>
            <a:off x="7255360" y="4346194"/>
            <a:ext cx="1888640" cy="1248547"/>
          </a:xfrm>
          <a:prstGeom prst="rect">
            <a:avLst/>
          </a:prstGeom>
        </p:spPr>
      </p:pic>
      <p:pic>
        <p:nvPicPr>
          <p:cNvPr id="17" name="Picture 2">
            <a:extLst>
              <a:ext uri="{FF2B5EF4-FFF2-40B4-BE49-F238E27FC236}">
                <a16:creationId xmlns:a16="http://schemas.microsoft.com/office/drawing/2014/main" id="{44F0A44A-5160-DA06-677B-B48B4760CD7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842927" y="2799990"/>
            <a:ext cx="2301073" cy="1559661"/>
          </a:xfrm>
          <a:prstGeom prst="rect">
            <a:avLst/>
          </a:prstGeom>
        </p:spPr>
      </p:pic>
      <p:pic>
        <p:nvPicPr>
          <p:cNvPr id="18" name="Picture 7">
            <a:extLst>
              <a:ext uri="{FF2B5EF4-FFF2-40B4-BE49-F238E27FC236}">
                <a16:creationId xmlns:a16="http://schemas.microsoft.com/office/drawing/2014/main" id="{46EB229A-F211-A120-6117-7788F338984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23626" y="4346650"/>
            <a:ext cx="1839570" cy="1257374"/>
          </a:xfrm>
          <a:prstGeom prst="rect">
            <a:avLst/>
          </a:prstGeom>
        </p:spPr>
      </p:pic>
      <p:pic>
        <p:nvPicPr>
          <p:cNvPr id="19" name="Picture 2">
            <a:extLst>
              <a:ext uri="{FF2B5EF4-FFF2-40B4-BE49-F238E27FC236}">
                <a16:creationId xmlns:a16="http://schemas.microsoft.com/office/drawing/2014/main" id="{6261DCDC-10FF-A0B9-AA5C-A3291F33796A}"/>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878" b="3271"/>
          <a:stretch/>
        </p:blipFill>
        <p:spPr>
          <a:xfrm>
            <a:off x="0" y="2817579"/>
            <a:ext cx="2200589" cy="1533406"/>
          </a:xfrm>
          <a:prstGeom prst="rect">
            <a:avLst/>
          </a:prstGeom>
        </p:spPr>
      </p:pic>
      <p:pic>
        <p:nvPicPr>
          <p:cNvPr id="20" name="Picture 2">
            <a:extLst>
              <a:ext uri="{FF2B5EF4-FFF2-40B4-BE49-F238E27FC236}">
                <a16:creationId xmlns:a16="http://schemas.microsoft.com/office/drawing/2014/main" id="{397132E1-8D1C-084B-15C6-ED61E5EAD22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4350936"/>
            <a:ext cx="1822306" cy="1237999"/>
          </a:xfrm>
          <a:prstGeom prst="rect">
            <a:avLst/>
          </a:prstGeom>
        </p:spPr>
      </p:pic>
      <p:pic>
        <p:nvPicPr>
          <p:cNvPr id="21" name="Picture 1">
            <a:extLst>
              <a:ext uri="{FF2B5EF4-FFF2-40B4-BE49-F238E27FC236}">
                <a16:creationId xmlns:a16="http://schemas.microsoft.com/office/drawing/2014/main" id="{5167BFD2-2E39-6B0E-3C35-B785BF6BEACC}"/>
              </a:ext>
            </a:extLst>
          </p:cNvPr>
          <p:cNvPicPr>
            <a:picLocks noChangeAspect="1"/>
          </p:cNvPicPr>
          <p:nvPr/>
        </p:nvPicPr>
        <p:blipFill>
          <a:blip r:embed="rId20"/>
          <a:stretch>
            <a:fillRect/>
          </a:stretch>
        </p:blipFill>
        <p:spPr>
          <a:xfrm>
            <a:off x="7345345" y="5590408"/>
            <a:ext cx="1798656" cy="1267592"/>
          </a:xfrm>
          <a:prstGeom prst="rect">
            <a:avLst/>
          </a:prstGeom>
        </p:spPr>
      </p:pic>
      <p:pic>
        <p:nvPicPr>
          <p:cNvPr id="22" name="Picture 1">
            <a:extLst>
              <a:ext uri="{FF2B5EF4-FFF2-40B4-BE49-F238E27FC236}">
                <a16:creationId xmlns:a16="http://schemas.microsoft.com/office/drawing/2014/main" id="{0E1843AD-4B86-AE1E-9890-E8043FE91495}"/>
              </a:ext>
            </a:extLst>
          </p:cNvPr>
          <p:cNvPicPr>
            <a:picLocks noChangeAspect="1"/>
          </p:cNvPicPr>
          <p:nvPr/>
        </p:nvPicPr>
        <p:blipFill>
          <a:blip r:embed="rId21"/>
          <a:stretch>
            <a:fillRect/>
          </a:stretch>
        </p:blipFill>
        <p:spPr>
          <a:xfrm>
            <a:off x="5519497" y="5588869"/>
            <a:ext cx="1842198" cy="1269131"/>
          </a:xfrm>
          <a:prstGeom prst="rect">
            <a:avLst/>
          </a:prstGeom>
        </p:spPr>
      </p:pic>
      <p:pic>
        <p:nvPicPr>
          <p:cNvPr id="23" name="Picture 2">
            <a:extLst>
              <a:ext uri="{FF2B5EF4-FFF2-40B4-BE49-F238E27FC236}">
                <a16:creationId xmlns:a16="http://schemas.microsoft.com/office/drawing/2014/main" id="{858F03AB-D6DF-8081-5F0C-CD09E9EAE8AE}"/>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27234" r="5058"/>
          <a:stretch/>
        </p:blipFill>
        <p:spPr>
          <a:xfrm>
            <a:off x="0" y="5591176"/>
            <a:ext cx="1838848" cy="1266824"/>
          </a:xfrm>
          <a:prstGeom prst="rect">
            <a:avLst/>
          </a:prstGeom>
        </p:spPr>
      </p:pic>
      <p:pic>
        <p:nvPicPr>
          <p:cNvPr id="24" name="Picture 2">
            <a:extLst>
              <a:ext uri="{FF2B5EF4-FFF2-40B4-BE49-F238E27FC236}">
                <a16:creationId xmlns:a16="http://schemas.microsoft.com/office/drawing/2014/main" id="{A2173FEA-916A-7CBA-D0B0-907772A0A52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679076" y="5588869"/>
            <a:ext cx="1842197" cy="1269131"/>
          </a:xfrm>
          <a:prstGeom prst="rect">
            <a:avLst/>
          </a:prstGeom>
        </p:spPr>
      </p:pic>
      <p:pic>
        <p:nvPicPr>
          <p:cNvPr id="25" name="Picture 4">
            <a:extLst>
              <a:ext uri="{FF2B5EF4-FFF2-40B4-BE49-F238E27FC236}">
                <a16:creationId xmlns:a16="http://schemas.microsoft.com/office/drawing/2014/main" id="{AE0D2134-5B85-8CD4-896E-E5454AE8B6AD}"/>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200589" y="2799991"/>
            <a:ext cx="2335885" cy="1546660"/>
          </a:xfrm>
          <a:prstGeom prst="rect">
            <a:avLst/>
          </a:prstGeom>
        </p:spPr>
      </p:pic>
      <p:pic>
        <p:nvPicPr>
          <p:cNvPr id="26" name="Picture 2">
            <a:extLst>
              <a:ext uri="{FF2B5EF4-FFF2-40B4-BE49-F238E27FC236}">
                <a16:creationId xmlns:a16="http://schemas.microsoft.com/office/drawing/2014/main" id="{633FF9F8-4DBF-F2BE-5BE3-FEE987552F8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838848" y="5588869"/>
            <a:ext cx="1843677" cy="1269131"/>
          </a:xfrm>
          <a:prstGeom prst="rect">
            <a:avLst/>
          </a:prstGeom>
        </p:spPr>
      </p:pic>
    </p:spTree>
    <p:extLst>
      <p:ext uri="{BB962C8B-B14F-4D97-AF65-F5344CB8AC3E}">
        <p14:creationId xmlns:p14="http://schemas.microsoft.com/office/powerpoint/2010/main" val="3854686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3E0B9B-741E-B6BC-3EA9-6FFC8DBE4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Abraham waited for a city built and made by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We seek a city of God to come - in heavenly country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dwells in divine Mt. Zion; heavenly Jerusalem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New Jerusalem is where God welcomes His own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prepares a place for us where He now is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Heaven has no tears, no death, no sorrow, nor pain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As mortals shine as lights not complaining / arguing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calls us to praise Him zealous for good works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Our earthly house, this tent is temporary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Though all groan, the Spirit is our guarantee of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As living stones/temples of God, He dwells with us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Qualities of just righteous honest works lead to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says wake from death &amp; come to Christ’s light</a:t>
            </a:r>
          </a:p>
        </p:txBody>
      </p:sp>
      <p:sp>
        <p:nvSpPr>
          <p:cNvPr id="5" name="Rectangle 4"/>
          <p:cNvSpPr>
            <a:spLocks noChangeArrowheads="1"/>
          </p:cNvSpPr>
          <p:nvPr/>
        </p:nvSpPr>
        <p:spPr bwMode="auto">
          <a:xfrm rot="21202571">
            <a:off x="1169346" y="1136951"/>
            <a:ext cx="7408932" cy="440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1500" b="1" spc="50" dirty="0">
                <a:ln w="11430"/>
                <a:blipFill dpi="0" rotWithShape="1">
                  <a:blip r:embed="rId4">
                    <a:extLst>
                      <a:ext uri="{28A0092B-C50C-407E-A947-70E740481C1C}">
                        <a14:useLocalDpi xmlns:a14="http://schemas.microsoft.com/office/drawing/2010/main" val="0"/>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rPr>
              <a:t>His light of truth draws us Home</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135" presetID="6" presetClass="emph" presetSubtype="0" fill="hold" grpId="2" nodeType="withEffect">
                                  <p:stCondLst>
                                    <p:cond delay="300"/>
                                  </p:stCondLst>
                                  <p:childTnLst>
                                    <p:animScale>
                                      <p:cBhvr>
                                        <p:cTn id="136" dur="1500" fill="hold"/>
                                        <p:tgtEl>
                                          <p:spTgt spid="5"/>
                                        </p:tgtEl>
                                      </p:cBhvr>
                                      <p:by x="5000" y="5000"/>
                                    </p:animScale>
                                  </p:childTnLst>
                                </p:cTn>
                              </p:par>
                              <p:par>
                                <p:cTn id="137" presetID="23" presetClass="exit" presetSubtype="32" fill="hold" nodeType="withEffect">
                                  <p:stCondLst>
                                    <p:cond delay="1000"/>
                                  </p:stCondLst>
                                  <p:childTnLst>
                                    <p:anim calcmode="lin" valueType="num">
                                      <p:cBhvr>
                                        <p:cTn id="138" dur="1750"/>
                                        <p:tgtEl>
                                          <p:spTgt spid="4">
                                            <p:txEl>
                                              <p:pRg st="0" end="0"/>
                                            </p:txEl>
                                          </p:spTgt>
                                        </p:tgtEl>
                                        <p:attrNameLst>
                                          <p:attrName>ppt_w</p:attrName>
                                        </p:attrNameLst>
                                      </p:cBhvr>
                                      <p:tavLst>
                                        <p:tav tm="0">
                                          <p:val>
                                            <p:strVal val="ppt_w"/>
                                          </p:val>
                                        </p:tav>
                                        <p:tav tm="100000">
                                          <p:val>
                                            <p:fltVal val="0"/>
                                          </p:val>
                                        </p:tav>
                                      </p:tavLst>
                                    </p:anim>
                                    <p:anim calcmode="lin" valueType="num">
                                      <p:cBhvr>
                                        <p:cTn id="139" dur="1750"/>
                                        <p:tgtEl>
                                          <p:spTgt spid="4">
                                            <p:txEl>
                                              <p:pRg st="0" end="0"/>
                                            </p:txEl>
                                          </p:spTgt>
                                        </p:tgtEl>
                                        <p:attrNameLst>
                                          <p:attrName>ppt_h</p:attrName>
                                        </p:attrNameLst>
                                      </p:cBhvr>
                                      <p:tavLst>
                                        <p:tav tm="0">
                                          <p:val>
                                            <p:strVal val="ppt_h"/>
                                          </p:val>
                                        </p:tav>
                                        <p:tav tm="100000">
                                          <p:val>
                                            <p:fltVal val="0"/>
                                          </p:val>
                                        </p:tav>
                                      </p:tavLst>
                                    </p:anim>
                                    <p:set>
                                      <p:cBhvr>
                                        <p:cTn id="140" dur="1" fill="hold">
                                          <p:stCondLst>
                                            <p:cond delay="1749"/>
                                          </p:stCondLst>
                                        </p:cTn>
                                        <p:tgtEl>
                                          <p:spTgt spid="4">
                                            <p:txEl>
                                              <p:pRg st="0" end="0"/>
                                            </p:txEl>
                                          </p:spTgt>
                                        </p:tgtEl>
                                        <p:attrNameLst>
                                          <p:attrName>style.visibility</p:attrName>
                                        </p:attrNameLst>
                                      </p:cBhvr>
                                      <p:to>
                                        <p:strVal val="hidden"/>
                                      </p:to>
                                    </p:set>
                                  </p:childTnLst>
                                </p:cTn>
                              </p:par>
                              <p:par>
                                <p:cTn id="141" presetID="23" presetClass="exit" presetSubtype="32" fill="hold" nodeType="withEffect">
                                  <p:stCondLst>
                                    <p:cond delay="1000"/>
                                  </p:stCondLst>
                                  <p:childTnLst>
                                    <p:anim calcmode="lin" valueType="num">
                                      <p:cBhvr>
                                        <p:cTn id="142" dur="1750"/>
                                        <p:tgtEl>
                                          <p:spTgt spid="4">
                                            <p:txEl>
                                              <p:pRg st="1" end="1"/>
                                            </p:txEl>
                                          </p:spTgt>
                                        </p:tgtEl>
                                        <p:attrNameLst>
                                          <p:attrName>ppt_w</p:attrName>
                                        </p:attrNameLst>
                                      </p:cBhvr>
                                      <p:tavLst>
                                        <p:tav tm="0">
                                          <p:val>
                                            <p:strVal val="ppt_w"/>
                                          </p:val>
                                        </p:tav>
                                        <p:tav tm="100000">
                                          <p:val>
                                            <p:fltVal val="0"/>
                                          </p:val>
                                        </p:tav>
                                      </p:tavLst>
                                    </p:anim>
                                    <p:anim calcmode="lin" valueType="num">
                                      <p:cBhvr>
                                        <p:cTn id="143" dur="1750"/>
                                        <p:tgtEl>
                                          <p:spTgt spid="4">
                                            <p:txEl>
                                              <p:pRg st="1" end="1"/>
                                            </p:txEl>
                                          </p:spTgt>
                                        </p:tgtEl>
                                        <p:attrNameLst>
                                          <p:attrName>ppt_h</p:attrName>
                                        </p:attrNameLst>
                                      </p:cBhvr>
                                      <p:tavLst>
                                        <p:tav tm="0">
                                          <p:val>
                                            <p:strVal val="ppt_h"/>
                                          </p:val>
                                        </p:tav>
                                        <p:tav tm="100000">
                                          <p:val>
                                            <p:fltVal val="0"/>
                                          </p:val>
                                        </p:tav>
                                      </p:tavLst>
                                    </p:anim>
                                    <p:set>
                                      <p:cBhvr>
                                        <p:cTn id="144" dur="1" fill="hold">
                                          <p:stCondLst>
                                            <p:cond delay="1749"/>
                                          </p:stCondLst>
                                        </p:cTn>
                                        <p:tgtEl>
                                          <p:spTgt spid="4">
                                            <p:txEl>
                                              <p:pRg st="1" end="1"/>
                                            </p:txEl>
                                          </p:spTgt>
                                        </p:tgtEl>
                                        <p:attrNameLst>
                                          <p:attrName>style.visibility</p:attrName>
                                        </p:attrNameLst>
                                      </p:cBhvr>
                                      <p:to>
                                        <p:strVal val="hidden"/>
                                      </p:to>
                                    </p:set>
                                  </p:childTnLst>
                                </p:cTn>
                              </p:par>
                              <p:par>
                                <p:cTn id="145" presetID="23" presetClass="exit" presetSubtype="32" fill="hold" nodeType="withEffect">
                                  <p:stCondLst>
                                    <p:cond delay="1000"/>
                                  </p:stCondLst>
                                  <p:childTnLst>
                                    <p:anim calcmode="lin" valueType="num">
                                      <p:cBhvr>
                                        <p:cTn id="146" dur="1750"/>
                                        <p:tgtEl>
                                          <p:spTgt spid="4">
                                            <p:txEl>
                                              <p:pRg st="2" end="2"/>
                                            </p:txEl>
                                          </p:spTgt>
                                        </p:tgtEl>
                                        <p:attrNameLst>
                                          <p:attrName>ppt_w</p:attrName>
                                        </p:attrNameLst>
                                      </p:cBhvr>
                                      <p:tavLst>
                                        <p:tav tm="0">
                                          <p:val>
                                            <p:strVal val="ppt_w"/>
                                          </p:val>
                                        </p:tav>
                                        <p:tav tm="100000">
                                          <p:val>
                                            <p:fltVal val="0"/>
                                          </p:val>
                                        </p:tav>
                                      </p:tavLst>
                                    </p:anim>
                                    <p:anim calcmode="lin" valueType="num">
                                      <p:cBhvr>
                                        <p:cTn id="147" dur="1750"/>
                                        <p:tgtEl>
                                          <p:spTgt spid="4">
                                            <p:txEl>
                                              <p:pRg st="2" end="2"/>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4">
                                            <p:txEl>
                                              <p:pRg st="2" end="2"/>
                                            </p:txEl>
                                          </p:spTgt>
                                        </p:tgtEl>
                                        <p:attrNameLst>
                                          <p:attrName>style.visibility</p:attrName>
                                        </p:attrNameLst>
                                      </p:cBhvr>
                                      <p:to>
                                        <p:strVal val="hidden"/>
                                      </p:to>
                                    </p:set>
                                  </p:childTnLst>
                                </p:cTn>
                              </p:par>
                              <p:par>
                                <p:cTn id="149" presetID="23" presetClass="exit" presetSubtype="32" fill="hold" nodeType="withEffect">
                                  <p:stCondLst>
                                    <p:cond delay="1000"/>
                                  </p:stCondLst>
                                  <p:childTnLst>
                                    <p:anim calcmode="lin" valueType="num">
                                      <p:cBhvr>
                                        <p:cTn id="150" dur="1750"/>
                                        <p:tgtEl>
                                          <p:spTgt spid="4">
                                            <p:txEl>
                                              <p:pRg st="3" end="3"/>
                                            </p:txEl>
                                          </p:spTgt>
                                        </p:tgtEl>
                                        <p:attrNameLst>
                                          <p:attrName>ppt_w</p:attrName>
                                        </p:attrNameLst>
                                      </p:cBhvr>
                                      <p:tavLst>
                                        <p:tav tm="0">
                                          <p:val>
                                            <p:strVal val="ppt_w"/>
                                          </p:val>
                                        </p:tav>
                                        <p:tav tm="100000">
                                          <p:val>
                                            <p:fltVal val="0"/>
                                          </p:val>
                                        </p:tav>
                                      </p:tavLst>
                                    </p:anim>
                                    <p:anim calcmode="lin" valueType="num">
                                      <p:cBhvr>
                                        <p:cTn id="151" dur="1750"/>
                                        <p:tgtEl>
                                          <p:spTgt spid="4">
                                            <p:txEl>
                                              <p:pRg st="3" end="3"/>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4">
                                            <p:txEl>
                                              <p:pRg st="3" end="3"/>
                                            </p:txEl>
                                          </p:spTgt>
                                        </p:tgtEl>
                                        <p:attrNameLst>
                                          <p:attrName>style.visibility</p:attrName>
                                        </p:attrNameLst>
                                      </p:cBhvr>
                                      <p:to>
                                        <p:strVal val="hidden"/>
                                      </p:to>
                                    </p:set>
                                  </p:childTnLst>
                                </p:cTn>
                              </p:par>
                              <p:par>
                                <p:cTn id="153" presetID="23" presetClass="exit" presetSubtype="32" fill="hold" nodeType="withEffect">
                                  <p:stCondLst>
                                    <p:cond delay="1000"/>
                                  </p:stCondLst>
                                  <p:childTnLst>
                                    <p:anim calcmode="lin" valueType="num">
                                      <p:cBhvr>
                                        <p:cTn id="154" dur="1750"/>
                                        <p:tgtEl>
                                          <p:spTgt spid="4">
                                            <p:txEl>
                                              <p:pRg st="4" end="4"/>
                                            </p:txEl>
                                          </p:spTgt>
                                        </p:tgtEl>
                                        <p:attrNameLst>
                                          <p:attrName>ppt_w</p:attrName>
                                        </p:attrNameLst>
                                      </p:cBhvr>
                                      <p:tavLst>
                                        <p:tav tm="0">
                                          <p:val>
                                            <p:strVal val="ppt_w"/>
                                          </p:val>
                                        </p:tav>
                                        <p:tav tm="100000">
                                          <p:val>
                                            <p:fltVal val="0"/>
                                          </p:val>
                                        </p:tav>
                                      </p:tavLst>
                                    </p:anim>
                                    <p:anim calcmode="lin" valueType="num">
                                      <p:cBhvr>
                                        <p:cTn id="155" dur="1750"/>
                                        <p:tgtEl>
                                          <p:spTgt spid="4">
                                            <p:txEl>
                                              <p:pRg st="4" end="4"/>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4">
                                            <p:txEl>
                                              <p:pRg st="4" end="4"/>
                                            </p:txEl>
                                          </p:spTgt>
                                        </p:tgtEl>
                                        <p:attrNameLst>
                                          <p:attrName>style.visibility</p:attrName>
                                        </p:attrNameLst>
                                      </p:cBhvr>
                                      <p:to>
                                        <p:strVal val="hidden"/>
                                      </p:to>
                                    </p:set>
                                  </p:childTnLst>
                                </p:cTn>
                              </p:par>
                              <p:par>
                                <p:cTn id="157" presetID="23" presetClass="exit" presetSubtype="32" fill="hold" nodeType="withEffect">
                                  <p:stCondLst>
                                    <p:cond delay="1000"/>
                                  </p:stCondLst>
                                  <p:childTnLst>
                                    <p:anim calcmode="lin" valueType="num">
                                      <p:cBhvr>
                                        <p:cTn id="158" dur="1750"/>
                                        <p:tgtEl>
                                          <p:spTgt spid="4">
                                            <p:txEl>
                                              <p:pRg st="5" end="5"/>
                                            </p:txEl>
                                          </p:spTgt>
                                        </p:tgtEl>
                                        <p:attrNameLst>
                                          <p:attrName>ppt_w</p:attrName>
                                        </p:attrNameLst>
                                      </p:cBhvr>
                                      <p:tavLst>
                                        <p:tav tm="0">
                                          <p:val>
                                            <p:strVal val="ppt_w"/>
                                          </p:val>
                                        </p:tav>
                                        <p:tav tm="100000">
                                          <p:val>
                                            <p:fltVal val="0"/>
                                          </p:val>
                                        </p:tav>
                                      </p:tavLst>
                                    </p:anim>
                                    <p:anim calcmode="lin" valueType="num">
                                      <p:cBhvr>
                                        <p:cTn id="159" dur="1750"/>
                                        <p:tgtEl>
                                          <p:spTgt spid="4">
                                            <p:txEl>
                                              <p:pRg st="5" end="5"/>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4">
                                            <p:txEl>
                                              <p:pRg st="5" end="5"/>
                                            </p:txEl>
                                          </p:spTgt>
                                        </p:tgtEl>
                                        <p:attrNameLst>
                                          <p:attrName>style.visibility</p:attrName>
                                        </p:attrNameLst>
                                      </p:cBhvr>
                                      <p:to>
                                        <p:strVal val="hidden"/>
                                      </p:to>
                                    </p:set>
                                  </p:childTnLst>
                                </p:cTn>
                              </p:par>
                              <p:par>
                                <p:cTn id="161" presetID="23" presetClass="exit" presetSubtype="32" fill="hold" nodeType="withEffect">
                                  <p:stCondLst>
                                    <p:cond delay="1000"/>
                                  </p:stCondLst>
                                  <p:childTnLst>
                                    <p:anim calcmode="lin" valueType="num">
                                      <p:cBhvr>
                                        <p:cTn id="162" dur="1750"/>
                                        <p:tgtEl>
                                          <p:spTgt spid="4">
                                            <p:txEl>
                                              <p:pRg st="6" end="6"/>
                                            </p:txEl>
                                          </p:spTgt>
                                        </p:tgtEl>
                                        <p:attrNameLst>
                                          <p:attrName>ppt_w</p:attrName>
                                        </p:attrNameLst>
                                      </p:cBhvr>
                                      <p:tavLst>
                                        <p:tav tm="0">
                                          <p:val>
                                            <p:strVal val="ppt_w"/>
                                          </p:val>
                                        </p:tav>
                                        <p:tav tm="100000">
                                          <p:val>
                                            <p:fltVal val="0"/>
                                          </p:val>
                                        </p:tav>
                                      </p:tavLst>
                                    </p:anim>
                                    <p:anim calcmode="lin" valueType="num">
                                      <p:cBhvr>
                                        <p:cTn id="163" dur="1750"/>
                                        <p:tgtEl>
                                          <p:spTgt spid="4">
                                            <p:txEl>
                                              <p:pRg st="6" end="6"/>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4">
                                            <p:txEl>
                                              <p:pRg st="6" end="6"/>
                                            </p:txEl>
                                          </p:spTgt>
                                        </p:tgtEl>
                                        <p:attrNameLst>
                                          <p:attrName>style.visibility</p:attrName>
                                        </p:attrNameLst>
                                      </p:cBhvr>
                                      <p:to>
                                        <p:strVal val="hidden"/>
                                      </p:to>
                                    </p:set>
                                  </p:childTnLst>
                                </p:cTn>
                              </p:par>
                              <p:par>
                                <p:cTn id="165" presetID="23" presetClass="exit" presetSubtype="32" fill="hold" nodeType="withEffect">
                                  <p:stCondLst>
                                    <p:cond delay="1000"/>
                                  </p:stCondLst>
                                  <p:childTnLst>
                                    <p:anim calcmode="lin" valueType="num">
                                      <p:cBhvr>
                                        <p:cTn id="166" dur="1750"/>
                                        <p:tgtEl>
                                          <p:spTgt spid="4">
                                            <p:txEl>
                                              <p:pRg st="7" end="7"/>
                                            </p:txEl>
                                          </p:spTgt>
                                        </p:tgtEl>
                                        <p:attrNameLst>
                                          <p:attrName>ppt_w</p:attrName>
                                        </p:attrNameLst>
                                      </p:cBhvr>
                                      <p:tavLst>
                                        <p:tav tm="0">
                                          <p:val>
                                            <p:strVal val="ppt_w"/>
                                          </p:val>
                                        </p:tav>
                                        <p:tav tm="100000">
                                          <p:val>
                                            <p:fltVal val="0"/>
                                          </p:val>
                                        </p:tav>
                                      </p:tavLst>
                                    </p:anim>
                                    <p:anim calcmode="lin" valueType="num">
                                      <p:cBhvr>
                                        <p:cTn id="167" dur="1750"/>
                                        <p:tgtEl>
                                          <p:spTgt spid="4">
                                            <p:txEl>
                                              <p:pRg st="7" end="7"/>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4">
                                            <p:txEl>
                                              <p:pRg st="7" end="7"/>
                                            </p:txEl>
                                          </p:spTgt>
                                        </p:tgtEl>
                                        <p:attrNameLst>
                                          <p:attrName>style.visibility</p:attrName>
                                        </p:attrNameLst>
                                      </p:cBhvr>
                                      <p:to>
                                        <p:strVal val="hidden"/>
                                      </p:to>
                                    </p:set>
                                  </p:childTnLst>
                                </p:cTn>
                              </p:par>
                              <p:par>
                                <p:cTn id="169" presetID="23" presetClass="exit" presetSubtype="32" fill="hold" nodeType="withEffect">
                                  <p:stCondLst>
                                    <p:cond delay="1000"/>
                                  </p:stCondLst>
                                  <p:childTnLst>
                                    <p:anim calcmode="lin" valueType="num">
                                      <p:cBhvr>
                                        <p:cTn id="170" dur="1750"/>
                                        <p:tgtEl>
                                          <p:spTgt spid="4">
                                            <p:txEl>
                                              <p:pRg st="8" end="8"/>
                                            </p:txEl>
                                          </p:spTgt>
                                        </p:tgtEl>
                                        <p:attrNameLst>
                                          <p:attrName>ppt_w</p:attrName>
                                        </p:attrNameLst>
                                      </p:cBhvr>
                                      <p:tavLst>
                                        <p:tav tm="0">
                                          <p:val>
                                            <p:strVal val="ppt_w"/>
                                          </p:val>
                                        </p:tav>
                                        <p:tav tm="100000">
                                          <p:val>
                                            <p:fltVal val="0"/>
                                          </p:val>
                                        </p:tav>
                                      </p:tavLst>
                                    </p:anim>
                                    <p:anim calcmode="lin" valueType="num">
                                      <p:cBhvr>
                                        <p:cTn id="171" dur="1750"/>
                                        <p:tgtEl>
                                          <p:spTgt spid="4">
                                            <p:txEl>
                                              <p:pRg st="8" end="8"/>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4">
                                            <p:txEl>
                                              <p:pRg st="8" end="8"/>
                                            </p:txEl>
                                          </p:spTgt>
                                        </p:tgtEl>
                                        <p:attrNameLst>
                                          <p:attrName>style.visibility</p:attrName>
                                        </p:attrNameLst>
                                      </p:cBhvr>
                                      <p:to>
                                        <p:strVal val="hidden"/>
                                      </p:to>
                                    </p:set>
                                  </p:childTnLst>
                                </p:cTn>
                              </p:par>
                              <p:par>
                                <p:cTn id="173" presetID="23" presetClass="exit" presetSubtype="32" fill="hold" nodeType="withEffect">
                                  <p:stCondLst>
                                    <p:cond delay="1000"/>
                                  </p:stCondLst>
                                  <p:childTnLst>
                                    <p:anim calcmode="lin" valueType="num">
                                      <p:cBhvr>
                                        <p:cTn id="174" dur="1750"/>
                                        <p:tgtEl>
                                          <p:spTgt spid="4">
                                            <p:txEl>
                                              <p:pRg st="9" end="9"/>
                                            </p:txEl>
                                          </p:spTgt>
                                        </p:tgtEl>
                                        <p:attrNameLst>
                                          <p:attrName>ppt_w</p:attrName>
                                        </p:attrNameLst>
                                      </p:cBhvr>
                                      <p:tavLst>
                                        <p:tav tm="0">
                                          <p:val>
                                            <p:strVal val="ppt_w"/>
                                          </p:val>
                                        </p:tav>
                                        <p:tav tm="100000">
                                          <p:val>
                                            <p:fltVal val="0"/>
                                          </p:val>
                                        </p:tav>
                                      </p:tavLst>
                                    </p:anim>
                                    <p:anim calcmode="lin" valueType="num">
                                      <p:cBhvr>
                                        <p:cTn id="175" dur="1750"/>
                                        <p:tgtEl>
                                          <p:spTgt spid="4">
                                            <p:txEl>
                                              <p:pRg st="9" end="9"/>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9" end="9"/>
                                            </p:txEl>
                                          </p:spTgt>
                                        </p:tgtEl>
                                        <p:attrNameLst>
                                          <p:attrName>style.visibility</p:attrName>
                                        </p:attrNameLst>
                                      </p:cBhvr>
                                      <p:to>
                                        <p:strVal val="hidden"/>
                                      </p:to>
                                    </p:set>
                                  </p:childTnLst>
                                </p:cTn>
                              </p:par>
                              <p:par>
                                <p:cTn id="177" presetID="23" presetClass="exit" presetSubtype="32" fill="hold" nodeType="withEffect">
                                  <p:stCondLst>
                                    <p:cond delay="1000"/>
                                  </p:stCondLst>
                                  <p:childTnLst>
                                    <p:anim calcmode="lin" valueType="num">
                                      <p:cBhvr>
                                        <p:cTn id="178"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9" dur="1750"/>
                                        <p:tgtEl>
                                          <p:spTgt spid="4">
                                            <p:txEl>
                                              <p:pRg st="10" end="10"/>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10" end="10"/>
                                            </p:txEl>
                                          </p:spTgt>
                                        </p:tgtEl>
                                        <p:attrNameLst>
                                          <p:attrName>style.visibility</p:attrName>
                                        </p:attrNameLst>
                                      </p:cBhvr>
                                      <p:to>
                                        <p:strVal val="hidden"/>
                                      </p:to>
                                    </p:set>
                                  </p:childTnLst>
                                </p:cTn>
                              </p:par>
                              <p:par>
                                <p:cTn id="181" presetID="23" presetClass="exit" presetSubtype="32" fill="hold" nodeType="withEffect">
                                  <p:stCondLst>
                                    <p:cond delay="1000"/>
                                  </p:stCondLst>
                                  <p:childTnLst>
                                    <p:anim calcmode="lin" valueType="num">
                                      <p:cBhvr>
                                        <p:cTn id="182"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3" dur="1750"/>
                                        <p:tgtEl>
                                          <p:spTgt spid="4">
                                            <p:txEl>
                                              <p:pRg st="11" end="11"/>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11" end="11"/>
                                            </p:txEl>
                                          </p:spTgt>
                                        </p:tgtEl>
                                        <p:attrNameLst>
                                          <p:attrName>style.visibility</p:attrName>
                                        </p:attrNameLst>
                                      </p:cBhvr>
                                      <p:to>
                                        <p:strVal val="hidden"/>
                                      </p:to>
                                    </p:set>
                                  </p:childTnLst>
                                </p:cTn>
                              </p:par>
                              <p:par>
                                <p:cTn id="185" presetID="23" presetClass="exit" presetSubtype="32" fill="hold" nodeType="withEffect">
                                  <p:stCondLst>
                                    <p:cond delay="1000"/>
                                  </p:stCondLst>
                                  <p:childTnLst>
                                    <p:anim calcmode="lin" valueType="num">
                                      <p:cBhvr>
                                        <p:cTn id="186"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7" dur="1750"/>
                                        <p:tgtEl>
                                          <p:spTgt spid="4">
                                            <p:txEl>
                                              <p:pRg st="12" end="12"/>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12" end="12"/>
                                            </p:txEl>
                                          </p:spTgt>
                                        </p:tgtEl>
                                        <p:attrNameLst>
                                          <p:attrName>style.visibility</p:attrName>
                                        </p:attrNameLst>
                                      </p:cBhvr>
                                      <p:to>
                                        <p:strVal val="hidden"/>
                                      </p:to>
                                    </p:set>
                                  </p:childTnLst>
                                </p:cTn>
                              </p:par>
                              <p:par>
                                <p:cTn id="189" presetID="0" presetClass="path" presetSubtype="0" accel="50000" decel="50000" fill="hold" nodeType="withEffect">
                                  <p:stCondLst>
                                    <p:cond delay="1000"/>
                                  </p:stCondLst>
                                  <p:childTnLst>
                                    <p:animMotion origin="layout" path="M 2.5E-6 3.7037E-6 L 0.04583 0.51805 " pathEditMode="relative" rAng="0" ptsTypes="AA">
                                      <p:cBhvr>
                                        <p:cTn id="190" dur="1750" fill="hold"/>
                                        <p:tgtEl>
                                          <p:spTgt spid="4">
                                            <p:txEl>
                                              <p:pRg st="0" end="0"/>
                                            </p:txEl>
                                          </p:spTgt>
                                        </p:tgtEl>
                                        <p:attrNameLst>
                                          <p:attrName>ppt_x</p:attrName>
                                          <p:attrName>ppt_y</p:attrName>
                                        </p:attrNameLst>
                                      </p:cBhvr>
                                      <p:rCtr x="2292" y="25903"/>
                                    </p:animMotion>
                                  </p:childTnLst>
                                </p:cTn>
                              </p:par>
                              <p:par>
                                <p:cTn id="191" presetID="0" presetClass="path" presetSubtype="0" accel="50000" decel="50000" fill="hold" nodeType="withEffect">
                                  <p:stCondLst>
                                    <p:cond delay="1000"/>
                                  </p:stCondLst>
                                  <p:childTnLst>
                                    <p:animMotion origin="layout" path="M 3.88889E-6 -2.96296E-6 L 0.025 0.45047 " pathEditMode="relative" rAng="0" ptsTypes="AA">
                                      <p:cBhvr>
                                        <p:cTn id="192" dur="1750" fill="hold"/>
                                        <p:tgtEl>
                                          <p:spTgt spid="4">
                                            <p:txEl>
                                              <p:pRg st="1" end="1"/>
                                            </p:txEl>
                                          </p:spTgt>
                                        </p:tgtEl>
                                        <p:attrNameLst>
                                          <p:attrName>ppt_x</p:attrName>
                                          <p:attrName>ppt_y</p:attrName>
                                        </p:attrNameLst>
                                      </p:cBhvr>
                                      <p:rCtr x="1250" y="22523"/>
                                    </p:animMotion>
                                  </p:childTnLst>
                                </p:cTn>
                              </p:par>
                              <p:par>
                                <p:cTn id="193" presetID="0" presetClass="path" presetSubtype="0" accel="50000" decel="50000" fill="hold" nodeType="withEffect">
                                  <p:stCondLst>
                                    <p:cond delay="1000"/>
                                  </p:stCondLst>
                                  <p:childTnLst>
                                    <p:animMotion origin="layout" path="M -3.61111E-6 0.00023 L 0.03681 0.37477 " pathEditMode="relative" rAng="0" ptsTypes="AA">
                                      <p:cBhvr>
                                        <p:cTn id="194" dur="1750" fill="hold"/>
                                        <p:tgtEl>
                                          <p:spTgt spid="4">
                                            <p:txEl>
                                              <p:pRg st="2" end="2"/>
                                            </p:txEl>
                                          </p:spTgt>
                                        </p:tgtEl>
                                        <p:attrNameLst>
                                          <p:attrName>ppt_x</p:attrName>
                                          <p:attrName>ppt_y</p:attrName>
                                        </p:attrNameLst>
                                      </p:cBhvr>
                                      <p:rCtr x="1840" y="18727"/>
                                    </p:animMotion>
                                  </p:childTnLst>
                                </p:cTn>
                              </p:par>
                              <p:par>
                                <p:cTn id="195" presetID="0" presetClass="path" presetSubtype="0" accel="50000" decel="50000" fill="hold" nodeType="withEffect">
                                  <p:stCondLst>
                                    <p:cond delay="1000"/>
                                  </p:stCondLst>
                                  <p:childTnLst>
                                    <p:animMotion origin="layout" path="M -4.44444E-6 0.00023 L 0.05504 0.30301 " pathEditMode="relative" rAng="0" ptsTypes="AA">
                                      <p:cBhvr>
                                        <p:cTn id="196" dur="1750" fill="hold"/>
                                        <p:tgtEl>
                                          <p:spTgt spid="4">
                                            <p:txEl>
                                              <p:pRg st="3" end="3"/>
                                            </p:txEl>
                                          </p:spTgt>
                                        </p:tgtEl>
                                        <p:attrNameLst>
                                          <p:attrName>ppt_x</p:attrName>
                                          <p:attrName>ppt_y</p:attrName>
                                        </p:attrNameLst>
                                      </p:cBhvr>
                                      <p:rCtr x="2743" y="15139"/>
                                    </p:animMotion>
                                  </p:childTnLst>
                                </p:cTn>
                              </p:par>
                              <p:par>
                                <p:cTn id="197" presetID="0" presetClass="path" presetSubtype="0" accel="50000" decel="50000" fill="hold" nodeType="withEffect">
                                  <p:stCondLst>
                                    <p:cond delay="1000"/>
                                  </p:stCondLst>
                                  <p:childTnLst>
                                    <p:animMotion origin="layout" path="M -4.72222E-6 0.00069 L 0.07622 0.22894 " pathEditMode="relative" rAng="0" ptsTypes="AA">
                                      <p:cBhvr>
                                        <p:cTn id="198" dur="1750" fill="hold"/>
                                        <p:tgtEl>
                                          <p:spTgt spid="4">
                                            <p:txEl>
                                              <p:pRg st="4" end="4"/>
                                            </p:txEl>
                                          </p:spTgt>
                                        </p:tgtEl>
                                        <p:attrNameLst>
                                          <p:attrName>ppt_x</p:attrName>
                                          <p:attrName>ppt_y</p:attrName>
                                        </p:attrNameLst>
                                      </p:cBhvr>
                                      <p:rCtr x="3802" y="11412"/>
                                    </p:animMotion>
                                  </p:childTnLst>
                                </p:cTn>
                              </p:par>
                              <p:par>
                                <p:cTn id="199" presetID="0" presetClass="path" presetSubtype="0" accel="50000" decel="50000" fill="hold" nodeType="withEffect">
                                  <p:stCondLst>
                                    <p:cond delay="1000"/>
                                  </p:stCondLst>
                                  <p:childTnLst>
                                    <p:animMotion origin="layout" path="M 1.11111E-6 0.00046 L 0.03038 0.15556 " pathEditMode="relative" rAng="0" ptsTypes="AA">
                                      <p:cBhvr>
                                        <p:cTn id="200" dur="1750" fill="hold"/>
                                        <p:tgtEl>
                                          <p:spTgt spid="4">
                                            <p:txEl>
                                              <p:pRg st="5" end="5"/>
                                            </p:txEl>
                                          </p:spTgt>
                                        </p:tgtEl>
                                        <p:attrNameLst>
                                          <p:attrName>ppt_x</p:attrName>
                                          <p:attrName>ppt_y</p:attrName>
                                        </p:attrNameLst>
                                      </p:cBhvr>
                                      <p:rCtr x="1510" y="7755"/>
                                    </p:animMotion>
                                  </p:childTnLst>
                                </p:cTn>
                              </p:par>
                              <p:par>
                                <p:cTn id="201" presetID="0" presetClass="path" presetSubtype="0" accel="50000" decel="50000" fill="hold" nodeType="withEffect">
                                  <p:stCondLst>
                                    <p:cond delay="1000"/>
                                  </p:stCondLst>
                                  <p:childTnLst>
                                    <p:animMotion origin="layout" path="M -3.61111E-6 0.00046 L 0.02535 0.0831 " pathEditMode="relative" rAng="0" ptsTypes="AA">
                                      <p:cBhvr>
                                        <p:cTn id="202" dur="1750" fill="hold"/>
                                        <p:tgtEl>
                                          <p:spTgt spid="4">
                                            <p:txEl>
                                              <p:pRg st="6" end="6"/>
                                            </p:txEl>
                                          </p:spTgt>
                                        </p:tgtEl>
                                        <p:attrNameLst>
                                          <p:attrName>ppt_x</p:attrName>
                                          <p:attrName>ppt_y</p:attrName>
                                        </p:attrNameLst>
                                      </p:cBhvr>
                                      <p:rCtr x="1267" y="4120"/>
                                    </p:animMotion>
                                  </p:childTnLst>
                                </p:cTn>
                              </p:par>
                              <p:par>
                                <p:cTn id="203" presetID="0" presetClass="path" presetSubtype="0" accel="50000" decel="50000" fill="hold" nodeType="withEffect">
                                  <p:stCondLst>
                                    <p:cond delay="1000"/>
                                  </p:stCondLst>
                                  <p:childTnLst>
                                    <p:animMotion origin="layout" path="M -2.22222E-6 0.00023 L 0.03976 0.0088 " pathEditMode="relative" rAng="0" ptsTypes="AA">
                                      <p:cBhvr>
                                        <p:cTn id="204" dur="1750" fill="hold"/>
                                        <p:tgtEl>
                                          <p:spTgt spid="4">
                                            <p:txEl>
                                              <p:pRg st="7" end="7"/>
                                            </p:txEl>
                                          </p:spTgt>
                                        </p:tgtEl>
                                        <p:attrNameLst>
                                          <p:attrName>ppt_x</p:attrName>
                                          <p:attrName>ppt_y</p:attrName>
                                        </p:attrNameLst>
                                      </p:cBhvr>
                                      <p:rCtr x="1979" y="417"/>
                                    </p:animMotion>
                                  </p:childTnLst>
                                </p:cTn>
                              </p:par>
                              <p:par>
                                <p:cTn id="205" presetID="0" presetClass="path" presetSubtype="0" accel="50000" decel="50000" fill="hold" nodeType="withEffect">
                                  <p:stCondLst>
                                    <p:cond delay="1000"/>
                                  </p:stCondLst>
                                  <p:childTnLst>
                                    <p:animMotion origin="layout" path="M -1.66667E-6 0.00069 L 0.11945 -0.06458 " pathEditMode="relative" rAng="0" ptsTypes="AA">
                                      <p:cBhvr>
                                        <p:cTn id="206" dur="1750" fill="hold"/>
                                        <p:tgtEl>
                                          <p:spTgt spid="4">
                                            <p:txEl>
                                              <p:pRg st="8" end="8"/>
                                            </p:txEl>
                                          </p:spTgt>
                                        </p:tgtEl>
                                        <p:attrNameLst>
                                          <p:attrName>ppt_x</p:attrName>
                                          <p:attrName>ppt_y</p:attrName>
                                        </p:attrNameLst>
                                      </p:cBhvr>
                                      <p:rCtr x="5972" y="-3264"/>
                                    </p:animMotion>
                                  </p:childTnLst>
                                </p:cTn>
                              </p:par>
                              <p:par>
                                <p:cTn id="207" presetID="0" presetClass="path" presetSubtype="0" accel="50000" decel="50000" fill="hold" nodeType="withEffect">
                                  <p:stCondLst>
                                    <p:cond delay="1000"/>
                                  </p:stCondLst>
                                  <p:childTnLst>
                                    <p:animMotion origin="layout" path="M 2.77778E-6 0.00023 L 0.03837 -0.13843 " pathEditMode="relative" rAng="0" ptsTypes="AA">
                                      <p:cBhvr>
                                        <p:cTn id="208" dur="1750" fill="hold"/>
                                        <p:tgtEl>
                                          <p:spTgt spid="4">
                                            <p:txEl>
                                              <p:pRg st="9" end="9"/>
                                            </p:txEl>
                                          </p:spTgt>
                                        </p:tgtEl>
                                        <p:attrNameLst>
                                          <p:attrName>ppt_x</p:attrName>
                                          <p:attrName>ppt_y</p:attrName>
                                        </p:attrNameLst>
                                      </p:cBhvr>
                                      <p:rCtr x="1910" y="-6944"/>
                                    </p:animMotion>
                                  </p:childTnLst>
                                </p:cTn>
                              </p:par>
                              <p:par>
                                <p:cTn id="209" presetID="0" presetClass="path" presetSubtype="0" accel="50000" decel="50000" fill="hold" nodeType="withEffect">
                                  <p:stCondLst>
                                    <p:cond delay="1000"/>
                                  </p:stCondLst>
                                  <p:childTnLst>
                                    <p:animMotion origin="layout" path="M 4.16667E-6 0.00023 L 0.03507 -0.21019 " pathEditMode="relative" rAng="0" ptsTypes="AA">
                                      <p:cBhvr>
                                        <p:cTn id="210" dur="1750" fill="hold"/>
                                        <p:tgtEl>
                                          <p:spTgt spid="4">
                                            <p:txEl>
                                              <p:pRg st="10" end="10"/>
                                            </p:txEl>
                                          </p:spTgt>
                                        </p:tgtEl>
                                        <p:attrNameLst>
                                          <p:attrName>ppt_x</p:attrName>
                                          <p:attrName>ppt_y</p:attrName>
                                        </p:attrNameLst>
                                      </p:cBhvr>
                                      <p:rCtr x="1753" y="-10532"/>
                                    </p:animMotion>
                                  </p:childTnLst>
                                </p:cTn>
                              </p:par>
                              <p:par>
                                <p:cTn id="211" presetID="0" presetClass="path" presetSubtype="0" accel="50000" decel="50000" fill="hold" nodeType="withEffect">
                                  <p:stCondLst>
                                    <p:cond delay="1000"/>
                                  </p:stCondLst>
                                  <p:childTnLst>
                                    <p:animMotion origin="layout" path="M 5E-6 0.00069 L 0.0231 -0.28727 " pathEditMode="relative" rAng="0" ptsTypes="AA">
                                      <p:cBhvr>
                                        <p:cTn id="212" dur="1750" fill="hold"/>
                                        <p:tgtEl>
                                          <p:spTgt spid="4">
                                            <p:txEl>
                                              <p:pRg st="11" end="11"/>
                                            </p:txEl>
                                          </p:spTgt>
                                        </p:tgtEl>
                                        <p:attrNameLst>
                                          <p:attrName>ppt_x</p:attrName>
                                          <p:attrName>ppt_y</p:attrName>
                                        </p:attrNameLst>
                                      </p:cBhvr>
                                      <p:rCtr x="1146" y="-14398"/>
                                    </p:animMotion>
                                  </p:childTnLst>
                                </p:cTn>
                              </p:par>
                              <p:par>
                                <p:cTn id="213" presetID="0" presetClass="path" presetSubtype="0" accel="50000" decel="50000" fill="hold" nodeType="withEffect">
                                  <p:stCondLst>
                                    <p:cond delay="1000"/>
                                  </p:stCondLst>
                                  <p:childTnLst>
                                    <p:animMotion origin="layout" path="M -8.33333E-7 0.00046 L 0.0375 -0.35787 " pathEditMode="relative" rAng="0" ptsTypes="AA">
                                      <p:cBhvr>
                                        <p:cTn id="214" dur="1750" fill="hold"/>
                                        <p:tgtEl>
                                          <p:spTgt spid="4">
                                            <p:txEl>
                                              <p:pRg st="12" end="12"/>
                                            </p:txEl>
                                          </p:spTgt>
                                        </p:tgtEl>
                                        <p:attrNameLst>
                                          <p:attrName>ppt_x</p:attrName>
                                          <p:attrName>ppt_y</p:attrName>
                                        </p:attrNameLst>
                                      </p:cBhvr>
                                      <p:rCtr x="1875" y="-179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P spid="5" grpId="2"/>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a:t>
            </a:r>
            <a:r>
              <a:rPr lang="en-US" b="1" u="sng">
                <a:solidFill>
                  <a:srgbClr val="3333FF"/>
                </a:solidFill>
              </a:rPr>
              <a:t>www.RonBert.</a:t>
            </a:r>
            <a:r>
              <a:rPr lang="en-US" b="1" u="sng" dirty="0">
                <a:solidFill>
                  <a:srgbClr val="3333FF"/>
                </a:solidFill>
              </a:rPr>
              <a: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64FCDF-67A1-5B29-A5EE-16AC333BB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515625"/>
            <a:ext cx="8229600" cy="3796619"/>
          </a:xfrm>
        </p:spPr>
        <p:txBody>
          <a:bodyPr>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people who sat in darkness have seen a great light, And upon those who sat in the region and shadow of death Light has dawned."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Matthew 4:16 </a:t>
            </a:r>
          </a:p>
        </p:txBody>
      </p:sp>
      <p:sp>
        <p:nvSpPr>
          <p:cNvPr id="2" name="Rectangle 2">
            <a:extLst>
              <a:ext uri="{FF2B5EF4-FFF2-40B4-BE49-F238E27FC236}">
                <a16:creationId xmlns:a16="http://schemas.microsoft.com/office/drawing/2014/main" id="{2B5D8C09-8B68-68C6-1BDC-4D9229D7D438}"/>
              </a:ext>
            </a:extLst>
          </p:cNvPr>
          <p:cNvSpPr txBox="1">
            <a:spLocks noChangeArrowheads="1"/>
          </p:cNvSpPr>
          <p:nvPr/>
        </p:nvSpPr>
        <p:spPr bwMode="auto">
          <a:xfrm>
            <a:off x="3732647" y="1208676"/>
            <a:ext cx="284447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implanted</a:t>
            </a:r>
          </a:p>
        </p:txBody>
      </p:sp>
      <p:sp>
        <p:nvSpPr>
          <p:cNvPr id="4" name="Rectangle 2">
            <a:extLst>
              <a:ext uri="{FF2B5EF4-FFF2-40B4-BE49-F238E27FC236}">
                <a16:creationId xmlns:a16="http://schemas.microsoft.com/office/drawing/2014/main" id="{0A0587AE-9C70-34B2-06E9-C95EC70F0B87}"/>
              </a:ext>
            </a:extLst>
          </p:cNvPr>
          <p:cNvSpPr txBox="1">
            <a:spLocks noChangeArrowheads="1"/>
          </p:cNvSpPr>
          <p:nvPr/>
        </p:nvSpPr>
        <p:spPr bwMode="auto">
          <a:xfrm>
            <a:off x="4573794" y="1684960"/>
            <a:ext cx="1091687" cy="750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sat</a:t>
            </a:r>
          </a:p>
        </p:txBody>
      </p:sp>
      <p:sp>
        <p:nvSpPr>
          <p:cNvPr id="5" name="Rectangle 2">
            <a:extLst>
              <a:ext uri="{FF2B5EF4-FFF2-40B4-BE49-F238E27FC236}">
                <a16:creationId xmlns:a16="http://schemas.microsoft.com/office/drawing/2014/main" id="{A597D047-D4E7-C034-F2C4-F6F4E515A0E9}"/>
              </a:ext>
            </a:extLst>
          </p:cNvPr>
          <p:cNvSpPr txBox="1">
            <a:spLocks noChangeArrowheads="1"/>
          </p:cNvSpPr>
          <p:nvPr/>
        </p:nvSpPr>
        <p:spPr bwMode="auto">
          <a:xfrm>
            <a:off x="-76200" y="4598029"/>
            <a:ext cx="187003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decay</a:t>
            </a:r>
          </a:p>
        </p:txBody>
      </p:sp>
      <p:sp>
        <p:nvSpPr>
          <p:cNvPr id="6" name="Rectangle 2">
            <a:extLst>
              <a:ext uri="{FF2B5EF4-FFF2-40B4-BE49-F238E27FC236}">
                <a16:creationId xmlns:a16="http://schemas.microsoft.com/office/drawing/2014/main" id="{9A5A996D-4BBB-B776-46D1-3582CBC23A4A}"/>
              </a:ext>
            </a:extLst>
          </p:cNvPr>
          <p:cNvSpPr txBox="1">
            <a:spLocks noChangeArrowheads="1"/>
          </p:cNvSpPr>
          <p:nvPr/>
        </p:nvSpPr>
        <p:spPr bwMode="auto">
          <a:xfrm>
            <a:off x="1242516" y="3685283"/>
            <a:ext cx="2401413" cy="794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shadow</a:t>
            </a:r>
          </a:p>
        </p:txBody>
      </p:sp>
      <p:sp>
        <p:nvSpPr>
          <p:cNvPr id="7" name="Rectangle 2">
            <a:extLst>
              <a:ext uri="{FF2B5EF4-FFF2-40B4-BE49-F238E27FC236}">
                <a16:creationId xmlns:a16="http://schemas.microsoft.com/office/drawing/2014/main" id="{AA7AADB7-6126-E6CB-40E4-95429C78BD1B}"/>
              </a:ext>
            </a:extLst>
          </p:cNvPr>
          <p:cNvSpPr txBox="1">
            <a:spLocks noChangeArrowheads="1"/>
          </p:cNvSpPr>
          <p:nvPr/>
        </p:nvSpPr>
        <p:spPr bwMode="auto">
          <a:xfrm>
            <a:off x="2778890" y="5440710"/>
            <a:ext cx="194969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635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Tr</a:t>
            </a:r>
            <a:r>
              <a:rPr lang="en-US" altLang="en-US" b="1" kern="0" dirty="0">
                <a:ln w="6350" cmpd="sng">
                  <a:solidFill>
                    <a:srgbClr val="FFFFFF"/>
                  </a:solidFill>
                  <a:prstDash val="solid"/>
                  <a:miter lim="800000"/>
                </a:ln>
                <a:solidFill>
                  <a:srgbClr val="FFFF00"/>
                </a:solidFill>
                <a:effectLst>
                  <a:glow rad="76200">
                    <a:schemeClr val="tx1"/>
                  </a:glow>
                  <a:outerShdw blurRad="50800" algn="tl" rotWithShape="0">
                    <a:srgbClr val="000000"/>
                  </a:outerShdw>
                </a:effectLst>
                <a:latin typeface="Calibri" panose="020F0502020204030204" pitchFamily="34" charset="0"/>
              </a:rPr>
              <a:t>u</a:t>
            </a:r>
            <a:r>
              <a:rPr lang="en-US" altLang="en-US" b="1" kern="0" dirty="0">
                <a:ln w="635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th</a:t>
            </a:r>
          </a:p>
        </p:txBody>
      </p:sp>
      <p:sp>
        <p:nvSpPr>
          <p:cNvPr id="8" name="Rectangle 2">
            <a:extLst>
              <a:ext uri="{FF2B5EF4-FFF2-40B4-BE49-F238E27FC236}">
                <a16:creationId xmlns:a16="http://schemas.microsoft.com/office/drawing/2014/main" id="{DD4622A1-A20C-7F91-304B-1E488B68B8AE}"/>
              </a:ext>
            </a:extLst>
          </p:cNvPr>
          <p:cNvSpPr txBox="1">
            <a:spLocks noChangeArrowheads="1"/>
          </p:cNvSpPr>
          <p:nvPr/>
        </p:nvSpPr>
        <p:spPr bwMode="auto">
          <a:xfrm>
            <a:off x="1713771" y="4363025"/>
            <a:ext cx="2331966" cy="789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635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dawned</a:t>
            </a:r>
          </a:p>
        </p:txBody>
      </p:sp>
      <p:sp>
        <p:nvSpPr>
          <p:cNvPr id="10" name="Arrow: Up 9">
            <a:extLst>
              <a:ext uri="{FF2B5EF4-FFF2-40B4-BE49-F238E27FC236}">
                <a16:creationId xmlns:a16="http://schemas.microsoft.com/office/drawing/2014/main" id="{A2EA12C4-6022-49A5-0854-13A0E15C2279}"/>
              </a:ext>
            </a:extLst>
          </p:cNvPr>
          <p:cNvSpPr/>
          <p:nvPr/>
        </p:nvSpPr>
        <p:spPr>
          <a:xfrm>
            <a:off x="4945248" y="1354467"/>
            <a:ext cx="370498" cy="408535"/>
          </a:xfrm>
          <a:prstGeom prst="upArrow">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Up 10">
            <a:extLst>
              <a:ext uri="{FF2B5EF4-FFF2-40B4-BE49-F238E27FC236}">
                <a16:creationId xmlns:a16="http://schemas.microsoft.com/office/drawing/2014/main" id="{5FFB1862-3087-BC53-2099-8AF52ED66ED0}"/>
              </a:ext>
            </a:extLst>
          </p:cNvPr>
          <p:cNvSpPr/>
          <p:nvPr/>
        </p:nvSpPr>
        <p:spPr>
          <a:xfrm rot="13958794">
            <a:off x="1078350" y="4312943"/>
            <a:ext cx="370498" cy="408535"/>
          </a:xfrm>
          <a:prstGeom prst="upArrow">
            <a:avLst/>
          </a:prstGeom>
          <a:solidFill>
            <a:srgbClr val="7030A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Arrow: Up 11">
            <a:extLst>
              <a:ext uri="{FF2B5EF4-FFF2-40B4-BE49-F238E27FC236}">
                <a16:creationId xmlns:a16="http://schemas.microsoft.com/office/drawing/2014/main" id="{F0ABC7CC-4037-64CB-3BA6-CE00CF6DD523}"/>
              </a:ext>
            </a:extLst>
          </p:cNvPr>
          <p:cNvSpPr/>
          <p:nvPr/>
        </p:nvSpPr>
        <p:spPr>
          <a:xfrm rot="8454835">
            <a:off x="2892768" y="5099717"/>
            <a:ext cx="370498" cy="408535"/>
          </a:xfrm>
          <a:prstGeom prst="upArrow">
            <a:avLst/>
          </a:prstGeom>
          <a:solidFill>
            <a:srgbClr val="FFFF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3" name="Rectangle 2">
            <a:extLst>
              <a:ext uri="{FF2B5EF4-FFF2-40B4-BE49-F238E27FC236}">
                <a16:creationId xmlns:a16="http://schemas.microsoft.com/office/drawing/2014/main" id="{A60E5586-C7EA-660E-16A7-7C669D336F1E}"/>
              </a:ext>
            </a:extLst>
          </p:cNvPr>
          <p:cNvSpPr txBox="1">
            <a:spLocks noChangeArrowheads="1"/>
          </p:cNvSpPr>
          <p:nvPr/>
        </p:nvSpPr>
        <p:spPr bwMode="auto">
          <a:xfrm>
            <a:off x="2755444" y="5440710"/>
            <a:ext cx="194969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635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Chr</a:t>
            </a:r>
            <a:r>
              <a:rPr lang="en-US" altLang="en-US" b="1" kern="0" dirty="0">
                <a:ln w="6350" cmpd="sng">
                  <a:solidFill>
                    <a:srgbClr val="FFFFFF"/>
                  </a:solidFill>
                  <a:prstDash val="solid"/>
                  <a:miter lim="800000"/>
                </a:ln>
                <a:solidFill>
                  <a:srgbClr val="FFFF00"/>
                </a:solidFill>
                <a:effectLst>
                  <a:glow rad="76200">
                    <a:schemeClr val="tx1"/>
                  </a:glow>
                  <a:outerShdw blurRad="50800" algn="tl" rotWithShape="0">
                    <a:srgbClr val="000000"/>
                  </a:outerShdw>
                </a:effectLst>
                <a:latin typeface="Calibri" panose="020F0502020204030204" pitchFamily="34" charset="0"/>
              </a:rPr>
              <a:t>i</a:t>
            </a:r>
            <a:r>
              <a:rPr lang="en-US" altLang="en-US" b="1" kern="0" dirty="0">
                <a:ln w="635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st</a:t>
            </a:r>
          </a:p>
        </p:txBody>
      </p:sp>
      <p:sp>
        <p:nvSpPr>
          <p:cNvPr id="14" name="Rectangle 2">
            <a:extLst>
              <a:ext uri="{FF2B5EF4-FFF2-40B4-BE49-F238E27FC236}">
                <a16:creationId xmlns:a16="http://schemas.microsoft.com/office/drawing/2014/main" id="{A1F33F22-EE65-1A46-BB1A-D68FEB64971B}"/>
              </a:ext>
            </a:extLst>
          </p:cNvPr>
          <p:cNvSpPr txBox="1">
            <a:spLocks noChangeArrowheads="1"/>
          </p:cNvSpPr>
          <p:nvPr/>
        </p:nvSpPr>
        <p:spPr bwMode="auto">
          <a:xfrm>
            <a:off x="3265890" y="2351314"/>
            <a:ext cx="2923674" cy="783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great light</a:t>
            </a:r>
          </a:p>
        </p:txBody>
      </p:sp>
      <p:sp>
        <p:nvSpPr>
          <p:cNvPr id="9" name="Rectangle 2">
            <a:extLst>
              <a:ext uri="{FF2B5EF4-FFF2-40B4-BE49-F238E27FC236}">
                <a16:creationId xmlns:a16="http://schemas.microsoft.com/office/drawing/2014/main" id="{FDC93C4F-A533-DD70-1F3A-6A9CAB67C46E}"/>
              </a:ext>
            </a:extLst>
          </p:cNvPr>
          <p:cNvSpPr txBox="1">
            <a:spLocks noChangeArrowheads="1"/>
          </p:cNvSpPr>
          <p:nvPr/>
        </p:nvSpPr>
        <p:spPr bwMode="auto">
          <a:xfrm>
            <a:off x="2698502" y="2360054"/>
            <a:ext cx="382203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Almighty</a:t>
            </a:r>
            <a:r>
              <a:rPr lang="en-US" altLang="en-US" sz="28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God</a:t>
            </a:r>
          </a:p>
        </p:txBody>
      </p:sp>
      <p:sp>
        <p:nvSpPr>
          <p:cNvPr id="16" name="Title 1">
            <a:extLst>
              <a:ext uri="{FF2B5EF4-FFF2-40B4-BE49-F238E27FC236}">
                <a16:creationId xmlns:a16="http://schemas.microsoft.com/office/drawing/2014/main" id="{744EB654-82A2-2CAD-B227-B1EF783C25FA}"/>
              </a:ext>
            </a:extLst>
          </p:cNvPr>
          <p:cNvSpPr txBox="1">
            <a:spLocks/>
          </p:cNvSpPr>
          <p:nvPr/>
        </p:nvSpPr>
        <p:spPr>
          <a:xfrm>
            <a:off x="1641883" y="2423813"/>
            <a:ext cx="166551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seen</a:t>
            </a:r>
          </a:p>
        </p:txBody>
      </p:sp>
      <p:sp>
        <p:nvSpPr>
          <p:cNvPr id="15" name="Rectangle 12">
            <a:extLst>
              <a:ext uri="{FF2B5EF4-FFF2-40B4-BE49-F238E27FC236}">
                <a16:creationId xmlns:a16="http://schemas.microsoft.com/office/drawing/2014/main" id="{24A6DAA6-9A33-0ACF-130F-EE64FCE3C863}"/>
              </a:ext>
            </a:extLst>
          </p:cNvPr>
          <p:cNvSpPr>
            <a:spLocks noChangeArrowheads="1"/>
          </p:cNvSpPr>
          <p:nvPr/>
        </p:nvSpPr>
        <p:spPr bwMode="auto">
          <a:xfrm>
            <a:off x="5442856" y="1646196"/>
            <a:ext cx="2973337" cy="846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solidFill>
                    <a:schemeClr val="bg1"/>
                  </a:solidFill>
                </a:ln>
                <a:effectLst>
                  <a:glow rad="127000">
                    <a:srgbClr val="000000"/>
                  </a:glow>
                </a:effectLst>
                <a:uLnTx/>
                <a:uFillTx/>
                <a:latin typeface="Calibri" panose="020F0502020204030204" pitchFamily="34" charset="0"/>
                <a:ea typeface="+mn-ea"/>
                <a:cs typeface="+mn-cs"/>
              </a:rPr>
              <a:t>in darkness</a:t>
            </a:r>
            <a:endParaRPr kumimoji="0" lang="en-US" altLang="en-US" sz="4400" b="1" i="1" u="none" strike="noStrike" kern="1200" cap="none" spc="0" normalizeH="0" baseline="0" noProof="0" dirty="0">
              <a:ln>
                <a:solidFill>
                  <a:schemeClr val="bg1"/>
                </a:solidFill>
              </a:ln>
              <a:effectLst>
                <a:glow rad="127000">
                  <a:srgbClr val="000000"/>
                </a:glow>
              </a:effectLst>
              <a:uLnTx/>
              <a:uFillTx/>
              <a:latin typeface="Calibri" panose="020F0502020204030204" pitchFamily="34" charset="0"/>
              <a:ea typeface="+mn-ea"/>
              <a:cs typeface="+mn-cs"/>
            </a:endParaRPr>
          </a:p>
        </p:txBody>
      </p:sp>
      <p:sp>
        <p:nvSpPr>
          <p:cNvPr id="17" name="Rectangle 2">
            <a:extLst>
              <a:ext uri="{FF2B5EF4-FFF2-40B4-BE49-F238E27FC236}">
                <a16:creationId xmlns:a16="http://schemas.microsoft.com/office/drawing/2014/main" id="{49843339-2689-6E6F-318B-6F71232A4E48}"/>
              </a:ext>
            </a:extLst>
          </p:cNvPr>
          <p:cNvSpPr txBox="1">
            <a:spLocks noChangeArrowheads="1"/>
          </p:cNvSpPr>
          <p:nvPr/>
        </p:nvSpPr>
        <p:spPr bwMode="auto">
          <a:xfrm>
            <a:off x="1794922" y="2360860"/>
            <a:ext cx="136812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gradFill>
                  <a:gsLst>
                    <a:gs pos="0">
                      <a:srgbClr val="FF3399"/>
                    </a:gs>
                    <a:gs pos="25000">
                      <a:srgbClr val="FF6633"/>
                    </a:gs>
                    <a:gs pos="50000">
                      <a:srgbClr val="FFFF00"/>
                    </a:gs>
                    <a:gs pos="75000">
                      <a:srgbClr val="01A78F"/>
                    </a:gs>
                    <a:gs pos="100000">
                      <a:srgbClr val="3366FF"/>
                    </a:gs>
                  </a:gsLst>
                  <a:lin ang="5400000" scaled="0"/>
                </a:gra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seen</a:t>
            </a:r>
          </a:p>
        </p:txBody>
      </p:sp>
      <p:sp>
        <p:nvSpPr>
          <p:cNvPr id="18" name="Rectangle 12">
            <a:extLst>
              <a:ext uri="{FF2B5EF4-FFF2-40B4-BE49-F238E27FC236}">
                <a16:creationId xmlns:a16="http://schemas.microsoft.com/office/drawing/2014/main" id="{E770A481-950C-C1A3-47AD-FCCC1A7BE9CC}"/>
              </a:ext>
            </a:extLst>
          </p:cNvPr>
          <p:cNvSpPr>
            <a:spLocks noChangeArrowheads="1"/>
          </p:cNvSpPr>
          <p:nvPr/>
        </p:nvSpPr>
        <p:spPr bwMode="auto">
          <a:xfrm>
            <a:off x="3301194" y="3617279"/>
            <a:ext cx="2297468" cy="933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solidFill>
                    <a:schemeClr val="bg1"/>
                  </a:solidFill>
                </a:ln>
                <a:effectLst>
                  <a:glow rad="127000">
                    <a:srgbClr val="000000"/>
                  </a:glow>
                </a:effectLst>
                <a:uLnTx/>
                <a:uFillTx/>
                <a:latin typeface="Calibri" panose="020F0502020204030204" pitchFamily="34" charset="0"/>
                <a:ea typeface="+mn-ea"/>
                <a:cs typeface="+mn-cs"/>
              </a:rPr>
              <a:t>of death</a:t>
            </a:r>
            <a:endParaRPr kumimoji="0" lang="en-US" altLang="en-US" sz="4400" b="1" i="1" u="none" strike="noStrike" kern="1200" cap="none" spc="0" normalizeH="0" baseline="0" noProof="0" dirty="0">
              <a:ln>
                <a:solidFill>
                  <a:schemeClr val="bg1"/>
                </a:solidFill>
              </a:ln>
              <a:effectLst>
                <a:glow rad="127000">
                  <a:srgbClr val="000000"/>
                </a:glow>
              </a:effectLst>
              <a:uLnTx/>
              <a:uFillTx/>
              <a:latin typeface="Calibri" panose="020F0502020204030204" pitchFamily="34" charset="0"/>
              <a:ea typeface="+mn-ea"/>
              <a:cs typeface="+mn-cs"/>
            </a:endParaRPr>
          </a:p>
        </p:txBody>
      </p:sp>
      <p:sp>
        <p:nvSpPr>
          <p:cNvPr id="19" name="Content Placeholder 2">
            <a:extLst>
              <a:ext uri="{FF2B5EF4-FFF2-40B4-BE49-F238E27FC236}">
                <a16:creationId xmlns:a16="http://schemas.microsoft.com/office/drawing/2014/main" id="{35B37918-70D1-884A-9BE6-942233FCB76F}"/>
              </a:ext>
            </a:extLst>
          </p:cNvPr>
          <p:cNvSpPr>
            <a:spLocks noGrp="1"/>
          </p:cNvSpPr>
          <p:nvPr>
            <p:ph idx="1"/>
          </p:nvPr>
        </p:nvSpPr>
        <p:spPr>
          <a:xfrm>
            <a:off x="4599710" y="5056909"/>
            <a:ext cx="4932218" cy="1704109"/>
          </a:xfrm>
        </p:spPr>
        <p:txBody>
          <a:bodyPr>
            <a:normAutofit/>
          </a:bodyPr>
          <a:lstStyle/>
          <a:p>
            <a:pPr>
              <a:lnSpc>
                <a:spcPts val="2500"/>
              </a:lnSpc>
            </a:pPr>
            <a:r>
              <a:rPr lang="en-US" sz="2400" dirty="0">
                <a:solidFill>
                  <a:srgbClr val="FFFF00"/>
                </a:solidFill>
                <a:effectLst>
                  <a:glow rad="76200">
                    <a:schemeClr val="tx1"/>
                  </a:glow>
                </a:effectLst>
              </a:rPr>
              <a:t>Grace and Truth  </a:t>
            </a:r>
            <a:r>
              <a:rPr lang="en-US" sz="2400" dirty="0">
                <a:solidFill>
                  <a:schemeClr val="bg1"/>
                </a:solidFill>
                <a:effectLst>
                  <a:glow rad="76200">
                    <a:schemeClr val="tx1"/>
                  </a:glow>
                </a:effectLst>
              </a:rPr>
              <a:t>  – </a:t>
            </a:r>
            <a:r>
              <a:rPr lang="en-US" sz="2400" i="1" dirty="0">
                <a:solidFill>
                  <a:schemeClr val="bg1"/>
                </a:solidFill>
                <a:effectLst>
                  <a:glow rad="76200">
                    <a:schemeClr val="tx1"/>
                  </a:glow>
                </a:effectLst>
              </a:rPr>
              <a:t>John 1:17 </a:t>
            </a:r>
          </a:p>
          <a:p>
            <a:pPr>
              <a:lnSpc>
                <a:spcPts val="2500"/>
              </a:lnSpc>
            </a:pPr>
            <a:r>
              <a:rPr lang="en-US" sz="2400" dirty="0">
                <a:solidFill>
                  <a:srgbClr val="FFFF00"/>
                </a:solidFill>
                <a:effectLst>
                  <a:glow rad="76200">
                    <a:schemeClr val="tx1"/>
                  </a:glow>
                </a:effectLst>
              </a:rPr>
              <a:t>The Way, Truth, Life</a:t>
            </a:r>
            <a:r>
              <a:rPr lang="en-US" sz="2400" dirty="0">
                <a:solidFill>
                  <a:schemeClr val="bg1"/>
                </a:solidFill>
                <a:effectLst>
                  <a:glow rad="76200">
                    <a:schemeClr val="tx1"/>
                  </a:glow>
                </a:effectLst>
              </a:rPr>
              <a:t>  – </a:t>
            </a:r>
            <a:r>
              <a:rPr lang="en-US" sz="2400" i="1" dirty="0">
                <a:solidFill>
                  <a:schemeClr val="bg1"/>
                </a:solidFill>
                <a:effectLst>
                  <a:glow rad="76200">
                    <a:schemeClr val="tx1"/>
                  </a:glow>
                </a:effectLst>
              </a:rPr>
              <a:t>John 14:6</a:t>
            </a:r>
          </a:p>
          <a:p>
            <a:pPr>
              <a:lnSpc>
                <a:spcPts val="2500"/>
              </a:lnSpc>
            </a:pPr>
            <a:r>
              <a:rPr lang="en-US" sz="2400" dirty="0">
                <a:solidFill>
                  <a:srgbClr val="FFFF00"/>
                </a:solidFill>
                <a:effectLst>
                  <a:glow rad="76200">
                    <a:schemeClr val="tx1"/>
                  </a:glow>
                </a:effectLst>
              </a:rPr>
              <a:t>Peace</a:t>
            </a:r>
            <a:r>
              <a:rPr lang="en-US" sz="2400" dirty="0">
                <a:solidFill>
                  <a:schemeClr val="bg1"/>
                </a:solidFill>
                <a:effectLst>
                  <a:glow rad="76200">
                    <a:schemeClr val="tx1"/>
                  </a:glow>
                </a:effectLst>
              </a:rPr>
              <a:t>   – </a:t>
            </a:r>
            <a:r>
              <a:rPr lang="en-US" sz="2400" i="1" dirty="0">
                <a:solidFill>
                  <a:schemeClr val="bg1"/>
                </a:solidFill>
                <a:effectLst>
                  <a:glow rad="76200">
                    <a:schemeClr val="tx1"/>
                  </a:glow>
                </a:effectLst>
              </a:rPr>
              <a:t>John 14:27</a:t>
            </a:r>
          </a:p>
          <a:p>
            <a:pPr>
              <a:lnSpc>
                <a:spcPts val="2500"/>
              </a:lnSpc>
            </a:pPr>
            <a:r>
              <a:rPr lang="en-US" sz="2400" dirty="0">
                <a:solidFill>
                  <a:srgbClr val="FFFF00"/>
                </a:solidFill>
                <a:effectLst>
                  <a:glow rad="76200">
                    <a:schemeClr val="tx1"/>
                  </a:glow>
                </a:effectLst>
              </a:rPr>
              <a:t>Reconciliation</a:t>
            </a:r>
            <a:r>
              <a:rPr lang="en-US" sz="2400" dirty="0">
                <a:solidFill>
                  <a:schemeClr val="bg1"/>
                </a:solidFill>
                <a:effectLst>
                  <a:glow rad="76200">
                    <a:schemeClr val="tx1"/>
                  </a:glow>
                </a:effectLst>
              </a:rPr>
              <a:t>   – </a:t>
            </a:r>
            <a:r>
              <a:rPr lang="en-US" sz="2400" i="1" dirty="0">
                <a:solidFill>
                  <a:schemeClr val="bg1"/>
                </a:solidFill>
                <a:effectLst>
                  <a:glow rad="76200">
                    <a:schemeClr val="tx1"/>
                  </a:glow>
                </a:effectLst>
              </a:rPr>
              <a:t>2</a:t>
            </a:r>
            <a:r>
              <a:rPr lang="en-US" sz="2400" i="1" baseline="30000" dirty="0">
                <a:solidFill>
                  <a:schemeClr val="bg1"/>
                </a:solidFill>
                <a:effectLst>
                  <a:glow rad="76200">
                    <a:schemeClr val="tx1"/>
                  </a:glow>
                </a:effectLst>
              </a:rPr>
              <a:t>nd</a:t>
            </a:r>
            <a:r>
              <a:rPr lang="en-US" sz="2400" i="1" dirty="0">
                <a:solidFill>
                  <a:schemeClr val="bg1"/>
                </a:solidFill>
                <a:effectLst>
                  <a:glow rad="76200">
                    <a:schemeClr val="tx1"/>
                  </a:glow>
                </a:effectLst>
              </a:rPr>
              <a:t> Cor. 5:18</a:t>
            </a:r>
          </a:p>
        </p:txBody>
      </p:sp>
    </p:spTree>
    <p:extLst>
      <p:ext uri="{BB962C8B-B14F-4D97-AF65-F5344CB8AC3E}">
        <p14:creationId xmlns:p14="http://schemas.microsoft.com/office/powerpoint/2010/main" val="2465727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14"/>
                                        </p:tgtEl>
                                      </p:cBhvr>
                                    </p:animEffect>
                                    <p:set>
                                      <p:cBhvr>
                                        <p:cTn id="14" dur="1" fill="hold">
                                          <p:stCondLst>
                                            <p:cond delay="249"/>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8" presetClass="emph" presetSubtype="0" fill="hold" grpId="1" nodeType="withEffect">
                                  <p:stCondLst>
                                    <p:cond delay="0"/>
                                  </p:stCondLst>
                                  <p:childTnLst>
                                    <p:set>
                                      <p:cBhvr override="childStyle">
                                        <p:cTn id="21" dur="500" fill="hold"/>
                                        <p:tgtEl>
                                          <p:spTgt spid="1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8)">
                                      <p:cBhvr>
                                        <p:cTn id="29" dur="1000"/>
                                        <p:tgtEl>
                                          <p:spTgt spid="9"/>
                                        </p:tgtEl>
                                      </p:cBhvr>
                                    </p:animEffect>
                                  </p:childTnLst>
                                </p:cTn>
                              </p:par>
                              <p:par>
                                <p:cTn id="30" presetID="22" presetClass="exit" presetSubtype="8" fill="hold" grpId="2" nodeType="withEffect">
                                  <p:stCondLst>
                                    <p:cond delay="0"/>
                                  </p:stCondLst>
                                  <p:childTnLst>
                                    <p:animEffect transition="out" filter="wipe(left)">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par>
                                <p:cTn id="33" presetID="22" presetClass="exit" presetSubtype="8" fill="hold" grpId="1" nodeType="withEffect">
                                  <p:stCondLst>
                                    <p:cond delay="0"/>
                                  </p:stCondLst>
                                  <p:childTnLst>
                                    <p:animEffect transition="out" filter="wipe(left)">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par>
                                <p:cTn id="41" presetID="39" presetClass="entr" presetSubtype="0" accel="10000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0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44" dur="10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45" dur="10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
                                          </p:val>
                                        </p:tav>
                                        <p:tav tm="100000">
                                          <p:val>
                                            <p:strVal val="#ppt_y"/>
                                          </p:val>
                                        </p:tav>
                                      </p:tavLst>
                                    </p:anim>
                                  </p:childTnLst>
                                </p:cTn>
                              </p:par>
                              <p:par>
                                <p:cTn id="47" presetID="22" presetClass="entr" presetSubtype="4" fill="hold" grpId="0" nodeType="withEffect">
                                  <p:stCondLst>
                                    <p:cond delay="100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00"/>
                                        <p:tgtEl>
                                          <p:spTgt spid="10"/>
                                        </p:tgtEl>
                                      </p:cBhvr>
                                    </p:animEffect>
                                  </p:childTnLst>
                                </p:cTn>
                              </p:par>
                              <p:par>
                                <p:cTn id="50" presetID="42" presetClass="entr" presetSubtype="0" fill="hold" grpId="0" nodeType="withEffect">
                                  <p:stCondLst>
                                    <p:cond delay="1250"/>
                                  </p:stCondLst>
                                  <p:childTnLst>
                                    <p:set>
                                      <p:cBhvr>
                                        <p:cTn id="51" dur="1" fill="hold">
                                          <p:stCondLst>
                                            <p:cond delay="0"/>
                                          </p:stCondLst>
                                        </p:cTn>
                                        <p:tgtEl>
                                          <p:spTgt spid="2">
                                            <p:txEl>
                                              <p:pRg st="0" end="0"/>
                                            </p:txEl>
                                          </p:spTgt>
                                        </p:tgtEl>
                                        <p:attrNameLst>
                                          <p:attrName>style.visibility</p:attrName>
                                        </p:attrNameLst>
                                      </p:cBhvr>
                                      <p:to>
                                        <p:strVal val="visible"/>
                                      </p:to>
                                    </p:set>
                                    <p:animEffect transition="in" filter="fade">
                                      <p:cBhvr>
                                        <p:cTn id="52" dur="750"/>
                                        <p:tgtEl>
                                          <p:spTgt spid="2">
                                            <p:txEl>
                                              <p:pRg st="0" end="0"/>
                                            </p:txEl>
                                          </p:spTgt>
                                        </p:tgtEl>
                                      </p:cBhvr>
                                    </p:animEffect>
                                    <p:anim calcmode="lin" valueType="num">
                                      <p:cBhvr>
                                        <p:cTn id="53" dur="75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54" dur="750" fill="hold"/>
                                        <p:tgtEl>
                                          <p:spTgt spid="2">
                                            <p:txEl>
                                              <p:pRg st="0" end="0"/>
                                            </p:txEl>
                                          </p:spTgt>
                                        </p:tgtEl>
                                        <p:attrNameLst>
                                          <p:attrName>ppt_y</p:attrName>
                                        </p:attrNameLst>
                                      </p:cBhvr>
                                      <p:tavLst>
                                        <p:tav tm="0">
                                          <p:val>
                                            <p:strVal val="#ppt_y+.1"/>
                                          </p:val>
                                        </p:tav>
                                        <p:tav tm="100000">
                                          <p:val>
                                            <p:strVal val="#ppt_y"/>
                                          </p:val>
                                        </p:tav>
                                      </p:tavLst>
                                    </p:anim>
                                  </p:childTnLst>
                                </p:cTn>
                              </p:par>
                              <p:par>
                                <p:cTn id="55" presetID="17" presetClass="entr" presetSubtype="10" fill="hold" nodeType="withEffect">
                                  <p:stCondLst>
                                    <p:cond delay="1250"/>
                                  </p:stCondLst>
                                  <p:childTnLst>
                                    <p:set>
                                      <p:cBhvr>
                                        <p:cTn id="56" dur="1" fill="hold">
                                          <p:stCondLst>
                                            <p:cond delay="0"/>
                                          </p:stCondLst>
                                        </p:cTn>
                                        <p:tgtEl>
                                          <p:spTgt spid="2">
                                            <p:txEl>
                                              <p:pRg st="0" end="0"/>
                                            </p:txEl>
                                          </p:spTgt>
                                        </p:tgtEl>
                                        <p:attrNameLst>
                                          <p:attrName>style.visibility</p:attrName>
                                        </p:attrNameLst>
                                      </p:cBhvr>
                                      <p:to>
                                        <p:strVal val="visible"/>
                                      </p:to>
                                    </p:set>
                                    <p:anim calcmode="lin" valueType="num">
                                      <p:cBhvr>
                                        <p:cTn id="57" dur="750" fill="hold"/>
                                        <p:tgtEl>
                                          <p:spTgt spid="2">
                                            <p:txEl>
                                              <p:pRg st="0" end="0"/>
                                            </p:txEl>
                                          </p:spTgt>
                                        </p:tgtEl>
                                        <p:attrNameLst>
                                          <p:attrName>ppt_w</p:attrName>
                                        </p:attrNameLst>
                                      </p:cBhvr>
                                      <p:tavLst>
                                        <p:tav tm="0">
                                          <p:val>
                                            <p:fltVal val="0"/>
                                          </p:val>
                                        </p:tav>
                                        <p:tav tm="100000">
                                          <p:val>
                                            <p:strVal val="#ppt_w"/>
                                          </p:val>
                                        </p:tav>
                                      </p:tavLst>
                                    </p:anim>
                                    <p:anim calcmode="lin" valueType="num">
                                      <p:cBhvr>
                                        <p:cTn id="58" dur="750" fill="hold"/>
                                        <p:tgtEl>
                                          <p:spTgt spid="2">
                                            <p:txEl>
                                              <p:pRg st="0" end="0"/>
                                            </p:txEl>
                                          </p:spTgt>
                                        </p:tgtEl>
                                        <p:attrNameLst>
                                          <p:attrName>ppt_h</p:attrName>
                                        </p:attrNameLst>
                                      </p:cBhvr>
                                      <p:tavLst>
                                        <p:tav tm="0">
                                          <p:val>
                                            <p:strVal val="#ppt_h"/>
                                          </p:val>
                                        </p:tav>
                                        <p:tav tm="100000">
                                          <p:val>
                                            <p:strVal val="#ppt_h"/>
                                          </p:val>
                                        </p:tav>
                                      </p:tavLst>
                                    </p:anim>
                                  </p:childTnLst>
                                </p:cTn>
                              </p:par>
                              <p:par>
                                <p:cTn id="59" presetID="42" presetClass="path" presetSubtype="0" accel="50000" decel="50000" fill="hold" grpId="1" nodeType="withEffect">
                                  <p:stCondLst>
                                    <p:cond delay="1250"/>
                                  </p:stCondLst>
                                  <p:childTnLst>
                                    <p:animMotion origin="layout" path="M 2.77778E-7 -3.7037E-7 L 2.77778E-7 -0.09444 " pathEditMode="relative" rAng="0" ptsTypes="AA">
                                      <p:cBhvr>
                                        <p:cTn id="60" dur="750" fill="hold"/>
                                        <p:tgtEl>
                                          <p:spTgt spid="2">
                                            <p:txEl>
                                              <p:pRg st="0" end="0"/>
                                            </p:txEl>
                                          </p:spTgt>
                                        </p:tgtEl>
                                        <p:attrNameLst>
                                          <p:attrName>ppt_x</p:attrName>
                                          <p:attrName>ppt_y</p:attrName>
                                        </p:attrNameLst>
                                      </p:cBhvr>
                                      <p:rCtr x="0" y="-4722"/>
                                    </p:animMotion>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right)">
                                      <p:cBhvr>
                                        <p:cTn id="65" dur="500"/>
                                        <p:tgtEl>
                                          <p:spTgt spid="6"/>
                                        </p:tgtEl>
                                      </p:cBhvr>
                                    </p:animEffect>
                                  </p:childTnLst>
                                </p:cTn>
                              </p:par>
                              <p:par>
                                <p:cTn id="66" presetID="39" presetClass="entr" presetSubtype="0" accel="100000"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10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69" dur="10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70" dur="10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
                                          </p:val>
                                        </p:tav>
                                        <p:tav tm="100000">
                                          <p:val>
                                            <p:strVal val="#ppt_y"/>
                                          </p:val>
                                        </p:tav>
                                      </p:tavLst>
                                    </p:anim>
                                  </p:childTnLst>
                                </p:cTn>
                              </p:par>
                              <p:par>
                                <p:cTn id="72" presetID="18" presetClass="entr" presetSubtype="12" fill="hold" grpId="0" nodeType="withEffect">
                                  <p:stCondLst>
                                    <p:cond delay="1000"/>
                                  </p:stCondLst>
                                  <p:childTnLst>
                                    <p:set>
                                      <p:cBhvr>
                                        <p:cTn id="73" dur="1" fill="hold">
                                          <p:stCondLst>
                                            <p:cond delay="0"/>
                                          </p:stCondLst>
                                        </p:cTn>
                                        <p:tgtEl>
                                          <p:spTgt spid="11"/>
                                        </p:tgtEl>
                                        <p:attrNameLst>
                                          <p:attrName>style.visibility</p:attrName>
                                        </p:attrNameLst>
                                      </p:cBhvr>
                                      <p:to>
                                        <p:strVal val="visible"/>
                                      </p:to>
                                    </p:set>
                                    <p:animEffect transition="in" filter="strips(downLeft)">
                                      <p:cBhvr>
                                        <p:cTn id="74" dur="500"/>
                                        <p:tgtEl>
                                          <p:spTgt spid="11"/>
                                        </p:tgtEl>
                                      </p:cBhvr>
                                    </p:animEffect>
                                  </p:childTnLst>
                                </p:cTn>
                              </p:par>
                              <p:par>
                                <p:cTn id="75" presetID="18" presetClass="entr" presetSubtype="12" fill="hold" grpId="0" nodeType="withEffect">
                                  <p:stCondLst>
                                    <p:cond delay="1250"/>
                                  </p:stCondLst>
                                  <p:iterate type="lt">
                                    <p:tmPct val="0"/>
                                  </p:iterate>
                                  <p:childTnLst>
                                    <p:set>
                                      <p:cBhvr>
                                        <p:cTn id="76" dur="1" fill="hold">
                                          <p:stCondLst>
                                            <p:cond delay="0"/>
                                          </p:stCondLst>
                                        </p:cTn>
                                        <p:tgtEl>
                                          <p:spTgt spid="5"/>
                                        </p:tgtEl>
                                        <p:attrNameLst>
                                          <p:attrName>style.visibility</p:attrName>
                                        </p:attrNameLst>
                                      </p:cBhvr>
                                      <p:to>
                                        <p:strVal val="visible"/>
                                      </p:to>
                                    </p:set>
                                    <p:animEffect transition="in" filter="strips(downLeft)">
                                      <p:cBhvr>
                                        <p:cTn id="77" dur="750"/>
                                        <p:tgtEl>
                                          <p:spTgt spid="5"/>
                                        </p:tgtEl>
                                      </p:cBhvr>
                                    </p:animEffect>
                                  </p:childTnLst>
                                </p:cTn>
                              </p:par>
                              <p:par>
                                <p:cTn id="78" presetID="34" presetClass="emph" presetSubtype="0" fill="hold" grpId="1" nodeType="withEffect">
                                  <p:stCondLst>
                                    <p:cond delay="1250"/>
                                  </p:stCondLst>
                                  <p:iterate type="lt">
                                    <p:tmPct val="10000"/>
                                  </p:iterate>
                                  <p:childTnLst>
                                    <p:animMotion origin="layout" path="M -3.61111E-6 -3.33333E-6 L 0.15087 -0.13217 " pathEditMode="relative" rAng="0" ptsTypes="AA">
                                      <p:cBhvr>
                                        <p:cTn id="79" dur="375" accel="50000" decel="50000" autoRev="1" fill="hold">
                                          <p:stCondLst>
                                            <p:cond delay="0"/>
                                          </p:stCondLst>
                                        </p:cTn>
                                        <p:tgtEl>
                                          <p:spTgt spid="5"/>
                                        </p:tgtEl>
                                        <p:attrNameLst>
                                          <p:attrName>ppt_x</p:attrName>
                                          <p:attrName>ppt_y</p:attrName>
                                        </p:attrNameLst>
                                      </p:cBhvr>
                                      <p:rCtr x="7535" y="-6620"/>
                                    </p:animMotion>
                                    <p:animRot by="1500000">
                                      <p:cBhvr>
                                        <p:cTn id="80" dur="188" fill="hold">
                                          <p:stCondLst>
                                            <p:cond delay="0"/>
                                          </p:stCondLst>
                                        </p:cTn>
                                        <p:tgtEl>
                                          <p:spTgt spid="5"/>
                                        </p:tgtEl>
                                        <p:attrNameLst>
                                          <p:attrName>r</p:attrName>
                                        </p:attrNameLst>
                                      </p:cBhvr>
                                    </p:animRot>
                                    <p:animRot by="-1500000">
                                      <p:cBhvr>
                                        <p:cTn id="81" dur="188" fill="hold">
                                          <p:stCondLst>
                                            <p:cond delay="188"/>
                                          </p:stCondLst>
                                        </p:cTn>
                                        <p:tgtEl>
                                          <p:spTgt spid="5"/>
                                        </p:tgtEl>
                                        <p:attrNameLst>
                                          <p:attrName>r</p:attrName>
                                        </p:attrNameLst>
                                      </p:cBhvr>
                                    </p:animRot>
                                    <p:animRot by="-1500000">
                                      <p:cBhvr>
                                        <p:cTn id="82" dur="188" fill="hold">
                                          <p:stCondLst>
                                            <p:cond delay="375"/>
                                          </p:stCondLst>
                                        </p:cTn>
                                        <p:tgtEl>
                                          <p:spTgt spid="5"/>
                                        </p:tgtEl>
                                        <p:attrNameLst>
                                          <p:attrName>r</p:attrName>
                                        </p:attrNameLst>
                                      </p:cBhvr>
                                    </p:animRot>
                                    <p:animRot by="1500000">
                                      <p:cBhvr>
                                        <p:cTn id="83" dur="188" fill="hold">
                                          <p:stCondLst>
                                            <p:cond delay="563"/>
                                          </p:stCondLst>
                                        </p:cTn>
                                        <p:tgtEl>
                                          <p:spTgt spid="5"/>
                                        </p:tgtEl>
                                        <p:attrNameLst>
                                          <p:attrName>r</p:attrName>
                                        </p:attrNameLst>
                                      </p:cBhvr>
                                    </p:animRo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grpId="0" nodeType="click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wipe(up)">
                                      <p:cBhvr>
                                        <p:cTn id="88" dur="500"/>
                                        <p:tgtEl>
                                          <p:spTgt spid="8"/>
                                        </p:tgtEl>
                                      </p:cBhvr>
                                    </p:animEffect>
                                  </p:childTnLst>
                                </p:cTn>
                              </p:par>
                              <p:par>
                                <p:cTn id="89" presetID="18" presetClass="entr" presetSubtype="6" fill="hold" grpId="0" nodeType="withEffect">
                                  <p:stCondLst>
                                    <p:cond delay="500"/>
                                  </p:stCondLst>
                                  <p:childTnLst>
                                    <p:set>
                                      <p:cBhvr>
                                        <p:cTn id="90" dur="1" fill="hold">
                                          <p:stCondLst>
                                            <p:cond delay="0"/>
                                          </p:stCondLst>
                                        </p:cTn>
                                        <p:tgtEl>
                                          <p:spTgt spid="12"/>
                                        </p:tgtEl>
                                        <p:attrNameLst>
                                          <p:attrName>style.visibility</p:attrName>
                                        </p:attrNameLst>
                                      </p:cBhvr>
                                      <p:to>
                                        <p:strVal val="visible"/>
                                      </p:to>
                                    </p:set>
                                    <p:animEffect transition="in" filter="strips(downRight)">
                                      <p:cBhvr>
                                        <p:cTn id="91" dur="500"/>
                                        <p:tgtEl>
                                          <p:spTgt spid="12"/>
                                        </p:tgtEl>
                                      </p:cBhvr>
                                    </p:animEffect>
                                  </p:childTnLst>
                                </p:cTn>
                              </p:par>
                              <p:par>
                                <p:cTn id="92" presetID="18" presetClass="entr" presetSubtype="6" fill="hold" grpId="0" nodeType="withEffect">
                                  <p:stCondLst>
                                    <p:cond delay="750"/>
                                  </p:stCondLst>
                                  <p:iterate type="lt">
                                    <p:tmPct val="0"/>
                                  </p:iterate>
                                  <p:childTnLst>
                                    <p:set>
                                      <p:cBhvr>
                                        <p:cTn id="93" dur="1" fill="hold">
                                          <p:stCondLst>
                                            <p:cond delay="0"/>
                                          </p:stCondLst>
                                        </p:cTn>
                                        <p:tgtEl>
                                          <p:spTgt spid="7"/>
                                        </p:tgtEl>
                                        <p:attrNameLst>
                                          <p:attrName>style.visibility</p:attrName>
                                        </p:attrNameLst>
                                      </p:cBhvr>
                                      <p:to>
                                        <p:strVal val="visible"/>
                                      </p:to>
                                    </p:set>
                                    <p:animEffect transition="in" filter="strips(downRight)">
                                      <p:cBhvr>
                                        <p:cTn id="94" dur="750"/>
                                        <p:tgtEl>
                                          <p:spTgt spid="7"/>
                                        </p:tgtEl>
                                      </p:cBhvr>
                                    </p:animEffect>
                                  </p:childTnLst>
                                </p:cTn>
                              </p:par>
                              <p:par>
                                <p:cTn id="95" presetID="34" presetClass="emph" presetSubtype="0" fill="hold" grpId="1" nodeType="withEffect">
                                  <p:stCondLst>
                                    <p:cond delay="750"/>
                                  </p:stCondLst>
                                  <p:iterate type="lt">
                                    <p:tmPct val="10000"/>
                                  </p:iterate>
                                  <p:childTnLst>
                                    <p:animMotion origin="layout" path="M 3.33333E-6 1.11022E-16 L -0.10018 -0.15417 " pathEditMode="relative" rAng="0" ptsTypes="AA">
                                      <p:cBhvr>
                                        <p:cTn id="96" dur="375" accel="50000" decel="50000" autoRev="1" fill="hold">
                                          <p:stCondLst>
                                            <p:cond delay="0"/>
                                          </p:stCondLst>
                                        </p:cTn>
                                        <p:tgtEl>
                                          <p:spTgt spid="7"/>
                                        </p:tgtEl>
                                        <p:attrNameLst>
                                          <p:attrName>ppt_x</p:attrName>
                                          <p:attrName>ppt_y</p:attrName>
                                        </p:attrNameLst>
                                      </p:cBhvr>
                                      <p:rCtr x="-5017" y="-7708"/>
                                    </p:animMotion>
                                    <p:animRot by="1500000">
                                      <p:cBhvr>
                                        <p:cTn id="97" dur="188" fill="hold">
                                          <p:stCondLst>
                                            <p:cond delay="0"/>
                                          </p:stCondLst>
                                        </p:cTn>
                                        <p:tgtEl>
                                          <p:spTgt spid="7"/>
                                        </p:tgtEl>
                                        <p:attrNameLst>
                                          <p:attrName>r</p:attrName>
                                        </p:attrNameLst>
                                      </p:cBhvr>
                                    </p:animRot>
                                    <p:animRot by="-1500000">
                                      <p:cBhvr>
                                        <p:cTn id="98" dur="188" fill="hold">
                                          <p:stCondLst>
                                            <p:cond delay="188"/>
                                          </p:stCondLst>
                                        </p:cTn>
                                        <p:tgtEl>
                                          <p:spTgt spid="7"/>
                                        </p:tgtEl>
                                        <p:attrNameLst>
                                          <p:attrName>r</p:attrName>
                                        </p:attrNameLst>
                                      </p:cBhvr>
                                    </p:animRot>
                                    <p:animRot by="-1500000">
                                      <p:cBhvr>
                                        <p:cTn id="99" dur="188" fill="hold">
                                          <p:stCondLst>
                                            <p:cond delay="375"/>
                                          </p:stCondLst>
                                        </p:cTn>
                                        <p:tgtEl>
                                          <p:spTgt spid="7"/>
                                        </p:tgtEl>
                                        <p:attrNameLst>
                                          <p:attrName>r</p:attrName>
                                        </p:attrNameLst>
                                      </p:cBhvr>
                                    </p:animRot>
                                    <p:animRot by="1500000">
                                      <p:cBhvr>
                                        <p:cTn id="100" dur="188" fill="hold">
                                          <p:stCondLst>
                                            <p:cond delay="563"/>
                                          </p:stCondLst>
                                        </p:cTn>
                                        <p:tgtEl>
                                          <p:spTgt spid="7"/>
                                        </p:tgtEl>
                                        <p:attrNameLst>
                                          <p:attrName>r</p:attrName>
                                        </p:attrNameLst>
                                      </p:cBhvr>
                                    </p:animRot>
                                  </p:childTnLst>
                                </p:cTn>
                              </p:par>
                            </p:childTnLst>
                          </p:cTn>
                        </p:par>
                      </p:childTnLst>
                    </p:cTn>
                  </p:par>
                  <p:par>
                    <p:cTn id="101" fill="hold">
                      <p:stCondLst>
                        <p:cond delay="indefinite"/>
                      </p:stCondLst>
                      <p:childTnLst>
                        <p:par>
                          <p:cTn id="102" fill="hold">
                            <p:stCondLst>
                              <p:cond delay="0"/>
                            </p:stCondLst>
                            <p:childTnLst>
                              <p:par>
                                <p:cTn id="103" presetID="50" presetClass="exit" presetSubtype="0" accel="100000" fill="hold" grpId="2" nodeType="clickEffect">
                                  <p:stCondLst>
                                    <p:cond delay="250"/>
                                  </p:stCondLst>
                                  <p:iterate type="lt">
                                    <p:tmPct val="0"/>
                                  </p:iterate>
                                  <p:childTnLst>
                                    <p:anim calcmode="lin" valueType="num">
                                      <p:cBhvr>
                                        <p:cTn id="104" dur="750"/>
                                        <p:tgtEl>
                                          <p:spTgt spid="7"/>
                                        </p:tgtEl>
                                        <p:attrNameLst>
                                          <p:attrName>ppt_w</p:attrName>
                                        </p:attrNameLst>
                                      </p:cBhvr>
                                      <p:tavLst>
                                        <p:tav tm="0">
                                          <p:val>
                                            <p:strVal val="ppt_w"/>
                                          </p:val>
                                        </p:tav>
                                        <p:tav tm="100000">
                                          <p:val>
                                            <p:strVal val="ppt_w+.3"/>
                                          </p:val>
                                        </p:tav>
                                      </p:tavLst>
                                    </p:anim>
                                    <p:anim calcmode="lin" valueType="num">
                                      <p:cBhvr>
                                        <p:cTn id="105" dur="750"/>
                                        <p:tgtEl>
                                          <p:spTgt spid="7"/>
                                        </p:tgtEl>
                                        <p:attrNameLst>
                                          <p:attrName>ppt_h</p:attrName>
                                        </p:attrNameLst>
                                      </p:cBhvr>
                                      <p:tavLst>
                                        <p:tav tm="0">
                                          <p:val>
                                            <p:strVal val="ppt_h"/>
                                          </p:val>
                                        </p:tav>
                                        <p:tav tm="100000">
                                          <p:val>
                                            <p:strVal val="ppt_h"/>
                                          </p:val>
                                        </p:tav>
                                      </p:tavLst>
                                    </p:anim>
                                    <p:animEffect transition="out" filter="fade">
                                      <p:cBhvr>
                                        <p:cTn id="106" dur="750"/>
                                        <p:tgtEl>
                                          <p:spTgt spid="7"/>
                                        </p:tgtEl>
                                      </p:cBhvr>
                                    </p:animEffect>
                                    <p:set>
                                      <p:cBhvr>
                                        <p:cTn id="107" dur="1" fill="hold">
                                          <p:stCondLst>
                                            <p:cond delay="749"/>
                                          </p:stCondLst>
                                        </p:cTn>
                                        <p:tgtEl>
                                          <p:spTgt spid="7"/>
                                        </p:tgtEl>
                                        <p:attrNameLst>
                                          <p:attrName>style.visibility</p:attrName>
                                        </p:attrNameLst>
                                      </p:cBhvr>
                                      <p:to>
                                        <p:strVal val="hidden"/>
                                      </p:to>
                                    </p:set>
                                  </p:childTnLst>
                                </p:cTn>
                              </p:par>
                              <p:par>
                                <p:cTn id="108" presetID="18" presetClass="entr" presetSubtype="6" fill="hold" grpId="0" nodeType="withEffect">
                                  <p:stCondLst>
                                    <p:cond delay="0"/>
                                  </p:stCondLst>
                                  <p:iterate type="lt">
                                    <p:tmPct val="0"/>
                                  </p:iterate>
                                  <p:childTnLst>
                                    <p:set>
                                      <p:cBhvr>
                                        <p:cTn id="109" dur="1" fill="hold">
                                          <p:stCondLst>
                                            <p:cond delay="0"/>
                                          </p:stCondLst>
                                        </p:cTn>
                                        <p:tgtEl>
                                          <p:spTgt spid="13"/>
                                        </p:tgtEl>
                                        <p:attrNameLst>
                                          <p:attrName>style.visibility</p:attrName>
                                        </p:attrNameLst>
                                      </p:cBhvr>
                                      <p:to>
                                        <p:strVal val="visible"/>
                                      </p:to>
                                    </p:set>
                                    <p:animEffect transition="in" filter="strips(downRight)">
                                      <p:cBhvr>
                                        <p:cTn id="110" dur="750"/>
                                        <p:tgtEl>
                                          <p:spTgt spid="13"/>
                                        </p:tgtEl>
                                      </p:cBhvr>
                                    </p:animEffect>
                                  </p:childTnLst>
                                </p:cTn>
                              </p:par>
                              <p:par>
                                <p:cTn id="111" presetID="34" presetClass="emph" presetSubtype="0" fill="hold" grpId="1" nodeType="withEffect">
                                  <p:stCondLst>
                                    <p:cond delay="0"/>
                                  </p:stCondLst>
                                  <p:iterate type="lt">
                                    <p:tmPct val="10000"/>
                                  </p:iterate>
                                  <p:childTnLst>
                                    <p:animMotion origin="layout" path="M 3.88889E-6 1.11022E-16 L -0.10018 -0.15417 " pathEditMode="relative" rAng="0" ptsTypes="AA">
                                      <p:cBhvr>
                                        <p:cTn id="112" dur="375" accel="50000" decel="50000" autoRev="1" fill="hold">
                                          <p:stCondLst>
                                            <p:cond delay="0"/>
                                          </p:stCondLst>
                                        </p:cTn>
                                        <p:tgtEl>
                                          <p:spTgt spid="13"/>
                                        </p:tgtEl>
                                        <p:attrNameLst>
                                          <p:attrName>ppt_x</p:attrName>
                                          <p:attrName>ppt_y</p:attrName>
                                        </p:attrNameLst>
                                      </p:cBhvr>
                                      <p:rCtr x="-5017" y="-7708"/>
                                    </p:animMotion>
                                    <p:animRot by="1500000">
                                      <p:cBhvr>
                                        <p:cTn id="113" dur="188" fill="hold">
                                          <p:stCondLst>
                                            <p:cond delay="0"/>
                                          </p:stCondLst>
                                        </p:cTn>
                                        <p:tgtEl>
                                          <p:spTgt spid="13"/>
                                        </p:tgtEl>
                                        <p:attrNameLst>
                                          <p:attrName>r</p:attrName>
                                        </p:attrNameLst>
                                      </p:cBhvr>
                                    </p:animRot>
                                    <p:animRot by="-1500000">
                                      <p:cBhvr>
                                        <p:cTn id="114" dur="188" fill="hold">
                                          <p:stCondLst>
                                            <p:cond delay="188"/>
                                          </p:stCondLst>
                                        </p:cTn>
                                        <p:tgtEl>
                                          <p:spTgt spid="13"/>
                                        </p:tgtEl>
                                        <p:attrNameLst>
                                          <p:attrName>r</p:attrName>
                                        </p:attrNameLst>
                                      </p:cBhvr>
                                    </p:animRot>
                                    <p:animRot by="-1500000">
                                      <p:cBhvr>
                                        <p:cTn id="115" dur="188" fill="hold">
                                          <p:stCondLst>
                                            <p:cond delay="375"/>
                                          </p:stCondLst>
                                        </p:cTn>
                                        <p:tgtEl>
                                          <p:spTgt spid="13"/>
                                        </p:tgtEl>
                                        <p:attrNameLst>
                                          <p:attrName>r</p:attrName>
                                        </p:attrNameLst>
                                      </p:cBhvr>
                                    </p:animRot>
                                    <p:animRot by="1500000">
                                      <p:cBhvr>
                                        <p:cTn id="116" dur="188" fill="hold">
                                          <p:stCondLst>
                                            <p:cond delay="563"/>
                                          </p:stCondLst>
                                        </p:cTn>
                                        <p:tgtEl>
                                          <p:spTgt spid="13"/>
                                        </p:tgtEl>
                                        <p:attrNameLst>
                                          <p:attrName>r</p:attrName>
                                        </p:attrNameLst>
                                      </p:cBhvr>
                                    </p:animRot>
                                  </p:childTnLst>
                                </p:cTn>
                              </p:par>
                              <p:par>
                                <p:cTn id="117" presetID="17" presetClass="exit" presetSubtype="10" fill="hold" grpId="1" nodeType="withEffect">
                                  <p:stCondLst>
                                    <p:cond delay="0"/>
                                  </p:stCondLst>
                                  <p:childTnLst>
                                    <p:anim calcmode="lin" valueType="num">
                                      <p:cBhvr>
                                        <p:cTn id="118" dur="750"/>
                                        <p:tgtEl>
                                          <p:spTgt spid="9"/>
                                        </p:tgtEl>
                                        <p:attrNameLst>
                                          <p:attrName>ppt_w</p:attrName>
                                        </p:attrNameLst>
                                      </p:cBhvr>
                                      <p:tavLst>
                                        <p:tav tm="0">
                                          <p:val>
                                            <p:strVal val="ppt_w"/>
                                          </p:val>
                                        </p:tav>
                                        <p:tav tm="100000">
                                          <p:val>
                                            <p:fltVal val="0"/>
                                          </p:val>
                                        </p:tav>
                                      </p:tavLst>
                                    </p:anim>
                                    <p:anim calcmode="lin" valueType="num">
                                      <p:cBhvr>
                                        <p:cTn id="119" dur="750"/>
                                        <p:tgtEl>
                                          <p:spTgt spid="9"/>
                                        </p:tgtEl>
                                        <p:attrNameLst>
                                          <p:attrName>ppt_h</p:attrName>
                                        </p:attrNameLst>
                                      </p:cBhvr>
                                      <p:tavLst>
                                        <p:tav tm="0">
                                          <p:val>
                                            <p:strVal val="ppt_h"/>
                                          </p:val>
                                        </p:tav>
                                        <p:tav tm="100000">
                                          <p:val>
                                            <p:strVal val="ppt_h"/>
                                          </p:val>
                                        </p:tav>
                                      </p:tavLst>
                                    </p:anim>
                                    <p:set>
                                      <p:cBhvr>
                                        <p:cTn id="120" dur="1" fill="hold">
                                          <p:stCondLst>
                                            <p:cond delay="749"/>
                                          </p:stCondLst>
                                        </p:cTn>
                                        <p:tgtEl>
                                          <p:spTgt spid="9"/>
                                        </p:tgtEl>
                                        <p:attrNameLst>
                                          <p:attrName>style.visibility</p:attrName>
                                        </p:attrNameLst>
                                      </p:cBhvr>
                                      <p:to>
                                        <p:strVal val="hidden"/>
                                      </p:to>
                                    </p:set>
                                  </p:childTnLst>
                                </p:cTn>
                              </p:par>
                              <p:par>
                                <p:cTn id="121" presetID="34" presetClass="emph" presetSubtype="0" fill="hold" grpId="2" nodeType="withEffect">
                                  <p:stCondLst>
                                    <p:cond delay="0"/>
                                  </p:stCondLst>
                                  <p:childTnLst>
                                    <p:animMotion origin="layout" path="M -3.05556E-6 4.07407E-6 L -0.09358 0.44907 " pathEditMode="relative" rAng="0" ptsTypes="AA">
                                      <p:cBhvr>
                                        <p:cTn id="122" dur="625" accel="50000" decel="50000" autoRev="1" fill="hold">
                                          <p:stCondLst>
                                            <p:cond delay="0"/>
                                          </p:stCondLst>
                                        </p:cTn>
                                        <p:tgtEl>
                                          <p:spTgt spid="9"/>
                                        </p:tgtEl>
                                        <p:attrNameLst>
                                          <p:attrName>ppt_x</p:attrName>
                                          <p:attrName>ppt_y</p:attrName>
                                        </p:attrNameLst>
                                      </p:cBhvr>
                                      <p:rCtr x="-4757" y="22778"/>
                                    </p:animMotion>
                                    <p:animRot by="1500000">
                                      <p:cBhvr>
                                        <p:cTn id="123" dur="313" fill="hold">
                                          <p:stCondLst>
                                            <p:cond delay="0"/>
                                          </p:stCondLst>
                                        </p:cTn>
                                        <p:tgtEl>
                                          <p:spTgt spid="9"/>
                                        </p:tgtEl>
                                        <p:attrNameLst>
                                          <p:attrName>r</p:attrName>
                                        </p:attrNameLst>
                                      </p:cBhvr>
                                    </p:animRot>
                                    <p:animRot by="-1500000">
                                      <p:cBhvr>
                                        <p:cTn id="124" dur="313" fill="hold">
                                          <p:stCondLst>
                                            <p:cond delay="313"/>
                                          </p:stCondLst>
                                        </p:cTn>
                                        <p:tgtEl>
                                          <p:spTgt spid="9"/>
                                        </p:tgtEl>
                                        <p:attrNameLst>
                                          <p:attrName>r</p:attrName>
                                        </p:attrNameLst>
                                      </p:cBhvr>
                                    </p:animRot>
                                    <p:animRot by="-1500000">
                                      <p:cBhvr>
                                        <p:cTn id="125" dur="313" fill="hold">
                                          <p:stCondLst>
                                            <p:cond delay="625"/>
                                          </p:stCondLst>
                                        </p:cTn>
                                        <p:tgtEl>
                                          <p:spTgt spid="9"/>
                                        </p:tgtEl>
                                        <p:attrNameLst>
                                          <p:attrName>r</p:attrName>
                                        </p:attrNameLst>
                                      </p:cBhvr>
                                    </p:animRot>
                                    <p:animRot by="1500000">
                                      <p:cBhvr>
                                        <p:cTn id="126" dur="313" fill="hold">
                                          <p:stCondLst>
                                            <p:cond delay="938"/>
                                          </p:stCondLst>
                                        </p:cTn>
                                        <p:tgtEl>
                                          <p:spTgt spid="9"/>
                                        </p:tgtEl>
                                        <p:attrNameLst>
                                          <p:attrName>r</p:attrName>
                                        </p:attrNameLst>
                                      </p:cBhvr>
                                    </p:animRo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19">
                                            <p:txEl>
                                              <p:pRg st="0" end="0"/>
                                            </p:txEl>
                                          </p:spTgt>
                                        </p:tgtEl>
                                        <p:attrNameLst>
                                          <p:attrName>style.visibility</p:attrName>
                                        </p:attrNameLst>
                                      </p:cBhvr>
                                      <p:to>
                                        <p:strVal val="visible"/>
                                      </p:to>
                                    </p:set>
                                    <p:animEffect transition="in" filter="wipe(left)">
                                      <p:cBhvr>
                                        <p:cTn id="131" dur="500"/>
                                        <p:tgtEl>
                                          <p:spTgt spid="19">
                                            <p:txEl>
                                              <p:pRg st="0" end="0"/>
                                            </p:txEl>
                                          </p:spTgt>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grpId="0" nodeType="clickEffect">
                                  <p:stCondLst>
                                    <p:cond delay="0"/>
                                  </p:stCondLst>
                                  <p:childTnLst>
                                    <p:set>
                                      <p:cBhvr>
                                        <p:cTn id="135" dur="1" fill="hold">
                                          <p:stCondLst>
                                            <p:cond delay="0"/>
                                          </p:stCondLst>
                                        </p:cTn>
                                        <p:tgtEl>
                                          <p:spTgt spid="19">
                                            <p:txEl>
                                              <p:pRg st="1" end="1"/>
                                            </p:txEl>
                                          </p:spTgt>
                                        </p:tgtEl>
                                        <p:attrNameLst>
                                          <p:attrName>style.visibility</p:attrName>
                                        </p:attrNameLst>
                                      </p:cBhvr>
                                      <p:to>
                                        <p:strVal val="visible"/>
                                      </p:to>
                                    </p:set>
                                    <p:animEffect transition="in" filter="wipe(left)">
                                      <p:cBhvr>
                                        <p:cTn id="136" dur="500"/>
                                        <p:tgtEl>
                                          <p:spTgt spid="19">
                                            <p:txEl>
                                              <p:pRg st="1" end="1"/>
                                            </p:txEl>
                                          </p:spTgt>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8" fill="hold" grpId="0" nodeType="clickEffect">
                                  <p:stCondLst>
                                    <p:cond delay="0"/>
                                  </p:stCondLst>
                                  <p:childTnLst>
                                    <p:set>
                                      <p:cBhvr>
                                        <p:cTn id="140" dur="1" fill="hold">
                                          <p:stCondLst>
                                            <p:cond delay="0"/>
                                          </p:stCondLst>
                                        </p:cTn>
                                        <p:tgtEl>
                                          <p:spTgt spid="19">
                                            <p:txEl>
                                              <p:pRg st="2" end="2"/>
                                            </p:txEl>
                                          </p:spTgt>
                                        </p:tgtEl>
                                        <p:attrNameLst>
                                          <p:attrName>style.visibility</p:attrName>
                                        </p:attrNameLst>
                                      </p:cBhvr>
                                      <p:to>
                                        <p:strVal val="visible"/>
                                      </p:to>
                                    </p:set>
                                    <p:animEffect transition="in" filter="wipe(left)">
                                      <p:cBhvr>
                                        <p:cTn id="141" dur="500"/>
                                        <p:tgtEl>
                                          <p:spTgt spid="19">
                                            <p:txEl>
                                              <p:pRg st="2" end="2"/>
                                            </p:txEl>
                                          </p:spTgt>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8" fill="hold" grpId="0" nodeType="clickEffect">
                                  <p:stCondLst>
                                    <p:cond delay="0"/>
                                  </p:stCondLst>
                                  <p:childTnLst>
                                    <p:set>
                                      <p:cBhvr>
                                        <p:cTn id="145" dur="1" fill="hold">
                                          <p:stCondLst>
                                            <p:cond delay="0"/>
                                          </p:stCondLst>
                                        </p:cTn>
                                        <p:tgtEl>
                                          <p:spTgt spid="19">
                                            <p:txEl>
                                              <p:pRg st="3" end="3"/>
                                            </p:txEl>
                                          </p:spTgt>
                                        </p:tgtEl>
                                        <p:attrNameLst>
                                          <p:attrName>style.visibility</p:attrName>
                                        </p:attrNameLst>
                                      </p:cBhvr>
                                      <p:to>
                                        <p:strVal val="visible"/>
                                      </p:to>
                                    </p:set>
                                    <p:animEffect transition="in" filter="wipe(left)">
                                      <p:cBhvr>
                                        <p:cTn id="146"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2" grpId="0" build="allAtOnce"/>
      <p:bldP spid="2" grpId="1" build="allAtOnce"/>
      <p:bldP spid="4" grpId="0"/>
      <p:bldP spid="5" grpId="0"/>
      <p:bldP spid="5" grpId="1"/>
      <p:bldP spid="6" grpId="0"/>
      <p:bldP spid="7" grpId="0"/>
      <p:bldP spid="7" grpId="1"/>
      <p:bldP spid="7" grpId="2"/>
      <p:bldP spid="8" grpId="0"/>
      <p:bldP spid="10" grpId="0" animBg="1"/>
      <p:bldP spid="11" grpId="0" animBg="1"/>
      <p:bldP spid="12" grpId="0" animBg="1"/>
      <p:bldP spid="13" grpId="0"/>
      <p:bldP spid="13" grpId="1"/>
      <p:bldP spid="14" grpId="0"/>
      <p:bldP spid="9" grpId="0"/>
      <p:bldP spid="9" grpId="1"/>
      <p:bldP spid="9" grpId="2"/>
      <p:bldP spid="16" grpId="0"/>
      <p:bldP spid="16" grpId="1"/>
      <p:bldP spid="16" grpId="2"/>
      <p:bldP spid="15" grpId="0"/>
      <p:bldP spid="17" grpId="0"/>
      <p:bldP spid="17" grpId="1"/>
      <p:bldP spid="18" grpId="0"/>
      <p:bldP spid="1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277C54-706E-4185-BF83-FF895EBBF39D}"/>
              </a:ext>
            </a:extLst>
          </p:cNvPr>
          <p:cNvPicPr>
            <a:picLocks noChangeAspect="1"/>
          </p:cNvPicPr>
          <p:nvPr/>
        </p:nvPicPr>
        <p:blipFill rotWithShape="1">
          <a:blip r:embed="rId2">
            <a:extLst>
              <a:ext uri="{28A0092B-C50C-407E-A947-70E740481C1C}">
                <a14:useLocalDpi xmlns:a14="http://schemas.microsoft.com/office/drawing/2010/main" val="0"/>
              </a:ext>
            </a:extLst>
          </a:blip>
          <a:srcRect r="2798"/>
          <a:stretch/>
        </p:blipFill>
        <p:spPr>
          <a:xfrm>
            <a:off x="0" y="0"/>
            <a:ext cx="9144000" cy="6858000"/>
          </a:xfrm>
          <a:prstGeom prst="rect">
            <a:avLst/>
          </a:prstGeom>
        </p:spPr>
      </p:pic>
      <p:sp>
        <p:nvSpPr>
          <p:cNvPr id="17" name="Rectangle 6">
            <a:extLst>
              <a:ext uri="{FF2B5EF4-FFF2-40B4-BE49-F238E27FC236}">
                <a16:creationId xmlns:a16="http://schemas.microsoft.com/office/drawing/2014/main" id="{D9E69CE0-1C40-CB00-3F89-0095C937C739}"/>
              </a:ext>
            </a:extLst>
          </p:cNvPr>
          <p:cNvSpPr>
            <a:spLocks noChangeArrowheads="1"/>
          </p:cNvSpPr>
          <p:nvPr/>
        </p:nvSpPr>
        <p:spPr bwMode="auto">
          <a:xfrm>
            <a:off x="3693006" y="2761862"/>
            <a:ext cx="823009" cy="75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431800">
                    <a:schemeClr val="bg1">
                      <a:alpha val="70000"/>
                    </a:schemeClr>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 name="Final">
            <a:extLst>
              <a:ext uri="{FF2B5EF4-FFF2-40B4-BE49-F238E27FC236}">
                <a16:creationId xmlns:a16="http://schemas.microsoft.com/office/drawing/2014/main" id="{1F412955-A8BF-ACB5-0B95-8E98A9CBFC83}"/>
              </a:ext>
            </a:extLst>
          </p:cNvPr>
          <p:cNvSpPr txBox="1">
            <a:spLocks noChangeArrowheads="1"/>
          </p:cNvSpPr>
          <p:nvPr/>
        </p:nvSpPr>
        <p:spPr>
          <a:xfrm>
            <a:off x="426720" y="591672"/>
            <a:ext cx="8229600" cy="5773112"/>
          </a:xfrm>
          <a:prstGeom prst="rect">
            <a:avLst/>
          </a:prstGeom>
        </p:spPr>
        <p:txBody>
          <a:bodyPr vert="horz" lIns="91440" tIns="45720" rIns="91440" bIns="45720" rtlCol="0" anchor="ctr">
            <a:norm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b="1" dirty="0">
                <a:ln w="635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God commanded </a:t>
            </a:r>
          </a:p>
          <a:p>
            <a:pPr fontAlgn="auto">
              <a:spcAft>
                <a:spcPts val="0"/>
              </a:spcAft>
            </a:pPr>
            <a:r>
              <a:rPr lang="en-US" altLang="en-US" b="1" dirty="0">
                <a:ln w="635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light to shine out of darkness</a:t>
            </a:r>
          </a:p>
          <a:p>
            <a:pPr fontAlgn="auto">
              <a:spcAft>
                <a:spcPts val="0"/>
              </a:spcAft>
            </a:pPr>
            <a:endParaRPr lang="en-US" altLang="en-US" b="1" dirty="0">
              <a:ln w="635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r>
              <a:rPr lang="en-US" altLang="en-US" b="1" dirty="0">
                <a:ln w="635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6350" cmpd="sng">
                  <a:solidFill>
                    <a:srgbClr val="FFFFFF"/>
                  </a:solidFill>
                  <a:prstDash val="solid"/>
                  <a:miter lim="800000"/>
                </a:ln>
                <a:solidFill>
                  <a:srgbClr val="E60000"/>
                </a:solidFill>
                <a:effectLst>
                  <a:glow rad="101600">
                    <a:schemeClr val="tx1"/>
                  </a:glow>
                  <a:outerShdw blurRad="50800" algn="tl" rotWithShape="0">
                    <a:srgbClr val="000000"/>
                  </a:outerShdw>
                </a:effectLst>
                <a:latin typeface="Calibri" panose="020F0502020204030204" pitchFamily="34" charset="0"/>
              </a:rPr>
              <a:t>shone in our hearts</a:t>
            </a:r>
          </a:p>
          <a:p>
            <a:pPr fontAlgn="auto">
              <a:spcAft>
                <a:spcPts val="0"/>
              </a:spcAft>
            </a:pPr>
            <a:r>
              <a:rPr lang="en-US" altLang="en-US" b="1" dirty="0">
                <a:ln w="6350" cmpd="sng">
                  <a:solidFill>
                    <a:srgbClr val="FFFFFF"/>
                  </a:solidFill>
                  <a:prstDash val="solid"/>
                  <a:miter lim="800000"/>
                </a:ln>
                <a:solidFill>
                  <a:srgbClr val="E60000"/>
                </a:solidFill>
                <a:effectLst>
                  <a:glow rad="101600">
                    <a:schemeClr val="tx1"/>
                  </a:glow>
                  <a:outerShdw blurRad="50800" algn="tl" rotWithShape="0">
                    <a:srgbClr val="000000"/>
                  </a:outerShdw>
                </a:effectLst>
                <a:latin typeface="Calibri" panose="020F0502020204030204" pitchFamily="34" charset="0"/>
              </a:rPr>
              <a:t> to give the light of the knowledge</a:t>
            </a:r>
          </a:p>
          <a:p>
            <a:pPr fontAlgn="auto">
              <a:spcAft>
                <a:spcPts val="0"/>
              </a:spcAft>
            </a:pPr>
            <a:endParaRPr lang="en-US" altLang="en-US" b="1" dirty="0">
              <a:ln w="635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r>
              <a:rPr lang="en-US" altLang="en-US" b="1" dirty="0">
                <a:ln w="635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dirty="0">
                <a:ln w="635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of the glory of God</a:t>
            </a:r>
          </a:p>
          <a:p>
            <a:pPr fontAlgn="auto">
              <a:spcAft>
                <a:spcPts val="0"/>
              </a:spcAft>
            </a:pPr>
            <a:r>
              <a:rPr lang="en-US" altLang="en-US" b="1" dirty="0">
                <a:ln w="635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 in the face of Jesus Christ</a:t>
            </a:r>
            <a:endParaRPr lang="en-US" altLang="en-US" sz="4000" b="1" i="1" dirty="0">
              <a:ln w="635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435685" y="1269563"/>
            <a:ext cx="8229600" cy="4383423"/>
          </a:xfrm>
        </p:spPr>
        <p:txBody>
          <a:bodyPr>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it is the God who commanded light to shine out of darkness, who has shone in our hearts to give the light of the knowledge of the glory of God in the face of Jesus Christ.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4:6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TextBox 17">
            <a:extLst>
              <a:ext uri="{FF2B5EF4-FFF2-40B4-BE49-F238E27FC236}">
                <a16:creationId xmlns:a16="http://schemas.microsoft.com/office/drawing/2014/main" id="{BA616CC4-8A78-EE91-0B75-C8ECA7F29E11}"/>
              </a:ext>
            </a:extLst>
          </p:cNvPr>
          <p:cNvSpPr txBox="1"/>
          <p:nvPr/>
        </p:nvSpPr>
        <p:spPr>
          <a:xfrm rot="10800000">
            <a:off x="4252212" y="2181491"/>
            <a:ext cx="672998" cy="769441"/>
          </a:xfrm>
          <a:prstGeom prst="rect">
            <a:avLst/>
          </a:prstGeom>
          <a:noFill/>
        </p:spPr>
        <p:txBody>
          <a:bodyPr wrap="square" rtlCol="0">
            <a:spAutoFit/>
          </a:bodyPr>
          <a:lstStyle/>
          <a:p>
            <a:pPr fontAlgn="auto">
              <a:spcAft>
                <a:spcPts val="0"/>
              </a:spcAft>
            </a:pPr>
            <a:r>
              <a:rPr lang="en-US" altLang="en-US" sz="4400" b="1" i="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p>
        </p:txBody>
      </p:sp>
      <p:sp>
        <p:nvSpPr>
          <p:cNvPr id="6" name="TextBox 17">
            <a:extLst>
              <a:ext uri="{FF2B5EF4-FFF2-40B4-BE49-F238E27FC236}">
                <a16:creationId xmlns:a16="http://schemas.microsoft.com/office/drawing/2014/main" id="{989A95C7-4A8F-9266-0A9A-5FB577A850E1}"/>
              </a:ext>
            </a:extLst>
          </p:cNvPr>
          <p:cNvSpPr txBox="1"/>
          <p:nvPr/>
        </p:nvSpPr>
        <p:spPr>
          <a:xfrm>
            <a:off x="3223912" y="4127197"/>
            <a:ext cx="2581725" cy="769441"/>
          </a:xfrm>
          <a:prstGeom prst="rect">
            <a:avLst/>
          </a:prstGeom>
          <a:noFill/>
        </p:spPr>
        <p:txBody>
          <a:bodyPr wrap="square" rtlCol="0">
            <a:spAutoFit/>
          </a:bodyPr>
          <a:lstStyle/>
          <a:p>
            <a:pPr algn="ctr" fontAlgn="auto">
              <a:spcAft>
                <a:spcPts val="0"/>
              </a:spcAft>
            </a:pPr>
            <a:r>
              <a:rPr lang="en-US" altLang="en-US" sz="4400" b="1" i="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cs typeface="Calibri" panose="020F0502020204030204" pitchFamily="34" charset="0"/>
              </a:rPr>
              <a:t>↙       ↘</a:t>
            </a:r>
            <a:endParaRPr lang="en-US" altLang="en-US" sz="4400" b="1" i="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18F0B402-9247-9CA7-1D23-110A6665CD11}"/>
              </a:ext>
            </a:extLst>
          </p:cNvPr>
          <p:cNvSpPr txBox="1">
            <a:spLocks noChangeArrowheads="1"/>
          </p:cNvSpPr>
          <p:nvPr/>
        </p:nvSpPr>
        <p:spPr bwMode="auto">
          <a:xfrm>
            <a:off x="2118851" y="4110291"/>
            <a:ext cx="6403259" cy="776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the face of Jesus Christ</a:t>
            </a:r>
          </a:p>
        </p:txBody>
      </p:sp>
      <p:sp>
        <p:nvSpPr>
          <p:cNvPr id="7" name="Rectangle 2">
            <a:extLst>
              <a:ext uri="{FF2B5EF4-FFF2-40B4-BE49-F238E27FC236}">
                <a16:creationId xmlns:a16="http://schemas.microsoft.com/office/drawing/2014/main" id="{8BF879CF-7335-4EEB-41D2-CA20CB3C1CA5}"/>
              </a:ext>
            </a:extLst>
          </p:cNvPr>
          <p:cNvSpPr txBox="1">
            <a:spLocks noChangeArrowheads="1"/>
          </p:cNvSpPr>
          <p:nvPr/>
        </p:nvSpPr>
        <p:spPr bwMode="auto">
          <a:xfrm>
            <a:off x="5597235" y="3431417"/>
            <a:ext cx="324201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 the glory</a:t>
            </a:r>
          </a:p>
        </p:txBody>
      </p:sp>
      <p:sp>
        <p:nvSpPr>
          <p:cNvPr id="8" name="Rectangle 2">
            <a:extLst>
              <a:ext uri="{FF2B5EF4-FFF2-40B4-BE49-F238E27FC236}">
                <a16:creationId xmlns:a16="http://schemas.microsoft.com/office/drawing/2014/main" id="{6356837B-3071-B4C8-B6B1-6C7F9044C8F0}"/>
              </a:ext>
            </a:extLst>
          </p:cNvPr>
          <p:cNvSpPr txBox="1">
            <a:spLocks noChangeArrowheads="1"/>
          </p:cNvSpPr>
          <p:nvPr/>
        </p:nvSpPr>
        <p:spPr bwMode="auto">
          <a:xfrm>
            <a:off x="457200" y="4096435"/>
            <a:ext cx="2078182" cy="80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 God</a:t>
            </a:r>
          </a:p>
        </p:txBody>
      </p:sp>
      <p:sp>
        <p:nvSpPr>
          <p:cNvPr id="9" name="Rectangle 2">
            <a:extLst>
              <a:ext uri="{FF2B5EF4-FFF2-40B4-BE49-F238E27FC236}">
                <a16:creationId xmlns:a16="http://schemas.microsoft.com/office/drawing/2014/main" id="{976CC839-7083-1D7A-7EF8-4B25D3331ED9}"/>
              </a:ext>
            </a:extLst>
          </p:cNvPr>
          <p:cNvSpPr txBox="1">
            <a:spLocks noChangeArrowheads="1"/>
          </p:cNvSpPr>
          <p:nvPr/>
        </p:nvSpPr>
        <p:spPr bwMode="auto">
          <a:xfrm>
            <a:off x="5743827" y="2772697"/>
            <a:ext cx="3158890" cy="764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give the </a:t>
            </a:r>
          </a:p>
        </p:txBody>
      </p:sp>
      <p:sp>
        <p:nvSpPr>
          <p:cNvPr id="10" name="Rectangle 2">
            <a:extLst>
              <a:ext uri="{FF2B5EF4-FFF2-40B4-BE49-F238E27FC236}">
                <a16:creationId xmlns:a16="http://schemas.microsoft.com/office/drawing/2014/main" id="{02E4D8F4-9AE1-6496-3F7C-8BC1D4AF7FBD}"/>
              </a:ext>
            </a:extLst>
          </p:cNvPr>
          <p:cNvSpPr txBox="1">
            <a:spLocks noChangeArrowheads="1"/>
          </p:cNvSpPr>
          <p:nvPr/>
        </p:nvSpPr>
        <p:spPr bwMode="auto">
          <a:xfrm>
            <a:off x="316547" y="3451123"/>
            <a:ext cx="5661466" cy="745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 of the knowledge</a:t>
            </a:r>
          </a:p>
        </p:txBody>
      </p:sp>
      <p:sp>
        <p:nvSpPr>
          <p:cNvPr id="11" name="Rectangle 2">
            <a:extLst>
              <a:ext uri="{FF2B5EF4-FFF2-40B4-BE49-F238E27FC236}">
                <a16:creationId xmlns:a16="http://schemas.microsoft.com/office/drawing/2014/main" id="{8DC251E3-16BA-8FF4-13C0-06743AF9EADB}"/>
              </a:ext>
            </a:extLst>
          </p:cNvPr>
          <p:cNvSpPr txBox="1">
            <a:spLocks noChangeArrowheads="1"/>
          </p:cNvSpPr>
          <p:nvPr/>
        </p:nvSpPr>
        <p:spPr bwMode="auto">
          <a:xfrm>
            <a:off x="1103799" y="2766400"/>
            <a:ext cx="5235550" cy="773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shone in our hearts</a:t>
            </a:r>
          </a:p>
        </p:txBody>
      </p:sp>
      <p:sp>
        <p:nvSpPr>
          <p:cNvPr id="12" name="Rectangle 2">
            <a:extLst>
              <a:ext uri="{FF2B5EF4-FFF2-40B4-BE49-F238E27FC236}">
                <a16:creationId xmlns:a16="http://schemas.microsoft.com/office/drawing/2014/main" id="{90AB8FC1-C88A-1D70-2CFD-BE3410855B59}"/>
              </a:ext>
            </a:extLst>
          </p:cNvPr>
          <p:cNvSpPr txBox="1">
            <a:spLocks noChangeArrowheads="1"/>
          </p:cNvSpPr>
          <p:nvPr/>
        </p:nvSpPr>
        <p:spPr bwMode="auto">
          <a:xfrm>
            <a:off x="194186" y="2087526"/>
            <a:ext cx="7423355" cy="798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 to shine out of darkness</a:t>
            </a:r>
          </a:p>
        </p:txBody>
      </p:sp>
      <p:sp>
        <p:nvSpPr>
          <p:cNvPr id="13" name="Rectangle 2">
            <a:extLst>
              <a:ext uri="{FF2B5EF4-FFF2-40B4-BE49-F238E27FC236}">
                <a16:creationId xmlns:a16="http://schemas.microsoft.com/office/drawing/2014/main" id="{15E4AE23-B0A1-96A5-5EEE-436645AEFC2D}"/>
              </a:ext>
            </a:extLst>
          </p:cNvPr>
          <p:cNvSpPr txBox="1">
            <a:spLocks noChangeArrowheads="1"/>
          </p:cNvSpPr>
          <p:nvPr/>
        </p:nvSpPr>
        <p:spPr bwMode="auto">
          <a:xfrm>
            <a:off x="3140418" y="1408471"/>
            <a:ext cx="1377505" cy="809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p>
        </p:txBody>
      </p:sp>
      <p:sp>
        <p:nvSpPr>
          <p:cNvPr id="14" name="Rectangle 2">
            <a:extLst>
              <a:ext uri="{FF2B5EF4-FFF2-40B4-BE49-F238E27FC236}">
                <a16:creationId xmlns:a16="http://schemas.microsoft.com/office/drawing/2014/main" id="{E65C7949-3F03-4665-1A9B-1257662A0C71}"/>
              </a:ext>
            </a:extLst>
          </p:cNvPr>
          <p:cNvSpPr txBox="1">
            <a:spLocks noChangeArrowheads="1"/>
          </p:cNvSpPr>
          <p:nvPr/>
        </p:nvSpPr>
        <p:spPr bwMode="auto">
          <a:xfrm>
            <a:off x="5265174" y="1428135"/>
            <a:ext cx="3518608" cy="77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commanded</a:t>
            </a:r>
          </a:p>
        </p:txBody>
      </p:sp>
      <p:sp>
        <p:nvSpPr>
          <p:cNvPr id="15" name="Rectangle 6">
            <a:extLst>
              <a:ext uri="{FF2B5EF4-FFF2-40B4-BE49-F238E27FC236}">
                <a16:creationId xmlns:a16="http://schemas.microsoft.com/office/drawing/2014/main" id="{A2A7494C-62EC-6956-A854-7E821A390556}"/>
              </a:ext>
            </a:extLst>
          </p:cNvPr>
          <p:cNvSpPr>
            <a:spLocks noChangeArrowheads="1"/>
          </p:cNvSpPr>
          <p:nvPr/>
        </p:nvSpPr>
        <p:spPr bwMode="auto">
          <a:xfrm>
            <a:off x="1503462" y="5467757"/>
            <a:ext cx="807522"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6" name="Rectangle 9">
            <a:extLst>
              <a:ext uri="{FF2B5EF4-FFF2-40B4-BE49-F238E27FC236}">
                <a16:creationId xmlns:a16="http://schemas.microsoft.com/office/drawing/2014/main" id="{98E94A30-DD34-E3C4-3070-CC9EF4162E31}"/>
              </a:ext>
            </a:extLst>
          </p:cNvPr>
          <p:cNvSpPr>
            <a:spLocks noChangeArrowheads="1"/>
          </p:cNvSpPr>
          <p:nvPr/>
        </p:nvSpPr>
        <p:spPr bwMode="auto">
          <a:xfrm>
            <a:off x="4612074" y="5471576"/>
            <a:ext cx="313284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Jesus 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8" name="Rectangle 2">
            <a:extLst>
              <a:ext uri="{FF2B5EF4-FFF2-40B4-BE49-F238E27FC236}">
                <a16:creationId xmlns:a16="http://schemas.microsoft.com/office/drawing/2014/main" id="{404F94C7-E206-50A9-7EE5-EA05A6AF0B28}"/>
              </a:ext>
            </a:extLst>
          </p:cNvPr>
          <p:cNvSpPr txBox="1">
            <a:spLocks noChangeArrowheads="1"/>
          </p:cNvSpPr>
          <p:nvPr/>
        </p:nvSpPr>
        <p:spPr bwMode="auto">
          <a:xfrm>
            <a:off x="1674753" y="1564105"/>
            <a:ext cx="4216400" cy="1294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0" b="1" kern="0" dirty="0">
                <a:ln w="3175" cmpd="sng">
                  <a:solidFill>
                    <a:srgbClr val="FFFF00"/>
                  </a:solidFill>
                  <a:prstDash val="solid"/>
                  <a:miter lim="800000"/>
                </a:ln>
                <a:solidFill>
                  <a:schemeClr val="bg1"/>
                </a:solidFill>
                <a:effectLst>
                  <a:glow rad="101600">
                    <a:schemeClr val="tx1"/>
                  </a:glow>
                  <a:outerShdw blurRad="50800" algn="tl" rotWithShape="0">
                    <a:srgbClr val="000000"/>
                  </a:outerShdw>
                </a:effectLst>
                <a:latin typeface="BlackChancery" pitchFamily="2" charset="0"/>
              </a:rPr>
              <a:t>Creator</a:t>
            </a:r>
          </a:p>
        </p:txBody>
      </p:sp>
      <p:sp>
        <p:nvSpPr>
          <p:cNvPr id="20" name="Title 1">
            <a:extLst>
              <a:ext uri="{FF2B5EF4-FFF2-40B4-BE49-F238E27FC236}">
                <a16:creationId xmlns:a16="http://schemas.microsoft.com/office/drawing/2014/main" id="{671BB32E-689D-85DE-264F-A5A2D94D5718}"/>
              </a:ext>
            </a:extLst>
          </p:cNvPr>
          <p:cNvSpPr txBox="1">
            <a:spLocks/>
          </p:cNvSpPr>
          <p:nvPr/>
        </p:nvSpPr>
        <p:spPr>
          <a:xfrm>
            <a:off x="5601902" y="3500556"/>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1" name="Rectangle 2">
            <a:extLst>
              <a:ext uri="{FF2B5EF4-FFF2-40B4-BE49-F238E27FC236}">
                <a16:creationId xmlns:a16="http://schemas.microsoft.com/office/drawing/2014/main" id="{65F4DAA2-54A5-B843-37B7-D4AB0243C262}"/>
              </a:ext>
            </a:extLst>
          </p:cNvPr>
          <p:cNvSpPr txBox="1">
            <a:spLocks noChangeArrowheads="1"/>
          </p:cNvSpPr>
          <p:nvPr/>
        </p:nvSpPr>
        <p:spPr bwMode="auto">
          <a:xfrm>
            <a:off x="5665705" y="3430250"/>
            <a:ext cx="3125972" cy="764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knowledge</a:t>
            </a:r>
            <a:endParaRPr kumimoji="0" lang="en-US" altLang="en-US" sz="4400" b="1" i="1"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9976001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5.55556E-7 3.7037E-7 L 0.15538 -0.06088 " pathEditMode="relative" rAng="0" ptsTypes="AA">
                                      <p:cBhvr>
                                        <p:cTn id="10" dur="750" spd="-100000" fill="hold"/>
                                        <p:tgtEl>
                                          <p:spTgt spid="3074"/>
                                        </p:tgtEl>
                                        <p:attrNameLst>
                                          <p:attrName>ppt_x</p:attrName>
                                          <p:attrName>ppt_y</p:attrName>
                                        </p:attrNameLst>
                                      </p:cBhvr>
                                      <p:rCtr x="7760" y="-3056"/>
                                    </p:animMotion>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750" fill="hold"/>
                                        <p:tgtEl>
                                          <p:spTgt spid="18"/>
                                        </p:tgtEl>
                                        <p:attrNameLst>
                                          <p:attrName>ppt_w</p:attrName>
                                        </p:attrNameLst>
                                      </p:cBhvr>
                                      <p:tavLst>
                                        <p:tav tm="0">
                                          <p:val>
                                            <p:fltVal val="0"/>
                                          </p:val>
                                        </p:tav>
                                        <p:tav tm="100000">
                                          <p:val>
                                            <p:strVal val="#ppt_w"/>
                                          </p:val>
                                        </p:tav>
                                      </p:tavLst>
                                    </p:anim>
                                    <p:anim calcmode="lin" valueType="num">
                                      <p:cBhvr>
                                        <p:cTn id="16" dur="750" fill="hold"/>
                                        <p:tgtEl>
                                          <p:spTgt spid="18"/>
                                        </p:tgtEl>
                                        <p:attrNameLst>
                                          <p:attrName>ppt_h</p:attrName>
                                        </p:attrNameLst>
                                      </p:cBhvr>
                                      <p:tavLst>
                                        <p:tav tm="0">
                                          <p:val>
                                            <p:fltVal val="0"/>
                                          </p:val>
                                        </p:tav>
                                        <p:tav tm="100000">
                                          <p:val>
                                            <p:strVal val="#ppt_h"/>
                                          </p:val>
                                        </p:tav>
                                      </p:tavLst>
                                    </p:anim>
                                  </p:childTnLst>
                                </p:cTn>
                              </p:par>
                              <p:par>
                                <p:cTn id="17" presetID="42" presetClass="path" presetSubtype="0" accel="50000" decel="50000" fill="hold" grpId="4" nodeType="withEffect">
                                  <p:stCondLst>
                                    <p:cond delay="0"/>
                                  </p:stCondLst>
                                  <p:childTnLst>
                                    <p:animMotion origin="layout" path="M 4.72222E-6 -3.7037E-6 L 0.23107 0.12037 " pathEditMode="relative" rAng="0" ptsTypes="AA">
                                      <p:cBhvr>
                                        <p:cTn id="18" dur="750" spd="-100000" fill="hold"/>
                                        <p:tgtEl>
                                          <p:spTgt spid="18"/>
                                        </p:tgtEl>
                                        <p:attrNameLst>
                                          <p:attrName>ppt_x</p:attrName>
                                          <p:attrName>ppt_y</p:attrName>
                                        </p:attrNameLst>
                                      </p:cBhvr>
                                      <p:rCtr x="11545" y="6019"/>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5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5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5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5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5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250"/>
                                        <p:tgtEl>
                                          <p:spTgt spid="1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50"/>
                                        <p:tgtEl>
                                          <p:spTgt spid="14"/>
                                        </p:tgtEl>
                                      </p:cBhvr>
                                    </p:animEffect>
                                  </p:childTnLst>
                                </p:cTn>
                              </p:par>
                              <p:par>
                                <p:cTn id="48" presetID="42" presetClass="path" presetSubtype="0" accel="50000" decel="50000" fill="hold" grpId="2" nodeType="withEffect">
                                  <p:stCondLst>
                                    <p:cond delay="0"/>
                                  </p:stCondLst>
                                  <p:childTnLst>
                                    <p:animMotion origin="layout" path="M -8.33333E-7 2.96296E-6 L -0.0783 0.19305 " pathEditMode="relative" rAng="0" ptsTypes="AA">
                                      <p:cBhvr>
                                        <p:cTn id="49" dur="2000" fill="hold"/>
                                        <p:tgtEl>
                                          <p:spTgt spid="4"/>
                                        </p:tgtEl>
                                        <p:attrNameLst>
                                          <p:attrName>ppt_x</p:attrName>
                                          <p:attrName>ppt_y</p:attrName>
                                        </p:attrNameLst>
                                      </p:cBhvr>
                                      <p:rCtr x="-3924" y="9653"/>
                                    </p:animMotion>
                                  </p:childTnLst>
                                </p:cTn>
                              </p:par>
                              <p:par>
                                <p:cTn id="50" presetID="42" presetClass="path" presetSubtype="0" accel="50000" decel="50000" fill="hold" grpId="2" nodeType="withEffect">
                                  <p:stCondLst>
                                    <p:cond delay="0"/>
                                  </p:stCondLst>
                                  <p:childTnLst>
                                    <p:animMotion origin="layout" path="M 2.77778E-7 4.07407E-6 L -0.37813 0.1949 " pathEditMode="relative" rAng="0" ptsTypes="AA">
                                      <p:cBhvr>
                                        <p:cTn id="51" dur="2000" fill="hold"/>
                                        <p:tgtEl>
                                          <p:spTgt spid="7"/>
                                        </p:tgtEl>
                                        <p:attrNameLst>
                                          <p:attrName>ppt_x</p:attrName>
                                          <p:attrName>ppt_y</p:attrName>
                                        </p:attrNameLst>
                                      </p:cBhvr>
                                      <p:rCtr x="-18906" y="9745"/>
                                    </p:animMotion>
                                  </p:childTnLst>
                                </p:cTn>
                              </p:par>
                              <p:par>
                                <p:cTn id="52" presetID="42" presetClass="path" presetSubtype="0" accel="50000" decel="50000" fill="hold" grpId="2" nodeType="withEffect">
                                  <p:stCondLst>
                                    <p:cond delay="0"/>
                                  </p:stCondLst>
                                  <p:childTnLst>
                                    <p:animMotion origin="layout" path="M -1.66667E-6 2.96296E-6 L 0.49288 0.09583 " pathEditMode="relative" rAng="0" ptsTypes="AA">
                                      <p:cBhvr>
                                        <p:cTn id="53" dur="2000" fill="hold"/>
                                        <p:tgtEl>
                                          <p:spTgt spid="8"/>
                                        </p:tgtEl>
                                        <p:attrNameLst>
                                          <p:attrName>ppt_x</p:attrName>
                                          <p:attrName>ppt_y</p:attrName>
                                        </p:attrNameLst>
                                      </p:cBhvr>
                                      <p:rCtr x="24635" y="4792"/>
                                    </p:animMotion>
                                  </p:childTnLst>
                                </p:cTn>
                              </p:par>
                              <p:par>
                                <p:cTn id="54" presetID="42" presetClass="path" presetSubtype="0" accel="50000" decel="50000" fill="hold" grpId="2" nodeType="withEffect">
                                  <p:stCondLst>
                                    <p:cond delay="0"/>
                                  </p:stCondLst>
                                  <p:childTnLst>
                                    <p:animMotion origin="layout" path="M 1.94444E-6 -3.7037E-6 L -0.58854 0.09607 " pathEditMode="relative" rAng="0" ptsTypes="AA">
                                      <p:cBhvr>
                                        <p:cTn id="55" dur="2000" fill="hold"/>
                                        <p:tgtEl>
                                          <p:spTgt spid="9"/>
                                        </p:tgtEl>
                                        <p:attrNameLst>
                                          <p:attrName>ppt_x</p:attrName>
                                          <p:attrName>ppt_y</p:attrName>
                                        </p:attrNameLst>
                                      </p:cBhvr>
                                      <p:rCtr x="-29427" y="4792"/>
                                    </p:animMotion>
                                  </p:childTnLst>
                                </p:cTn>
                              </p:par>
                              <p:par>
                                <p:cTn id="56" presetID="42" presetClass="path" presetSubtype="0" accel="50000" decel="50000" fill="hold" grpId="2" nodeType="withEffect">
                                  <p:stCondLst>
                                    <p:cond delay="0"/>
                                  </p:stCondLst>
                                  <p:childTnLst>
                                    <p:animMotion origin="layout" path="M 2.77778E-6 2.59259E-6 L 0.30104 -0.00139 " pathEditMode="relative" rAng="0" ptsTypes="AA">
                                      <p:cBhvr>
                                        <p:cTn id="57" dur="2000" fill="hold"/>
                                        <p:tgtEl>
                                          <p:spTgt spid="10"/>
                                        </p:tgtEl>
                                        <p:attrNameLst>
                                          <p:attrName>ppt_x</p:attrName>
                                          <p:attrName>ppt_y</p:attrName>
                                        </p:attrNameLst>
                                      </p:cBhvr>
                                      <p:rCtr x="15052" y="-69"/>
                                    </p:animMotion>
                                  </p:childTnLst>
                                </p:cTn>
                              </p:par>
                              <p:par>
                                <p:cTn id="58" presetID="42" presetClass="path" presetSubtype="0" accel="50000" decel="50000" fill="hold" grpId="2" nodeType="withEffect">
                                  <p:stCondLst>
                                    <p:cond delay="0"/>
                                  </p:stCondLst>
                                  <p:childTnLst>
                                    <p:animMotion origin="layout" path="M -4.44444E-6 -2.22222E-6 L 0.09688 -0.00162 " pathEditMode="relative" rAng="0" ptsTypes="AA">
                                      <p:cBhvr>
                                        <p:cTn id="59" dur="2000" fill="hold"/>
                                        <p:tgtEl>
                                          <p:spTgt spid="11"/>
                                        </p:tgtEl>
                                        <p:attrNameLst>
                                          <p:attrName>ppt_x</p:attrName>
                                          <p:attrName>ppt_y</p:attrName>
                                        </p:attrNameLst>
                                      </p:cBhvr>
                                      <p:rCtr x="4844" y="-93"/>
                                    </p:animMotion>
                                  </p:childTnLst>
                                </p:cTn>
                              </p:par>
                              <p:par>
                                <p:cTn id="60" presetID="42" presetClass="path" presetSubtype="0" accel="50000" decel="50000" fill="hold" grpId="2" nodeType="withEffect">
                                  <p:stCondLst>
                                    <p:cond delay="0"/>
                                  </p:stCondLst>
                                  <p:childTnLst>
                                    <p:animMotion origin="layout" path="M -3.33333E-6 5.55112E-17 L 0.06945 -0.09977 " pathEditMode="relative" rAng="0" ptsTypes="AA">
                                      <p:cBhvr>
                                        <p:cTn id="61" dur="2000" fill="hold"/>
                                        <p:tgtEl>
                                          <p:spTgt spid="12"/>
                                        </p:tgtEl>
                                        <p:attrNameLst>
                                          <p:attrName>ppt_x</p:attrName>
                                          <p:attrName>ppt_y</p:attrName>
                                        </p:attrNameLst>
                                      </p:cBhvr>
                                      <p:rCtr x="3472" y="-5000"/>
                                    </p:animMotion>
                                  </p:childTnLst>
                                </p:cTn>
                              </p:par>
                              <p:par>
                                <p:cTn id="62" presetID="42" presetClass="path" presetSubtype="0" accel="50000" decel="50000" fill="hold" grpId="2" nodeType="withEffect">
                                  <p:stCondLst>
                                    <p:cond delay="0"/>
                                  </p:stCondLst>
                                  <p:childTnLst>
                                    <p:animMotion origin="layout" path="M 0 -1.85185E-6 L -0.0875 -0.09954 " pathEditMode="relative" rAng="0" ptsTypes="AA">
                                      <p:cBhvr>
                                        <p:cTn id="63" dur="2000" fill="hold"/>
                                        <p:tgtEl>
                                          <p:spTgt spid="13"/>
                                        </p:tgtEl>
                                        <p:attrNameLst>
                                          <p:attrName>ppt_x</p:attrName>
                                          <p:attrName>ppt_y</p:attrName>
                                        </p:attrNameLst>
                                      </p:cBhvr>
                                      <p:rCtr x="-4375" y="-4977"/>
                                    </p:animMotion>
                                  </p:childTnLst>
                                </p:cTn>
                              </p:par>
                              <p:par>
                                <p:cTn id="64" presetID="42" presetClass="path" presetSubtype="0" accel="50000" decel="50000" fill="hold" grpId="2" nodeType="withEffect">
                                  <p:stCondLst>
                                    <p:cond delay="0"/>
                                  </p:stCondLst>
                                  <p:childTnLst>
                                    <p:animMotion origin="layout" path="M 8.33333E-7 -3.33333E-6 L -0.2125 -0.1 " pathEditMode="relative" rAng="0" ptsTypes="AA">
                                      <p:cBhvr>
                                        <p:cTn id="65" dur="2000" fill="hold"/>
                                        <p:tgtEl>
                                          <p:spTgt spid="14"/>
                                        </p:tgtEl>
                                        <p:attrNameLst>
                                          <p:attrName>ppt_x</p:attrName>
                                          <p:attrName>ppt_y</p:attrName>
                                        </p:attrNameLst>
                                      </p:cBhvr>
                                      <p:rCtr x="-10625" y="-5000"/>
                                    </p:animMotion>
                                  </p:childTnLst>
                                </p:cTn>
                              </p:par>
                              <p:par>
                                <p:cTn id="66" presetID="10" presetClass="exit" presetSubtype="0" fill="hold" grpId="1" nodeType="withEffect">
                                  <p:stCondLst>
                                    <p:cond delay="0"/>
                                  </p:stCondLst>
                                  <p:childTnLst>
                                    <p:animEffect transition="out" filter="fade">
                                      <p:cBhvr>
                                        <p:cTn id="67" dur="1250"/>
                                        <p:tgtEl>
                                          <p:spTgt spid="3074"/>
                                        </p:tgtEl>
                                      </p:cBhvr>
                                    </p:animEffect>
                                    <p:set>
                                      <p:cBhvr>
                                        <p:cTn id="68" dur="1" fill="hold">
                                          <p:stCondLst>
                                            <p:cond delay="1249"/>
                                          </p:stCondLst>
                                        </p:cTn>
                                        <p:tgtEl>
                                          <p:spTgt spid="3074"/>
                                        </p:tgtEl>
                                        <p:attrNameLst>
                                          <p:attrName>style.visibility</p:attrName>
                                        </p:attrNameLst>
                                      </p:cBhvr>
                                      <p:to>
                                        <p:strVal val="hidden"/>
                                      </p:to>
                                    </p:set>
                                  </p:childTnLst>
                                </p:cTn>
                              </p:par>
                              <p:par>
                                <p:cTn id="69" presetID="23" presetClass="exit" presetSubtype="16" fill="hold" grpId="1" nodeType="withEffect">
                                  <p:stCondLst>
                                    <p:cond delay="0"/>
                                  </p:stCondLst>
                                  <p:childTnLst>
                                    <p:anim calcmode="lin" valueType="num">
                                      <p:cBhvr>
                                        <p:cTn id="70" dur="1000"/>
                                        <p:tgtEl>
                                          <p:spTgt spid="18"/>
                                        </p:tgtEl>
                                        <p:attrNameLst>
                                          <p:attrName>ppt_w</p:attrName>
                                        </p:attrNameLst>
                                      </p:cBhvr>
                                      <p:tavLst>
                                        <p:tav tm="0">
                                          <p:val>
                                            <p:strVal val="ppt_w"/>
                                          </p:val>
                                        </p:tav>
                                        <p:tav tm="100000">
                                          <p:val>
                                            <p:strVal val="4*ppt_w"/>
                                          </p:val>
                                        </p:tav>
                                      </p:tavLst>
                                    </p:anim>
                                    <p:anim calcmode="lin" valueType="num">
                                      <p:cBhvr>
                                        <p:cTn id="71" dur="1000"/>
                                        <p:tgtEl>
                                          <p:spTgt spid="18"/>
                                        </p:tgtEl>
                                        <p:attrNameLst>
                                          <p:attrName>ppt_h</p:attrName>
                                        </p:attrNameLst>
                                      </p:cBhvr>
                                      <p:tavLst>
                                        <p:tav tm="0">
                                          <p:val>
                                            <p:strVal val="ppt_h"/>
                                          </p:val>
                                        </p:tav>
                                        <p:tav tm="100000">
                                          <p:val>
                                            <p:strVal val="4*ppt_h"/>
                                          </p:val>
                                        </p:tav>
                                      </p:tavLst>
                                    </p:anim>
                                    <p:set>
                                      <p:cBhvr>
                                        <p:cTn id="72" dur="1" fill="hold">
                                          <p:stCondLst>
                                            <p:cond delay="999"/>
                                          </p:stCondLst>
                                        </p:cTn>
                                        <p:tgtEl>
                                          <p:spTgt spid="18"/>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1000"/>
                                        <p:tgtEl>
                                          <p:spTgt spid="18"/>
                                        </p:tgtEl>
                                      </p:cBhvr>
                                    </p:animEffect>
                                    <p:set>
                                      <p:cBhvr>
                                        <p:cTn id="75" dur="1" fill="hold">
                                          <p:stCondLst>
                                            <p:cond delay="999"/>
                                          </p:stCondLst>
                                        </p:cTn>
                                        <p:tgtEl>
                                          <p:spTgt spid="18"/>
                                        </p:tgtEl>
                                        <p:attrNameLst>
                                          <p:attrName>style.visibility</p:attrName>
                                        </p:attrNameLst>
                                      </p:cBhvr>
                                      <p:to>
                                        <p:strVal val="hidden"/>
                                      </p:to>
                                    </p:set>
                                  </p:childTnLst>
                                </p:cTn>
                              </p:par>
                              <p:par>
                                <p:cTn id="76" presetID="42" presetClass="path" presetSubtype="0" accel="50000" decel="50000" fill="hold" grpId="3" nodeType="withEffect">
                                  <p:stCondLst>
                                    <p:cond delay="0"/>
                                  </p:stCondLst>
                                  <p:childTnLst>
                                    <p:animMotion origin="layout" path="M 4.72222E-6 -3.7037E-6 L 0.19027 0.17408 " pathEditMode="relative" rAng="0" ptsTypes="AA">
                                      <p:cBhvr>
                                        <p:cTn id="77" dur="1000" fill="hold"/>
                                        <p:tgtEl>
                                          <p:spTgt spid="18"/>
                                        </p:tgtEl>
                                        <p:attrNameLst>
                                          <p:attrName>ppt_x</p:attrName>
                                          <p:attrName>ppt_y</p:attrName>
                                        </p:attrNameLst>
                                      </p:cBhvr>
                                      <p:rCtr x="9514" y="8704"/>
                                    </p:animMotion>
                                  </p:childTnLst>
                                </p:cTn>
                              </p:par>
                            </p:childTnLst>
                          </p:cTn>
                        </p:par>
                        <p:par>
                          <p:cTn id="78" fill="hold">
                            <p:stCondLst>
                              <p:cond delay="2000"/>
                            </p:stCondLst>
                            <p:childTnLst>
                              <p:par>
                                <p:cTn id="79" presetID="10" presetClass="entr" presetSubtype="0" fill="hold" grpId="0" nodeType="afterEffect">
                                  <p:stCondLst>
                                    <p:cond delay="0"/>
                                  </p:stCondLst>
                                  <p:childTnLst>
                                    <p:set>
                                      <p:cBhvr>
                                        <p:cTn id="80" dur="1" fill="hold">
                                          <p:stCondLst>
                                            <p:cond delay="0"/>
                                          </p:stCondLst>
                                        </p:cTn>
                                        <p:tgtEl>
                                          <p:spTgt spid="2"/>
                                        </p:tgtEl>
                                        <p:attrNameLst>
                                          <p:attrName>style.visibility</p:attrName>
                                        </p:attrNameLst>
                                      </p:cBhvr>
                                      <p:to>
                                        <p:strVal val="visible"/>
                                      </p:to>
                                    </p:set>
                                    <p:animEffect transition="in" filter="fade">
                                      <p:cBhvr>
                                        <p:cTn id="81" dur="250"/>
                                        <p:tgtEl>
                                          <p:spTgt spid="2"/>
                                        </p:tgtEl>
                                      </p:cBhvr>
                                    </p:animEffect>
                                  </p:childTnLst>
                                </p:cTn>
                              </p:par>
                              <p:par>
                                <p:cTn id="82" presetID="10" presetClass="exit" presetSubtype="0" fill="hold" grpId="1" nodeType="withEffect">
                                  <p:stCondLst>
                                    <p:cond delay="0"/>
                                  </p:stCondLst>
                                  <p:childTnLst>
                                    <p:animEffect transition="out" filter="fade">
                                      <p:cBhvr>
                                        <p:cTn id="83" dur="500"/>
                                        <p:tgtEl>
                                          <p:spTgt spid="7"/>
                                        </p:tgtEl>
                                      </p:cBhvr>
                                    </p:animEffect>
                                    <p:set>
                                      <p:cBhvr>
                                        <p:cTn id="84" dur="1" fill="hold">
                                          <p:stCondLst>
                                            <p:cond delay="499"/>
                                          </p:stCondLst>
                                        </p:cTn>
                                        <p:tgtEl>
                                          <p:spTgt spid="7"/>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8"/>
                                        </p:tgtEl>
                                      </p:cBhvr>
                                    </p:animEffect>
                                    <p:set>
                                      <p:cBhvr>
                                        <p:cTn id="87" dur="1" fill="hold">
                                          <p:stCondLst>
                                            <p:cond delay="499"/>
                                          </p:stCondLst>
                                        </p:cTn>
                                        <p:tgtEl>
                                          <p:spTgt spid="8"/>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0"/>
                                        </p:tgtEl>
                                      </p:cBhvr>
                                    </p:animEffect>
                                    <p:set>
                                      <p:cBhvr>
                                        <p:cTn id="93" dur="1" fill="hold">
                                          <p:stCondLst>
                                            <p:cond delay="499"/>
                                          </p:stCondLst>
                                        </p:cTn>
                                        <p:tgtEl>
                                          <p:spTgt spid="10"/>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1"/>
                                        </p:tgtEl>
                                      </p:cBhvr>
                                    </p:animEffect>
                                    <p:set>
                                      <p:cBhvr>
                                        <p:cTn id="96" dur="1" fill="hold">
                                          <p:stCondLst>
                                            <p:cond delay="499"/>
                                          </p:stCondLst>
                                        </p:cTn>
                                        <p:tgtEl>
                                          <p:spTgt spid="11"/>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4"/>
                                        </p:tgtEl>
                                      </p:cBhvr>
                                    </p:animEffect>
                                    <p:set>
                                      <p:cBhvr>
                                        <p:cTn id="99" dur="1" fill="hold">
                                          <p:stCondLst>
                                            <p:cond delay="499"/>
                                          </p:stCondLst>
                                        </p:cTn>
                                        <p:tgtEl>
                                          <p:spTgt spid="4"/>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2"/>
                                        </p:tgtEl>
                                      </p:cBhvr>
                                    </p:animEffect>
                                    <p:set>
                                      <p:cBhvr>
                                        <p:cTn id="102" dur="1" fill="hold">
                                          <p:stCondLst>
                                            <p:cond delay="499"/>
                                          </p:stCondLst>
                                        </p:cTn>
                                        <p:tgtEl>
                                          <p:spTgt spid="12"/>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3"/>
                                        </p:tgtEl>
                                      </p:cBhvr>
                                    </p:animEffect>
                                    <p:set>
                                      <p:cBhvr>
                                        <p:cTn id="105" dur="1" fill="hold">
                                          <p:stCondLst>
                                            <p:cond delay="499"/>
                                          </p:stCondLst>
                                        </p:cTn>
                                        <p:tgtEl>
                                          <p:spTgt spid="13"/>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4"/>
                                        </p:tgtEl>
                                      </p:cBhvr>
                                    </p:animEffect>
                                    <p:set>
                                      <p:cBhvr>
                                        <p:cTn id="108" dur="1" fill="hold">
                                          <p:stCondLst>
                                            <p:cond delay="499"/>
                                          </p:stCondLst>
                                        </p:cTn>
                                        <p:tgtEl>
                                          <p:spTgt spid="14"/>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22" presetClass="entr" presetSubtype="1" fill="hold" nodeType="clickEffect">
                                  <p:stCondLst>
                                    <p:cond delay="0"/>
                                  </p:stCondLst>
                                  <p:childTnLst>
                                    <p:set>
                                      <p:cBhvr>
                                        <p:cTn id="112" dur="1" fill="hold">
                                          <p:stCondLst>
                                            <p:cond delay="0"/>
                                          </p:stCondLst>
                                        </p:cTn>
                                        <p:tgtEl>
                                          <p:spTgt spid="5">
                                            <p:txEl>
                                              <p:pRg st="0" end="0"/>
                                            </p:txEl>
                                          </p:spTgt>
                                        </p:tgtEl>
                                        <p:attrNameLst>
                                          <p:attrName>style.visibility</p:attrName>
                                        </p:attrNameLst>
                                      </p:cBhvr>
                                      <p:to>
                                        <p:strVal val="visible"/>
                                      </p:to>
                                    </p:set>
                                    <p:animEffect transition="in" filter="wipe(up)">
                                      <p:cBhvr>
                                        <p:cTn id="113" dur="750"/>
                                        <p:tgtEl>
                                          <p:spTgt spid="5">
                                            <p:txEl>
                                              <p:pRg st="0" end="0"/>
                                            </p:txEl>
                                          </p:spTgt>
                                        </p:tgtEl>
                                      </p:cBhvr>
                                    </p:animEffect>
                                  </p:childTnLst>
                                </p:cTn>
                              </p:par>
                              <p:par>
                                <p:cTn id="114" presetID="0" presetClass="entr" presetSubtype="0" fill="hold" grpId="0" nodeType="withEffect">
                                  <p:stCondLst>
                                    <p:cond delay="500"/>
                                  </p:stCondLst>
                                  <p:childTnLst>
                                    <p:set>
                                      <p:cBhvr>
                                        <p:cTn id="115" dur="1" fill="hold">
                                          <p:stCondLst>
                                            <p:cond delay="0"/>
                                          </p:stCondLst>
                                        </p:cTn>
                                        <p:tgtEl>
                                          <p:spTgt spid="17"/>
                                        </p:tgtEl>
                                        <p:attrNameLst>
                                          <p:attrName>style.visibility</p:attrName>
                                        </p:attrNameLst>
                                      </p:cBhvr>
                                      <p:to>
                                        <p:strVal val="visible"/>
                                      </p:to>
                                    </p:set>
                                    <p:animEffect transition="in" filter="dissolve">
                                      <p:cBhvr>
                                        <p:cTn id="116" dur="500">
                                          <p:stCondLst>
                                            <p:cond delay="0"/>
                                          </p:stCondLst>
                                        </p:cTn>
                                        <p:tgtEl>
                                          <p:spTgt spid="17"/>
                                        </p:tgtEl>
                                      </p:cBhvr>
                                    </p:animEffect>
                                    <p:anim to="" calcmode="lin" valueType="num">
                                      <p:cBhvr>
                                        <p:cTn id="117"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118"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childTnLst>
                    </p:cTn>
                  </p:par>
                  <p:par>
                    <p:cTn id="119" fill="hold">
                      <p:stCondLst>
                        <p:cond delay="indefinite"/>
                      </p:stCondLst>
                      <p:childTnLst>
                        <p:par>
                          <p:cTn id="120" fill="hold">
                            <p:stCondLst>
                              <p:cond delay="0"/>
                            </p:stCondLst>
                            <p:childTnLst>
                              <p:par>
                                <p:cTn id="121" presetID="22" presetClass="entr" presetSubtype="1" fill="hold" nodeType="clickEffect">
                                  <p:stCondLst>
                                    <p:cond delay="0"/>
                                  </p:stCondLst>
                                  <p:childTnLst>
                                    <p:set>
                                      <p:cBhvr>
                                        <p:cTn id="122" dur="1" fill="hold">
                                          <p:stCondLst>
                                            <p:cond delay="0"/>
                                          </p:stCondLst>
                                        </p:cTn>
                                        <p:tgtEl>
                                          <p:spTgt spid="6">
                                            <p:txEl>
                                              <p:pRg st="0" end="0"/>
                                            </p:txEl>
                                          </p:spTgt>
                                        </p:tgtEl>
                                        <p:attrNameLst>
                                          <p:attrName>style.visibility</p:attrName>
                                        </p:attrNameLst>
                                      </p:cBhvr>
                                      <p:to>
                                        <p:strVal val="visible"/>
                                      </p:to>
                                    </p:set>
                                    <p:animEffect transition="in" filter="wipe(up)">
                                      <p:cBhvr>
                                        <p:cTn id="123" dur="750"/>
                                        <p:tgtEl>
                                          <p:spTgt spid="6">
                                            <p:txEl>
                                              <p:pRg st="0" end="0"/>
                                            </p:txEl>
                                          </p:spTgt>
                                        </p:tgtEl>
                                      </p:cBhvr>
                                    </p:animEffect>
                                  </p:childTnLst>
                                </p:cTn>
                              </p:par>
                            </p:childTnLst>
                          </p:cTn>
                        </p:par>
                        <p:par>
                          <p:cTn id="124" fill="hold">
                            <p:stCondLst>
                              <p:cond delay="750"/>
                            </p:stCondLst>
                            <p:childTnLst>
                              <p:par>
                                <p:cTn id="125" presetID="0" presetClass="entr" presetSubtype="0" fill="hold" grpId="0" nodeType="afterEffect">
                                  <p:stCondLst>
                                    <p:cond delay="0"/>
                                  </p:stCondLst>
                                  <p:childTnLst>
                                    <p:set>
                                      <p:cBhvr>
                                        <p:cTn id="126" dur="1" fill="hold">
                                          <p:stCondLst>
                                            <p:cond delay="0"/>
                                          </p:stCondLst>
                                        </p:cTn>
                                        <p:tgtEl>
                                          <p:spTgt spid="15"/>
                                        </p:tgtEl>
                                        <p:attrNameLst>
                                          <p:attrName>style.visibility</p:attrName>
                                        </p:attrNameLst>
                                      </p:cBhvr>
                                      <p:to>
                                        <p:strVal val="visible"/>
                                      </p:to>
                                    </p:set>
                                    <p:animEffect transition="in" filter="dissolve">
                                      <p:cBhvr>
                                        <p:cTn id="127" dur="500">
                                          <p:stCondLst>
                                            <p:cond delay="0"/>
                                          </p:stCondLst>
                                        </p:cTn>
                                        <p:tgtEl>
                                          <p:spTgt spid="15"/>
                                        </p:tgtEl>
                                      </p:cBhvr>
                                    </p:animEffect>
                                    <p:anim to="" calcmode="lin" valueType="num">
                                      <p:cBhvr>
                                        <p:cTn id="128"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129"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par>
                          <p:cTn id="130" fill="hold">
                            <p:stCondLst>
                              <p:cond delay="1250"/>
                            </p:stCondLst>
                            <p:childTnLst>
                              <p:par>
                                <p:cTn id="131" presetID="0" presetClass="entr" presetSubtype="0" fill="hold" grpId="0" nodeType="afterEffect">
                                  <p:stCondLst>
                                    <p:cond delay="0"/>
                                  </p:stCondLst>
                                  <p:iterate type="lt">
                                    <p:tmPct val="10000"/>
                                  </p:iterate>
                                  <p:childTnLst>
                                    <p:set>
                                      <p:cBhvr>
                                        <p:cTn id="132" dur="1" fill="hold">
                                          <p:stCondLst>
                                            <p:cond delay="0"/>
                                          </p:stCondLst>
                                        </p:cTn>
                                        <p:tgtEl>
                                          <p:spTgt spid="16"/>
                                        </p:tgtEl>
                                        <p:attrNameLst>
                                          <p:attrName>style.visibility</p:attrName>
                                        </p:attrNameLst>
                                      </p:cBhvr>
                                      <p:to>
                                        <p:strVal val="visible"/>
                                      </p:to>
                                    </p:set>
                                    <p:animEffect transition="in" filter="dissolve">
                                      <p:cBhvr>
                                        <p:cTn id="133" dur="500">
                                          <p:stCondLst>
                                            <p:cond delay="0"/>
                                          </p:stCondLst>
                                        </p:cTn>
                                        <p:tgtEl>
                                          <p:spTgt spid="16"/>
                                        </p:tgtEl>
                                      </p:cBhvr>
                                    </p:animEffect>
                                    <p:anim to="" calcmode="lin" valueType="num">
                                      <p:cBhvr>
                                        <p:cTn id="134"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135" dur="500" fill="hold">
                                          <p:stCondLst>
                                            <p:cond delay="0"/>
                                          </p:stCondLst>
                                        </p:cTn>
                                        <p:tgtEl>
                                          <p:spTgt spid="16"/>
                                        </p:tgtEl>
                                        <p:attrNameLst>
                                          <p:attrName>ppt_h</p:attrName>
                                        </p:attrNameLst>
                                      </p:cBhvr>
                                      <p:tavLst>
                                        <p:tav tm="0">
                                          <p:val>
                                            <p:strVal val="#ppt_h*4"/>
                                          </p:val>
                                        </p:tav>
                                        <p:tav tm="100000">
                                          <p:val>
                                            <p:strVal val="#ppt_h"/>
                                          </p:val>
                                        </p:tav>
                                      </p:tavLst>
                                    </p:anim>
                                  </p:childTnLst>
                                </p:cTn>
                              </p:par>
                              <p:par>
                                <p:cTn id="136" presetID="26" presetClass="emph" presetSubtype="0" fill="hold" grpId="1" nodeType="withEffect">
                                  <p:stCondLst>
                                    <p:cond delay="500"/>
                                  </p:stCondLst>
                                  <p:iterate type="lt">
                                    <p:tmPct val="0"/>
                                  </p:iterate>
                                  <p:childTnLst>
                                    <p:animEffect transition="out" filter="fade">
                                      <p:cBhvr>
                                        <p:cTn id="137" dur="500" tmFilter="0, 0; .2, .5; .8, .5; 1, 0"/>
                                        <p:tgtEl>
                                          <p:spTgt spid="16"/>
                                        </p:tgtEl>
                                      </p:cBhvr>
                                    </p:animEffect>
                                    <p:animScale>
                                      <p:cBhvr>
                                        <p:cTn id="138" dur="250" autoRev="1" fill="hold"/>
                                        <p:tgtEl>
                                          <p:spTgt spid="16"/>
                                        </p:tgtEl>
                                      </p:cBhvr>
                                      <p:by x="105000" y="105000"/>
                                    </p:animScale>
                                  </p:childTnLst>
                                </p:cTn>
                              </p:par>
                            </p:childTnLst>
                          </p:cTn>
                        </p:par>
                        <p:par>
                          <p:cTn id="139" fill="hold">
                            <p:stCondLst>
                              <p:cond delay="2250"/>
                            </p:stCondLst>
                            <p:childTnLst>
                              <p:par>
                                <p:cTn id="140" presetID="22" presetClass="entr" presetSubtype="8" fill="hold" grpId="0" nodeType="afterEffect">
                                  <p:stCondLst>
                                    <p:cond delay="0"/>
                                  </p:stCondLst>
                                  <p:childTnLst>
                                    <p:set>
                                      <p:cBhvr>
                                        <p:cTn id="141" dur="1" fill="hold">
                                          <p:stCondLst>
                                            <p:cond delay="0"/>
                                          </p:stCondLst>
                                        </p:cTn>
                                        <p:tgtEl>
                                          <p:spTgt spid="20"/>
                                        </p:tgtEl>
                                        <p:attrNameLst>
                                          <p:attrName>style.visibility</p:attrName>
                                        </p:attrNameLst>
                                      </p:cBhvr>
                                      <p:to>
                                        <p:strVal val="visible"/>
                                      </p:to>
                                    </p:set>
                                    <p:animEffect transition="in" filter="wipe(left)">
                                      <p:cBhvr>
                                        <p:cTn id="142" dur="500"/>
                                        <p:tgtEl>
                                          <p:spTgt spid="20"/>
                                        </p:tgtEl>
                                      </p:cBhvr>
                                    </p:animEffect>
                                  </p:childTnLst>
                                </p:cTn>
                              </p:par>
                              <p:par>
                                <p:cTn id="143" presetID="18" presetClass="emph" presetSubtype="0" fill="hold" grpId="1" nodeType="withEffect">
                                  <p:stCondLst>
                                    <p:cond delay="0"/>
                                  </p:stCondLst>
                                  <p:childTnLst>
                                    <p:set>
                                      <p:cBhvr override="childStyle">
                                        <p:cTn id="144" dur="500" fill="hold"/>
                                        <p:tgtEl>
                                          <p:spTgt spid="20"/>
                                        </p:tgtEl>
                                        <p:attrNameLst>
                                          <p:attrName>style.textDecorationUnderline</p:attrName>
                                        </p:attrNameLst>
                                      </p:cBhvr>
                                      <p:to>
                                        <p:strVal val="true"/>
                                      </p:to>
                                    </p:set>
                                  </p:childTnLst>
                                </p:cTn>
                              </p:par>
                              <p:par>
                                <p:cTn id="145" presetID="22" presetClass="entr" presetSubtype="8" fill="hold" grpId="0" nodeType="withEffect">
                                  <p:stCondLst>
                                    <p:cond delay="0"/>
                                  </p:stCondLst>
                                  <p:iterate type="wd">
                                    <p:tmPct val="0"/>
                                  </p:iterate>
                                  <p:childTnLst>
                                    <p:set>
                                      <p:cBhvr>
                                        <p:cTn id="146" dur="1" fill="hold">
                                          <p:stCondLst>
                                            <p:cond delay="0"/>
                                          </p:stCondLst>
                                        </p:cTn>
                                        <p:tgtEl>
                                          <p:spTgt spid="21"/>
                                        </p:tgtEl>
                                        <p:attrNameLst>
                                          <p:attrName>style.visibility</p:attrName>
                                        </p:attrNameLst>
                                      </p:cBhvr>
                                      <p:to>
                                        <p:strVal val="visible"/>
                                      </p:to>
                                    </p:set>
                                    <p:animEffect transition="in" filter="wipe(left)">
                                      <p:cBhvr>
                                        <p:cTn id="147" dur="500"/>
                                        <p:tgtEl>
                                          <p:spTgt spid="21"/>
                                        </p:tgtEl>
                                      </p:cBhvr>
                                    </p:animEffect>
                                  </p:childTnLst>
                                </p:cTn>
                              </p:par>
                            </p:childTnLst>
                          </p:cTn>
                        </p:par>
                        <p:par>
                          <p:cTn id="148" fill="hold">
                            <p:stCondLst>
                              <p:cond delay="2750"/>
                            </p:stCondLst>
                            <p:childTnLst>
                              <p:par>
                                <p:cTn id="149" presetID="36" presetClass="emph" presetSubtype="0" fill="hold" grpId="1" nodeType="afterEffect">
                                  <p:stCondLst>
                                    <p:cond delay="250"/>
                                  </p:stCondLst>
                                  <p:iterate type="wd">
                                    <p:tmPct val="10000"/>
                                  </p:iterate>
                                  <p:childTnLst>
                                    <p:animScale>
                                      <p:cBhvr>
                                        <p:cTn id="150" dur="250" autoRev="1" fill="hold">
                                          <p:stCondLst>
                                            <p:cond delay="0"/>
                                          </p:stCondLst>
                                        </p:cTn>
                                        <p:tgtEl>
                                          <p:spTgt spid="21"/>
                                        </p:tgtEl>
                                      </p:cBhvr>
                                      <p:to x="80000" y="100000"/>
                                    </p:animScale>
                                    <p:anim by="(#ppt_w*0.10)" calcmode="lin" valueType="num">
                                      <p:cBhvr>
                                        <p:cTn id="151" dur="250" autoRev="1" fill="hold">
                                          <p:stCondLst>
                                            <p:cond delay="0"/>
                                          </p:stCondLst>
                                        </p:cTn>
                                        <p:tgtEl>
                                          <p:spTgt spid="21"/>
                                        </p:tgtEl>
                                        <p:attrNameLst>
                                          <p:attrName>ppt_x</p:attrName>
                                        </p:attrNameLst>
                                      </p:cBhvr>
                                    </p:anim>
                                    <p:anim by="(-#ppt_w*0.10)" calcmode="lin" valueType="num">
                                      <p:cBhvr>
                                        <p:cTn id="152" dur="250" autoRev="1" fill="hold">
                                          <p:stCondLst>
                                            <p:cond delay="0"/>
                                          </p:stCondLst>
                                        </p:cTn>
                                        <p:tgtEl>
                                          <p:spTgt spid="21"/>
                                        </p:tgtEl>
                                        <p:attrNameLst>
                                          <p:attrName>ppt_y</p:attrName>
                                        </p:attrNameLst>
                                      </p:cBhvr>
                                    </p:anim>
                                    <p:animRot by="-480000">
                                      <p:cBhvr>
                                        <p:cTn id="153" dur="250" autoRev="1" fill="hold">
                                          <p:stCondLst>
                                            <p:cond delay="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3074" grpId="0"/>
      <p:bldP spid="3074" grpId="1"/>
      <p:bldP spid="3074" grpId="2"/>
      <p:bldP spid="4" grpId="0"/>
      <p:bldP spid="4" grpId="1"/>
      <p:bldP spid="4"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6" grpId="0"/>
      <p:bldP spid="16" grpId="1"/>
      <p:bldP spid="18" grpId="0"/>
      <p:bldP spid="18" grpId="1"/>
      <p:bldP spid="18" grpId="2"/>
      <p:bldP spid="18" grpId="3"/>
      <p:bldP spid="18" grpId="4"/>
      <p:bldP spid="20" grpId="0"/>
      <p:bldP spid="20" grpId="1"/>
      <p:bldP spid="21" grpId="0"/>
      <p:bldP spid="21"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28B5C7-070F-685F-5841-EB3F72AD9E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265"/>
            <a:ext cx="9144000" cy="6879265"/>
          </a:xfrm>
          <a:prstGeom prst="rect">
            <a:avLst/>
          </a:prstGeom>
        </p:spPr>
      </p:pic>
      <p:sp>
        <p:nvSpPr>
          <p:cNvPr id="2" name="Final">
            <a:extLst>
              <a:ext uri="{FF2B5EF4-FFF2-40B4-BE49-F238E27FC236}">
                <a16:creationId xmlns:a16="http://schemas.microsoft.com/office/drawing/2014/main" id="{3F895B94-90CE-37B6-7344-F0FAA7F8FAB5}"/>
              </a:ext>
            </a:extLst>
          </p:cNvPr>
          <p:cNvSpPr txBox="1">
            <a:spLocks noChangeArrowheads="1"/>
          </p:cNvSpPr>
          <p:nvPr/>
        </p:nvSpPr>
        <p:spPr>
          <a:xfrm>
            <a:off x="518160" y="811746"/>
            <a:ext cx="8412480" cy="5539308"/>
          </a:xfrm>
          <a:prstGeom prst="rect">
            <a:avLst/>
          </a:prstGeom>
        </p:spPr>
        <p:txBody>
          <a:bodyPr vert="horz" lIns="91440" tIns="45720" rIns="91440" bIns="45720" rtlCol="0" anchor="ctr">
            <a:norm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who sees Me sees Him</a:t>
            </a:r>
          </a:p>
          <a:p>
            <a:pPr fontAlgn="auto">
              <a:spcAft>
                <a:spcPts val="0"/>
              </a:spcAft>
            </a:pPr>
            <a:endPar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believe in Him who sent Me</a:t>
            </a:r>
          </a:p>
          <a:p>
            <a:pPr fontAlgn="auto">
              <a:spcAft>
                <a:spcPts val="0"/>
              </a:spcAft>
            </a:pPr>
            <a:endPar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r>
              <a:rPr lang="en-US" altLang="en-US"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Jesus, light into the world</a:t>
            </a:r>
          </a:p>
          <a:p>
            <a:pPr fontAlgn="auto">
              <a:spcAft>
                <a:spcPts val="0"/>
              </a:spcAft>
            </a:pPr>
            <a:endParaRPr lang="en-US" altLang="en-US"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endParaRPr>
          </a:p>
          <a:p>
            <a:pPr fontAlgn="auto">
              <a:spcAft>
                <a:spcPts val="0"/>
              </a:spcAft>
            </a:pPr>
            <a:r>
              <a:rPr lang="en-US" altLang="en-US"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whoever believes in Me </a:t>
            </a:r>
          </a:p>
          <a:p>
            <a:pPr fontAlgn="auto">
              <a:spcAft>
                <a:spcPts val="0"/>
              </a:spcAft>
            </a:pPr>
            <a:r>
              <a:rPr lang="en-US" altLang="en-US" b="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should not abide in darkness</a:t>
            </a:r>
            <a:endParaRPr lang="en-US" altLang="en-US" sz="4000" b="1" i="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endParaRPr>
          </a:p>
        </p:txBody>
      </p:sp>
      <p:sp>
        <p:nvSpPr>
          <p:cNvPr id="3074" name="Main"/>
          <p:cNvSpPr>
            <a:spLocks noGrp="1" noChangeArrowheads="1"/>
          </p:cNvSpPr>
          <p:nvPr>
            <p:ph type="title"/>
          </p:nvPr>
        </p:nvSpPr>
        <p:spPr>
          <a:xfrm>
            <a:off x="365760" y="659346"/>
            <a:ext cx="8412480" cy="5539308"/>
          </a:xfrm>
        </p:spPr>
        <p:txBody>
          <a:bodyPr>
            <a:normAutofit/>
            <a:scene3d>
              <a:camera prst="orthographicFront"/>
              <a:lightRig rig="flat" dir="t"/>
            </a:scene3d>
            <a:sp3d extrusionH="57150" prstMaterial="plastic">
              <a:bevelT w="38100" h="38100"/>
            </a:sp3d>
          </a:bodyPr>
          <a:lstStyle/>
          <a:p>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Jesus cried out and said,    "He who believes in Me, believes not in Me but in Him who sent Me. And he who sees Me sees Him who sent Me. I have come as a light into the world, that whoever believes   in Me should not abide in darkness."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12:44-46</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AEE94D25-87C2-610C-BFFC-92DD5A1572CB}"/>
              </a:ext>
            </a:extLst>
          </p:cNvPr>
          <p:cNvSpPr txBox="1">
            <a:spLocks noChangeArrowheads="1"/>
          </p:cNvSpPr>
          <p:nvPr/>
        </p:nvSpPr>
        <p:spPr bwMode="auto">
          <a:xfrm>
            <a:off x="2824631" y="4709235"/>
            <a:ext cx="4964512" cy="79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should not abide in</a:t>
            </a:r>
          </a:p>
        </p:txBody>
      </p:sp>
      <p:sp>
        <p:nvSpPr>
          <p:cNvPr id="5" name="Rectangle 2">
            <a:extLst>
              <a:ext uri="{FF2B5EF4-FFF2-40B4-BE49-F238E27FC236}">
                <a16:creationId xmlns:a16="http://schemas.microsoft.com/office/drawing/2014/main" id="{CF952FD7-EB20-895A-DBF3-A44CC129B4BA}"/>
              </a:ext>
            </a:extLst>
          </p:cNvPr>
          <p:cNvSpPr txBox="1">
            <a:spLocks noChangeArrowheads="1"/>
          </p:cNvSpPr>
          <p:nvPr/>
        </p:nvSpPr>
        <p:spPr bwMode="auto">
          <a:xfrm>
            <a:off x="1504252" y="5352095"/>
            <a:ext cx="2811074" cy="845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darkness</a:t>
            </a:r>
          </a:p>
        </p:txBody>
      </p:sp>
      <p:sp>
        <p:nvSpPr>
          <p:cNvPr id="6" name="Rectangle 2">
            <a:extLst>
              <a:ext uri="{FF2B5EF4-FFF2-40B4-BE49-F238E27FC236}">
                <a16:creationId xmlns:a16="http://schemas.microsoft.com/office/drawing/2014/main" id="{67C45008-E236-9372-D830-09EFB922D6C6}"/>
              </a:ext>
            </a:extLst>
          </p:cNvPr>
          <p:cNvSpPr txBox="1">
            <a:spLocks noChangeArrowheads="1"/>
          </p:cNvSpPr>
          <p:nvPr/>
        </p:nvSpPr>
        <p:spPr bwMode="auto">
          <a:xfrm>
            <a:off x="3951239" y="4036641"/>
            <a:ext cx="4850184" cy="79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whoever believes</a:t>
            </a:r>
          </a:p>
        </p:txBody>
      </p:sp>
      <p:sp>
        <p:nvSpPr>
          <p:cNvPr id="7" name="Rectangle 2">
            <a:extLst>
              <a:ext uri="{FF2B5EF4-FFF2-40B4-BE49-F238E27FC236}">
                <a16:creationId xmlns:a16="http://schemas.microsoft.com/office/drawing/2014/main" id="{3993E8E1-CC85-453B-150E-EF590749AD52}"/>
              </a:ext>
            </a:extLst>
          </p:cNvPr>
          <p:cNvSpPr txBox="1">
            <a:spLocks noChangeArrowheads="1"/>
          </p:cNvSpPr>
          <p:nvPr/>
        </p:nvSpPr>
        <p:spPr bwMode="auto">
          <a:xfrm>
            <a:off x="2236226" y="710914"/>
            <a:ext cx="1550163" cy="73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Jesus</a:t>
            </a:r>
          </a:p>
        </p:txBody>
      </p:sp>
      <p:sp>
        <p:nvSpPr>
          <p:cNvPr id="8" name="Rectangle 2">
            <a:extLst>
              <a:ext uri="{FF2B5EF4-FFF2-40B4-BE49-F238E27FC236}">
                <a16:creationId xmlns:a16="http://schemas.microsoft.com/office/drawing/2014/main" id="{AF05023D-C5B9-80AF-EAE2-599D17907EA7}"/>
              </a:ext>
            </a:extLst>
          </p:cNvPr>
          <p:cNvSpPr txBox="1">
            <a:spLocks noChangeArrowheads="1"/>
          </p:cNvSpPr>
          <p:nvPr/>
        </p:nvSpPr>
        <p:spPr bwMode="auto">
          <a:xfrm>
            <a:off x="6056188" y="1373879"/>
            <a:ext cx="512037" cy="75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p>
        </p:txBody>
      </p:sp>
      <p:sp>
        <p:nvSpPr>
          <p:cNvPr id="9" name="Rectangle 2">
            <a:extLst>
              <a:ext uri="{FF2B5EF4-FFF2-40B4-BE49-F238E27FC236}">
                <a16:creationId xmlns:a16="http://schemas.microsoft.com/office/drawing/2014/main" id="{7F906689-7FDB-C95A-B9DD-8FCC7346E88F}"/>
              </a:ext>
            </a:extLst>
          </p:cNvPr>
          <p:cNvSpPr txBox="1">
            <a:spLocks noChangeArrowheads="1"/>
          </p:cNvSpPr>
          <p:nvPr/>
        </p:nvSpPr>
        <p:spPr bwMode="auto">
          <a:xfrm>
            <a:off x="6277163" y="3346832"/>
            <a:ext cx="2710115" cy="8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 into</a:t>
            </a:r>
          </a:p>
        </p:txBody>
      </p:sp>
      <p:sp>
        <p:nvSpPr>
          <p:cNvPr id="10" name="Rectangle 2">
            <a:extLst>
              <a:ext uri="{FF2B5EF4-FFF2-40B4-BE49-F238E27FC236}">
                <a16:creationId xmlns:a16="http://schemas.microsoft.com/office/drawing/2014/main" id="{87553F7D-B755-401F-5322-5D0911A220A0}"/>
              </a:ext>
            </a:extLst>
          </p:cNvPr>
          <p:cNvSpPr txBox="1">
            <a:spLocks noChangeArrowheads="1"/>
          </p:cNvSpPr>
          <p:nvPr/>
        </p:nvSpPr>
        <p:spPr bwMode="auto">
          <a:xfrm>
            <a:off x="288758" y="4036641"/>
            <a:ext cx="3155054" cy="79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world</a:t>
            </a:r>
          </a:p>
        </p:txBody>
      </p:sp>
      <p:sp>
        <p:nvSpPr>
          <p:cNvPr id="11" name="Rectangle 2">
            <a:extLst>
              <a:ext uri="{FF2B5EF4-FFF2-40B4-BE49-F238E27FC236}">
                <a16:creationId xmlns:a16="http://schemas.microsoft.com/office/drawing/2014/main" id="{928A227E-273F-5E9A-75E1-C07BA81EE478}"/>
              </a:ext>
            </a:extLst>
          </p:cNvPr>
          <p:cNvSpPr txBox="1">
            <a:spLocks noChangeArrowheads="1"/>
          </p:cNvSpPr>
          <p:nvPr/>
        </p:nvSpPr>
        <p:spPr bwMode="auto">
          <a:xfrm>
            <a:off x="2555169" y="1341568"/>
            <a:ext cx="2336227" cy="809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believe</a:t>
            </a:r>
          </a:p>
        </p:txBody>
      </p:sp>
      <p:sp>
        <p:nvSpPr>
          <p:cNvPr id="12" name="Rectangle 2">
            <a:extLst>
              <a:ext uri="{FF2B5EF4-FFF2-40B4-BE49-F238E27FC236}">
                <a16:creationId xmlns:a16="http://schemas.microsoft.com/office/drawing/2014/main" id="{EF4AA258-3A23-4CB2-B82E-330397AD8438}"/>
              </a:ext>
            </a:extLst>
          </p:cNvPr>
          <p:cNvSpPr txBox="1">
            <a:spLocks noChangeArrowheads="1"/>
          </p:cNvSpPr>
          <p:nvPr/>
        </p:nvSpPr>
        <p:spPr bwMode="auto">
          <a:xfrm>
            <a:off x="3538212" y="1999294"/>
            <a:ext cx="5221998" cy="844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Him who sent Me</a:t>
            </a:r>
          </a:p>
        </p:txBody>
      </p:sp>
      <p:sp>
        <p:nvSpPr>
          <p:cNvPr id="13" name="Rectangle 2">
            <a:extLst>
              <a:ext uri="{FF2B5EF4-FFF2-40B4-BE49-F238E27FC236}">
                <a16:creationId xmlns:a16="http://schemas.microsoft.com/office/drawing/2014/main" id="{71BEE371-6236-8DD8-92AC-A9FFE2DFCD92}"/>
              </a:ext>
            </a:extLst>
          </p:cNvPr>
          <p:cNvSpPr txBox="1">
            <a:spLocks noChangeArrowheads="1"/>
          </p:cNvSpPr>
          <p:nvPr/>
        </p:nvSpPr>
        <p:spPr bwMode="auto">
          <a:xfrm>
            <a:off x="2032286" y="2701608"/>
            <a:ext cx="5713219" cy="780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 sees Me sees Him</a:t>
            </a:r>
          </a:p>
        </p:txBody>
      </p:sp>
      <p:sp>
        <p:nvSpPr>
          <p:cNvPr id="14" name="Rectangle 2">
            <a:extLst>
              <a:ext uri="{FF2B5EF4-FFF2-40B4-BE49-F238E27FC236}">
                <a16:creationId xmlns:a16="http://schemas.microsoft.com/office/drawing/2014/main" id="{BB16D87B-05F6-2C1A-BEB3-9227D45FE07B}"/>
              </a:ext>
            </a:extLst>
          </p:cNvPr>
          <p:cNvSpPr txBox="1">
            <a:spLocks noChangeArrowheads="1"/>
          </p:cNvSpPr>
          <p:nvPr/>
        </p:nvSpPr>
        <p:spPr bwMode="auto">
          <a:xfrm>
            <a:off x="1260763" y="4690887"/>
            <a:ext cx="2036230" cy="826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Me</a:t>
            </a:r>
          </a:p>
        </p:txBody>
      </p:sp>
      <p:sp>
        <p:nvSpPr>
          <p:cNvPr id="15" name="Rectangle 9">
            <a:extLst>
              <a:ext uri="{FF2B5EF4-FFF2-40B4-BE49-F238E27FC236}">
                <a16:creationId xmlns:a16="http://schemas.microsoft.com/office/drawing/2014/main" id="{5EE0B0FB-5F5D-D3E7-0A94-09E1ACC36FE0}"/>
              </a:ext>
            </a:extLst>
          </p:cNvPr>
          <p:cNvSpPr>
            <a:spLocks noChangeArrowheads="1"/>
          </p:cNvSpPr>
          <p:nvPr/>
        </p:nvSpPr>
        <p:spPr bwMode="auto">
          <a:xfrm>
            <a:off x="3685072" y="2206699"/>
            <a:ext cx="126206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glow rad="127000">
                    <a:schemeClr val="tx1"/>
                  </a:glow>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rgbClr val="CC9900"/>
              </a:solidFill>
              <a:effectLst>
                <a:glow rad="127000">
                  <a:schemeClr val="tx1"/>
                </a:glow>
              </a:effectLst>
              <a:uLnTx/>
              <a:uFillTx/>
              <a:latin typeface="Calibri" panose="020F0502020204030204" pitchFamily="34" charset="0"/>
              <a:ea typeface="+mn-ea"/>
              <a:cs typeface="Calibri" panose="020F0502020204030204" pitchFamily="34" charset="0"/>
            </a:endParaRPr>
          </a:p>
        </p:txBody>
      </p:sp>
      <p:sp>
        <p:nvSpPr>
          <p:cNvPr id="16" name="Rectangle 9">
            <a:extLst>
              <a:ext uri="{FF2B5EF4-FFF2-40B4-BE49-F238E27FC236}">
                <a16:creationId xmlns:a16="http://schemas.microsoft.com/office/drawing/2014/main" id="{A7DBAF55-6A2E-5F89-28E0-CD48BC7B9612}"/>
              </a:ext>
            </a:extLst>
          </p:cNvPr>
          <p:cNvSpPr>
            <a:spLocks noChangeArrowheads="1"/>
          </p:cNvSpPr>
          <p:nvPr/>
        </p:nvSpPr>
        <p:spPr bwMode="auto">
          <a:xfrm>
            <a:off x="6252425" y="870268"/>
            <a:ext cx="126206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glow rad="127000">
                    <a:schemeClr val="tx1"/>
                  </a:glow>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rgbClr val="CC9900"/>
              </a:solidFill>
              <a:effectLst>
                <a:glow rad="127000">
                  <a:schemeClr val="tx1"/>
                </a:glow>
              </a:effectLst>
              <a:uLnTx/>
              <a:uFillTx/>
              <a:latin typeface="Calibri" panose="020F0502020204030204" pitchFamily="34" charset="0"/>
              <a:ea typeface="+mn-ea"/>
              <a:cs typeface="Calibri" panose="020F0502020204030204" pitchFamily="34" charset="0"/>
            </a:endParaRPr>
          </a:p>
        </p:txBody>
      </p:sp>
      <p:sp>
        <p:nvSpPr>
          <p:cNvPr id="17" name="TextBox 17">
            <a:extLst>
              <a:ext uri="{FF2B5EF4-FFF2-40B4-BE49-F238E27FC236}">
                <a16:creationId xmlns:a16="http://schemas.microsoft.com/office/drawing/2014/main" id="{3ABAFC45-AA51-AA59-EE04-0DB72FD32894}"/>
              </a:ext>
            </a:extLst>
          </p:cNvPr>
          <p:cNvSpPr txBox="1"/>
          <p:nvPr/>
        </p:nvSpPr>
        <p:spPr>
          <a:xfrm>
            <a:off x="4372219" y="4204030"/>
            <a:ext cx="672998" cy="769441"/>
          </a:xfrm>
          <a:prstGeom prst="rect">
            <a:avLst/>
          </a:prstGeom>
          <a:noFill/>
        </p:spPr>
        <p:txBody>
          <a:bodyPr wrap="square" rtlCol="0">
            <a:spAutoFit/>
          </a:bodyPr>
          <a:lstStyle/>
          <a:p>
            <a:pPr fontAlgn="auto">
              <a:spcAft>
                <a:spcPts val="0"/>
              </a:spcAft>
            </a:pPr>
            <a:r>
              <a:rPr lang="en-US" altLang="en-US" sz="4400" b="1" i="1"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a:t>
            </a:r>
          </a:p>
        </p:txBody>
      </p:sp>
      <p:sp>
        <p:nvSpPr>
          <p:cNvPr id="18" name="TextBox 17">
            <a:extLst>
              <a:ext uri="{FF2B5EF4-FFF2-40B4-BE49-F238E27FC236}">
                <a16:creationId xmlns:a16="http://schemas.microsoft.com/office/drawing/2014/main" id="{3CB65989-460C-A97D-746F-5DE8E91EA7FD}"/>
              </a:ext>
            </a:extLst>
          </p:cNvPr>
          <p:cNvSpPr txBox="1"/>
          <p:nvPr/>
        </p:nvSpPr>
        <p:spPr>
          <a:xfrm>
            <a:off x="4372219" y="2844153"/>
            <a:ext cx="672998" cy="769441"/>
          </a:xfrm>
          <a:prstGeom prst="rect">
            <a:avLst/>
          </a:prstGeom>
          <a:noFill/>
        </p:spPr>
        <p:txBody>
          <a:bodyPr wrap="square" rtlCol="0">
            <a:spAutoFit/>
          </a:bodyPr>
          <a:lstStyle/>
          <a:p>
            <a:pPr fontAlgn="auto">
              <a:spcAft>
                <a:spcPts val="0"/>
              </a:spcAft>
            </a:pPr>
            <a:r>
              <a:rPr lang="en-US" altLang="en-US" sz="4400" b="1" i="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p>
        </p:txBody>
      </p:sp>
      <p:sp>
        <p:nvSpPr>
          <p:cNvPr id="19" name="TextBox 17">
            <a:extLst>
              <a:ext uri="{FF2B5EF4-FFF2-40B4-BE49-F238E27FC236}">
                <a16:creationId xmlns:a16="http://schemas.microsoft.com/office/drawing/2014/main" id="{3B7FB92D-D721-BD8B-3E8A-A95F3EC7432A}"/>
              </a:ext>
            </a:extLst>
          </p:cNvPr>
          <p:cNvSpPr txBox="1"/>
          <p:nvPr/>
        </p:nvSpPr>
        <p:spPr>
          <a:xfrm>
            <a:off x="4372219" y="1542891"/>
            <a:ext cx="672998" cy="769441"/>
          </a:xfrm>
          <a:prstGeom prst="rect">
            <a:avLst/>
          </a:prstGeom>
          <a:noFill/>
        </p:spPr>
        <p:txBody>
          <a:bodyPr wrap="square" rtlCol="0">
            <a:spAutoFit/>
          </a:bodyPr>
          <a:lstStyle/>
          <a:p>
            <a:pPr fontAlgn="auto">
              <a:spcAft>
                <a:spcPts val="0"/>
              </a:spcAft>
            </a:pPr>
            <a:r>
              <a:rPr lang="en-US" altLang="en-US" sz="44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p>
        </p:txBody>
      </p:sp>
      <p:sp>
        <p:nvSpPr>
          <p:cNvPr id="20" name="&quot;No&quot; Symbol 39">
            <a:extLst>
              <a:ext uri="{FF2B5EF4-FFF2-40B4-BE49-F238E27FC236}">
                <a16:creationId xmlns:a16="http://schemas.microsoft.com/office/drawing/2014/main" id="{75208C78-1D4D-6B03-C356-120AE785AE66}"/>
              </a:ext>
            </a:extLst>
          </p:cNvPr>
          <p:cNvSpPr/>
          <p:nvPr/>
        </p:nvSpPr>
        <p:spPr>
          <a:xfrm>
            <a:off x="3115516" y="5603631"/>
            <a:ext cx="731520" cy="731520"/>
          </a:xfrm>
          <a:prstGeom prst="noSmoking">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514748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5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5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5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5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5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5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50"/>
                                        <p:tgtEl>
                                          <p:spTgt spid="14"/>
                                        </p:tgtEl>
                                      </p:cBhvr>
                                    </p:animEffect>
                                  </p:childTnLst>
                                </p:cTn>
                              </p:par>
                              <p:par>
                                <p:cTn id="45" presetID="42" presetClass="path" presetSubtype="0" accel="50000" decel="50000" fill="hold" grpId="2" nodeType="withEffect">
                                  <p:stCondLst>
                                    <p:cond delay="0"/>
                                  </p:stCondLst>
                                  <p:childTnLst>
                                    <p:animMotion origin="layout" path="M 8.33333E-7 1.85185E-6 L 0.44983 0.02291 " pathEditMode="relative" rAng="0" ptsTypes="AA">
                                      <p:cBhvr>
                                        <p:cTn id="46" dur="2000" fill="hold"/>
                                        <p:tgtEl>
                                          <p:spTgt spid="5"/>
                                        </p:tgtEl>
                                        <p:attrNameLst>
                                          <p:attrName>ppt_x</p:attrName>
                                          <p:attrName>ppt_y</p:attrName>
                                        </p:attrNameLst>
                                      </p:cBhvr>
                                      <p:rCtr x="22483" y="1134"/>
                                    </p:animMotion>
                                  </p:childTnLst>
                                </p:cTn>
                              </p:par>
                              <p:par>
                                <p:cTn id="47" presetID="42" presetClass="path" presetSubtype="0" accel="50000" decel="50000" fill="hold" grpId="2" nodeType="withEffect">
                                  <p:stCondLst>
                                    <p:cond delay="0"/>
                                  </p:stCondLst>
                                  <p:childTnLst>
                                    <p:animMotion origin="layout" path="M -1.94444E-6 -2.96296E-6 L -0.1835 0.12014 " pathEditMode="relative" rAng="0" ptsTypes="AA">
                                      <p:cBhvr>
                                        <p:cTn id="48" dur="2000" fill="hold"/>
                                        <p:tgtEl>
                                          <p:spTgt spid="4"/>
                                        </p:tgtEl>
                                        <p:attrNameLst>
                                          <p:attrName>ppt_x</p:attrName>
                                          <p:attrName>ppt_y</p:attrName>
                                        </p:attrNameLst>
                                      </p:cBhvr>
                                      <p:rCtr x="-9184" y="5995"/>
                                    </p:animMotion>
                                  </p:childTnLst>
                                </p:cTn>
                              </p:par>
                              <p:par>
                                <p:cTn id="49" presetID="42" presetClass="path" presetSubtype="0" accel="50000" decel="50000" fill="hold" grpId="2" nodeType="withEffect">
                                  <p:stCondLst>
                                    <p:cond delay="0"/>
                                  </p:stCondLst>
                                  <p:childTnLst>
                                    <p:animMotion origin="layout" path="M -2.22222E-6 2.22222E-6 L -0.26007 0.12014 " pathEditMode="relative" rAng="0" ptsTypes="AA">
                                      <p:cBhvr>
                                        <p:cTn id="50" dur="2000" fill="hold"/>
                                        <p:tgtEl>
                                          <p:spTgt spid="6"/>
                                        </p:tgtEl>
                                        <p:attrNameLst>
                                          <p:attrName>ppt_x</p:attrName>
                                          <p:attrName>ppt_y</p:attrName>
                                        </p:attrNameLst>
                                      </p:cBhvr>
                                      <p:rCtr x="-13003" y="5995"/>
                                    </p:animMotion>
                                  </p:childTnLst>
                                </p:cTn>
                              </p:par>
                              <p:par>
                                <p:cTn id="51" presetID="42" presetClass="path" presetSubtype="0" accel="50000" decel="50000" fill="hold" grpId="2" nodeType="withEffect">
                                  <p:stCondLst>
                                    <p:cond delay="0"/>
                                  </p:stCondLst>
                                  <p:childTnLst>
                                    <p:animMotion origin="layout" path="M -2.77778E-7 4.07407E-6 L -0.07066 0.41365 " pathEditMode="relative" rAng="0" ptsTypes="AA">
                                      <p:cBhvr>
                                        <p:cTn id="52" dur="2000" fill="hold"/>
                                        <p:tgtEl>
                                          <p:spTgt spid="7"/>
                                        </p:tgtEl>
                                        <p:attrNameLst>
                                          <p:attrName>ppt_x</p:attrName>
                                          <p:attrName>ppt_y</p:attrName>
                                        </p:attrNameLst>
                                      </p:cBhvr>
                                      <p:rCtr x="-3542" y="20671"/>
                                    </p:animMotion>
                                  </p:childTnLst>
                                </p:cTn>
                              </p:par>
                              <p:par>
                                <p:cTn id="53" presetID="42" presetClass="path" presetSubtype="0" accel="50000" decel="50000" fill="hold" grpId="2" nodeType="withEffect">
                                  <p:stCondLst>
                                    <p:cond delay="0"/>
                                  </p:stCondLst>
                                  <p:childTnLst>
                                    <p:animMotion origin="layout" path="M 2.22222E-6 -4.07407E-6 L -0.35799 0.31574 " pathEditMode="relative" rAng="0" ptsTypes="AA">
                                      <p:cBhvr>
                                        <p:cTn id="54" dur="2000" fill="hold"/>
                                        <p:tgtEl>
                                          <p:spTgt spid="8"/>
                                        </p:tgtEl>
                                        <p:attrNameLst>
                                          <p:attrName>ppt_x</p:attrName>
                                          <p:attrName>ppt_y</p:attrName>
                                        </p:attrNameLst>
                                      </p:cBhvr>
                                      <p:rCtr x="-17899" y="15787"/>
                                    </p:animMotion>
                                  </p:childTnLst>
                                </p:cTn>
                              </p:par>
                              <p:par>
                                <p:cTn id="55" presetID="42" presetClass="path" presetSubtype="0" accel="50000" decel="50000" fill="hold" grpId="2" nodeType="withEffect">
                                  <p:stCondLst>
                                    <p:cond delay="0"/>
                                  </p:stCondLst>
                                  <p:childTnLst>
                                    <p:animMotion origin="layout" path="M 1.38889E-6 -1.11111E-6 L -0.36615 0.02222 " pathEditMode="relative" rAng="0" ptsTypes="AA">
                                      <p:cBhvr>
                                        <p:cTn id="56" dur="2000" fill="hold"/>
                                        <p:tgtEl>
                                          <p:spTgt spid="9"/>
                                        </p:tgtEl>
                                        <p:attrNameLst>
                                          <p:attrName>ppt_x</p:attrName>
                                          <p:attrName>ppt_y</p:attrName>
                                        </p:attrNameLst>
                                      </p:cBhvr>
                                      <p:rCtr x="-18316" y="1111"/>
                                    </p:animMotion>
                                  </p:childTnLst>
                                </p:cTn>
                              </p:par>
                              <p:par>
                                <p:cTn id="57" presetID="42" presetClass="path" presetSubtype="0" accel="50000" decel="50000" fill="hold" grpId="2" nodeType="withEffect">
                                  <p:stCondLst>
                                    <p:cond delay="0"/>
                                  </p:stCondLst>
                                  <p:childTnLst>
                                    <p:animMotion origin="layout" path="M -3.05556E-6 3.7037E-6 L 0.51407 -0.07547 " pathEditMode="relative" rAng="0" ptsTypes="AA">
                                      <p:cBhvr>
                                        <p:cTn id="58" dur="2000" fill="hold"/>
                                        <p:tgtEl>
                                          <p:spTgt spid="10"/>
                                        </p:tgtEl>
                                        <p:attrNameLst>
                                          <p:attrName>ppt_x</p:attrName>
                                          <p:attrName>ppt_y</p:attrName>
                                        </p:attrNameLst>
                                      </p:cBhvr>
                                      <p:rCtr x="25694" y="-3773"/>
                                    </p:animMotion>
                                  </p:childTnLst>
                                </p:cTn>
                              </p:par>
                              <p:par>
                                <p:cTn id="59" presetID="42" presetClass="path" presetSubtype="0" accel="50000" decel="50000" fill="hold" grpId="2" nodeType="withEffect">
                                  <p:stCondLst>
                                    <p:cond delay="0"/>
                                  </p:stCondLst>
                                  <p:childTnLst>
                                    <p:animMotion origin="layout" path="M 1.94444E-6 3.7037E-7 L -0.15278 0.12106 " pathEditMode="relative" rAng="0" ptsTypes="AA">
                                      <p:cBhvr>
                                        <p:cTn id="60" dur="2000" fill="hold"/>
                                        <p:tgtEl>
                                          <p:spTgt spid="11"/>
                                        </p:tgtEl>
                                        <p:attrNameLst>
                                          <p:attrName>ppt_x</p:attrName>
                                          <p:attrName>ppt_y</p:attrName>
                                        </p:attrNameLst>
                                      </p:cBhvr>
                                      <p:rCtr x="-7639" y="6042"/>
                                    </p:animMotion>
                                  </p:childTnLst>
                                </p:cTn>
                              </p:par>
                              <p:par>
                                <p:cTn id="61" presetID="42" presetClass="path" presetSubtype="0" accel="50000" decel="50000" fill="hold" grpId="2" nodeType="withEffect">
                                  <p:stCondLst>
                                    <p:cond delay="0"/>
                                  </p:stCondLst>
                                  <p:childTnLst>
                                    <p:animMotion origin="layout" path="M 4.16667E-6 7.40741E-7 L -0.05712 0.02292 " pathEditMode="relative" rAng="0" ptsTypes="AA">
                                      <p:cBhvr>
                                        <p:cTn id="62" dur="2000" fill="hold"/>
                                        <p:tgtEl>
                                          <p:spTgt spid="12"/>
                                        </p:tgtEl>
                                        <p:attrNameLst>
                                          <p:attrName>ppt_x</p:attrName>
                                          <p:attrName>ppt_y</p:attrName>
                                        </p:attrNameLst>
                                      </p:cBhvr>
                                      <p:rCtr x="-2865" y="1134"/>
                                    </p:animMotion>
                                  </p:childTnLst>
                                </p:cTn>
                              </p:par>
                              <p:par>
                                <p:cTn id="63" presetID="42" presetClass="path" presetSubtype="0" accel="50000" decel="50000" fill="hold" grpId="2" nodeType="withEffect">
                                  <p:stCondLst>
                                    <p:cond delay="0"/>
                                  </p:stCondLst>
                                  <p:childTnLst>
                                    <p:animMotion origin="layout" path="M 1.38889E-6 4.07407E-6 L -0.01788 -0.2713 " pathEditMode="relative" rAng="0" ptsTypes="AA">
                                      <p:cBhvr>
                                        <p:cTn id="64" dur="2000" fill="hold"/>
                                        <p:tgtEl>
                                          <p:spTgt spid="13"/>
                                        </p:tgtEl>
                                        <p:attrNameLst>
                                          <p:attrName>ppt_x</p:attrName>
                                          <p:attrName>ppt_y</p:attrName>
                                        </p:attrNameLst>
                                      </p:cBhvr>
                                      <p:rCtr x="-903" y="-13565"/>
                                    </p:animMotion>
                                  </p:childTnLst>
                                </p:cTn>
                              </p:par>
                              <p:par>
                                <p:cTn id="65" presetID="42" presetClass="path" presetSubtype="0" accel="50000" decel="50000" fill="hold" grpId="2" nodeType="withEffect">
                                  <p:stCondLst>
                                    <p:cond delay="0"/>
                                  </p:stCondLst>
                                  <p:childTnLst>
                                    <p:animMotion origin="layout" path="M -1.94444E-6 -2.96296E-6 L 0.49636 0.02246 " pathEditMode="relative" rAng="0" ptsTypes="AA">
                                      <p:cBhvr>
                                        <p:cTn id="66" dur="2000" fill="hold"/>
                                        <p:tgtEl>
                                          <p:spTgt spid="14"/>
                                        </p:tgtEl>
                                        <p:attrNameLst>
                                          <p:attrName>ppt_x</p:attrName>
                                          <p:attrName>ppt_y</p:attrName>
                                        </p:attrNameLst>
                                      </p:cBhvr>
                                      <p:rCtr x="24809" y="1111"/>
                                    </p:animMotion>
                                  </p:childTnLst>
                                </p:cTn>
                              </p:par>
                              <p:par>
                                <p:cTn id="67" presetID="10" presetClass="exit" presetSubtype="0" fill="hold" grpId="1" nodeType="withEffect">
                                  <p:stCondLst>
                                    <p:cond delay="0"/>
                                  </p:stCondLst>
                                  <p:childTnLst>
                                    <p:animEffect transition="out" filter="fade">
                                      <p:cBhvr>
                                        <p:cTn id="68" dur="1250"/>
                                        <p:tgtEl>
                                          <p:spTgt spid="3074"/>
                                        </p:tgtEl>
                                      </p:cBhvr>
                                    </p:animEffect>
                                    <p:set>
                                      <p:cBhvr>
                                        <p:cTn id="69" dur="1" fill="hold">
                                          <p:stCondLst>
                                            <p:cond delay="1249"/>
                                          </p:stCondLst>
                                        </p:cTn>
                                        <p:tgtEl>
                                          <p:spTgt spid="3074"/>
                                        </p:tgtEl>
                                        <p:attrNameLst>
                                          <p:attrName>style.visibility</p:attrName>
                                        </p:attrNameLst>
                                      </p:cBhvr>
                                      <p:to>
                                        <p:strVal val="hidden"/>
                                      </p:to>
                                    </p:set>
                                  </p:childTnLst>
                                </p:cTn>
                              </p:par>
                            </p:childTnLst>
                          </p:cTn>
                        </p:par>
                        <p:par>
                          <p:cTn id="70" fill="hold">
                            <p:stCondLst>
                              <p:cond delay="2000"/>
                            </p:stCondLst>
                            <p:childTnLst>
                              <p:par>
                                <p:cTn id="71" presetID="10" presetClass="entr" presetSubtype="0" fill="hold" grpId="0" nodeType="after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fade">
                                      <p:cBhvr>
                                        <p:cTn id="73" dur="250"/>
                                        <p:tgtEl>
                                          <p:spTgt spid="2"/>
                                        </p:tgtEl>
                                      </p:cBhvr>
                                    </p:animEffect>
                                  </p:childTnLst>
                                </p:cTn>
                              </p:par>
                              <p:par>
                                <p:cTn id="74" presetID="10" presetClass="exit" presetSubtype="0" fill="hold" grpId="1" nodeType="withEffect">
                                  <p:stCondLst>
                                    <p:cond delay="0"/>
                                  </p:stCondLst>
                                  <p:childTnLst>
                                    <p:animEffect transition="out" filter="fade">
                                      <p:cBhvr>
                                        <p:cTn id="75" dur="500"/>
                                        <p:tgtEl>
                                          <p:spTgt spid="4"/>
                                        </p:tgtEl>
                                      </p:cBhvr>
                                    </p:animEffect>
                                    <p:set>
                                      <p:cBhvr>
                                        <p:cTn id="76" dur="1" fill="hold">
                                          <p:stCondLst>
                                            <p:cond delay="499"/>
                                          </p:stCondLst>
                                        </p:cTn>
                                        <p:tgtEl>
                                          <p:spTgt spid="4"/>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5"/>
                                        </p:tgtEl>
                                      </p:cBhvr>
                                    </p:animEffect>
                                    <p:set>
                                      <p:cBhvr>
                                        <p:cTn id="79" dur="1" fill="hold">
                                          <p:stCondLst>
                                            <p:cond delay="499"/>
                                          </p:stCondLst>
                                        </p:cTn>
                                        <p:tgtEl>
                                          <p:spTgt spid="5"/>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6"/>
                                        </p:tgtEl>
                                      </p:cBhvr>
                                    </p:animEffect>
                                    <p:set>
                                      <p:cBhvr>
                                        <p:cTn id="82" dur="1" fill="hold">
                                          <p:stCondLst>
                                            <p:cond delay="499"/>
                                          </p:stCondLst>
                                        </p:cTn>
                                        <p:tgtEl>
                                          <p:spTgt spid="6"/>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7"/>
                                        </p:tgtEl>
                                      </p:cBhvr>
                                    </p:animEffect>
                                    <p:set>
                                      <p:cBhvr>
                                        <p:cTn id="85" dur="1" fill="hold">
                                          <p:stCondLst>
                                            <p:cond delay="499"/>
                                          </p:stCondLst>
                                        </p:cTn>
                                        <p:tgtEl>
                                          <p:spTgt spid="7"/>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8"/>
                                        </p:tgtEl>
                                      </p:cBhvr>
                                    </p:animEffect>
                                    <p:set>
                                      <p:cBhvr>
                                        <p:cTn id="88" dur="1" fill="hold">
                                          <p:stCondLst>
                                            <p:cond delay="499"/>
                                          </p:stCondLst>
                                        </p:cTn>
                                        <p:tgtEl>
                                          <p:spTgt spid="8"/>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9"/>
                                        </p:tgtEl>
                                      </p:cBhvr>
                                    </p:animEffect>
                                    <p:set>
                                      <p:cBhvr>
                                        <p:cTn id="91" dur="1" fill="hold">
                                          <p:stCondLst>
                                            <p:cond delay="499"/>
                                          </p:stCondLst>
                                        </p:cTn>
                                        <p:tgtEl>
                                          <p:spTgt spid="9"/>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0"/>
                                        </p:tgtEl>
                                      </p:cBhvr>
                                    </p:animEffect>
                                    <p:set>
                                      <p:cBhvr>
                                        <p:cTn id="94" dur="1" fill="hold">
                                          <p:stCondLst>
                                            <p:cond delay="499"/>
                                          </p:stCondLst>
                                        </p:cTn>
                                        <p:tgtEl>
                                          <p:spTgt spid="10"/>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1"/>
                                        </p:tgtEl>
                                      </p:cBhvr>
                                    </p:animEffect>
                                    <p:set>
                                      <p:cBhvr>
                                        <p:cTn id="97" dur="1" fill="hold">
                                          <p:stCondLst>
                                            <p:cond delay="499"/>
                                          </p:stCondLst>
                                        </p:cTn>
                                        <p:tgtEl>
                                          <p:spTgt spid="11"/>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2"/>
                                        </p:tgtEl>
                                      </p:cBhvr>
                                    </p:animEffect>
                                    <p:set>
                                      <p:cBhvr>
                                        <p:cTn id="100" dur="1" fill="hold">
                                          <p:stCondLst>
                                            <p:cond delay="499"/>
                                          </p:stCondLst>
                                        </p:cTn>
                                        <p:tgtEl>
                                          <p:spTgt spid="12"/>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4"/>
                                        </p:tgtEl>
                                      </p:cBhvr>
                                    </p:animEffect>
                                    <p:set>
                                      <p:cBhvr>
                                        <p:cTn id="106" dur="1" fill="hold">
                                          <p:stCondLst>
                                            <p:cond delay="499"/>
                                          </p:stCondLst>
                                        </p:cTn>
                                        <p:tgtEl>
                                          <p:spTgt spid="14"/>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0" presetClass="entr" presetSubtype="0" fill="hold" grpId="0" nodeType="clickEffect">
                                  <p:stCondLst>
                                    <p:cond delay="0"/>
                                  </p:stCondLst>
                                  <p:childTnLst>
                                    <p:set>
                                      <p:cBhvr>
                                        <p:cTn id="110" dur="1" fill="hold">
                                          <p:stCondLst>
                                            <p:cond delay="0"/>
                                          </p:stCondLst>
                                        </p:cTn>
                                        <p:tgtEl>
                                          <p:spTgt spid="20"/>
                                        </p:tgtEl>
                                        <p:attrNameLst>
                                          <p:attrName>style.visibility</p:attrName>
                                        </p:attrNameLst>
                                      </p:cBhvr>
                                      <p:to>
                                        <p:strVal val="visible"/>
                                      </p:to>
                                    </p:set>
                                    <p:animEffect transition="in" filter="dissolve">
                                      <p:cBhvr>
                                        <p:cTn id="111" dur="500">
                                          <p:stCondLst>
                                            <p:cond delay="0"/>
                                          </p:stCondLst>
                                        </p:cTn>
                                        <p:tgtEl>
                                          <p:spTgt spid="20"/>
                                        </p:tgtEl>
                                      </p:cBhvr>
                                    </p:animEffect>
                                    <p:anim to="" calcmode="lin" valueType="num">
                                      <p:cBhvr>
                                        <p:cTn id="112"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113" dur="500" fill="hold">
                                          <p:stCondLst>
                                            <p:cond delay="0"/>
                                          </p:stCondLst>
                                        </p:cTn>
                                        <p:tgtEl>
                                          <p:spTgt spid="20"/>
                                        </p:tgtEl>
                                        <p:attrNameLst>
                                          <p:attrName>ppt_h</p:attrName>
                                        </p:attrNameLst>
                                      </p:cBhvr>
                                      <p:tavLst>
                                        <p:tav tm="0">
                                          <p:val>
                                            <p:strVal val="#ppt_h*4"/>
                                          </p:val>
                                        </p:tav>
                                        <p:tav tm="100000">
                                          <p:val>
                                            <p:strVal val="#ppt_h"/>
                                          </p:val>
                                        </p:tav>
                                      </p:tavLst>
                                    </p:anim>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nodeType="clickEffect">
                                  <p:stCondLst>
                                    <p:cond delay="0"/>
                                  </p:stCondLst>
                                  <p:childTnLst>
                                    <p:set>
                                      <p:cBhvr>
                                        <p:cTn id="117" dur="1" fill="hold">
                                          <p:stCondLst>
                                            <p:cond delay="0"/>
                                          </p:stCondLst>
                                        </p:cTn>
                                        <p:tgtEl>
                                          <p:spTgt spid="17">
                                            <p:txEl>
                                              <p:pRg st="0" end="0"/>
                                            </p:txEl>
                                          </p:spTgt>
                                        </p:tgtEl>
                                        <p:attrNameLst>
                                          <p:attrName>style.visibility</p:attrName>
                                        </p:attrNameLst>
                                      </p:cBhvr>
                                      <p:to>
                                        <p:strVal val="visible"/>
                                      </p:to>
                                    </p:set>
                                    <p:animEffect transition="in" filter="wipe(down)">
                                      <p:cBhvr>
                                        <p:cTn id="118" dur="750"/>
                                        <p:tgtEl>
                                          <p:spTgt spid="17">
                                            <p:txEl>
                                              <p:pRg st="0" end="0"/>
                                            </p:txEl>
                                          </p:spTgt>
                                        </p:tgtEl>
                                      </p:cBhvr>
                                    </p:animEffect>
                                  </p:childTnLst>
                                </p:cTn>
                              </p:par>
                              <p:par>
                                <p:cTn id="119" presetID="22" presetClass="entr" presetSubtype="4" fill="hold" nodeType="withEffect">
                                  <p:stCondLst>
                                    <p:cond delay="500"/>
                                  </p:stCondLst>
                                  <p:childTnLst>
                                    <p:set>
                                      <p:cBhvr>
                                        <p:cTn id="120" dur="1" fill="hold">
                                          <p:stCondLst>
                                            <p:cond delay="0"/>
                                          </p:stCondLst>
                                        </p:cTn>
                                        <p:tgtEl>
                                          <p:spTgt spid="18">
                                            <p:txEl>
                                              <p:pRg st="0" end="0"/>
                                            </p:txEl>
                                          </p:spTgt>
                                        </p:tgtEl>
                                        <p:attrNameLst>
                                          <p:attrName>style.visibility</p:attrName>
                                        </p:attrNameLst>
                                      </p:cBhvr>
                                      <p:to>
                                        <p:strVal val="visible"/>
                                      </p:to>
                                    </p:set>
                                    <p:animEffect transition="in" filter="wipe(down)">
                                      <p:cBhvr>
                                        <p:cTn id="121" dur="750"/>
                                        <p:tgtEl>
                                          <p:spTgt spid="18">
                                            <p:txEl>
                                              <p:pRg st="0" end="0"/>
                                            </p:txEl>
                                          </p:spTgt>
                                        </p:tgtEl>
                                      </p:cBhvr>
                                    </p:animEffect>
                                  </p:childTnLst>
                                </p:cTn>
                              </p:par>
                              <p:par>
                                <p:cTn id="122" presetID="22" presetClass="entr" presetSubtype="4" fill="hold" nodeType="withEffect">
                                  <p:stCondLst>
                                    <p:cond delay="1000"/>
                                  </p:stCondLst>
                                  <p:childTnLst>
                                    <p:set>
                                      <p:cBhvr>
                                        <p:cTn id="123" dur="1" fill="hold">
                                          <p:stCondLst>
                                            <p:cond delay="0"/>
                                          </p:stCondLst>
                                        </p:cTn>
                                        <p:tgtEl>
                                          <p:spTgt spid="19">
                                            <p:txEl>
                                              <p:pRg st="0" end="0"/>
                                            </p:txEl>
                                          </p:spTgt>
                                        </p:tgtEl>
                                        <p:attrNameLst>
                                          <p:attrName>style.visibility</p:attrName>
                                        </p:attrNameLst>
                                      </p:cBhvr>
                                      <p:to>
                                        <p:strVal val="visible"/>
                                      </p:to>
                                    </p:set>
                                    <p:animEffect transition="in" filter="wipe(down)">
                                      <p:cBhvr>
                                        <p:cTn id="124" dur="750"/>
                                        <p:tgtEl>
                                          <p:spTgt spid="19">
                                            <p:txEl>
                                              <p:pRg st="0" end="0"/>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42" presetClass="path" presetSubtype="0" accel="50000" decel="50000" fill="hold" grpId="0" nodeType="clickEffect">
                                  <p:stCondLst>
                                    <p:cond delay="0"/>
                                  </p:stCondLst>
                                  <p:childTnLst>
                                    <p:animMotion origin="layout" path="M -3.05556E-6 1.48148E-6 L -0.06892 -0.00023 " pathEditMode="relative" rAng="0" ptsTypes="AA">
                                      <p:cBhvr>
                                        <p:cTn id="128" dur="750" fill="hold"/>
                                        <p:tgtEl>
                                          <p:spTgt spid="17">
                                            <p:txEl>
                                              <p:pRg st="0" end="0"/>
                                            </p:txEl>
                                          </p:spTgt>
                                        </p:tgtEl>
                                        <p:attrNameLst>
                                          <p:attrName>ppt_x</p:attrName>
                                          <p:attrName>ppt_y</p:attrName>
                                        </p:attrNameLst>
                                      </p:cBhvr>
                                      <p:rCtr x="-3455" y="-23"/>
                                    </p:animMotion>
                                  </p:childTnLst>
                                </p:cTn>
                              </p:par>
                              <p:par>
                                <p:cTn id="129" presetID="8" presetClass="emph" presetSubtype="0" fill="hold" grpId="1" nodeType="withEffect">
                                  <p:stCondLst>
                                    <p:cond delay="0"/>
                                  </p:stCondLst>
                                  <p:childTnLst>
                                    <p:animRot by="-1200000">
                                      <p:cBhvr>
                                        <p:cTn id="130" dur="750" fill="hold"/>
                                        <p:tgtEl>
                                          <p:spTgt spid="17">
                                            <p:txEl>
                                              <p:pRg st="0" end="0"/>
                                            </p:txEl>
                                          </p:spTgt>
                                        </p:tgtEl>
                                        <p:attrNameLst>
                                          <p:attrName>r</p:attrName>
                                        </p:attrNameLst>
                                      </p:cBhvr>
                                    </p:animRot>
                                  </p:childTnLst>
                                </p:cTn>
                              </p:par>
                            </p:childTnLst>
                          </p:cTn>
                        </p:par>
                      </p:childTnLst>
                    </p:cTn>
                  </p:par>
                  <p:par>
                    <p:cTn id="131" fill="hold">
                      <p:stCondLst>
                        <p:cond delay="indefinite"/>
                      </p:stCondLst>
                      <p:childTnLst>
                        <p:par>
                          <p:cTn id="132" fill="hold">
                            <p:stCondLst>
                              <p:cond delay="0"/>
                            </p:stCondLst>
                            <p:childTnLst>
                              <p:par>
                                <p:cTn id="133" presetID="42" presetClass="path" presetSubtype="0" accel="50000" decel="50000" fill="hold" grpId="0" nodeType="clickEffect">
                                  <p:stCondLst>
                                    <p:cond delay="0"/>
                                  </p:stCondLst>
                                  <p:childTnLst>
                                    <p:animMotion origin="layout" path="M -3.05556E-6 -3.7037E-7 L -0.0835 0.00093 " pathEditMode="relative" rAng="0" ptsTypes="AA">
                                      <p:cBhvr>
                                        <p:cTn id="134" dur="750" fill="hold"/>
                                        <p:tgtEl>
                                          <p:spTgt spid="18">
                                            <p:txEl>
                                              <p:pRg st="0" end="0"/>
                                            </p:txEl>
                                          </p:spTgt>
                                        </p:tgtEl>
                                        <p:attrNameLst>
                                          <p:attrName>ppt_x</p:attrName>
                                          <p:attrName>ppt_y</p:attrName>
                                        </p:attrNameLst>
                                      </p:cBhvr>
                                      <p:rCtr x="-4184" y="46"/>
                                    </p:animMotion>
                                  </p:childTnLst>
                                </p:cTn>
                              </p:par>
                              <p:par>
                                <p:cTn id="135" presetID="8" presetClass="emph" presetSubtype="0" fill="hold" grpId="1" nodeType="withEffect">
                                  <p:stCondLst>
                                    <p:cond delay="0"/>
                                  </p:stCondLst>
                                  <p:childTnLst>
                                    <p:animRot by="1200000">
                                      <p:cBhvr>
                                        <p:cTn id="136" dur="750" fill="hold"/>
                                        <p:tgtEl>
                                          <p:spTgt spid="18">
                                            <p:txEl>
                                              <p:pRg st="0" end="0"/>
                                            </p:txEl>
                                          </p:spTgt>
                                        </p:tgtEl>
                                        <p:attrNameLst>
                                          <p:attrName>r</p:attrName>
                                        </p:attrNameLst>
                                      </p:cBhvr>
                                    </p:animRot>
                                  </p:childTnLst>
                                </p:cTn>
                              </p:par>
                            </p:childTnLst>
                          </p:cTn>
                        </p:par>
                      </p:childTnLst>
                    </p:cTn>
                  </p:par>
                  <p:par>
                    <p:cTn id="137" fill="hold">
                      <p:stCondLst>
                        <p:cond delay="indefinite"/>
                      </p:stCondLst>
                      <p:childTnLst>
                        <p:par>
                          <p:cTn id="138" fill="hold">
                            <p:stCondLst>
                              <p:cond delay="0"/>
                            </p:stCondLst>
                            <p:childTnLst>
                              <p:par>
                                <p:cTn id="139" presetID="0" presetClass="entr" presetSubtype="0" fill="hold" grpId="0" nodeType="clickEffect">
                                  <p:stCondLst>
                                    <p:cond delay="0"/>
                                  </p:stCondLst>
                                  <p:iterate type="lt">
                                    <p:tmPct val="10000"/>
                                  </p:iterate>
                                  <p:childTnLst>
                                    <p:set>
                                      <p:cBhvr>
                                        <p:cTn id="140" dur="1" fill="hold">
                                          <p:stCondLst>
                                            <p:cond delay="0"/>
                                          </p:stCondLst>
                                        </p:cTn>
                                        <p:tgtEl>
                                          <p:spTgt spid="15"/>
                                        </p:tgtEl>
                                        <p:attrNameLst>
                                          <p:attrName>style.visibility</p:attrName>
                                        </p:attrNameLst>
                                      </p:cBhvr>
                                      <p:to>
                                        <p:strVal val="visible"/>
                                      </p:to>
                                    </p:set>
                                    <p:animEffect transition="in" filter="dissolve">
                                      <p:cBhvr>
                                        <p:cTn id="141" dur="500">
                                          <p:stCondLst>
                                            <p:cond delay="0"/>
                                          </p:stCondLst>
                                        </p:cTn>
                                        <p:tgtEl>
                                          <p:spTgt spid="15"/>
                                        </p:tgtEl>
                                      </p:cBhvr>
                                    </p:animEffect>
                                    <p:anim to="" calcmode="lin" valueType="num">
                                      <p:cBhvr>
                                        <p:cTn id="142"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143"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par>
                          <p:cTn id="144" fill="hold">
                            <p:stCondLst>
                              <p:cond delay="600"/>
                            </p:stCondLst>
                            <p:childTnLst>
                              <p:par>
                                <p:cTn id="145" presetID="26" presetClass="emph" presetSubtype="0" fill="hold" grpId="1" nodeType="afterEffect">
                                  <p:stCondLst>
                                    <p:cond delay="0"/>
                                  </p:stCondLst>
                                  <p:iterate type="lt">
                                    <p:tmPct val="0"/>
                                  </p:iterate>
                                  <p:childTnLst>
                                    <p:animEffect transition="out" filter="fade">
                                      <p:cBhvr>
                                        <p:cTn id="146" dur="500" tmFilter="0, 0; .2, .5; .8, .5; 1, 0"/>
                                        <p:tgtEl>
                                          <p:spTgt spid="15"/>
                                        </p:tgtEl>
                                      </p:cBhvr>
                                    </p:animEffect>
                                    <p:animScale>
                                      <p:cBhvr>
                                        <p:cTn id="147" dur="250" autoRev="1" fill="hold"/>
                                        <p:tgtEl>
                                          <p:spTgt spid="15"/>
                                        </p:tgtEl>
                                      </p:cBhvr>
                                      <p:by x="105000" y="105000"/>
                                    </p:animScale>
                                  </p:childTnLst>
                                </p:cTn>
                              </p:par>
                              <p:par>
                                <p:cTn id="148" presetID="26" presetClass="emph" presetSubtype="0" fill="hold" grpId="0" nodeType="withEffect">
                                  <p:stCondLst>
                                    <p:cond delay="250"/>
                                  </p:stCondLst>
                                  <p:childTnLst>
                                    <p:animEffect transition="out" filter="fade">
                                      <p:cBhvr>
                                        <p:cTn id="149" dur="500" tmFilter="0, 0; .2, .5; .8, .5; 1, 0"/>
                                        <p:tgtEl>
                                          <p:spTgt spid="19">
                                            <p:txEl>
                                              <p:pRg st="0" end="0"/>
                                            </p:txEl>
                                          </p:spTgt>
                                        </p:tgtEl>
                                      </p:cBhvr>
                                    </p:animEffect>
                                    <p:animScale>
                                      <p:cBhvr>
                                        <p:cTn id="150" dur="250" autoRev="1" fill="hold"/>
                                        <p:tgtEl>
                                          <p:spTgt spid="19">
                                            <p:txEl>
                                              <p:pRg st="0" end="0"/>
                                            </p:txEl>
                                          </p:spTgt>
                                        </p:tgtEl>
                                      </p:cBhvr>
                                      <p:by x="105000" y="105000"/>
                                    </p:animScale>
                                  </p:childTnLst>
                                </p:cTn>
                              </p:par>
                              <p:par>
                                <p:cTn id="151" presetID="8" presetClass="emph" presetSubtype="0" fill="hold" grpId="1" nodeType="withEffect">
                                  <p:stCondLst>
                                    <p:cond delay="750"/>
                                  </p:stCondLst>
                                  <p:childTnLst>
                                    <p:animRot by="3600000">
                                      <p:cBhvr>
                                        <p:cTn id="152" dur="500" fill="hold"/>
                                        <p:tgtEl>
                                          <p:spTgt spid="19">
                                            <p:txEl>
                                              <p:pRg st="0" end="0"/>
                                            </p:txEl>
                                          </p:spTgt>
                                        </p:tgtEl>
                                        <p:attrNameLst>
                                          <p:attrName>r</p:attrName>
                                        </p:attrNameLst>
                                      </p:cBhvr>
                                    </p:animRot>
                                  </p:childTnLst>
                                </p:cTn>
                              </p:par>
                              <p:par>
                                <p:cTn id="153" presetID="42" presetClass="path" presetSubtype="0" accel="50000" decel="50000" fill="hold" grpId="2" nodeType="withEffect">
                                  <p:stCondLst>
                                    <p:cond delay="750"/>
                                  </p:stCondLst>
                                  <p:childTnLst>
                                    <p:animMotion origin="layout" path="M -3.05556E-6 4.44444E-6 L 0.03525 4.44444E-6 " pathEditMode="relative" rAng="0" ptsTypes="AA">
                                      <p:cBhvr>
                                        <p:cTn id="154" dur="500" fill="hold"/>
                                        <p:tgtEl>
                                          <p:spTgt spid="19">
                                            <p:txEl>
                                              <p:pRg st="0" end="0"/>
                                            </p:txEl>
                                          </p:spTgt>
                                        </p:tgtEl>
                                        <p:attrNameLst>
                                          <p:attrName>ppt_x</p:attrName>
                                          <p:attrName>ppt_y</p:attrName>
                                        </p:attrNameLst>
                                      </p:cBhvr>
                                      <p:rCtr x="1753" y="0"/>
                                    </p:animMotion>
                                  </p:childTnLst>
                                </p:cTn>
                              </p:par>
                              <p:par>
                                <p:cTn id="155" presetID="0" presetClass="entr" presetSubtype="0" fill="hold" grpId="0" nodeType="withEffect">
                                  <p:stCondLst>
                                    <p:cond delay="1000"/>
                                  </p:stCondLst>
                                  <p:iterate type="lt">
                                    <p:tmPct val="10000"/>
                                  </p:iterate>
                                  <p:childTnLst>
                                    <p:set>
                                      <p:cBhvr>
                                        <p:cTn id="156" dur="1" fill="hold">
                                          <p:stCondLst>
                                            <p:cond delay="0"/>
                                          </p:stCondLst>
                                        </p:cTn>
                                        <p:tgtEl>
                                          <p:spTgt spid="16"/>
                                        </p:tgtEl>
                                        <p:attrNameLst>
                                          <p:attrName>style.visibility</p:attrName>
                                        </p:attrNameLst>
                                      </p:cBhvr>
                                      <p:to>
                                        <p:strVal val="visible"/>
                                      </p:to>
                                    </p:set>
                                    <p:animEffect transition="in" filter="dissolve">
                                      <p:cBhvr>
                                        <p:cTn id="157" dur="500">
                                          <p:stCondLst>
                                            <p:cond delay="0"/>
                                          </p:stCondLst>
                                        </p:cTn>
                                        <p:tgtEl>
                                          <p:spTgt spid="16"/>
                                        </p:tgtEl>
                                      </p:cBhvr>
                                    </p:animEffect>
                                    <p:anim to="" calcmode="lin" valueType="num">
                                      <p:cBhvr>
                                        <p:cTn id="158"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159"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par>
                          <p:cTn id="160" fill="hold">
                            <p:stCondLst>
                              <p:cond delay="2200"/>
                            </p:stCondLst>
                            <p:childTnLst>
                              <p:par>
                                <p:cTn id="161" presetID="26" presetClass="emph" presetSubtype="0" fill="hold" grpId="1" nodeType="afterEffect">
                                  <p:stCondLst>
                                    <p:cond delay="0"/>
                                  </p:stCondLst>
                                  <p:iterate type="lt">
                                    <p:tmPct val="0"/>
                                  </p:iterate>
                                  <p:childTnLst>
                                    <p:animEffect transition="out" filter="fade">
                                      <p:cBhvr>
                                        <p:cTn id="162" dur="500" tmFilter="0, 0; .2, .5; .8, .5; 1, 0"/>
                                        <p:tgtEl>
                                          <p:spTgt spid="16"/>
                                        </p:tgtEl>
                                      </p:cBhvr>
                                    </p:animEffect>
                                    <p:animScale>
                                      <p:cBhvr>
                                        <p:cTn id="163"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74" grpId="0"/>
      <p:bldP spid="3074" grpId="1"/>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6" grpId="0"/>
      <p:bldP spid="16" grpId="1"/>
      <p:bldP spid="17" grpId="0" build="allAtOnce"/>
      <p:bldP spid="17" grpId="1" build="allAtOnce"/>
      <p:bldP spid="18" grpId="0" build="allAtOnce"/>
      <p:bldP spid="18" grpId="1" build="allAtOnce"/>
      <p:bldP spid="19" grpId="0" build="allAtOnce"/>
      <p:bldP spid="19" grpId="1" build="allAtOnce"/>
      <p:bldP spid="19" grpId="2" build="allAtOnce"/>
      <p:bldP spid="20"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12169</TotalTime>
  <Words>9036</Words>
  <Application>Microsoft Office PowerPoint</Application>
  <PresentationFormat>On-screen Show (4:3)</PresentationFormat>
  <Paragraphs>1339</Paragraphs>
  <Slides>67</Slides>
  <Notes>44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67</vt:i4>
      </vt:variant>
    </vt:vector>
  </HeadingPairs>
  <TitlesOfParts>
    <vt:vector size="78" baseType="lpstr">
      <vt:lpstr>Aharoni</vt:lpstr>
      <vt:lpstr>Algerian</vt:lpstr>
      <vt:lpstr>Arial</vt:lpstr>
      <vt:lpstr>BlackChancery</vt:lpstr>
      <vt:lpstr>Calibri</vt:lpstr>
      <vt:lpstr>Harrington</vt:lpstr>
      <vt:lpstr>Magic School Two</vt:lpstr>
      <vt:lpstr>Rockwell Extra Bold</vt:lpstr>
      <vt:lpstr>Times New Roman</vt:lpstr>
      <vt:lpstr>Default Design</vt:lpstr>
      <vt:lpstr>1_Office Theme</vt:lpstr>
      <vt:lpstr>PowerPoint Presentation</vt:lpstr>
      <vt:lpstr>PowerPoint Presentation</vt:lpstr>
      <vt:lpstr>But God, who is rich in mercy, because of His great love with which He loved us, even when we were dead in trespasses, made us alive together with Christ (by grace you have been saved), and raised us up together, and made us sit together in the heavenly places in Christ Jesus, that in the ages to come He might show the exceeding riches of His grace in His kindness toward us in Christ Jesus. – Ephesians 2:4-7</vt:lpstr>
      <vt:lpstr>PowerPoint Presentation</vt:lpstr>
      <vt:lpstr>Then Jesus spoke to them again, saying, "I am the light of the world. He who follows Me shall not walk in darkness, but have  the light of life." — John 8:12 </vt:lpstr>
      <vt:lpstr>PowerPoint Presentation</vt:lpstr>
      <vt:lpstr>The people who sat in darkness have seen a great light, And upon those who sat in the region and shadow of death Light has dawned." — Matthew 4:16 </vt:lpstr>
      <vt:lpstr>For it is the God who commanded light to shine out of darkness, who has shone in our hearts to give the light of the knowledge of the glory of God in the face of Jesus Christ. — 2nd Corinthians 4:6  </vt:lpstr>
      <vt:lpstr>Then Jesus cried out and said,    "He who believes in Me, believes not in Me but in Him who sent Me. And he who sees Me sees Him who sent Me. I have come as a light into the world, that whoever believes   in Me should not abide in darkness." — John 12:44-46 </vt:lpstr>
      <vt:lpstr>That was the true Light which gives light to every man coming into the world. — John 1:9 </vt:lpstr>
      <vt:lpstr>That was the true Light which gives light to every man coming into the world. — John 1:9 </vt:lpstr>
      <vt:lpstr>And the light shines in the darkness, and the darkness did not comprehend it. — John 1:5 </vt:lpstr>
      <vt:lpstr>"And this is the condemnation, that   the light has come into the world, and men loved darkness rather than light, because their deeds were evil. For everyone practicing evil hates the light and does not come to the light, lest his deeds should be exposed. But he who does the truth comes to the light, that his deeds may be clearly seen, that they have been done in God."— John 3:19-21 </vt:lpstr>
      <vt:lpstr>"No one, when he has lit a lamp, puts it in a secret place or under     a basket, but on a lampstand,  that those who come in may       see the light." — Luke 11:33 </vt:lpstr>
      <vt:lpstr>"The lamp of the body is the eye. If therefore your eye is good, your whole body will be full of light.  But if your eye is bad, your whole body will be full of darkness.           If therefore the light that is in   you is darkness, how great is    that darkness!" — Matthew 6:22-23 </vt:lpstr>
      <vt:lpstr>The God of Israel said, The Rock of Israel spoke to me: 'He who rules over men must be just, Ruling in the fear of God. And he shall be like the light of the morning when the sun rises, A morning without clouds, Like the tender grass springing out of the earth, By clear shining after rain.' Although my house is not so with God, Yet He has made with me an everlasting covenant, Ordered in all things and secure. For this is all my salvation and all my desire; Will He not make it increase?" — 2nd Samuel 23:3-5 </vt:lpstr>
      <vt:lpstr>The night is far spent, the day is at hand. Therefore let us cast off the works of darkness, and let us put on the armor of light. Let us walk properly, as in the day, not in revelry and drunkenness, not in lewdness and lust, not in strife and envy. But put on the Lord Jesus Christ, and make no provision for the flesh, to fulfill its lusts.— Romans 13:12-14 </vt:lpstr>
      <vt:lpstr>If we say that we have fellowship with Him, and walk in darkness, we lie and do not practice the truth. But if we walk in the light  as He is in the light, we have fellowship with one another,      and the blood of Jesus Christ His Son cleanses us from all sin.           — 1st John 1:6-7  </vt:lpstr>
      <vt:lpstr>This is the message which we have heard from Him and declare to you, that God is light and in Him   is no darkness at all. — 1st John 1:5 </vt:lpstr>
      <vt:lpstr>PowerPoint Presentation</vt:lpstr>
      <vt:lpstr>PowerPoint Presentation</vt:lpstr>
      <vt:lpstr>PowerPoint Presentation</vt:lpstr>
      <vt:lpstr>PowerPoint Presentation</vt:lpstr>
      <vt:lpstr>PowerPoint Presentation</vt:lpstr>
      <vt:lpstr>Oh, send out Your light and Your truth! Let them lead me; Let them bring me to Your holy hill And to Your tabernacle. — Psalms 43:3 </vt:lpstr>
      <vt:lpstr>And David arose and went with all the people who were with him from Baale Judah to bring up from there the ark of God, whose name is called by the Name, the LORD of Hosts, who dwells between the cherubim. — 2nd Samuel 6:2 </vt:lpstr>
      <vt:lpstr>Here am I and the children whom the LORD has given me! We are for signs and wonders in Israel From the LORD of hosts, Who dwells       in Mount Zion. — Isaiah 8:18 </vt:lpstr>
      <vt:lpstr>Many people shall come and say, "Come, and let us go up to the mountain of the LORD, To the house of the God of Jacob; He will teach us His ways, And we shall walk in His paths." For out of Zion shall go forth the law, And the word of the LORD from Jerusalem. — Isaiah 2:3 </vt:lpstr>
      <vt:lpstr>"But will God indeed dwell with men on    the earth? Behold, heaven and the heaven of heavens cannot contain You. How much less this temple which I have built! Yet regard the prayer of Your servant and his supplication, O LORD my God, and listen to the cry and the prayer which Your servant is praying before You:" — 2nd Chronicles 6:18-19</vt:lpstr>
      <vt:lpstr>Thus says the LORD: "Heaven is My throne, And earth is My footstool. Where is the house that you will build Me? And where is the place of My rest? For all those things My hand has made, And all those things exist," Says the LORD. "But on this one will I look: On him who is poor and of a contrite spirit, And who trembles at My word."  — Isaiah 66:1-2 </vt:lpstr>
      <vt:lpstr>"But Solomon built Him a house. However, the Most High does not dwell in temples made with hands, as the prophet says: 'Heaven is My throne, And earth is My footstool. What house will you build for Me? says the LORD, Or what is the place of My rest? Has My hand not made all these things?' You stiffnecked and uncircumcised in heart and ears! You always resist the Holy Spirit; as your fathers did, so do you." — Acts 7:47-51 </vt:lpstr>
      <vt:lpstr>"... who have received the law by the direction of angels and have not kept it." — Acts 7:53</vt:lpstr>
      <vt:lpstr>And in the fifth month, on the seventh day        of the month (which was the nineteenth year of King Nebuchadnezzar king of Babylon), Nebuzaradan the captain of the guard, a servant of the king of Babylon, came to Jerusalem. He burned the house of the LORD and the king's house; all the houses of Jerusalem, that is, all the houses of the great, he burned with fire. — 2nd Kings 25:8-9</vt:lpstr>
      <vt:lpstr>Therefore my people have gone into captivity, Because they have no knowledge; Their honorable men are famished, And their multitude dried up with thirst.  — Isaiah 5:13 </vt:lpstr>
      <vt:lpstr>"And he said to him, 'Take these articles; go, carry them to the temple site that is in Jerusalem, and let the house of God be rebuilt on its former site.' " — Ezra 5:15 </vt:lpstr>
      <vt:lpstr>"Thus says the LORD: 'I will return to Zion, And dwell in the midst of Jerusalem. Jerusalem shall be called the City of Truth, The Mountain of the LORD of hosts, The Holy Mountain.' "  — Zechariah 8:3 </vt:lpstr>
      <vt:lpstr>And it shall come to pass That whoever calls on the name of the LORD Shall     be saved. For in Mount Zion and in Jerusalem there shall be deliverance, As the LORD has said, Among the remnant whom the LORD calls. — Joel 2:32 </vt:lpstr>
      <vt:lpstr>I will make the lame a remnant, And the outcast a strong nation;  So the LORD will reign over them  in Mount Zion From now on,    even forever. — Micah 4:7 </vt:lpstr>
      <vt:lpstr>{A Song of Ascents.} Those who trust in the LORD Are like Mount Zion, Which cannot be moved,  but abides forever. — Psalms 125:1 </vt:lpstr>
      <vt:lpstr>"You are the light of the world. A city that is set on a hill cannot be hidden. Nor do they light a lamp and put it under a basket, but on a lampstand, and it gives light to all who are in the house. Let your light so shine before men, that they may see your good works and glorify your Father in heaven." — Matthew 5:14-16</vt:lpstr>
      <vt:lpstr>PowerPoint Presentation</vt:lpstr>
      <vt:lpstr>PowerPoint Presentation</vt:lpstr>
      <vt:lpstr>PowerPoint Presentation</vt:lpstr>
      <vt:lpstr>PowerPoint Presentation</vt:lpstr>
      <vt:lpstr>PowerPoint Presentation</vt:lpstr>
      <vt:lpstr>But you have come to Mount Zion and to the city of the living God, the heavenly Jerusalem, to an innumerable company of angels, to the general assembly and church of the firstborn who are registered in heaven, to God the Judge    of all, to the spirits of just men made perfect, to Jesus the Mediator of the new covenant, and to the blood of sprinkling that speaks better things than that             of Abel. — Hebrews 12:22-24 </vt:lpstr>
      <vt:lpstr>Then I, John, saw the holy city,      New Jerusalem, coming down out of heaven from God, prepared as a bride adorned for her husband. And I heard a loud voice from heaven saying, "Behold, the tabernacle of God is with men, and He will dwell with them, and they shall be His people. God Himself will be with them and    be their God. — Revelation 21:2-3 </vt:lpstr>
      <vt:lpstr>"In My Father's house are many mansions; if it were not so,             I would have told you. I go to prepare a place for you. And if I go and prepare a place for you, I will come again and receive you to Myself; that where I am, there  you may be also." — John 14:2-3 </vt:lpstr>
      <vt:lpstr>PowerPoint Presentation</vt:lpstr>
      <vt:lpstr>"And God will wipe away every tear from their eyes; there shall be no more death, nor sorrow, nor crying. There shall be no more pain, for the former things have passed away." — Revelation 21:4 </vt:lpstr>
      <vt:lpstr>Do all things without complaining and disputing, that you may become blameless and harmless, children of God without fault in the midst of a crooked and perverse generation, among whom you shine as lights in the world, holding fast the word of life, so that I may rejoice in the day of Christ that I have not run in vain or labored in vain. — Philippians 2:14-16 </vt:lpstr>
      <vt:lpstr>But you are a chosen generation,  a royal priesthood, a holy nation, His own special people, that you may proclaim the praises of Him who called you out of darkness into His marvelous light;                        — 1st Peter 2:9 </vt:lpstr>
      <vt:lpstr>PowerPoint Presentation</vt:lpstr>
      <vt:lpstr>… you also, as living stones, are being built up a spiritual house,     a holy priesthood, to offer up spiritual sacrifices acceptable to God through Jesus Christ.                   — 1st Peter 2:5 </vt:lpstr>
      <vt:lpstr>For we know that if our earthly house, this tent, is destroyed, we have a building from God, a house not made with hands, eternal in the heavens. For in this we groan, earnestly desiring to be clothed with our habitation which is       from heaven, — 2nd Corinthians 5:1-2</vt:lpstr>
      <vt:lpstr>For we who are in this tent groan, being burdened, not because we want to be unclothed, but further clothed, that mortality may be swallowed up by life. Now He  who has prepared us for this very thing is God, who also has given us the Spirit as a guarantee.                        — 2nd Corinthians 5:4-5 </vt:lpstr>
      <vt:lpstr>But you are not in the flesh but in the Spirit, if indeed the Spirit of God dwells in you. Now if anyone does not have the Spirit of Christ, he is not His. — Romans 8:9 </vt:lpstr>
      <vt:lpstr>Do you not know that you are the temple of God and that the Spirit of God dwells in you? If anyone defiles the temple of God, God   will destroy him. For the temple of God is holy, which temple you are. — 1st Corinthians 3:16 -17 </vt:lpstr>
      <vt:lpstr>LORD, who may abide in Your tabernacle? Who may dwell in Your holy hill? He who walks uprightly, And works righteousness, And speaks the truth in his heart; He who does not backbite with his tongue, Nor does evil to his neighbor,         Nor does he take up a reproach against his friend; — Psalms 15:1-3 </vt:lpstr>
      <vt:lpstr>But the path of the just is like the shining sun, That shines ever brighter unto the perfect day.         — Proverbs 4:18  </vt:lpstr>
      <vt:lpstr>Beloved, now we are children of God; and it has not yet been revealed what we shall be, but we know that when He is revealed, we shall be like Him, for we shall see Him as He is.                  — 1st John 3:2  </vt:lpstr>
      <vt:lpstr>PowerPoint Presentation</vt:lpstr>
      <vt:lpstr>Therefore He says: "Awake, you who sleep, Arise from the dead, And Christ will give you light."         — Ephesians 5:14  </vt:lpstr>
      <vt:lpstr>PowerPoint Presentation</vt:lpstr>
      <vt:lpstr>PowerPoint Presentation</vt:lpstr>
      <vt:lpstr>PowerPoint Presentation</vt:lpstr>
      <vt:lpstr>Please visit  http://www.RonBert.com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497</cp:revision>
  <dcterms:created xsi:type="dcterms:W3CDTF">2014-04-12T23:55:49Z</dcterms:created>
  <dcterms:modified xsi:type="dcterms:W3CDTF">2022-10-22T16:42:14Z</dcterms:modified>
</cp:coreProperties>
</file>