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6" r:id="rId3"/>
    <p:sldId id="346" r:id="rId4"/>
    <p:sldId id="639" r:id="rId5"/>
    <p:sldId id="342" r:id="rId6"/>
    <p:sldId id="312" r:id="rId7"/>
    <p:sldId id="640" r:id="rId8"/>
    <p:sldId id="641" r:id="rId9"/>
    <p:sldId id="642" r:id="rId10"/>
    <p:sldId id="643" r:id="rId11"/>
    <p:sldId id="644" r:id="rId12"/>
    <p:sldId id="645" r:id="rId13"/>
    <p:sldId id="661" r:id="rId14"/>
    <p:sldId id="646" r:id="rId15"/>
    <p:sldId id="647" r:id="rId16"/>
    <p:sldId id="648" r:id="rId17"/>
    <p:sldId id="649" r:id="rId18"/>
    <p:sldId id="650" r:id="rId19"/>
    <p:sldId id="651" r:id="rId20"/>
    <p:sldId id="652" r:id="rId21"/>
    <p:sldId id="653" r:id="rId22"/>
    <p:sldId id="654" r:id="rId23"/>
    <p:sldId id="655" r:id="rId24"/>
    <p:sldId id="656" r:id="rId25"/>
    <p:sldId id="657" r:id="rId26"/>
    <p:sldId id="658" r:id="rId27"/>
    <p:sldId id="359" r:id="rId28"/>
    <p:sldId id="660" r:id="rId29"/>
    <p:sldId id="350" r:id="rId30"/>
    <p:sldId id="283" r:id="rId31"/>
    <p:sldId id="382"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66FF"/>
    <a:srgbClr val="CC99FF"/>
    <a:srgbClr val="FF00FF"/>
    <a:srgbClr val="FF9900"/>
    <a:srgbClr val="CC9900"/>
    <a:srgbClr val="660066"/>
    <a:srgbClr val="9966FF"/>
    <a:srgbClr val="0083E6"/>
    <a:srgbClr val="F4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13" autoAdjust="0"/>
    <p:restoredTop sz="95658" autoAdjust="0"/>
  </p:normalViewPr>
  <p:slideViewPr>
    <p:cSldViewPr snapToGrid="0">
      <p:cViewPr varScale="1">
        <p:scale>
          <a:sx n="91" d="100"/>
          <a:sy n="91" d="100"/>
        </p:scale>
        <p:origin x="83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5/23/2021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67637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light that allows us to be. In darkness there is no life.</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771758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prepared His coming so all doubts would have no defense against the shine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105234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2464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to warding off the darkness is to pursue and become knowledgeable of His light of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83830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can hear His word with joy of heart, for the sake of truth, or either dismiss it, and not apply it in revising bad habits into good ones, which is called out for. Key is receiving His word with understanding.</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47603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Christ does something amazing for all faithful believers, He brings light to life, and most importantly, opens our hearts to love our great God and Savior for the grace offered to all sinners.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82085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about the highest sense of spirit in truth, one must turn back to the Creator of all, and with a humble heart, all will be revealed.</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4238611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shine in the truth, characteristics of what has been declared must be applied. This involves putting off that which is bad, and cleaving to what is good.</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719130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many crevasses of deception. To have a relationship with God, His light must be followed over the devising's of man over God.</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7751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light of truth we have fellowship with all others in Spirit and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9283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guard ourselves with the truth so eternal life may be seized.</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588748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those whose arrogance supersedes a humble heart with God. Arrogance can be a state of denial while wearing a false façade of uprightness in superiority.</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35688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has to desire the light of His truth for it to be effective.</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896178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offers explosive love from heaven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60303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that has been written confirms the truth of what has been delivered for all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441568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messages of the Bible is for souls to awake in the good truth given by God Himself through His word. Our Father is the light in which we live.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724061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looks for good works in us all throughout the farthest reaches of the earth.</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16937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4115228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Life plays on His sweet chords of light</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was initiated so that righteous and upright living souls could experience the great wonders and gifts of God’s Almightiness of Love.</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58267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is a choice and must be avoided if God is your calling.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741358-1F13-46E7-B383-0647F092BCE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36574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is clear that obedience leads to a righteous life whereas sin leads to a purposeless death.</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741358-1F13-46E7-B383-0647F092BCE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557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a guide, no destination out of reach can be seen.</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57007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shows the way while shadows lead one into the darkness of no return. </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27370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touched earth with the embrace of His very own glorious life, and it has changed a curse of man into a blessing unseen. Lucky for those that find His incomparable beauty and knowledge.</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369535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light has come into this world; the light of truth and God’s will for life. The biggest question is if one will see or deny events God created for our return from the blind.</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19403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AD064209-6170-4C70-8C08-4D52C7D3A2CF}" type="slidenum">
              <a:rPr lang="en-US" altLang="en-US"/>
              <a:pPr/>
              <a:t>‹#›</a:t>
            </a:fld>
            <a:endParaRPr lang="en-US" altLang="en-US" dirty="0"/>
          </a:p>
        </p:txBody>
      </p:sp>
    </p:spTree>
    <p:extLst>
      <p:ext uri="{BB962C8B-B14F-4D97-AF65-F5344CB8AC3E}">
        <p14:creationId xmlns:p14="http://schemas.microsoft.com/office/powerpoint/2010/main" val="2128386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8C5F1566-2C06-4164-AE17-E9AD6B34C40F}" type="slidenum">
              <a:rPr lang="en-US" altLang="en-US"/>
              <a:pPr/>
              <a:t>‹#›</a:t>
            </a:fld>
            <a:endParaRPr lang="en-US" altLang="en-US" dirty="0"/>
          </a:p>
        </p:txBody>
      </p:sp>
    </p:spTree>
    <p:extLst>
      <p:ext uri="{BB962C8B-B14F-4D97-AF65-F5344CB8AC3E}">
        <p14:creationId xmlns:p14="http://schemas.microsoft.com/office/powerpoint/2010/main" val="304540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1388B23-02CC-41D6-892B-E940B99E5A91}" type="slidenum">
              <a:rPr lang="en-US" altLang="en-US"/>
              <a:pPr/>
              <a:t>‹#›</a:t>
            </a:fld>
            <a:endParaRPr lang="en-US" altLang="en-US" dirty="0"/>
          </a:p>
        </p:txBody>
      </p:sp>
    </p:spTree>
    <p:extLst>
      <p:ext uri="{BB962C8B-B14F-4D97-AF65-F5344CB8AC3E}">
        <p14:creationId xmlns:p14="http://schemas.microsoft.com/office/powerpoint/2010/main" val="1129225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89B871B2-F94B-46D7-A6F4-1CAF882192FE}" type="slidenum">
              <a:rPr lang="en-US" altLang="en-US"/>
              <a:pPr/>
              <a:t>‹#›</a:t>
            </a:fld>
            <a:endParaRPr lang="en-US" altLang="en-US" dirty="0"/>
          </a:p>
        </p:txBody>
      </p:sp>
    </p:spTree>
    <p:extLst>
      <p:ext uri="{BB962C8B-B14F-4D97-AF65-F5344CB8AC3E}">
        <p14:creationId xmlns:p14="http://schemas.microsoft.com/office/powerpoint/2010/main" val="180234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dirty="0"/>
          </a:p>
        </p:txBody>
      </p:sp>
      <p:sp>
        <p:nvSpPr>
          <p:cNvPr id="8" name="Footer Placeholder 7"/>
          <p:cNvSpPr>
            <a:spLocks noGrp="1"/>
          </p:cNvSpPr>
          <p:nvPr>
            <p:ph type="ftr" sz="quarter" idx="11"/>
          </p:nvPr>
        </p:nvSpPr>
        <p:spPr/>
        <p:txBody>
          <a:bodyPr/>
          <a:lstStyle>
            <a:lvl1pPr>
              <a:defRPr/>
            </a:lvl1pPr>
          </a:lstStyle>
          <a:p>
            <a:endParaRPr lang="en-US" altLang="en-US" dirty="0"/>
          </a:p>
        </p:txBody>
      </p:sp>
      <p:sp>
        <p:nvSpPr>
          <p:cNvPr id="9" name="Slide Number Placeholder 8"/>
          <p:cNvSpPr>
            <a:spLocks noGrp="1"/>
          </p:cNvSpPr>
          <p:nvPr>
            <p:ph type="sldNum" sz="quarter" idx="12"/>
          </p:nvPr>
        </p:nvSpPr>
        <p:spPr/>
        <p:txBody>
          <a:bodyPr/>
          <a:lstStyle>
            <a:lvl1pPr>
              <a:defRPr/>
            </a:lvl1pPr>
          </a:lstStyle>
          <a:p>
            <a:fld id="{806D91A2-B6B4-4413-BD38-8D310B8839B6}" type="slidenum">
              <a:rPr lang="en-US" altLang="en-US"/>
              <a:pPr/>
              <a:t>‹#›</a:t>
            </a:fld>
            <a:endParaRPr lang="en-US" altLang="en-US" dirty="0"/>
          </a:p>
        </p:txBody>
      </p:sp>
    </p:spTree>
    <p:extLst>
      <p:ext uri="{BB962C8B-B14F-4D97-AF65-F5344CB8AC3E}">
        <p14:creationId xmlns:p14="http://schemas.microsoft.com/office/powerpoint/2010/main" val="312537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dirty="0"/>
          </a:p>
        </p:txBody>
      </p:sp>
      <p:sp>
        <p:nvSpPr>
          <p:cNvPr id="4" name="Footer Placeholder 3"/>
          <p:cNvSpPr>
            <a:spLocks noGrp="1"/>
          </p:cNvSpPr>
          <p:nvPr>
            <p:ph type="ftr" sz="quarter" idx="11"/>
          </p:nvPr>
        </p:nvSpPr>
        <p:spPr/>
        <p:txBody>
          <a:bodyPr/>
          <a:lstStyle>
            <a:lvl1pPr>
              <a:defRPr/>
            </a:lvl1pPr>
          </a:lstStyle>
          <a:p>
            <a:endParaRPr lang="en-US" altLang="en-US" dirty="0"/>
          </a:p>
        </p:txBody>
      </p:sp>
      <p:sp>
        <p:nvSpPr>
          <p:cNvPr id="5" name="Slide Number Placeholder 4"/>
          <p:cNvSpPr>
            <a:spLocks noGrp="1"/>
          </p:cNvSpPr>
          <p:nvPr>
            <p:ph type="sldNum" sz="quarter" idx="12"/>
          </p:nvPr>
        </p:nvSpPr>
        <p:spPr/>
        <p:txBody>
          <a:bodyPr/>
          <a:lstStyle>
            <a:lvl1pPr>
              <a:defRPr/>
            </a:lvl1pPr>
          </a:lstStyle>
          <a:p>
            <a:fld id="{5205E224-C7AB-4197-825C-05C15536E78F}" type="slidenum">
              <a:rPr lang="en-US" altLang="en-US"/>
              <a:pPr/>
              <a:t>‹#›</a:t>
            </a:fld>
            <a:endParaRPr lang="en-US" altLang="en-US" dirty="0"/>
          </a:p>
        </p:txBody>
      </p:sp>
    </p:spTree>
    <p:extLst>
      <p:ext uri="{BB962C8B-B14F-4D97-AF65-F5344CB8AC3E}">
        <p14:creationId xmlns:p14="http://schemas.microsoft.com/office/powerpoint/2010/main" val="2875759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dirty="0"/>
          </a:p>
        </p:txBody>
      </p:sp>
      <p:sp>
        <p:nvSpPr>
          <p:cNvPr id="3" name="Footer Placeholder 2"/>
          <p:cNvSpPr>
            <a:spLocks noGrp="1"/>
          </p:cNvSpPr>
          <p:nvPr>
            <p:ph type="ftr" sz="quarter" idx="11"/>
          </p:nvPr>
        </p:nvSpPr>
        <p:spPr/>
        <p:txBody>
          <a:bodyPr/>
          <a:lstStyle>
            <a:lvl1pPr>
              <a:defRPr/>
            </a:lvl1pPr>
          </a:lstStyle>
          <a:p>
            <a:endParaRPr lang="en-US" altLang="en-US" dirty="0"/>
          </a:p>
        </p:txBody>
      </p:sp>
      <p:sp>
        <p:nvSpPr>
          <p:cNvPr id="4" name="Slide Number Placeholder 3"/>
          <p:cNvSpPr>
            <a:spLocks noGrp="1"/>
          </p:cNvSpPr>
          <p:nvPr>
            <p:ph type="sldNum" sz="quarter" idx="12"/>
          </p:nvPr>
        </p:nvSpPr>
        <p:spPr/>
        <p:txBody>
          <a:bodyPr/>
          <a:lstStyle>
            <a:lvl1pPr>
              <a:defRPr/>
            </a:lvl1pPr>
          </a:lstStyle>
          <a:p>
            <a:fld id="{70B05662-83CB-4439-BCF9-D305DBEA13C9}" type="slidenum">
              <a:rPr lang="en-US" altLang="en-US"/>
              <a:pPr/>
              <a:t>‹#›</a:t>
            </a:fld>
            <a:endParaRPr lang="en-US" altLang="en-US" dirty="0"/>
          </a:p>
        </p:txBody>
      </p:sp>
    </p:spTree>
    <p:extLst>
      <p:ext uri="{BB962C8B-B14F-4D97-AF65-F5344CB8AC3E}">
        <p14:creationId xmlns:p14="http://schemas.microsoft.com/office/powerpoint/2010/main" val="1044167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9CDBDA25-5362-4280-A0ED-BAF4320C6114}" type="slidenum">
              <a:rPr lang="en-US" altLang="en-US"/>
              <a:pPr/>
              <a:t>‹#›</a:t>
            </a:fld>
            <a:endParaRPr lang="en-US" altLang="en-US" dirty="0"/>
          </a:p>
        </p:txBody>
      </p:sp>
    </p:spTree>
    <p:extLst>
      <p:ext uri="{BB962C8B-B14F-4D97-AF65-F5344CB8AC3E}">
        <p14:creationId xmlns:p14="http://schemas.microsoft.com/office/powerpoint/2010/main" val="35165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dirty="0"/>
          </a:p>
        </p:txBody>
      </p:sp>
      <p:sp>
        <p:nvSpPr>
          <p:cNvPr id="6" name="Footer Placeholder 5"/>
          <p:cNvSpPr>
            <a:spLocks noGrp="1"/>
          </p:cNvSpPr>
          <p:nvPr>
            <p:ph type="ftr" sz="quarter" idx="11"/>
          </p:nvPr>
        </p:nvSpPr>
        <p:spPr/>
        <p:txBody>
          <a:bodyPr/>
          <a:lstStyle>
            <a:lvl1pPr>
              <a:defRPr/>
            </a:lvl1pPr>
          </a:lstStyle>
          <a:p>
            <a:endParaRPr lang="en-US" altLang="en-US" dirty="0"/>
          </a:p>
        </p:txBody>
      </p:sp>
      <p:sp>
        <p:nvSpPr>
          <p:cNvPr id="7" name="Slide Number Placeholder 6"/>
          <p:cNvSpPr>
            <a:spLocks noGrp="1"/>
          </p:cNvSpPr>
          <p:nvPr>
            <p:ph type="sldNum" sz="quarter" idx="12"/>
          </p:nvPr>
        </p:nvSpPr>
        <p:spPr/>
        <p:txBody>
          <a:bodyPr/>
          <a:lstStyle>
            <a:lvl1pPr>
              <a:defRPr/>
            </a:lvl1pPr>
          </a:lstStyle>
          <a:p>
            <a:fld id="{C8AD9ACB-35BE-4BAC-A47A-92684C927B24}" type="slidenum">
              <a:rPr lang="en-US" altLang="en-US"/>
              <a:pPr/>
              <a:t>‹#›</a:t>
            </a:fld>
            <a:endParaRPr lang="en-US" altLang="en-US" dirty="0"/>
          </a:p>
        </p:txBody>
      </p:sp>
    </p:spTree>
    <p:extLst>
      <p:ext uri="{BB962C8B-B14F-4D97-AF65-F5344CB8AC3E}">
        <p14:creationId xmlns:p14="http://schemas.microsoft.com/office/powerpoint/2010/main" val="83198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C95C0594-9DC9-4141-A329-F5471A714C4B}" type="slidenum">
              <a:rPr lang="en-US" altLang="en-US"/>
              <a:pPr/>
              <a:t>‹#›</a:t>
            </a:fld>
            <a:endParaRPr lang="en-US" altLang="en-US" dirty="0"/>
          </a:p>
        </p:txBody>
      </p:sp>
    </p:spTree>
    <p:extLst>
      <p:ext uri="{BB962C8B-B14F-4D97-AF65-F5344CB8AC3E}">
        <p14:creationId xmlns:p14="http://schemas.microsoft.com/office/powerpoint/2010/main" val="139112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dirty="0"/>
          </a:p>
        </p:txBody>
      </p:sp>
      <p:sp>
        <p:nvSpPr>
          <p:cNvPr id="5" name="Footer Placeholder 4"/>
          <p:cNvSpPr>
            <a:spLocks noGrp="1"/>
          </p:cNvSpPr>
          <p:nvPr>
            <p:ph type="ftr" sz="quarter" idx="11"/>
          </p:nvPr>
        </p:nvSpPr>
        <p:spPr/>
        <p:txBody>
          <a:bodyPr/>
          <a:lstStyle>
            <a:lvl1pPr>
              <a:defRPr/>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57ED6BA6-24FA-4F8D-AAA7-4C2BCFAB1C83}" type="slidenum">
              <a:rPr lang="en-US" altLang="en-US"/>
              <a:pPr/>
              <a:t>‹#›</a:t>
            </a:fld>
            <a:endParaRPr lang="en-US" altLang="en-US" dirty="0"/>
          </a:p>
        </p:txBody>
      </p:sp>
    </p:spTree>
    <p:extLst>
      <p:ext uri="{BB962C8B-B14F-4D97-AF65-F5344CB8AC3E}">
        <p14:creationId xmlns:p14="http://schemas.microsoft.com/office/powerpoint/2010/main" val="215068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E23D7F5-C85B-4A96-ACA2-D9F13D5B3715}" type="slidenum">
              <a:rPr lang="en-US" altLang="en-US"/>
              <a:pPr/>
              <a:t>‹#›</a:t>
            </a:fld>
            <a:endParaRPr lang="en-US" altLang="en-US" dirty="0"/>
          </a:p>
        </p:txBody>
      </p:sp>
    </p:spTree>
    <p:extLst>
      <p:ext uri="{BB962C8B-B14F-4D97-AF65-F5344CB8AC3E}">
        <p14:creationId xmlns:p14="http://schemas.microsoft.com/office/powerpoint/2010/main" val="1851212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theconversation.com/explainer-what-is-the-electromagnetic-spectrum-8046"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27.jpg"/><Relationship Id="rId18" Type="http://schemas.openxmlformats.org/officeDocument/2006/relationships/image" Target="../media/image38.jpg"/><Relationship Id="rId3" Type="http://schemas.openxmlformats.org/officeDocument/2006/relationships/image" Target="../media/image1.jpg"/><Relationship Id="rId21" Type="http://schemas.openxmlformats.org/officeDocument/2006/relationships/image" Target="../media/image42.jpg"/><Relationship Id="rId7" Type="http://schemas.openxmlformats.org/officeDocument/2006/relationships/image" Target="../media/image11.jpg"/><Relationship Id="rId12" Type="http://schemas.openxmlformats.org/officeDocument/2006/relationships/image" Target="../media/image23.jpg"/><Relationship Id="rId17" Type="http://schemas.openxmlformats.org/officeDocument/2006/relationships/image" Target="../media/image34.jpg"/><Relationship Id="rId2" Type="http://schemas.openxmlformats.org/officeDocument/2006/relationships/notesSlide" Target="../notesSlides/notesSlide26.xml"/><Relationship Id="rId16" Type="http://schemas.openxmlformats.org/officeDocument/2006/relationships/image" Target="../media/image31.jpg"/><Relationship Id="rId20"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21.jpg"/><Relationship Id="rId24" Type="http://schemas.openxmlformats.org/officeDocument/2006/relationships/image" Target="../media/image45.jpg"/><Relationship Id="rId5" Type="http://schemas.openxmlformats.org/officeDocument/2006/relationships/image" Target="../media/image6.jpg"/><Relationship Id="rId15" Type="http://schemas.openxmlformats.org/officeDocument/2006/relationships/image" Target="../media/image29.jpg"/><Relationship Id="rId23" Type="http://schemas.openxmlformats.org/officeDocument/2006/relationships/image" Target="../media/image44.jpeg"/><Relationship Id="rId10" Type="http://schemas.openxmlformats.org/officeDocument/2006/relationships/image" Target="../media/image20.jpg"/><Relationship Id="rId19" Type="http://schemas.openxmlformats.org/officeDocument/2006/relationships/image" Target="../media/image39.jpg"/><Relationship Id="rId4" Type="http://schemas.openxmlformats.org/officeDocument/2006/relationships/image" Target="../media/image3.jpg"/><Relationship Id="rId9" Type="http://schemas.openxmlformats.org/officeDocument/2006/relationships/image" Target="../media/image18.jpg"/><Relationship Id="rId14" Type="http://schemas.openxmlformats.org/officeDocument/2006/relationships/image" Target="../media/image28.jpg"/><Relationship Id="rId22" Type="http://schemas.openxmlformats.org/officeDocument/2006/relationships/image" Target="../media/image43.jpg"/></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18" Type="http://schemas.openxmlformats.org/officeDocument/2006/relationships/image" Target="../media/image38.jpg"/><Relationship Id="rId3" Type="http://schemas.openxmlformats.org/officeDocument/2006/relationships/image" Target="../media/image1.jpg"/><Relationship Id="rId21" Type="http://schemas.openxmlformats.org/officeDocument/2006/relationships/image" Target="../media/image58.jpeg"/><Relationship Id="rId7" Type="http://schemas.openxmlformats.org/officeDocument/2006/relationships/image" Target="../media/image11.jpg"/><Relationship Id="rId12" Type="http://schemas.openxmlformats.org/officeDocument/2006/relationships/image" Target="../media/image53.jpeg"/><Relationship Id="rId17" Type="http://schemas.openxmlformats.org/officeDocument/2006/relationships/image" Target="../media/image34.jpg"/><Relationship Id="rId2" Type="http://schemas.openxmlformats.org/officeDocument/2006/relationships/notesSlide" Target="../notesSlides/notesSlide27.xml"/><Relationship Id="rId16" Type="http://schemas.openxmlformats.org/officeDocument/2006/relationships/image" Target="../media/image56.jpeg"/><Relationship Id="rId20"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2.jpeg"/><Relationship Id="rId24" Type="http://schemas.openxmlformats.org/officeDocument/2006/relationships/image" Target="../media/image60.jpeg"/><Relationship Id="rId5" Type="http://schemas.openxmlformats.org/officeDocument/2006/relationships/image" Target="../media/image47.jpeg"/><Relationship Id="rId15" Type="http://schemas.openxmlformats.org/officeDocument/2006/relationships/image" Target="../media/image55.jpeg"/><Relationship Id="rId23" Type="http://schemas.openxmlformats.org/officeDocument/2006/relationships/image" Target="../media/image59.jpeg"/><Relationship Id="rId10" Type="http://schemas.openxmlformats.org/officeDocument/2006/relationships/image" Target="../media/image51.jpeg"/><Relationship Id="rId19" Type="http://schemas.openxmlformats.org/officeDocument/2006/relationships/image" Target="../media/image39.jpg"/><Relationship Id="rId4" Type="http://schemas.openxmlformats.org/officeDocument/2006/relationships/image" Target="../media/image46.jpeg"/><Relationship Id="rId9" Type="http://schemas.openxmlformats.org/officeDocument/2006/relationships/image" Target="../media/image50.jpeg"/><Relationship Id="rId14" Type="http://schemas.openxmlformats.org/officeDocument/2006/relationships/image" Target="../media/image28.jpg"/><Relationship Id="rId22"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goodfreephotos.com/netherlands/other/bright-lights-at-the-swimming-pool.jpg.php" TargetMode="External"/><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38BC3C-B346-4203-87CB-77E9550F4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a:extLst>
              <a:ext uri="{FF2B5EF4-FFF2-40B4-BE49-F238E27FC236}">
                <a16:creationId xmlns:a16="http://schemas.microsoft.com/office/drawing/2014/main" id="{EEEC9583-244D-404B-A896-57820C1C1E64}"/>
              </a:ext>
            </a:extLst>
          </p:cNvPr>
          <p:cNvSpPr txBox="1">
            <a:spLocks/>
          </p:cNvSpPr>
          <p:nvPr/>
        </p:nvSpPr>
        <p:spPr>
          <a:xfrm>
            <a:off x="568035" y="1799197"/>
            <a:ext cx="40455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In Him was life</a:t>
            </a:r>
          </a:p>
        </p:txBody>
      </p:sp>
      <p:sp>
        <p:nvSpPr>
          <p:cNvPr id="4" name="Rectangle 2">
            <a:extLst>
              <a:ext uri="{FF2B5EF4-FFF2-40B4-BE49-F238E27FC236}">
                <a16:creationId xmlns:a16="http://schemas.microsoft.com/office/drawing/2014/main" id="{3FC1569C-1F89-4C9B-80F3-DCFC0EE96453}"/>
              </a:ext>
            </a:extLst>
          </p:cNvPr>
          <p:cNvSpPr txBox="1">
            <a:spLocks noChangeArrowheads="1"/>
          </p:cNvSpPr>
          <p:nvPr/>
        </p:nvSpPr>
        <p:spPr bwMode="auto">
          <a:xfrm>
            <a:off x="1725330" y="2427787"/>
            <a:ext cx="14454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01015BC-57EE-4752-98DB-BE9C89FF7F6A}"/>
              </a:ext>
            </a:extLst>
          </p:cNvPr>
          <p:cNvSpPr txBox="1">
            <a:spLocks noChangeArrowheads="1"/>
          </p:cNvSpPr>
          <p:nvPr/>
        </p:nvSpPr>
        <p:spPr bwMode="auto">
          <a:xfrm>
            <a:off x="6775959" y="2427787"/>
            <a:ext cx="14454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17358" y="1665329"/>
            <a:ext cx="8109284" cy="35273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Him was life, and the life was the light of men. And the light shines in the darkness, and the darkness did not comprehend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0A84CDF3-A47E-49A8-A644-CB06D0CF9A01}"/>
              </a:ext>
            </a:extLst>
          </p:cNvPr>
          <p:cNvSpPr txBox="1">
            <a:spLocks noChangeArrowheads="1"/>
          </p:cNvSpPr>
          <p:nvPr/>
        </p:nvSpPr>
        <p:spPr bwMode="auto">
          <a:xfrm>
            <a:off x="3604663" y="3159898"/>
            <a:ext cx="14454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15A8288-76AF-4622-952E-60619C1CF079}"/>
              </a:ext>
            </a:extLst>
          </p:cNvPr>
          <p:cNvSpPr txBox="1">
            <a:spLocks noChangeArrowheads="1"/>
          </p:cNvSpPr>
          <p:nvPr/>
        </p:nvSpPr>
        <p:spPr bwMode="auto">
          <a:xfrm>
            <a:off x="3604663" y="3159898"/>
            <a:ext cx="14454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E15129A-C078-405C-87C3-A635993F9A10}"/>
              </a:ext>
            </a:extLst>
          </p:cNvPr>
          <p:cNvSpPr txBox="1">
            <a:spLocks noChangeArrowheads="1"/>
          </p:cNvSpPr>
          <p:nvPr/>
        </p:nvSpPr>
        <p:spPr bwMode="auto">
          <a:xfrm>
            <a:off x="697297" y="1736371"/>
            <a:ext cx="37993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Him was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F13FD07A-794E-4822-B13A-DD34C7C73123}"/>
              </a:ext>
            </a:extLst>
          </p:cNvPr>
          <p:cNvSpPr>
            <a:spLocks noChangeArrowheads="1"/>
          </p:cNvSpPr>
          <p:nvPr/>
        </p:nvSpPr>
        <p:spPr bwMode="auto">
          <a:xfrm>
            <a:off x="716641" y="16435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16-Point Star 3">
            <a:extLst>
              <a:ext uri="{FF2B5EF4-FFF2-40B4-BE49-F238E27FC236}">
                <a16:creationId xmlns:a16="http://schemas.microsoft.com/office/drawing/2014/main" id="{6EDC3001-7280-41B4-93A5-2DEF451A6DF5}"/>
              </a:ext>
            </a:extLst>
          </p:cNvPr>
          <p:cNvSpPr/>
          <p:nvPr/>
        </p:nvSpPr>
        <p:spPr>
          <a:xfrm>
            <a:off x="3598553" y="2362076"/>
            <a:ext cx="1530626" cy="1505042"/>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4-Point Star 4">
            <a:extLst>
              <a:ext uri="{FF2B5EF4-FFF2-40B4-BE49-F238E27FC236}">
                <a16:creationId xmlns:a16="http://schemas.microsoft.com/office/drawing/2014/main" id="{63F20930-1954-48DA-AC30-F2C71B5AE8C8}"/>
              </a:ext>
            </a:extLst>
          </p:cNvPr>
          <p:cNvSpPr/>
          <p:nvPr/>
        </p:nvSpPr>
        <p:spPr>
          <a:xfrm>
            <a:off x="3617844" y="2332382"/>
            <a:ext cx="1530626" cy="1593574"/>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SpotlightShape1_rendered">
            <a:extLst>
              <a:ext uri="{FF2B5EF4-FFF2-40B4-BE49-F238E27FC236}">
                <a16:creationId xmlns:a16="http://schemas.microsoft.com/office/drawing/2014/main" id="{DD850B0C-1B1E-42A2-AB95-6DBF72756CCC}"/>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9" name="Rectangle 2">
            <a:extLst>
              <a:ext uri="{FF2B5EF4-FFF2-40B4-BE49-F238E27FC236}">
                <a16:creationId xmlns:a16="http://schemas.microsoft.com/office/drawing/2014/main" id="{F653A745-AF59-4F9C-92CA-734FAB3A19B6}"/>
              </a:ext>
            </a:extLst>
          </p:cNvPr>
          <p:cNvSpPr txBox="1">
            <a:spLocks noChangeArrowheads="1"/>
          </p:cNvSpPr>
          <p:nvPr/>
        </p:nvSpPr>
        <p:spPr bwMode="auto">
          <a:xfrm>
            <a:off x="6294783" y="1745456"/>
            <a:ext cx="1108523" cy="7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life</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0239DAB-341F-41F7-9FEE-9F5072C003AB}"/>
              </a:ext>
            </a:extLst>
          </p:cNvPr>
          <p:cNvSpPr txBox="1">
            <a:spLocks noChangeArrowheads="1"/>
          </p:cNvSpPr>
          <p:nvPr/>
        </p:nvSpPr>
        <p:spPr bwMode="auto">
          <a:xfrm>
            <a:off x="3959919" y="3293481"/>
            <a:ext cx="159575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0180726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150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par>
                                <p:cTn id="8" presetID="42" presetClass="path" presetSubtype="0" accel="50000" decel="50000" fill="hold" grpId="1" nodeType="withEffect">
                                  <p:stCondLst>
                                    <p:cond delay="0"/>
                                  </p:stCondLst>
                                  <p:childTnLst>
                                    <p:animMotion origin="layout" path="M -3.88889E-6 -4.44444E-6 L -0.19982 -0.10648 " pathEditMode="relative" rAng="0" ptsTypes="AA">
                                      <p:cBhvr>
                                        <p:cTn id="9" dur="2000" fill="hold"/>
                                        <p:tgtEl>
                                          <p:spTgt spid="8"/>
                                        </p:tgtEl>
                                        <p:attrNameLst>
                                          <p:attrName>ppt_x</p:attrName>
                                          <p:attrName>ppt_y</p:attrName>
                                        </p:attrNameLst>
                                      </p:cBhvr>
                                      <p:rCtr x="-10000" y="-5324"/>
                                    </p:animMotion>
                                  </p:childTnLst>
                                </p:cTn>
                              </p:par>
                              <p:par>
                                <p:cTn id="10" presetID="42" presetClass="path" presetSubtype="0" accel="50000" decel="50000" fill="hold" grpId="1" nodeType="withEffect">
                                  <p:stCondLst>
                                    <p:cond delay="0"/>
                                  </p:stCondLst>
                                  <p:childTnLst>
                                    <p:animMotion origin="layout" path="M -3.88889E-6 -4.44444E-6 L 0.35157 -0.10694 " pathEditMode="relative" rAng="0" ptsTypes="AA">
                                      <p:cBhvr>
                                        <p:cTn id="11" dur="2000" fill="hold"/>
                                        <p:tgtEl>
                                          <p:spTgt spid="9"/>
                                        </p:tgtEl>
                                        <p:attrNameLst>
                                          <p:attrName>ppt_x</p:attrName>
                                          <p:attrName>ppt_y</p:attrName>
                                        </p:attrNameLst>
                                      </p:cBhvr>
                                      <p:rCtr x="17569" y="-5347"/>
                                    </p:animMotion>
                                  </p:childTnLst>
                                </p:cTn>
                              </p:par>
                            </p:childTnLst>
                          </p:cTn>
                        </p:par>
                        <p:par>
                          <p:cTn id="12" fill="hold">
                            <p:stCondLst>
                              <p:cond delay="2500"/>
                            </p:stCondLst>
                            <p:childTnLst>
                              <p:par>
                                <p:cTn id="13" presetID="10" presetClass="exit" presetSubtype="0" fill="hold" grpId="2" nodeType="afterEffect">
                                  <p:stCondLst>
                                    <p:cond delay="0"/>
                                  </p:stCondLst>
                                  <p:childTnLst>
                                    <p:animEffect transition="out" filter="fade">
                                      <p:cBhvr>
                                        <p:cTn id="14" dur="250"/>
                                        <p:tgtEl>
                                          <p:spTgt spid="8"/>
                                        </p:tgtEl>
                                      </p:cBhvr>
                                    </p:animEffect>
                                    <p:set>
                                      <p:cBhvr>
                                        <p:cTn id="15" dur="1" fill="hold">
                                          <p:stCondLst>
                                            <p:cond delay="249"/>
                                          </p:stCondLst>
                                        </p:cTn>
                                        <p:tgtEl>
                                          <p:spTgt spid="8"/>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250"/>
                                        <p:tgtEl>
                                          <p:spTgt spid="9"/>
                                        </p:tgtEl>
                                      </p:cBhvr>
                                    </p:animEffect>
                                    <p:set>
                                      <p:cBhvr>
                                        <p:cTn id="18" dur="1" fill="hold">
                                          <p:stCondLst>
                                            <p:cond delay="24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600"/>
                                        <p:tgtEl>
                                          <p:spTgt spid="11"/>
                                        </p:tgtEl>
                                      </p:cBhvr>
                                    </p:animEffect>
                                  </p:childTnLst>
                                </p:cTn>
                              </p:par>
                              <p:par>
                                <p:cTn id="24" presetID="18" presetClass="emph" presetSubtype="0" fill="hold" grpId="1" nodeType="withEffect">
                                  <p:stCondLst>
                                    <p:cond delay="0"/>
                                  </p:stCondLst>
                                  <p:childTnLst>
                                    <p:set>
                                      <p:cBhvr override="childStyle">
                                        <p:cTn id="25" dur="600" fill="hold"/>
                                        <p:tgtEl>
                                          <p:spTgt spid="11"/>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600"/>
                                        <p:tgtEl>
                                          <p:spTgt spid="12"/>
                                        </p:tgtEl>
                                      </p:cBhvr>
                                    </p:animEffect>
                                  </p:childTnLst>
                                </p:cTn>
                              </p:par>
                            </p:childTnLst>
                          </p:cTn>
                        </p:par>
                        <p:par>
                          <p:cTn id="29" fill="hold">
                            <p:stCondLst>
                              <p:cond delay="600"/>
                            </p:stCondLst>
                            <p:childTnLst>
                              <p:par>
                                <p:cTn id="30" presetID="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23" presetClass="entr" presetSubtype="16" fill="hold" grpId="1"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childTnLst>
                                </p:cTn>
                              </p:par>
                              <p:par>
                                <p:cTn id="44" presetID="23" presetClass="entr" presetSubtype="16" fill="hold" grpId="1"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childTnLst>
                                </p:cTn>
                              </p:par>
                              <p:par>
                                <p:cTn id="48" presetID="8" presetClass="emph" presetSubtype="0" repeatCount="indefinite" fill="hold" grpId="0" nodeType="withEffect">
                                  <p:stCondLst>
                                    <p:cond delay="0"/>
                                  </p:stCondLst>
                                  <p:childTnLst>
                                    <p:animRot by="-21600000">
                                      <p:cBhvr>
                                        <p:cTn id="49" dur="1000" fill="hold"/>
                                        <p:tgtEl>
                                          <p:spTgt spid="13"/>
                                        </p:tgtEl>
                                        <p:attrNameLst>
                                          <p:attrName>r</p:attrName>
                                        </p:attrNameLst>
                                      </p:cBhvr>
                                    </p:animRot>
                                  </p:childTnLst>
                                </p:cTn>
                              </p:par>
                              <p:par>
                                <p:cTn id="50" presetID="8" presetClass="emph" presetSubtype="0" repeatCount="indefinite" fill="hold" grpId="0" nodeType="withEffect">
                                  <p:stCondLst>
                                    <p:cond delay="0"/>
                                  </p:stCondLst>
                                  <p:childTnLst>
                                    <p:animRot by="21600000">
                                      <p:cBhvr>
                                        <p:cTn id="51" dur="500" fill="hold"/>
                                        <p:tgtEl>
                                          <p:spTgt spid="14"/>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0" presetClass="entr" presetSubtype="0" fill="hold" grpId="0" nodeType="withEffect">
                                  <p:stCondLst>
                                    <p:cond delay="40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par>
                                <p:cTn id="60" presetID="10" presetClass="entr" presetSubtype="0" fill="hold" grpId="0" nodeType="withEffect">
                                  <p:stCondLst>
                                    <p:cond delay="4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250"/>
                                        <p:tgtEl>
                                          <p:spTgt spid="7"/>
                                        </p:tgtEl>
                                      </p:cBhvr>
                                    </p:animEffect>
                                  </p:childTnLst>
                                </p:cTn>
                              </p:par>
                              <p:par>
                                <p:cTn id="63" presetID="42" presetClass="path" presetSubtype="0" accel="50000" decel="50000" fill="hold" grpId="2" nodeType="withEffect">
                                  <p:stCondLst>
                                    <p:cond delay="400"/>
                                  </p:stCondLst>
                                  <p:childTnLst>
                                    <p:animMotion origin="layout" path="M 1.66667E-6 -1.48148E-6 L 0.25295 0.12662 " pathEditMode="relative" rAng="0" ptsTypes="AA">
                                      <p:cBhvr>
                                        <p:cTn id="64" dur="2000" fill="hold"/>
                                        <p:tgtEl>
                                          <p:spTgt spid="4"/>
                                        </p:tgtEl>
                                        <p:attrNameLst>
                                          <p:attrName>ppt_x</p:attrName>
                                          <p:attrName>ppt_y</p:attrName>
                                        </p:attrNameLst>
                                      </p:cBhvr>
                                      <p:rCtr x="12639" y="6319"/>
                                    </p:animMotion>
                                  </p:childTnLst>
                                </p:cTn>
                              </p:par>
                              <p:par>
                                <p:cTn id="65" presetID="42" presetClass="path" presetSubtype="0" accel="50000" decel="50000" fill="hold" grpId="1" nodeType="withEffect">
                                  <p:stCondLst>
                                    <p:cond delay="400"/>
                                  </p:stCondLst>
                                  <p:childTnLst>
                                    <p:animMotion origin="layout" path="M 4.72222E-6 -1.48148E-6 L -0.29966 0.12616 " pathEditMode="relative" rAng="0" ptsTypes="AA">
                                      <p:cBhvr>
                                        <p:cTn id="66" dur="2000" fill="hold"/>
                                        <p:tgtEl>
                                          <p:spTgt spid="7"/>
                                        </p:tgtEl>
                                        <p:attrNameLst>
                                          <p:attrName>ppt_x</p:attrName>
                                          <p:attrName>ppt_y</p:attrName>
                                        </p:attrNameLst>
                                      </p:cBhvr>
                                      <p:rCtr x="-14983" y="6296"/>
                                    </p:animMotion>
                                  </p:childTnLst>
                                </p:cTn>
                              </p:par>
                              <p:par>
                                <p:cTn id="67" presetID="10" presetClass="exit" presetSubtype="0" fill="hold" grpId="1" nodeType="withEffect">
                                  <p:stCondLst>
                                    <p:cond delay="40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10" presetClass="exit" presetSubtype="0" fill="hold" grpId="1" nodeType="withEffect">
                                  <p:stCondLst>
                                    <p:cond delay="40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2" nodeType="withEffect">
                                  <p:stCondLst>
                                    <p:cond delay="40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40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par>
                                <p:cTn id="79" presetID="23" presetClass="exit" presetSubtype="16" fill="hold" grpId="2" nodeType="withEffect">
                                  <p:stCondLst>
                                    <p:cond delay="1500"/>
                                  </p:stCondLst>
                                  <p:childTnLst>
                                    <p:anim calcmode="lin" valueType="num">
                                      <p:cBhvr>
                                        <p:cTn id="80" dur="500"/>
                                        <p:tgtEl>
                                          <p:spTgt spid="13"/>
                                        </p:tgtEl>
                                        <p:attrNameLst>
                                          <p:attrName>ppt_w</p:attrName>
                                        </p:attrNameLst>
                                      </p:cBhvr>
                                      <p:tavLst>
                                        <p:tav tm="0">
                                          <p:val>
                                            <p:strVal val="ppt_w"/>
                                          </p:val>
                                        </p:tav>
                                        <p:tav tm="100000">
                                          <p:val>
                                            <p:strVal val="4*ppt_w"/>
                                          </p:val>
                                        </p:tav>
                                      </p:tavLst>
                                    </p:anim>
                                    <p:anim calcmode="lin" valueType="num">
                                      <p:cBhvr>
                                        <p:cTn id="81" dur="500"/>
                                        <p:tgtEl>
                                          <p:spTgt spid="13"/>
                                        </p:tgtEl>
                                        <p:attrNameLst>
                                          <p:attrName>ppt_h</p:attrName>
                                        </p:attrNameLst>
                                      </p:cBhvr>
                                      <p:tavLst>
                                        <p:tav tm="0">
                                          <p:val>
                                            <p:strVal val="ppt_h"/>
                                          </p:val>
                                        </p:tav>
                                        <p:tav tm="100000">
                                          <p:val>
                                            <p:strVal val="4*ppt_h"/>
                                          </p:val>
                                        </p:tav>
                                      </p:tavLst>
                                    </p:anim>
                                    <p:set>
                                      <p:cBhvr>
                                        <p:cTn id="82" dur="1" fill="hold">
                                          <p:stCondLst>
                                            <p:cond delay="499"/>
                                          </p:stCondLst>
                                        </p:cTn>
                                        <p:tgtEl>
                                          <p:spTgt spid="13"/>
                                        </p:tgtEl>
                                        <p:attrNameLst>
                                          <p:attrName>style.visibility</p:attrName>
                                        </p:attrNameLst>
                                      </p:cBhvr>
                                      <p:to>
                                        <p:strVal val="hidden"/>
                                      </p:to>
                                    </p:set>
                                  </p:childTnLst>
                                </p:cTn>
                              </p:par>
                              <p:par>
                                <p:cTn id="83" presetID="23" presetClass="exit" presetSubtype="16" fill="hold" grpId="2" nodeType="withEffect">
                                  <p:stCondLst>
                                    <p:cond delay="1500"/>
                                  </p:stCondLst>
                                  <p:childTnLst>
                                    <p:anim calcmode="lin" valueType="num">
                                      <p:cBhvr>
                                        <p:cTn id="84" dur="500"/>
                                        <p:tgtEl>
                                          <p:spTgt spid="14"/>
                                        </p:tgtEl>
                                        <p:attrNameLst>
                                          <p:attrName>ppt_w</p:attrName>
                                        </p:attrNameLst>
                                      </p:cBhvr>
                                      <p:tavLst>
                                        <p:tav tm="0">
                                          <p:val>
                                            <p:strVal val="ppt_w"/>
                                          </p:val>
                                        </p:tav>
                                        <p:tav tm="100000">
                                          <p:val>
                                            <p:strVal val="4*ppt_w"/>
                                          </p:val>
                                        </p:tav>
                                      </p:tavLst>
                                    </p:anim>
                                    <p:anim calcmode="lin" valueType="num">
                                      <p:cBhvr>
                                        <p:cTn id="85" dur="500"/>
                                        <p:tgtEl>
                                          <p:spTgt spid="14"/>
                                        </p:tgtEl>
                                        <p:attrNameLst>
                                          <p:attrName>ppt_h</p:attrName>
                                        </p:attrNameLst>
                                      </p:cBhvr>
                                      <p:tavLst>
                                        <p:tav tm="0">
                                          <p:val>
                                            <p:strVal val="ppt_h"/>
                                          </p:val>
                                        </p:tav>
                                        <p:tav tm="100000">
                                          <p:val>
                                            <p:strVal val="4*ppt_h"/>
                                          </p:val>
                                        </p:tav>
                                      </p:tavLst>
                                    </p:anim>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3" nodeType="withEffect">
                                  <p:stCondLst>
                                    <p:cond delay="150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grpId="3" nodeType="withEffect">
                                  <p:stCondLst>
                                    <p:cond delay="150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ntr" presetSubtype="0" fill="hold" grpId="0" nodeType="withEffect">
                                  <p:stCondLst>
                                    <p:cond delay="50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250"/>
                                        <p:tgtEl>
                                          <p:spTgt spid="19"/>
                                        </p:tgtEl>
                                      </p:cBhvr>
                                    </p:animEffect>
                                  </p:childTnLst>
                                </p:cTn>
                              </p:par>
                              <p:par>
                                <p:cTn id="96" presetID="3" presetClass="emph" presetSubtype="10" fill="hold" grpId="3" nodeType="withEffect">
                                  <p:stCondLst>
                                    <p:cond delay="750"/>
                                  </p:stCondLst>
                                  <p:childTnLst>
                                    <p:animClr clrSpc="hsl" dir="ccw">
                                      <p:cBhvr override="childStyle">
                                        <p:cTn id="97" dur="2250" fill="hold"/>
                                        <p:tgtEl>
                                          <p:spTgt spid="19"/>
                                        </p:tgtEl>
                                        <p:attrNameLst>
                                          <p:attrName>style.color</p:attrName>
                                        </p:attrNameLst>
                                      </p:cBhvr>
                                      <p:to>
                                        <a:schemeClr val="accent2"/>
                                      </p:to>
                                    </p:animClr>
                                  </p:childTnLst>
                                </p:cTn>
                              </p:par>
                              <p:par>
                                <p:cTn id="98" presetID="37" presetClass="path" presetSubtype="0" accel="50000" decel="50000" fill="hold" grpId="2" nodeType="withEffect">
                                  <p:stCondLst>
                                    <p:cond delay="750"/>
                                  </p:stCondLst>
                                  <p:childTnLst>
                                    <p:animMotion origin="layout" path="M -0.00018 -0.00023 C -0.02639 -0.00416 -0.12587 -0.0081 -0.16893 -0.01597 C -0.21215 -0.02407 -0.23021 -0.01458 -0.2507 -0.06851 C -0.26771 -0.12384 -0.26615 -0.28564 -0.26754 -0.34166 " pathEditMode="relative" rAng="0" ptsTypes="AAAA">
                                      <p:cBhvr>
                                        <p:cTn id="99" dur="2250" fill="hold"/>
                                        <p:tgtEl>
                                          <p:spTgt spid="19"/>
                                        </p:tgtEl>
                                        <p:attrNameLst>
                                          <p:attrName>ppt_x</p:attrName>
                                          <p:attrName>ppt_y</p:attrName>
                                        </p:attrNameLst>
                                      </p:cBhvr>
                                      <p:rCtr x="-13368" y="-17083"/>
                                    </p:animMotion>
                                  </p:childTnLst>
                                </p:cTn>
                              </p:par>
                              <p:par>
                                <p:cTn id="100" presetID="10" presetClass="exit" presetSubtype="0" fill="hold" grpId="3" nodeType="withEffect">
                                  <p:stCondLst>
                                    <p:cond delay="2750"/>
                                  </p:stCondLst>
                                  <p:childTnLst>
                                    <p:animEffect transition="out" filter="fade">
                                      <p:cBhvr>
                                        <p:cTn id="101" dur="250"/>
                                        <p:tgtEl>
                                          <p:spTgt spid="4"/>
                                        </p:tgtEl>
                                      </p:cBhvr>
                                    </p:animEffect>
                                    <p:set>
                                      <p:cBhvr>
                                        <p:cTn id="102"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4" grpId="0"/>
      <p:bldP spid="4" grpId="2"/>
      <p:bldP spid="4" grpId="3"/>
      <p:bldP spid="7" grpId="0"/>
      <p:bldP spid="7" grpId="1"/>
      <p:bldP spid="3074" grpId="0"/>
      <p:bldP spid="3074" grpId="1"/>
      <p:bldP spid="8" grpId="1"/>
      <p:bldP spid="8" grpId="2"/>
      <p:bldP spid="9" grpId="1"/>
      <p:bldP spid="9" grpId="2"/>
      <p:bldP spid="12" grpId="0"/>
      <p:bldP spid="12" grpId="1"/>
      <p:bldP spid="10" grpId="0"/>
      <p:bldP spid="10" grpId="1"/>
      <p:bldP spid="13" grpId="0" animBg="1"/>
      <p:bldP spid="13" grpId="1" animBg="1"/>
      <p:bldP spid="13" grpId="2" animBg="1"/>
      <p:bldP spid="13" grpId="3" animBg="1"/>
      <p:bldP spid="14" grpId="0" animBg="1"/>
      <p:bldP spid="14" grpId="1" animBg="1"/>
      <p:bldP spid="14" grpId="2" animBg="1"/>
      <p:bldP spid="14" grpId="3" animBg="1"/>
      <p:bldP spid="19" grpId="0"/>
      <p:bldP spid="19" grpId="2"/>
      <p:bldP spid="19" grpId="3"/>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00C22-2B5F-4EBE-8305-5D32433D286E}"/>
              </a:ext>
            </a:extLst>
          </p:cNvPr>
          <p:cNvPicPr>
            <a:picLocks noChangeAspect="1"/>
          </p:cNvPicPr>
          <p:nvPr/>
        </p:nvPicPr>
        <p:blipFill rotWithShape="1">
          <a:blip r:embed="rId3">
            <a:extLst>
              <a:ext uri="{28A0092B-C50C-407E-A947-70E740481C1C}">
                <a14:useLocalDpi xmlns:a14="http://schemas.microsoft.com/office/drawing/2010/main" val="0"/>
              </a:ext>
            </a:extLst>
          </a:blip>
          <a:srcRect b="20100"/>
          <a:stretch/>
        </p:blipFill>
        <p:spPr>
          <a:xfrm>
            <a:off x="-1" y="0"/>
            <a:ext cx="9144001" cy="6858000"/>
          </a:xfrm>
          <a:prstGeom prst="rect">
            <a:avLst/>
          </a:prstGeom>
        </p:spPr>
      </p:pic>
      <p:sp>
        <p:nvSpPr>
          <p:cNvPr id="8" name="Title 1">
            <a:extLst>
              <a:ext uri="{FF2B5EF4-FFF2-40B4-BE49-F238E27FC236}">
                <a16:creationId xmlns:a16="http://schemas.microsoft.com/office/drawing/2014/main" id="{A5E027B1-DB4E-4150-B30E-CC03ED747414}"/>
              </a:ext>
            </a:extLst>
          </p:cNvPr>
          <p:cNvSpPr txBox="1">
            <a:spLocks/>
          </p:cNvSpPr>
          <p:nvPr/>
        </p:nvSpPr>
        <p:spPr>
          <a:xfrm>
            <a:off x="3970013" y="4422739"/>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3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284747" y="357898"/>
            <a:ext cx="8574505" cy="6142204"/>
          </a:xfrm>
        </p:spPr>
        <p:txBody>
          <a:bodyPr>
            <a:scene3d>
              <a:camera prst="orthographicFront"/>
              <a:lightRig rig="flat" dir="t"/>
            </a:scene3d>
            <a:sp3d extrusionH="57150" prstMaterial="plastic">
              <a:bevelT w="38100" h="38100"/>
            </a:sp3d>
          </a:bodyPr>
          <a:lstStyle/>
          <a:p>
            <a:pPr eaLnBrk="1" hangingPunct="1"/>
            <a:r>
              <a:rPr lang="en-US" altLang="en-US" sz="4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was a man sent from God, whose name was John. This man came for a witness, to bear witness of the Light, that all through him might believe. He was not that Light, but was sent to bear witness of that Light. That was the true Light which gives light to every man coming        into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1:6-9 </a:t>
            </a:r>
          </a:p>
        </p:txBody>
      </p:sp>
      <p:sp>
        <p:nvSpPr>
          <p:cNvPr id="4" name="Rectangle 2">
            <a:extLst>
              <a:ext uri="{FF2B5EF4-FFF2-40B4-BE49-F238E27FC236}">
                <a16:creationId xmlns:a16="http://schemas.microsoft.com/office/drawing/2014/main" id="{679AF831-263E-4CFE-B71D-C3B27C2D3BBB}"/>
              </a:ext>
            </a:extLst>
          </p:cNvPr>
          <p:cNvSpPr txBox="1">
            <a:spLocks noChangeArrowheads="1"/>
          </p:cNvSpPr>
          <p:nvPr/>
        </p:nvSpPr>
        <p:spPr bwMode="auto">
          <a:xfrm>
            <a:off x="3959919" y="3293481"/>
            <a:ext cx="159575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B45EA65-FC4D-4808-83C7-7B93149DA812}"/>
              </a:ext>
            </a:extLst>
          </p:cNvPr>
          <p:cNvSpPr txBox="1">
            <a:spLocks noChangeArrowheads="1"/>
          </p:cNvSpPr>
          <p:nvPr/>
        </p:nvSpPr>
        <p:spPr bwMode="auto">
          <a:xfrm>
            <a:off x="3959919" y="3293481"/>
            <a:ext cx="159575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962D08D-4B73-4503-8435-8B6560F29AB3}"/>
              </a:ext>
            </a:extLst>
          </p:cNvPr>
          <p:cNvSpPr txBox="1">
            <a:spLocks noChangeArrowheads="1"/>
          </p:cNvSpPr>
          <p:nvPr/>
        </p:nvSpPr>
        <p:spPr bwMode="auto">
          <a:xfrm>
            <a:off x="3959919" y="3293481"/>
            <a:ext cx="159575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Light">
            <a:extLst>
              <a:ext uri="{FF2B5EF4-FFF2-40B4-BE49-F238E27FC236}">
                <a16:creationId xmlns:a16="http://schemas.microsoft.com/office/drawing/2014/main" id="{2CE459B7-D60F-46F9-A252-3A94D77FA3F6}"/>
              </a:ext>
            </a:extLst>
          </p:cNvPr>
          <p:cNvSpPr txBox="1">
            <a:spLocks noChangeArrowheads="1"/>
          </p:cNvSpPr>
          <p:nvPr/>
        </p:nvSpPr>
        <p:spPr bwMode="auto">
          <a:xfrm>
            <a:off x="3865993" y="4363498"/>
            <a:ext cx="34745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true Light</a:t>
            </a:r>
            <a:endParaRPr lang="en-US" altLang="en-US" sz="4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198736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1500"/>
                                  </p:stCondLst>
                                  <p:childTnLst>
                                    <p:animMotion origin="layout" path="M 0 0 L 0.02309 -0.04491 " pathEditMode="relative" rAng="0" ptsTypes="AA">
                                      <p:cBhvr>
                                        <p:cTn id="10" dur="750" spd="-100000" fill="hold"/>
                                        <p:tgtEl>
                                          <p:spTgt spid="3074"/>
                                        </p:tgtEl>
                                        <p:attrNameLst>
                                          <p:attrName>ppt_x</p:attrName>
                                          <p:attrName>ppt_y</p:attrName>
                                        </p:attrNameLst>
                                      </p:cBhvr>
                                      <p:rCtr x="1146" y="-2245"/>
                                    </p:animMotion>
                                  </p:childTnLst>
                                </p:cTn>
                              </p:par>
                              <p:par>
                                <p:cTn id="11" presetID="6" presetClass="emph" presetSubtype="0" fill="hold" grpId="3" nodeType="withEffect">
                                  <p:stCondLst>
                                    <p:cond delay="0"/>
                                  </p:stCondLst>
                                  <p:childTnLst>
                                    <p:animScale>
                                      <p:cBhvr>
                                        <p:cTn id="12" dur="2000" fill="hold"/>
                                        <p:tgtEl>
                                          <p:spTgt spid="4"/>
                                        </p:tgtEl>
                                      </p:cBhvr>
                                      <p:by x="97000" y="97000"/>
                                    </p:animScale>
                                  </p:childTnLst>
                                </p:cTn>
                              </p:par>
                              <p:par>
                                <p:cTn id="13" presetID="6" presetClass="emph" presetSubtype="0" fill="hold" grpId="3" nodeType="withEffect">
                                  <p:stCondLst>
                                    <p:cond delay="0"/>
                                  </p:stCondLst>
                                  <p:childTnLst>
                                    <p:animScale>
                                      <p:cBhvr>
                                        <p:cTn id="14" dur="2000" fill="hold"/>
                                        <p:tgtEl>
                                          <p:spTgt spid="6"/>
                                        </p:tgtEl>
                                      </p:cBhvr>
                                      <p:by x="97000" y="97000"/>
                                    </p:animScale>
                                  </p:childTnLst>
                                </p:cTn>
                              </p:par>
                              <p:par>
                                <p:cTn id="15" presetID="6" presetClass="emph" presetSubtype="0" fill="hold" grpId="3" nodeType="withEffect">
                                  <p:stCondLst>
                                    <p:cond delay="0"/>
                                  </p:stCondLst>
                                  <p:childTnLst>
                                    <p:animScale>
                                      <p:cBhvr>
                                        <p:cTn id="16" dur="2000" fill="hold"/>
                                        <p:tgtEl>
                                          <p:spTgt spid="7"/>
                                        </p:tgtEl>
                                      </p:cBhvr>
                                      <p:by x="97000" y="97000"/>
                                    </p:animScale>
                                  </p:childTnLst>
                                </p:cTn>
                              </p:par>
                              <p:par>
                                <p:cTn id="17" presetID="42" presetClass="path" presetSubtype="0" accel="50000" decel="50000" fill="hold" grpId="2" nodeType="withEffect">
                                  <p:stCondLst>
                                    <p:cond delay="0"/>
                                  </p:stCondLst>
                                  <p:childTnLst>
                                    <p:animMotion origin="layout" path="M -2.5E-6 -3.7037E-7 L 0.35938 -0.03403 " pathEditMode="relative" rAng="0" ptsTypes="AA">
                                      <p:cBhvr>
                                        <p:cTn id="18" dur="2000" fill="hold"/>
                                        <p:tgtEl>
                                          <p:spTgt spid="4"/>
                                        </p:tgtEl>
                                        <p:attrNameLst>
                                          <p:attrName>ppt_x</p:attrName>
                                          <p:attrName>ppt_y</p:attrName>
                                        </p:attrNameLst>
                                      </p:cBhvr>
                                      <p:rCtr x="17969" y="-1713"/>
                                    </p:animMotion>
                                  </p:childTnLst>
                                </p:cTn>
                              </p:par>
                              <p:par>
                                <p:cTn id="19" presetID="42" presetClass="path" presetSubtype="0" accel="50000" decel="50000" fill="hold" grpId="2" nodeType="withEffect">
                                  <p:stCondLst>
                                    <p:cond delay="0"/>
                                  </p:stCondLst>
                                  <p:childTnLst>
                                    <p:animMotion origin="layout" path="M -2.5E-6 -3.7037E-7 L -0.20208 -0.1287 " pathEditMode="relative" rAng="0" ptsTypes="AA">
                                      <p:cBhvr>
                                        <p:cTn id="20" dur="2000" fill="hold"/>
                                        <p:tgtEl>
                                          <p:spTgt spid="6"/>
                                        </p:tgtEl>
                                        <p:attrNameLst>
                                          <p:attrName>ppt_x</p:attrName>
                                          <p:attrName>ppt_y</p:attrName>
                                        </p:attrNameLst>
                                      </p:cBhvr>
                                      <p:rCtr x="-10104" y="-6435"/>
                                    </p:animMotion>
                                  </p:childTnLst>
                                </p:cTn>
                              </p:par>
                              <p:par>
                                <p:cTn id="21" presetID="42" presetClass="path" presetSubtype="0" accel="50000" decel="50000" fill="hold" grpId="2" nodeType="withEffect">
                                  <p:stCondLst>
                                    <p:cond delay="0"/>
                                  </p:stCondLst>
                                  <p:childTnLst>
                                    <p:animMotion origin="layout" path="M -2.5E-6 -3.7037E-7 L 0.19948 0.15764 " pathEditMode="relative" rAng="0" ptsTypes="AA">
                                      <p:cBhvr>
                                        <p:cTn id="22" dur="2000" fill="hold"/>
                                        <p:tgtEl>
                                          <p:spTgt spid="7"/>
                                        </p:tgtEl>
                                        <p:attrNameLst>
                                          <p:attrName>ppt_x</p:attrName>
                                          <p:attrName>ppt_y</p:attrName>
                                        </p:attrNameLst>
                                      </p:cBhvr>
                                      <p:rCtr x="9965" y="7870"/>
                                    </p:animMotion>
                                  </p:childTnLst>
                                </p:cTn>
                              </p:par>
                            </p:childTnLst>
                          </p:cTn>
                        </p:par>
                        <p:par>
                          <p:cTn id="23" fill="hold">
                            <p:stCondLst>
                              <p:cond delay="2250"/>
                            </p:stCondLst>
                            <p:childTnLst>
                              <p:par>
                                <p:cTn id="24" presetID="10" presetClass="exit" presetSubtype="0" fill="hold" grpId="1" nodeType="afterEffect">
                                  <p:stCondLst>
                                    <p:cond delay="0"/>
                                  </p:stCondLst>
                                  <p:childTnLst>
                                    <p:animEffect transition="out" filter="fade">
                                      <p:cBhvr>
                                        <p:cTn id="25" dur="250"/>
                                        <p:tgtEl>
                                          <p:spTgt spid="4"/>
                                        </p:tgtEl>
                                      </p:cBhvr>
                                    </p:animEffect>
                                    <p:set>
                                      <p:cBhvr>
                                        <p:cTn id="26" dur="1" fill="hold">
                                          <p:stCondLst>
                                            <p:cond delay="249"/>
                                          </p:stCondLst>
                                        </p:cTn>
                                        <p:tgtEl>
                                          <p:spTgt spid="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6"/>
                                        </p:tgtEl>
                                      </p:cBhvr>
                                    </p:animEffect>
                                    <p:set>
                                      <p:cBhvr>
                                        <p:cTn id="29" dur="1" fill="hold">
                                          <p:stCondLst>
                                            <p:cond delay="24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7"/>
                                        </p:tgtEl>
                                      </p:cBhvr>
                                    </p:animEffect>
                                    <p:set>
                                      <p:cBhvr>
                                        <p:cTn id="32" dur="1" fill="hold">
                                          <p:stCondLst>
                                            <p:cond delay="24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18" presetClass="emph" presetSubtype="0" fill="hold" grpId="1" nodeType="withEffect">
                                  <p:stCondLst>
                                    <p:cond delay="0"/>
                                  </p:stCondLst>
                                  <p:childTnLst>
                                    <p:set>
                                      <p:cBhvr override="childStyle">
                                        <p:cTn id="39" dur="500" fill="hold"/>
                                        <p:tgtEl>
                                          <p:spTgt spid="8"/>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3074" grpId="2"/>
      <p:bldP spid="4" grpId="1"/>
      <p:bldP spid="4" grpId="2"/>
      <p:bldP spid="4" grpId="3"/>
      <p:bldP spid="6" grpId="1"/>
      <p:bldP spid="6" grpId="2"/>
      <p:bldP spid="6" grpId="3"/>
      <p:bldP spid="7" grpId="1"/>
      <p:bldP spid="7" grpId="2"/>
      <p:bldP spid="7" grpId="3"/>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00C22-2B5F-4EBE-8305-5D32433D286E}"/>
              </a:ext>
            </a:extLst>
          </p:cNvPr>
          <p:cNvPicPr>
            <a:picLocks noChangeAspect="1"/>
          </p:cNvPicPr>
          <p:nvPr/>
        </p:nvPicPr>
        <p:blipFill rotWithShape="1">
          <a:blip r:embed="rId3">
            <a:extLst>
              <a:ext uri="{28A0092B-C50C-407E-A947-70E740481C1C}">
                <a14:useLocalDpi xmlns:a14="http://schemas.microsoft.com/office/drawing/2010/main" val="0"/>
              </a:ext>
            </a:extLst>
          </a:blip>
          <a:srcRect b="20100"/>
          <a:stretch/>
        </p:blipFill>
        <p:spPr>
          <a:xfrm>
            <a:off x="-1" y="0"/>
            <a:ext cx="9144001" cy="6858000"/>
          </a:xfrm>
          <a:prstGeom prst="rect">
            <a:avLst/>
          </a:prstGeom>
        </p:spPr>
      </p:pic>
      <p:sp>
        <p:nvSpPr>
          <p:cNvPr id="10" name="!!Light">
            <a:extLst>
              <a:ext uri="{FF2B5EF4-FFF2-40B4-BE49-F238E27FC236}">
                <a16:creationId xmlns:a16="http://schemas.microsoft.com/office/drawing/2014/main" id="{E32861D2-E6F7-429E-B3E1-E96565E9BD90}"/>
              </a:ext>
            </a:extLst>
          </p:cNvPr>
          <p:cNvSpPr txBox="1">
            <a:spLocks noChangeArrowheads="1"/>
          </p:cNvSpPr>
          <p:nvPr/>
        </p:nvSpPr>
        <p:spPr bwMode="auto">
          <a:xfrm>
            <a:off x="1394460" y="2761422"/>
            <a:ext cx="644651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light of the world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38226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E10A9-3386-489E-93C5-A8811DC36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60E30195-1EC1-4700-9672-7D062F9295D0}"/>
              </a:ext>
            </a:extLst>
          </p:cNvPr>
          <p:cNvSpPr txBox="1">
            <a:spLocks/>
          </p:cNvSpPr>
          <p:nvPr/>
        </p:nvSpPr>
        <p:spPr>
          <a:xfrm>
            <a:off x="2247778" y="4816515"/>
            <a:ext cx="286789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light of life</a:t>
            </a:r>
          </a:p>
        </p:txBody>
      </p:sp>
      <p:sp>
        <p:nvSpPr>
          <p:cNvPr id="7" name="Title 1">
            <a:extLst>
              <a:ext uri="{FF2B5EF4-FFF2-40B4-BE49-F238E27FC236}">
                <a16:creationId xmlns:a16="http://schemas.microsoft.com/office/drawing/2014/main" id="{BDBBE63E-8551-460E-BDE4-B9B758C197E3}"/>
              </a:ext>
            </a:extLst>
          </p:cNvPr>
          <p:cNvSpPr txBox="1">
            <a:spLocks/>
          </p:cNvSpPr>
          <p:nvPr/>
        </p:nvSpPr>
        <p:spPr>
          <a:xfrm>
            <a:off x="1576898" y="3469808"/>
            <a:ext cx="47798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He who follows Me</a:t>
            </a:r>
          </a:p>
        </p:txBody>
      </p:sp>
      <p:sp>
        <p:nvSpPr>
          <p:cNvPr id="13" name="Title 1">
            <a:extLst>
              <a:ext uri="{FF2B5EF4-FFF2-40B4-BE49-F238E27FC236}">
                <a16:creationId xmlns:a16="http://schemas.microsoft.com/office/drawing/2014/main" id="{1899B42C-8427-494D-963E-7BD47EA14AD7}"/>
              </a:ext>
            </a:extLst>
          </p:cNvPr>
          <p:cNvSpPr txBox="1">
            <a:spLocks/>
          </p:cNvSpPr>
          <p:nvPr/>
        </p:nvSpPr>
        <p:spPr>
          <a:xfrm>
            <a:off x="837407" y="4144223"/>
            <a:ext cx="51562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not walk in darkness</a:t>
            </a:r>
          </a:p>
        </p:txBody>
      </p:sp>
      <p:sp>
        <p:nvSpPr>
          <p:cNvPr id="3074" name="Rectangle 2"/>
          <p:cNvSpPr>
            <a:spLocks noGrp="1" noChangeArrowheads="1"/>
          </p:cNvSpPr>
          <p:nvPr>
            <p:ph type="title"/>
          </p:nvPr>
        </p:nvSpPr>
        <p:spPr>
          <a:xfrm>
            <a:off x="457200" y="1195439"/>
            <a:ext cx="8229600" cy="45229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spoke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them again, saying,                                  "I am the light of the world.                He who follows Me shall                       not walk in darkness, but have   the light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8:12</a:t>
            </a:r>
          </a:p>
        </p:txBody>
      </p:sp>
      <p:sp>
        <p:nvSpPr>
          <p:cNvPr id="4" name="Rectangle 2">
            <a:extLst>
              <a:ext uri="{FF2B5EF4-FFF2-40B4-BE49-F238E27FC236}">
                <a16:creationId xmlns:a16="http://schemas.microsoft.com/office/drawing/2014/main" id="{1C821477-A0D3-463A-9567-3DC4A1918186}"/>
              </a:ext>
            </a:extLst>
          </p:cNvPr>
          <p:cNvSpPr txBox="1">
            <a:spLocks noChangeArrowheads="1"/>
          </p:cNvSpPr>
          <p:nvPr/>
        </p:nvSpPr>
        <p:spPr bwMode="auto">
          <a:xfrm>
            <a:off x="1609579" y="3415942"/>
            <a:ext cx="47276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who follows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5AA94FF-3AB6-4786-9184-12140811E2AB}"/>
              </a:ext>
            </a:extLst>
          </p:cNvPr>
          <p:cNvSpPr txBox="1">
            <a:spLocks noChangeArrowheads="1"/>
          </p:cNvSpPr>
          <p:nvPr/>
        </p:nvSpPr>
        <p:spPr bwMode="auto">
          <a:xfrm>
            <a:off x="2236363" y="4758364"/>
            <a:ext cx="2895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of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AA474B6-269E-45E7-B1EE-B54F2E2D46A1}"/>
              </a:ext>
            </a:extLst>
          </p:cNvPr>
          <p:cNvSpPr txBox="1">
            <a:spLocks noChangeArrowheads="1"/>
          </p:cNvSpPr>
          <p:nvPr/>
        </p:nvSpPr>
        <p:spPr bwMode="auto">
          <a:xfrm>
            <a:off x="1394460" y="2761422"/>
            <a:ext cx="644651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light of the world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C7AF1B9-400C-4356-8556-661E47BE4286}"/>
              </a:ext>
            </a:extLst>
          </p:cNvPr>
          <p:cNvSpPr txBox="1">
            <a:spLocks noChangeArrowheads="1"/>
          </p:cNvSpPr>
          <p:nvPr/>
        </p:nvSpPr>
        <p:spPr bwMode="auto">
          <a:xfrm>
            <a:off x="3430055" y="2760947"/>
            <a:ext cx="1432458"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A97C06C-EC9C-4148-8BD8-61535AEC923A}"/>
              </a:ext>
            </a:extLst>
          </p:cNvPr>
          <p:cNvSpPr txBox="1">
            <a:spLocks noChangeArrowheads="1"/>
          </p:cNvSpPr>
          <p:nvPr/>
        </p:nvSpPr>
        <p:spPr bwMode="auto">
          <a:xfrm>
            <a:off x="759471" y="4081105"/>
            <a:ext cx="53119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not walk in darkness</a:t>
            </a:r>
            <a:endParaRPr lang="en-US" altLang="en-US"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6">
            <a:extLst>
              <a:ext uri="{FF2B5EF4-FFF2-40B4-BE49-F238E27FC236}">
                <a16:creationId xmlns:a16="http://schemas.microsoft.com/office/drawing/2014/main" id="{770E46D0-E1A1-4B07-90B5-B7547B0A79E9}"/>
              </a:ext>
            </a:extLst>
          </p:cNvPr>
          <p:cNvSpPr>
            <a:spLocks noChangeArrowheads="1"/>
          </p:cNvSpPr>
          <p:nvPr/>
        </p:nvSpPr>
        <p:spPr bwMode="auto">
          <a:xfrm>
            <a:off x="2990860" y="398794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17" name="SpotlightShape1_rendered">
            <a:extLst>
              <a:ext uri="{FF2B5EF4-FFF2-40B4-BE49-F238E27FC236}">
                <a16:creationId xmlns:a16="http://schemas.microsoft.com/office/drawing/2014/main" id="{1A6231BD-E366-42F5-8197-330660D392E6}"/>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5" name="Oval 44">
            <a:extLst>
              <a:ext uri="{FF2B5EF4-FFF2-40B4-BE49-F238E27FC236}">
                <a16:creationId xmlns:a16="http://schemas.microsoft.com/office/drawing/2014/main" id="{F0BC1201-0D54-48B9-A275-6A533EE25B3D}"/>
              </a:ext>
            </a:extLst>
          </p:cNvPr>
          <p:cNvSpPr/>
          <p:nvPr/>
        </p:nvSpPr>
        <p:spPr>
          <a:xfrm>
            <a:off x="3436755" y="2743200"/>
            <a:ext cx="1400213" cy="805296"/>
          </a:xfrm>
          <a:prstGeom prst="ellipse">
            <a:avLst/>
          </a:prstGeom>
          <a:noFill/>
          <a:ln w="57150" cap="flat" cmpd="sng" algn="ctr">
            <a:solidFill>
              <a:srgbClr val="66FF33"/>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9" name="Rectangle 2" hidden="1">
            <a:extLst>
              <a:ext uri="{FF2B5EF4-FFF2-40B4-BE49-F238E27FC236}">
                <a16:creationId xmlns:a16="http://schemas.microsoft.com/office/drawing/2014/main" id="{FBAFFC32-714A-40B5-884F-5A9CC775B593}"/>
              </a:ext>
            </a:extLst>
          </p:cNvPr>
          <p:cNvSpPr txBox="1">
            <a:spLocks noChangeArrowheads="1"/>
          </p:cNvSpPr>
          <p:nvPr/>
        </p:nvSpPr>
        <p:spPr bwMode="auto">
          <a:xfrm>
            <a:off x="4160268" y="456495"/>
            <a:ext cx="135074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62454970"/>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00"/>
                                        <p:tgtEl>
                                          <p:spTgt spid="7"/>
                                        </p:tgtEl>
                                      </p:cBhvr>
                                    </p:animEffect>
                                  </p:childTnLst>
                                </p:cTn>
                              </p:par>
                              <p:par>
                                <p:cTn id="20" presetID="18" presetClass="emph" presetSubtype="0" fill="hold" grpId="1" nodeType="withEffect">
                                  <p:stCondLst>
                                    <p:cond delay="0"/>
                                  </p:stCondLst>
                                  <p:childTnLst>
                                    <p:set>
                                      <p:cBhvr override="childStyle">
                                        <p:cTn id="21" dur="6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600"/>
                                        <p:tgtEl>
                                          <p:spTgt spid="4"/>
                                        </p:tgtEl>
                                      </p:cBhvr>
                                    </p:animEffect>
                                  </p:childTnLst>
                                </p:cTn>
                              </p:par>
                            </p:childTnLst>
                          </p:cTn>
                        </p:par>
                        <p:par>
                          <p:cTn id="25" fill="hold">
                            <p:stCondLst>
                              <p:cond delay="6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25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750"/>
                                        <p:tgtEl>
                                          <p:spTgt spid="13"/>
                                        </p:tgtEl>
                                      </p:cBhvr>
                                    </p:animEffect>
                                  </p:childTnLst>
                                </p:cTn>
                              </p:par>
                              <p:par>
                                <p:cTn id="39" presetID="18" presetClass="emph" presetSubtype="0" fill="hold" grpId="1" nodeType="withEffect">
                                  <p:stCondLst>
                                    <p:cond delay="250"/>
                                  </p:stCondLst>
                                  <p:childTnLst>
                                    <p:set>
                                      <p:cBhvr override="childStyle">
                                        <p:cTn id="40" dur="750" fill="hold"/>
                                        <p:tgtEl>
                                          <p:spTgt spid="13"/>
                                        </p:tgtEl>
                                        <p:attrNameLst>
                                          <p:attrName>style.textDecorationUnderline</p:attrName>
                                        </p:attrNameLst>
                                      </p:cBhvr>
                                      <p:to>
                                        <p:strVal val="true"/>
                                      </p:to>
                                    </p:set>
                                  </p:childTnLst>
                                </p:cTn>
                              </p:par>
                              <p:par>
                                <p:cTn id="41" presetID="22" presetClass="entr" presetSubtype="8" fill="hold" grpId="0" nodeType="withEffect">
                                  <p:stCondLst>
                                    <p:cond delay="25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750"/>
                                        <p:tgtEl>
                                          <p:spTgt spid="12"/>
                                        </p:tgtEl>
                                      </p:cBhvr>
                                    </p:animEffect>
                                  </p:childTnLst>
                                </p:cTn>
                              </p:par>
                              <p:par>
                                <p:cTn id="44" presetID="0" presetClass="entr" presetSubtype="0" fill="hold" grpId="0" nodeType="withEffect">
                                  <p:stCondLst>
                                    <p:cond delay="50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stCondLst>
                                            <p:cond delay="0"/>
                                          </p:stCondLst>
                                        </p:cTn>
                                        <p:tgtEl>
                                          <p:spTgt spid="14"/>
                                        </p:tgtEl>
                                      </p:cBhvr>
                                    </p:animEffect>
                                    <p:anim to="" calcmode="lin" valueType="num">
                                      <p:cBhvr>
                                        <p:cTn id="47"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49" presetID="10" presetClass="exit" presetSubtype="0" fill="hold" grpId="1"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6" presetClass="exit" presetSubtype="21" fill="hold" grpId="2" nodeType="withEffect">
                                  <p:stCondLst>
                                    <p:cond delay="0"/>
                                  </p:stCondLst>
                                  <p:childTnLst>
                                    <p:animEffect transition="out" filter="barn(inVertical)">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6" presetClass="exit" presetSubtype="21" fill="hold" grpId="2" nodeType="withEffect">
                                  <p:stCondLst>
                                    <p:cond delay="0"/>
                                  </p:stCondLst>
                                  <p:childTnLst>
                                    <p:animEffect transition="out" filter="barn(inVertical)">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250"/>
                                        <p:tgtEl>
                                          <p:spTgt spid="10"/>
                                        </p:tgtEl>
                                      </p:cBhvr>
                                    </p:animEffect>
                                  </p:childTnLst>
                                </p:cTn>
                              </p:par>
                              <p:par>
                                <p:cTn id="69" presetID="3" presetClass="emph" presetSubtype="2" fill="hold" grpId="3" nodeType="withEffect">
                                  <p:stCondLst>
                                    <p:cond delay="0"/>
                                  </p:stCondLst>
                                  <p:childTnLst>
                                    <p:animClr clrSpc="rgb" dir="cw">
                                      <p:cBhvr override="childStyle">
                                        <p:cTn id="70" dur="1000" fill="hold"/>
                                        <p:tgtEl>
                                          <p:spTgt spid="10"/>
                                        </p:tgtEl>
                                        <p:attrNameLst>
                                          <p:attrName>style.color</p:attrName>
                                        </p:attrNameLst>
                                      </p:cBhvr>
                                      <p:to>
                                        <a:schemeClr val="bg1"/>
                                      </p:to>
                                    </p:animClr>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0" presetClass="entr" presetSubtype="0" fill="hold" grpId="0" nodeType="withEffect">
                                  <p:stCondLst>
                                    <p:cond delay="500"/>
                                  </p:stCondLst>
                                  <p:childTnLst>
                                    <p:set>
                                      <p:cBhvr>
                                        <p:cTn id="77" dur="1" fill="hold">
                                          <p:stCondLst>
                                            <p:cond delay="0"/>
                                          </p:stCondLst>
                                        </p:cTn>
                                        <p:tgtEl>
                                          <p:spTgt spid="15"/>
                                        </p:tgtEl>
                                        <p:attrNameLst>
                                          <p:attrName>style.visibility</p:attrName>
                                        </p:attrNameLst>
                                      </p:cBhvr>
                                      <p:to>
                                        <p:strVal val="visible"/>
                                      </p:to>
                                    </p:set>
                                    <p:animEffect transition="in" filter="dissolve">
                                      <p:cBhvr>
                                        <p:cTn id="78" dur="500">
                                          <p:stCondLst>
                                            <p:cond delay="0"/>
                                          </p:stCondLst>
                                        </p:cTn>
                                        <p:tgtEl>
                                          <p:spTgt spid="15"/>
                                        </p:tgtEl>
                                      </p:cBhvr>
                                    </p:animEffect>
                                    <p:anim to="" calcmode="lin" valueType="num">
                                      <p:cBhvr>
                                        <p:cTn id="79"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80"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2" nodeType="clickEffect">
                                  <p:stCondLst>
                                    <p:cond delay="250"/>
                                  </p:stCondLst>
                                  <p:childTnLst>
                                    <p:animMotion origin="layout" path="M -2.22222E-6 -2.59259E-6 L 0.07639 -0.33773 " pathEditMode="relative" rAng="0" ptsTypes="AA">
                                      <p:cBhvr>
                                        <p:cTn id="84" dur="2000" fill="hold"/>
                                        <p:tgtEl>
                                          <p:spTgt spid="10"/>
                                        </p:tgtEl>
                                        <p:attrNameLst>
                                          <p:attrName>ppt_x</p:attrName>
                                          <p:attrName>ppt_y</p:attrName>
                                        </p:attrNameLst>
                                      </p:cBhvr>
                                      <p:rCtr x="3819" y="-16898"/>
                                    </p:animMotion>
                                  </p:childTnLst>
                                </p:cTn>
                              </p:par>
                              <p:par>
                                <p:cTn id="85" presetID="3" presetClass="emph" presetSubtype="2" fill="hold" grpId="4" nodeType="withEffect">
                                  <p:stCondLst>
                                    <p:cond delay="250"/>
                                  </p:stCondLst>
                                  <p:childTnLst>
                                    <p:animClr clrSpc="rgb" dir="cw">
                                      <p:cBhvr override="childStyle">
                                        <p:cTn id="86" dur="2000" fill="hold"/>
                                        <p:tgtEl>
                                          <p:spTgt spid="10"/>
                                        </p:tgtEl>
                                        <p:attrNameLst>
                                          <p:attrName>style.color</p:attrName>
                                        </p:attrNameLst>
                                      </p:cBhvr>
                                      <p:to>
                                        <a:srgbClr val="0066FF"/>
                                      </p:to>
                                    </p:animClr>
                                  </p:childTnLst>
                                </p:cTn>
                              </p:par>
                              <p:par>
                                <p:cTn id="87" presetID="6" presetClass="emph" presetSubtype="0" fill="hold" grpId="5" nodeType="withEffect">
                                  <p:stCondLst>
                                    <p:cond delay="250"/>
                                  </p:stCondLst>
                                  <p:childTnLst>
                                    <p:animScale>
                                      <p:cBhvr>
                                        <p:cTn id="88" dur="2000" fill="hold"/>
                                        <p:tgtEl>
                                          <p:spTgt spid="10"/>
                                        </p:tgtEl>
                                      </p:cBhvr>
                                      <p:by x="86000" y="86000"/>
                                    </p:animScale>
                                  </p:childTnLst>
                                </p:cTn>
                              </p:par>
                              <p:par>
                                <p:cTn id="89" presetID="10" presetClass="exit" presetSubtype="0" fill="hold" grpId="1" nodeType="withEffect">
                                  <p:stCondLst>
                                    <p:cond delay="250"/>
                                  </p:stCondLst>
                                  <p:childTnLst>
                                    <p:animEffect transition="out" filter="fade">
                                      <p:cBhvr>
                                        <p:cTn id="90" dur="1250"/>
                                        <p:tgtEl>
                                          <p:spTgt spid="3074"/>
                                        </p:tgtEl>
                                      </p:cBhvr>
                                    </p:animEffect>
                                    <p:set>
                                      <p:cBhvr>
                                        <p:cTn id="91" dur="1" fill="hold">
                                          <p:stCondLst>
                                            <p:cond delay="1249"/>
                                          </p:stCondLst>
                                        </p:cTn>
                                        <p:tgtEl>
                                          <p:spTgt spid="3074"/>
                                        </p:tgtEl>
                                        <p:attrNameLst>
                                          <p:attrName>style.visibility</p:attrName>
                                        </p:attrNameLst>
                                      </p:cBhvr>
                                      <p:to>
                                        <p:strVal val="hidden"/>
                                      </p:to>
                                    </p:set>
                                  </p:childTnLst>
                                </p:cTn>
                              </p:par>
                              <p:par>
                                <p:cTn id="92" presetID="10" presetClass="exit" presetSubtype="0" fill="hold" grpId="1" nodeType="withEffect">
                                  <p:stCondLst>
                                    <p:cond delay="25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2" nodeType="withEffect">
                                  <p:stCondLst>
                                    <p:cond delay="25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grpId="1" nodeType="withEffect">
                                  <p:stCondLst>
                                    <p:cond delay="25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400"/>
                                        <p:tgtEl>
                                          <p:spTgt spid="15"/>
                                        </p:tgtEl>
                                      </p:cBhvr>
                                    </p:animEffect>
                                    <p:set>
                                      <p:cBhvr>
                                        <p:cTn id="103" dur="1" fill="hold">
                                          <p:stCondLst>
                                            <p:cond delay="3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13" grpId="0"/>
      <p:bldP spid="13" grpId="1"/>
      <p:bldP spid="13" grpId="2"/>
      <p:bldP spid="3074" grpId="0"/>
      <p:bldP spid="3074" grpId="1"/>
      <p:bldP spid="4" grpId="0"/>
      <p:bldP spid="4" grpId="1"/>
      <p:bldP spid="6" grpId="0"/>
      <p:bldP spid="6" grpId="1"/>
      <p:bldP spid="8" grpId="0"/>
      <p:bldP spid="10" grpId="0"/>
      <p:bldP spid="10" grpId="2"/>
      <p:bldP spid="10" grpId="3"/>
      <p:bldP spid="10" grpId="4"/>
      <p:bldP spid="10" grpId="5"/>
      <p:bldP spid="12" grpId="0"/>
      <p:bldP spid="12" grpId="1"/>
      <p:bldP spid="14" grpId="0"/>
      <p:bldP spid="14" grpId="1"/>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A8F53A-5CA9-4953-B014-BB7F57388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40894" y="289719"/>
            <a:ext cx="8462211"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come as a light into the world, that whoever believes in Me should not abide in darkness. And if anyone hears My words and does not believe, I do not judge him; for I did not come to judge the world but to save the world. He who rejects Me, and does not receive My words, has that which judges him -- the word that I have spoken will judge him  in the last day."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12:46-48 </a:t>
            </a:r>
          </a:p>
        </p:txBody>
      </p:sp>
      <p:sp>
        <p:nvSpPr>
          <p:cNvPr id="4" name="Rectangle 2">
            <a:extLst>
              <a:ext uri="{FF2B5EF4-FFF2-40B4-BE49-F238E27FC236}">
                <a16:creationId xmlns:a16="http://schemas.microsoft.com/office/drawing/2014/main" id="{5E232F97-601B-4FD4-8732-59B52661E0AC}"/>
              </a:ext>
            </a:extLst>
          </p:cNvPr>
          <p:cNvSpPr txBox="1">
            <a:spLocks noChangeArrowheads="1"/>
          </p:cNvSpPr>
          <p:nvPr/>
        </p:nvSpPr>
        <p:spPr bwMode="auto">
          <a:xfrm>
            <a:off x="4160268" y="456495"/>
            <a:ext cx="135074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5" name="Picture 13">
            <a:extLst>
              <a:ext uri="{FF2B5EF4-FFF2-40B4-BE49-F238E27FC236}">
                <a16:creationId xmlns:a16="http://schemas.microsoft.com/office/drawing/2014/main" id="{8331F6ED-C3F9-4907-BF1F-42BEA85A04AA}"/>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ounded Rectangle 12">
            <a:extLst>
              <a:ext uri="{FF2B5EF4-FFF2-40B4-BE49-F238E27FC236}">
                <a16:creationId xmlns:a16="http://schemas.microsoft.com/office/drawing/2014/main" id="{61BD37DA-BA8E-42CB-8A24-B3090A765C1F}"/>
              </a:ext>
            </a:extLst>
          </p:cNvPr>
          <p:cNvSpPr/>
          <p:nvPr/>
        </p:nvSpPr>
        <p:spPr>
          <a:xfrm>
            <a:off x="4013200" y="3949700"/>
            <a:ext cx="4394200" cy="711200"/>
          </a:xfrm>
          <a:prstGeom prst="roundRect">
            <a:avLst/>
          </a:prstGeom>
          <a:blipFill>
            <a:blip r:embed="rId5"/>
            <a:stretch>
              <a:fillRect/>
            </a:stretch>
          </a:blipFill>
          <a:ln w="25400" cap="flat" cmpd="sng" algn="ctr">
            <a:noFill/>
            <a:prstDash val="solid"/>
          </a:ln>
          <a:effectLst>
            <a:softEdge rad="10668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3">
            <a:extLst>
              <a:ext uri="{FF2B5EF4-FFF2-40B4-BE49-F238E27FC236}">
                <a16:creationId xmlns:a16="http://schemas.microsoft.com/office/drawing/2014/main" id="{1639A306-78D8-4747-8C5C-4B154D09D2A9}"/>
              </a:ext>
            </a:extLst>
          </p:cNvPr>
          <p:cNvSpPr/>
          <p:nvPr/>
        </p:nvSpPr>
        <p:spPr>
          <a:xfrm>
            <a:off x="508000" y="4521200"/>
            <a:ext cx="1485900" cy="711200"/>
          </a:xfrm>
          <a:prstGeom prst="roundRect">
            <a:avLst/>
          </a:prstGeom>
          <a:blipFill>
            <a:blip r:embed="rId6"/>
            <a:stretch>
              <a:fillRect/>
            </a:stretch>
          </a:blipFill>
          <a:ln w="25400" cap="flat" cmpd="sng" algn="ctr">
            <a:noFill/>
            <a:prstDash val="solid"/>
          </a:ln>
          <a:effectLst>
            <a:softEdge rad="10668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E243752-8C03-4283-AC91-73D8277B562D}"/>
              </a:ext>
            </a:extLst>
          </p:cNvPr>
          <p:cNvSpPr txBox="1">
            <a:spLocks/>
          </p:cNvSpPr>
          <p:nvPr/>
        </p:nvSpPr>
        <p:spPr>
          <a:xfrm>
            <a:off x="5816600" y="3975100"/>
            <a:ext cx="183293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CC99FF"/>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receive</a:t>
            </a:r>
          </a:p>
        </p:txBody>
      </p:sp>
      <p:sp>
        <p:nvSpPr>
          <p:cNvPr id="10" name="Rectangle 2">
            <a:extLst>
              <a:ext uri="{FF2B5EF4-FFF2-40B4-BE49-F238E27FC236}">
                <a16:creationId xmlns:a16="http://schemas.microsoft.com/office/drawing/2014/main" id="{BBFDDBEA-9DDE-4DD4-93DD-0A6016EA2BA8}"/>
              </a:ext>
            </a:extLst>
          </p:cNvPr>
          <p:cNvSpPr txBox="1">
            <a:spLocks noChangeArrowheads="1"/>
          </p:cNvSpPr>
          <p:nvPr/>
        </p:nvSpPr>
        <p:spPr bwMode="auto">
          <a:xfrm>
            <a:off x="5806596" y="3919400"/>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receive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F4499524-086E-4ABD-8B22-B581C6EBA9A8}"/>
              </a:ext>
            </a:extLst>
          </p:cNvPr>
          <p:cNvSpPr txBox="1">
            <a:spLocks noChangeArrowheads="1"/>
          </p:cNvSpPr>
          <p:nvPr/>
        </p:nvSpPr>
        <p:spPr bwMode="auto">
          <a:xfrm>
            <a:off x="232614" y="2088136"/>
            <a:ext cx="167888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3117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50"/>
                                        <p:tgtEl>
                                          <p:spTgt spid="4"/>
                                        </p:tgtEl>
                                      </p:cBhvr>
                                    </p:animEffect>
                                  </p:childTnLst>
                                </p:cTn>
                              </p:par>
                              <p:par>
                                <p:cTn id="38" presetID="42" presetClass="path" presetSubtype="0" accel="50000" decel="50000" fill="hold" grpId="2" nodeType="withEffect">
                                  <p:stCondLst>
                                    <p:cond delay="250"/>
                                  </p:stCondLst>
                                  <p:childTnLst>
                                    <p:animMotion origin="layout" path="M 5.55556E-7 -2.96296E-6 L -0.41111 0.23797 " pathEditMode="relative" rAng="0" ptsTypes="AA">
                                      <p:cBhvr>
                                        <p:cTn id="39" dur="2000" fill="hold"/>
                                        <p:tgtEl>
                                          <p:spTgt spid="4"/>
                                        </p:tgtEl>
                                        <p:attrNameLst>
                                          <p:attrName>ppt_x</p:attrName>
                                          <p:attrName>ppt_y</p:attrName>
                                        </p:attrNameLst>
                                      </p:cBhvr>
                                      <p:rCtr x="-20556" y="11898"/>
                                    </p:animMotion>
                                  </p:childTnLst>
                                </p:cTn>
                              </p:par>
                              <p:par>
                                <p:cTn id="40" presetID="6" presetClass="emph" presetSubtype="0" fill="hold" grpId="3" nodeType="withEffect">
                                  <p:stCondLst>
                                    <p:cond delay="250"/>
                                  </p:stCondLst>
                                  <p:childTnLst>
                                    <p:animScale>
                                      <p:cBhvr>
                                        <p:cTn id="41" dur="2000" fill="hold"/>
                                        <p:tgtEl>
                                          <p:spTgt spid="4"/>
                                        </p:tgtEl>
                                      </p:cBhvr>
                                      <p:by x="113000" y="113000"/>
                                    </p:animScale>
                                  </p:childTnLst>
                                </p:cTn>
                              </p:par>
                              <p:par>
                                <p:cTn id="42" presetID="10" presetClass="exit" presetSubtype="0" fill="hold" grpId="1" nodeType="withEffect">
                                  <p:stCondLst>
                                    <p:cond delay="25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6" grpId="0" animBg="1"/>
      <p:bldP spid="6" grpId="1" animBg="1"/>
      <p:bldP spid="7" grpId="0" animBg="1"/>
      <p:bldP spid="7" grpId="1" animBg="1"/>
      <p:bldP spid="8" grpId="0"/>
      <p:bldP spid="8" grpId="1"/>
      <p:bldP spid="8" grpId="2"/>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5E14E-15C0-41F4-A7A9-9B6D726AC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C32EE1E3-24D3-449A-AEF1-D763896B7630}"/>
              </a:ext>
            </a:extLst>
          </p:cNvPr>
          <p:cNvSpPr txBox="1">
            <a:spLocks/>
          </p:cNvSpPr>
          <p:nvPr/>
        </p:nvSpPr>
        <p:spPr>
          <a:xfrm>
            <a:off x="2867648" y="280403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in our hearts</a:t>
            </a:r>
          </a:p>
        </p:txBody>
      </p:sp>
      <p:sp>
        <p:nvSpPr>
          <p:cNvPr id="8" name="Title 1">
            <a:extLst>
              <a:ext uri="{FF2B5EF4-FFF2-40B4-BE49-F238E27FC236}">
                <a16:creationId xmlns:a16="http://schemas.microsoft.com/office/drawing/2014/main" id="{6EE367F2-519B-45F2-92B0-67A69D8F98E4}"/>
              </a:ext>
            </a:extLst>
          </p:cNvPr>
          <p:cNvSpPr txBox="1">
            <a:spLocks/>
          </p:cNvSpPr>
          <p:nvPr/>
        </p:nvSpPr>
        <p:spPr>
          <a:xfrm>
            <a:off x="3012647" y="3474995"/>
            <a:ext cx="296828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knowledge</a:t>
            </a:r>
          </a:p>
        </p:txBody>
      </p:sp>
      <p:sp>
        <p:nvSpPr>
          <p:cNvPr id="10" name="Title 1">
            <a:extLst>
              <a:ext uri="{FF2B5EF4-FFF2-40B4-BE49-F238E27FC236}">
                <a16:creationId xmlns:a16="http://schemas.microsoft.com/office/drawing/2014/main" id="{7A15C035-8F55-4BA8-B8ED-A6997515DBD1}"/>
              </a:ext>
            </a:extLst>
          </p:cNvPr>
          <p:cNvSpPr txBox="1">
            <a:spLocks/>
          </p:cNvSpPr>
          <p:nvPr/>
        </p:nvSpPr>
        <p:spPr>
          <a:xfrm>
            <a:off x="4672854" y="4142843"/>
            <a:ext cx="38967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of Jesus Christ</a:t>
            </a:r>
          </a:p>
        </p:txBody>
      </p:sp>
      <p:sp>
        <p:nvSpPr>
          <p:cNvPr id="3074" name="Rectangle 2"/>
          <p:cNvSpPr>
            <a:spLocks noGrp="1" noChangeArrowheads="1"/>
          </p:cNvSpPr>
          <p:nvPr>
            <p:ph type="title"/>
          </p:nvPr>
        </p:nvSpPr>
        <p:spPr>
          <a:xfrm>
            <a:off x="457200" y="1288340"/>
            <a:ext cx="8229600" cy="42813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it is the God who commanded light to shine out of darkness, who has shone in our hearts to give the light of the knowledge of the glory of God in the face of Jesus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59D91031-FAE1-46E3-9120-4C407EA72F50}"/>
              </a:ext>
            </a:extLst>
          </p:cNvPr>
          <p:cNvSpPr txBox="1">
            <a:spLocks noChangeArrowheads="1"/>
          </p:cNvSpPr>
          <p:nvPr/>
        </p:nvSpPr>
        <p:spPr bwMode="auto">
          <a:xfrm>
            <a:off x="232614" y="2088136"/>
            <a:ext cx="167888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536DC71-8CD2-4228-AE49-F9FD3F9CF4A7}"/>
              </a:ext>
            </a:extLst>
          </p:cNvPr>
          <p:cNvSpPr txBox="1">
            <a:spLocks noChangeArrowheads="1"/>
          </p:cNvSpPr>
          <p:nvPr/>
        </p:nvSpPr>
        <p:spPr bwMode="auto">
          <a:xfrm>
            <a:off x="2788225" y="2746543"/>
            <a:ext cx="34325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our hearts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6">
            <a:extLst>
              <a:ext uri="{FF2B5EF4-FFF2-40B4-BE49-F238E27FC236}">
                <a16:creationId xmlns:a16="http://schemas.microsoft.com/office/drawing/2014/main" id="{D0BD9088-8B51-44F0-A642-D84F308D57E9}"/>
              </a:ext>
            </a:extLst>
          </p:cNvPr>
          <p:cNvSpPr>
            <a:spLocks noChangeArrowheads="1"/>
          </p:cNvSpPr>
          <p:nvPr/>
        </p:nvSpPr>
        <p:spPr bwMode="auto">
          <a:xfrm>
            <a:off x="2843892" y="26513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3D1E4C0B-3931-48A4-8F96-93291BE49A3C}"/>
              </a:ext>
            </a:extLst>
          </p:cNvPr>
          <p:cNvSpPr txBox="1">
            <a:spLocks noChangeArrowheads="1"/>
          </p:cNvSpPr>
          <p:nvPr/>
        </p:nvSpPr>
        <p:spPr bwMode="auto">
          <a:xfrm>
            <a:off x="3055006" y="3413014"/>
            <a:ext cx="28966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knowledge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FA578DE-F40C-448F-8312-26874698288B}"/>
              </a:ext>
            </a:extLst>
          </p:cNvPr>
          <p:cNvSpPr txBox="1">
            <a:spLocks noChangeArrowheads="1"/>
          </p:cNvSpPr>
          <p:nvPr/>
        </p:nvSpPr>
        <p:spPr bwMode="auto">
          <a:xfrm>
            <a:off x="4663110" y="4089372"/>
            <a:ext cx="39248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of Jesus Christ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F0894E45-246F-4BDD-9631-074010A7E55F}"/>
              </a:ext>
            </a:extLst>
          </p:cNvPr>
          <p:cNvSpPr>
            <a:spLocks noChangeArrowheads="1"/>
          </p:cNvSpPr>
          <p:nvPr/>
        </p:nvSpPr>
        <p:spPr bwMode="auto">
          <a:xfrm>
            <a:off x="5301401" y="4108373"/>
            <a:ext cx="323777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2235B4ED-D5F0-4AF5-8EFC-C5C4F8C693C2}"/>
              </a:ext>
            </a:extLst>
          </p:cNvPr>
          <p:cNvSpPr txBox="1">
            <a:spLocks noChangeArrowheads="1"/>
          </p:cNvSpPr>
          <p:nvPr/>
        </p:nvSpPr>
        <p:spPr bwMode="auto">
          <a:xfrm>
            <a:off x="417632" y="3437333"/>
            <a:ext cx="13240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BA824EA4-F3A4-49C4-9652-CDDF51E00230}"/>
              </a:ext>
            </a:extLst>
          </p:cNvPr>
          <p:cNvSpPr txBox="1">
            <a:spLocks noChangeArrowheads="1"/>
          </p:cNvSpPr>
          <p:nvPr/>
        </p:nvSpPr>
        <p:spPr bwMode="auto">
          <a:xfrm>
            <a:off x="3650623" y="1745992"/>
            <a:ext cx="13240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62295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0" presetClass="entr" presetSubtype="0" fill="hold" grpId="0" nodeType="withEffect">
                                  <p:stCondLst>
                                    <p:cond delay="25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stCondLst>
                                            <p:cond delay="0"/>
                                          </p:stCondLst>
                                        </p:cTn>
                                        <p:tgtEl>
                                          <p:spTgt spid="5"/>
                                        </p:tgtEl>
                                      </p:cBhvr>
                                    </p:animEffect>
                                    <p:anim to="" calcmode="lin" valueType="num">
                                      <p:cBhvr>
                                        <p:cTn id="2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65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18" presetClass="emph" presetSubtype="0" fill="hold" grpId="1" nodeType="withEffect">
                                  <p:stCondLst>
                                    <p:cond delay="650"/>
                                  </p:stCondLst>
                                  <p:childTnLst>
                                    <p:set>
                                      <p:cBhvr override="childStyle">
                                        <p:cTn id="31" dur="500" fill="hold"/>
                                        <p:tgtEl>
                                          <p:spTgt spid="8"/>
                                        </p:tgtEl>
                                        <p:attrNameLst>
                                          <p:attrName>style.textDecorationUnderline</p:attrName>
                                        </p:attrNameLst>
                                      </p:cBhvr>
                                      <p:to>
                                        <p:strVal val="true"/>
                                      </p:to>
                                    </p:set>
                                  </p:childTnLst>
                                </p:cTn>
                              </p:par>
                              <p:par>
                                <p:cTn id="32" presetID="22" presetClass="entr" presetSubtype="8" fill="hold" grpId="0" nodeType="withEffect">
                                  <p:stCondLst>
                                    <p:cond delay="65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115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1150"/>
                                  </p:stCondLst>
                                  <p:childTnLst>
                                    <p:set>
                                      <p:cBhvr override="childStyle">
                                        <p:cTn id="39" dur="500" fill="hold"/>
                                        <p:tgtEl>
                                          <p:spTgt spid="10"/>
                                        </p:tgtEl>
                                        <p:attrNameLst>
                                          <p:attrName>style.textDecorationUnderline</p:attrName>
                                        </p:attrNameLst>
                                      </p:cBhvr>
                                      <p:to>
                                        <p:strVal val="true"/>
                                      </p:to>
                                    </p:set>
                                  </p:childTnLst>
                                </p:cTn>
                              </p:par>
                              <p:par>
                                <p:cTn id="40" presetID="22" presetClass="entr" presetSubtype="8" fill="hold" grpId="0" nodeType="withEffect">
                                  <p:stCondLst>
                                    <p:cond delay="115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0" presetClass="entr" presetSubtype="0" fill="hold" grpId="0" nodeType="withEffect">
                                  <p:stCondLst>
                                    <p:cond delay="1350"/>
                                  </p:stCondLst>
                                  <p:iterate type="lt">
                                    <p:tmPct val="10000"/>
                                  </p:iterate>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stCondLst>
                                            <p:cond delay="0"/>
                                          </p:stCondLst>
                                        </p:cTn>
                                        <p:tgtEl>
                                          <p:spTgt spid="12"/>
                                        </p:tgtEl>
                                      </p:cBhvr>
                                    </p:animEffect>
                                    <p:anim to="" calcmode="lin" valueType="num">
                                      <p:cBhvr>
                                        <p:cTn id="4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8" fill="hold">
                            <p:stCondLst>
                              <p:cond delay="2350"/>
                            </p:stCondLst>
                            <p:childTnLst>
                              <p:par>
                                <p:cTn id="49" presetID="26" presetClass="emph" presetSubtype="0" fill="hold" grpId="1" nodeType="afterEffect">
                                  <p:stCondLst>
                                    <p:cond delay="0"/>
                                  </p:stCondLst>
                                  <p:iterate type="lt">
                                    <p:tmPct val="0"/>
                                  </p:iterate>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50"/>
                                        <p:tgtEl>
                                          <p:spTgt spid="14"/>
                                        </p:tgtEl>
                                      </p:cBhvr>
                                    </p:animEffect>
                                  </p:childTnLst>
                                </p:cTn>
                              </p:par>
                              <p:par>
                                <p:cTn id="60" presetID="6" presetClass="emph" presetSubtype="0" fill="hold" grpId="4" nodeType="withEffect">
                                  <p:stCondLst>
                                    <p:cond delay="0"/>
                                  </p:stCondLst>
                                  <p:childTnLst>
                                    <p:animScale>
                                      <p:cBhvr>
                                        <p:cTn id="61" dur="2000" fill="hold"/>
                                        <p:tgtEl>
                                          <p:spTgt spid="4"/>
                                        </p:tgtEl>
                                      </p:cBhvr>
                                      <p:by x="87000" y="87000"/>
                                    </p:animScale>
                                  </p:childTnLst>
                                </p:cTn>
                              </p:par>
                              <p:par>
                                <p:cTn id="62" presetID="6" presetClass="emph" presetSubtype="0" fill="hold" grpId="3" nodeType="withEffect">
                                  <p:stCondLst>
                                    <p:cond delay="0"/>
                                  </p:stCondLst>
                                  <p:childTnLst>
                                    <p:animScale>
                                      <p:cBhvr>
                                        <p:cTn id="63" dur="2000" fill="hold"/>
                                        <p:tgtEl>
                                          <p:spTgt spid="14"/>
                                        </p:tgtEl>
                                      </p:cBhvr>
                                      <p:by x="87000" y="87000"/>
                                    </p:animScale>
                                  </p:childTnLst>
                                </p:cTn>
                              </p:par>
                              <p:par>
                                <p:cTn id="64" presetID="42" presetClass="path" presetSubtype="0" accel="50000" decel="50000" fill="hold" grpId="2" nodeType="withEffect">
                                  <p:stCondLst>
                                    <p:cond delay="0"/>
                                  </p:stCondLst>
                                  <p:childTnLst>
                                    <p:animMotion origin="layout" path="M 2.5E-6 -4.44444E-6 L 0.35416 -0.05138 " pathEditMode="relative" rAng="0" ptsTypes="AA">
                                      <p:cBhvr>
                                        <p:cTn id="65" dur="2000" fill="hold"/>
                                        <p:tgtEl>
                                          <p:spTgt spid="4"/>
                                        </p:tgtEl>
                                        <p:attrNameLst>
                                          <p:attrName>ppt_x</p:attrName>
                                          <p:attrName>ppt_y</p:attrName>
                                        </p:attrNameLst>
                                      </p:cBhvr>
                                      <p:rCtr x="17708" y="-2569"/>
                                    </p:animMotion>
                                  </p:childTnLst>
                                </p:cTn>
                              </p:par>
                              <p:par>
                                <p:cTn id="66" presetID="37" presetClass="path" presetSubtype="0" accel="50000" decel="50000" fill="hold" grpId="2" nodeType="withEffect">
                                  <p:stCondLst>
                                    <p:cond delay="0"/>
                                  </p:stCondLst>
                                  <p:childTnLst>
                                    <p:animMotion origin="layout" path="M 4.44444E-6 -0.00046 C 0.01093 0.10324 0.05798 0.17431 0.10364 0.2169 C 0.16128 0.27454 0.25382 0.28681 0.32204 0.2794 C 0.38975 0.27246 0.47031 0.2294 0.51059 0.17361 C 0.55086 0.11806 0.57378 0.0257 0.56406 -0.05439 C 0.55208 -0.13958 0.43975 -0.24004 0.35382 -0.24838 " pathEditMode="relative" rAng="0" ptsTypes="AAAAAA">
                                      <p:cBhvr>
                                        <p:cTn id="67" dur="2000" fill="hold"/>
                                        <p:tgtEl>
                                          <p:spTgt spid="14"/>
                                        </p:tgtEl>
                                        <p:attrNameLst>
                                          <p:attrName>ppt_x</p:attrName>
                                          <p:attrName>ppt_y</p:attrName>
                                        </p:attrNameLst>
                                      </p:cBhvr>
                                      <p:rCtr x="28316" y="1690"/>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par>
                                <p:cTn id="71" presetID="10" presetClass="exit" presetSubtype="0" fill="hold" grpId="2" nodeType="withEffect">
                                  <p:stCondLst>
                                    <p:cond delay="0"/>
                                  </p:stCondLst>
                                  <p:iterate type="lt">
                                    <p:tmPct val="0"/>
                                  </p:iterate>
                                  <p:childTnLst>
                                    <p:animEffect transition="out" filter="fade">
                                      <p:cBhvr>
                                        <p:cTn id="72" dur="1250"/>
                                        <p:tgtEl>
                                          <p:spTgt spid="12"/>
                                        </p:tgtEl>
                                      </p:cBhvr>
                                    </p:animEffect>
                                    <p:set>
                                      <p:cBhvr>
                                        <p:cTn id="73" dur="1" fill="hold">
                                          <p:stCondLst>
                                            <p:cond delay="1249"/>
                                          </p:stCondLst>
                                        </p:cTn>
                                        <p:tgtEl>
                                          <p:spTgt spid="12"/>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
                                        </p:tgtEl>
                                      </p:cBhvr>
                                    </p:animEffect>
                                    <p:set>
                                      <p:cBhvr>
                                        <p:cTn id="94" dur="1" fill="hold">
                                          <p:stCondLst>
                                            <p:cond delay="499"/>
                                          </p:stCondLst>
                                        </p:cTn>
                                        <p:tgtEl>
                                          <p:spTgt spid="5"/>
                                        </p:tgtEl>
                                        <p:attrNameLst>
                                          <p:attrName>style.visibility</p:attrName>
                                        </p:attrNameLst>
                                      </p:cBhvr>
                                      <p:to>
                                        <p:strVal val="hidden"/>
                                      </p:to>
                                    </p:set>
                                  </p:childTnLst>
                                </p:cTn>
                              </p:par>
                            </p:childTnLst>
                          </p:cTn>
                        </p:par>
                        <p:par>
                          <p:cTn id="95" fill="hold">
                            <p:stCondLst>
                              <p:cond delay="2000"/>
                            </p:stCondLst>
                            <p:childTnLst>
                              <p:par>
                                <p:cTn id="96" presetID="10" presetClass="exit" presetSubtype="0" fill="hold" grpId="1" nodeType="afterEffect">
                                  <p:stCondLst>
                                    <p:cond delay="0"/>
                                  </p:stCondLst>
                                  <p:childTnLst>
                                    <p:animEffect transition="out" filter="fade">
                                      <p:cBhvr>
                                        <p:cTn id="97" dur="250"/>
                                        <p:tgtEl>
                                          <p:spTgt spid="14"/>
                                        </p:tgtEl>
                                      </p:cBhvr>
                                    </p:animEffect>
                                    <p:set>
                                      <p:cBhvr>
                                        <p:cTn id="98"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0" grpId="0"/>
      <p:bldP spid="10" grpId="1"/>
      <p:bldP spid="10" grpId="2"/>
      <p:bldP spid="3074" grpId="0"/>
      <p:bldP spid="3074" grpId="1"/>
      <p:bldP spid="4" grpId="0"/>
      <p:bldP spid="4" grpId="2"/>
      <p:bldP spid="4" grpId="3"/>
      <p:bldP spid="4" grpId="4"/>
      <p:bldP spid="7" grpId="0"/>
      <p:bldP spid="7" grpId="1"/>
      <p:bldP spid="5" grpId="0"/>
      <p:bldP spid="5" grpId="1"/>
      <p:bldP spid="9" grpId="0"/>
      <p:bldP spid="9" grpId="1"/>
      <p:bldP spid="11" grpId="0"/>
      <p:bldP spid="11" grpId="1"/>
      <p:bldP spid="12" grpId="0"/>
      <p:bldP spid="12" grpId="1"/>
      <p:bldP spid="12" grpId="2"/>
      <p:bldP spid="14" grpId="0"/>
      <p:bldP spid="14" grpId="1"/>
      <p:bldP spid="14" grpId="2"/>
      <p:bldP spid="14"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9B318F-2F2E-4198-A5BF-4E61D7A3FBD1}"/>
              </a:ext>
            </a:extLst>
          </p:cNvPr>
          <p:cNvPicPr>
            <a:picLocks noChangeAspect="1"/>
          </p:cNvPicPr>
          <p:nvPr/>
        </p:nvPicPr>
        <p:blipFill rotWithShape="1">
          <a:blip r:embed="rId3">
            <a:extLst>
              <a:ext uri="{28A0092B-C50C-407E-A947-70E740481C1C}">
                <a14:useLocalDpi xmlns:a14="http://schemas.microsoft.com/office/drawing/2010/main" val="0"/>
              </a:ext>
            </a:extLst>
          </a:blip>
          <a:srcRect l="13738" r="9890"/>
          <a:stretch/>
        </p:blipFill>
        <p:spPr>
          <a:xfrm>
            <a:off x="1" y="0"/>
            <a:ext cx="9144000" cy="6858000"/>
          </a:xfrm>
          <a:prstGeom prst="rect">
            <a:avLst/>
          </a:prstGeom>
        </p:spPr>
      </p:pic>
      <p:sp>
        <p:nvSpPr>
          <p:cNvPr id="5" name="Title 1">
            <a:extLst>
              <a:ext uri="{FF2B5EF4-FFF2-40B4-BE49-F238E27FC236}">
                <a16:creationId xmlns:a16="http://schemas.microsoft.com/office/drawing/2014/main" id="{A6252447-52B1-47BE-A29A-71E11829CDF1}"/>
              </a:ext>
            </a:extLst>
          </p:cNvPr>
          <p:cNvSpPr txBox="1">
            <a:spLocks/>
          </p:cNvSpPr>
          <p:nvPr/>
        </p:nvSpPr>
        <p:spPr>
          <a:xfrm>
            <a:off x="3462588" y="776342"/>
            <a:ext cx="356134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light in the Lord</a:t>
            </a:r>
          </a:p>
        </p:txBody>
      </p:sp>
      <p:sp>
        <p:nvSpPr>
          <p:cNvPr id="15" name="Title 1">
            <a:extLst>
              <a:ext uri="{FF2B5EF4-FFF2-40B4-BE49-F238E27FC236}">
                <a16:creationId xmlns:a16="http://schemas.microsoft.com/office/drawing/2014/main" id="{16C3BCCE-9CD3-4CEA-8712-5416DF455125}"/>
              </a:ext>
            </a:extLst>
          </p:cNvPr>
          <p:cNvSpPr txBox="1">
            <a:spLocks/>
          </p:cNvSpPr>
          <p:nvPr/>
        </p:nvSpPr>
        <p:spPr>
          <a:xfrm>
            <a:off x="2160134" y="1929765"/>
            <a:ext cx="12850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all</a:t>
            </a:r>
          </a:p>
        </p:txBody>
      </p:sp>
      <p:sp>
        <p:nvSpPr>
          <p:cNvPr id="16" name="Title 1">
            <a:extLst>
              <a:ext uri="{FF2B5EF4-FFF2-40B4-BE49-F238E27FC236}">
                <a16:creationId xmlns:a16="http://schemas.microsoft.com/office/drawing/2014/main" id="{A5CFF516-8724-496F-A260-780397A760BA}"/>
              </a:ext>
            </a:extLst>
          </p:cNvPr>
          <p:cNvSpPr txBox="1">
            <a:spLocks/>
          </p:cNvSpPr>
          <p:nvPr/>
        </p:nvSpPr>
        <p:spPr>
          <a:xfrm>
            <a:off x="2232593" y="2511675"/>
            <a:ext cx="141564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truth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you were once darkness, but          now you are light in the Lord. Walk           as children of light (for the fruit of the Spirit is in all goodness, righteousness, and truth), finding out what is acceptable to the Lord. And have no fellowship with the unfruitful works       of darkness, but rather expose them. For  it is shameful even to speak of those things which are done by          them in secret.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5:8-12 </a:t>
            </a:r>
          </a:p>
        </p:txBody>
      </p:sp>
      <p:sp>
        <p:nvSpPr>
          <p:cNvPr id="6" name="Rectangle 2">
            <a:extLst>
              <a:ext uri="{FF2B5EF4-FFF2-40B4-BE49-F238E27FC236}">
                <a16:creationId xmlns:a16="http://schemas.microsoft.com/office/drawing/2014/main" id="{5534EA5D-D89E-4D41-AB11-8811FE5E65FD}"/>
              </a:ext>
            </a:extLst>
          </p:cNvPr>
          <p:cNvSpPr txBox="1">
            <a:spLocks noChangeArrowheads="1"/>
          </p:cNvSpPr>
          <p:nvPr/>
        </p:nvSpPr>
        <p:spPr bwMode="auto">
          <a:xfrm>
            <a:off x="3428770" y="713613"/>
            <a:ext cx="363493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light in the Lord</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B05600A-8DCB-4213-8AA8-311499394FA9}"/>
              </a:ext>
            </a:extLst>
          </p:cNvPr>
          <p:cNvSpPr txBox="1">
            <a:spLocks noChangeArrowheads="1"/>
          </p:cNvSpPr>
          <p:nvPr/>
        </p:nvSpPr>
        <p:spPr bwMode="auto">
          <a:xfrm>
            <a:off x="3447423" y="729992"/>
            <a:ext cx="13240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6">
            <a:extLst>
              <a:ext uri="{FF2B5EF4-FFF2-40B4-BE49-F238E27FC236}">
                <a16:creationId xmlns:a16="http://schemas.microsoft.com/office/drawing/2014/main" id="{52E69E94-5AAA-4E85-AEF7-0DE9A52D93A8}"/>
              </a:ext>
            </a:extLst>
          </p:cNvPr>
          <p:cNvSpPr>
            <a:spLocks noChangeArrowheads="1"/>
          </p:cNvSpPr>
          <p:nvPr/>
        </p:nvSpPr>
        <p:spPr bwMode="auto">
          <a:xfrm>
            <a:off x="4453574" y="62662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BAA755CC-D085-4C1A-A2C6-208EFC965671}"/>
              </a:ext>
            </a:extLst>
          </p:cNvPr>
          <p:cNvSpPr txBox="1">
            <a:spLocks noChangeArrowheads="1"/>
          </p:cNvSpPr>
          <p:nvPr/>
        </p:nvSpPr>
        <p:spPr bwMode="auto">
          <a:xfrm>
            <a:off x="3364079" y="1311858"/>
            <a:ext cx="132401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D82D23A-2B5E-4880-B3E0-240920F90604}"/>
              </a:ext>
            </a:extLst>
          </p:cNvPr>
          <p:cNvSpPr txBox="1">
            <a:spLocks noChangeArrowheads="1"/>
          </p:cNvSpPr>
          <p:nvPr/>
        </p:nvSpPr>
        <p:spPr bwMode="auto">
          <a:xfrm>
            <a:off x="2171973" y="1872804"/>
            <a:ext cx="12463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in all</a:t>
            </a:r>
            <a:endParaRPr lang="en-US" altLang="en-US" sz="3800" b="1" i="1" kern="0" dirty="0">
              <a:ln w="3175"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FF6DB458-F311-4023-98CD-D2E179F18079}"/>
              </a:ext>
            </a:extLst>
          </p:cNvPr>
          <p:cNvSpPr>
            <a:spLocks noChangeArrowheads="1"/>
          </p:cNvSpPr>
          <p:nvPr/>
        </p:nvSpPr>
        <p:spPr bwMode="auto">
          <a:xfrm>
            <a:off x="2106205" y="178139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a:extLst>
              <a:ext uri="{FF2B5EF4-FFF2-40B4-BE49-F238E27FC236}">
                <a16:creationId xmlns:a16="http://schemas.microsoft.com/office/drawing/2014/main" id="{F029920D-70E2-46A5-B1DE-65A3422EBBFA}"/>
              </a:ext>
            </a:extLst>
          </p:cNvPr>
          <p:cNvSpPr txBox="1">
            <a:spLocks noChangeArrowheads="1"/>
          </p:cNvSpPr>
          <p:nvPr/>
        </p:nvSpPr>
        <p:spPr bwMode="auto">
          <a:xfrm>
            <a:off x="2319610" y="2447979"/>
            <a:ext cx="12463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truth</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1C1ED03C-D853-490E-9CC8-73169F10FD20}"/>
              </a:ext>
            </a:extLst>
          </p:cNvPr>
          <p:cNvSpPr txBox="1">
            <a:spLocks noChangeArrowheads="1"/>
          </p:cNvSpPr>
          <p:nvPr/>
        </p:nvSpPr>
        <p:spPr bwMode="auto">
          <a:xfrm>
            <a:off x="6372224" y="3361023"/>
            <a:ext cx="142567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7" name="Rectangle 12">
            <a:extLst>
              <a:ext uri="{FF2B5EF4-FFF2-40B4-BE49-F238E27FC236}">
                <a16:creationId xmlns:a16="http://schemas.microsoft.com/office/drawing/2014/main" id="{9AA6D8D7-411F-4830-BC9F-8D80124353DF}"/>
              </a:ext>
            </a:extLst>
          </p:cNvPr>
          <p:cNvSpPr>
            <a:spLocks noChangeArrowheads="1"/>
          </p:cNvSpPr>
          <p:nvPr/>
        </p:nvSpPr>
        <p:spPr bwMode="auto">
          <a:xfrm>
            <a:off x="3615026" y="2494130"/>
            <a:ext cx="2632668" cy="67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solidFill>
                  <a:schemeClr val="bg1"/>
                </a:solidFill>
                <a:effectLst>
                  <a:glow rad="127000">
                    <a:schemeClr val="tx1"/>
                  </a:glow>
                </a:effectLst>
                <a:latin typeface="Calibri" panose="020F0502020204030204" pitchFamily="34" charset="0"/>
              </a:rPr>
              <a:t>finding out</a:t>
            </a:r>
            <a:endParaRPr lang="en-US" altLang="en-US" sz="3800" b="1" i="1" dirty="0">
              <a:solidFill>
                <a:schemeClr val="bg1"/>
              </a:solidFill>
              <a:effectLst>
                <a:glow rad="127000">
                  <a:schemeClr val="tx1"/>
                </a:glow>
              </a:effectLst>
              <a:latin typeface="Calibri" panose="020F0502020204030204" pitchFamily="34" charset="0"/>
            </a:endParaRPr>
          </a:p>
        </p:txBody>
      </p:sp>
      <p:sp>
        <p:nvSpPr>
          <p:cNvPr id="18" name="Rectangle 6">
            <a:extLst>
              <a:ext uri="{FF2B5EF4-FFF2-40B4-BE49-F238E27FC236}">
                <a16:creationId xmlns:a16="http://schemas.microsoft.com/office/drawing/2014/main" id="{E67896F3-4A03-4688-A857-D093DE74FA05}"/>
              </a:ext>
            </a:extLst>
          </p:cNvPr>
          <p:cNvSpPr>
            <a:spLocks noChangeArrowheads="1"/>
          </p:cNvSpPr>
          <p:nvPr/>
        </p:nvSpPr>
        <p:spPr bwMode="auto">
          <a:xfrm>
            <a:off x="2732691" y="5202620"/>
            <a:ext cx="2806262" cy="103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101600">
                    <a:srgbClr val="000000"/>
                  </a:glow>
                  <a:outerShdw blurRad="50800" dist="39000" dir="5460000" algn="tl">
                    <a:srgbClr val="000000">
                      <a:alpha val="38000"/>
                    </a:srgbClr>
                  </a:outerShdw>
                </a:effectLst>
                <a:uLnTx/>
                <a:uFillTx/>
                <a:latin typeface="Old English Text MT" panose="03040902040508030806" pitchFamily="66" charset="0"/>
              </a:rPr>
              <a:t>Stand</a:t>
            </a:r>
          </a:p>
        </p:txBody>
      </p:sp>
    </p:spTree>
    <p:extLst>
      <p:ext uri="{BB962C8B-B14F-4D97-AF65-F5344CB8AC3E}">
        <p14:creationId xmlns:p14="http://schemas.microsoft.com/office/powerpoint/2010/main" val="37147397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stCondLst>
                                            <p:cond delay="0"/>
                                          </p:stCondLst>
                                        </p:cTn>
                                        <p:tgtEl>
                                          <p:spTgt spid="4"/>
                                        </p:tgtEl>
                                      </p:cBhvr>
                                    </p:animEffect>
                                    <p:anim to="" calcmode="lin" valueType="num">
                                      <p:cBhvr>
                                        <p:cTn id="2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18" presetClass="emph" presetSubtype="0" fill="hold" grpId="1" nodeType="withEffect">
                                  <p:stCondLst>
                                    <p:cond delay="0"/>
                                  </p:stCondLst>
                                  <p:childTnLst>
                                    <p:set>
                                      <p:cBhvr override="childStyle">
                                        <p:cTn id="36" dur="500" fill="hold"/>
                                        <p:tgtEl>
                                          <p:spTgt spid="15"/>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0" presetClass="entr" presetSubtype="0"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stCondLst>
                                            <p:cond delay="0"/>
                                          </p:stCondLst>
                                        </p:cTn>
                                        <p:tgtEl>
                                          <p:spTgt spid="11"/>
                                        </p:tgtEl>
                                      </p:cBhvr>
                                    </p:animEffect>
                                    <p:anim to="" calcmode="lin" valueType="num">
                                      <p:cBhvr>
                                        <p:cTn id="4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5" presetID="22" presetClass="entr" presetSubtype="8" fill="hold" grpId="0" nodeType="withEffect">
                                  <p:stCondLst>
                                    <p:cond delay="65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18" presetClass="emph" presetSubtype="0" fill="hold" grpId="1" nodeType="withEffect">
                                  <p:stCondLst>
                                    <p:cond delay="650"/>
                                  </p:stCondLst>
                                  <p:childTnLst>
                                    <p:set>
                                      <p:cBhvr override="childStyle">
                                        <p:cTn id="49" dur="500" fill="hold"/>
                                        <p:tgtEl>
                                          <p:spTgt spid="16"/>
                                        </p:tgtEl>
                                        <p:attrNameLst>
                                          <p:attrName>style.textDecorationUnderline</p:attrName>
                                        </p:attrNameLst>
                                      </p:cBhvr>
                                      <p:to>
                                        <p:strVal val="true"/>
                                      </p:to>
                                    </p:set>
                                  </p:childTnLst>
                                </p:cTn>
                              </p:par>
                              <p:par>
                                <p:cTn id="50" presetID="22" presetClass="entr" presetSubtype="8" fill="hold" grpId="0" nodeType="withEffect">
                                  <p:stCondLst>
                                    <p:cond delay="65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par>
                                <p:cTn id="53" presetID="39" presetClass="entr" presetSubtype="0" accel="100000" fill="hold" grpId="0" nodeType="withEffect">
                                  <p:stCondLst>
                                    <p:cond delay="35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56"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57"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dissolve">
                                      <p:cBhvr>
                                        <p:cTn id="63" dur="500">
                                          <p:stCondLst>
                                            <p:cond delay="0"/>
                                          </p:stCondLst>
                                        </p:cTn>
                                        <p:tgtEl>
                                          <p:spTgt spid="18"/>
                                        </p:tgtEl>
                                      </p:cBhvr>
                                    </p:animEffect>
                                    <p:anim to="" calcmode="lin" valueType="num">
                                      <p:cBhvr>
                                        <p:cTn id="6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250"/>
                                        <p:tgtEl>
                                          <p:spTgt spid="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250"/>
                                        <p:tgtEl>
                                          <p:spTgt spid="9"/>
                                        </p:tgtEl>
                                      </p:cBhvr>
                                    </p:animEffect>
                                  </p:childTnLst>
                                </p:cTn>
                              </p:par>
                              <p:par>
                                <p:cTn id="74" presetID="6" presetClass="emph" presetSubtype="0" fill="hold" grpId="3" nodeType="withEffect">
                                  <p:stCondLst>
                                    <p:cond delay="0"/>
                                  </p:stCondLst>
                                  <p:childTnLst>
                                    <p:animScale>
                                      <p:cBhvr>
                                        <p:cTn id="75" dur="2000" fill="hold"/>
                                        <p:tgtEl>
                                          <p:spTgt spid="7"/>
                                        </p:tgtEl>
                                      </p:cBhvr>
                                      <p:by x="105000" y="105000"/>
                                    </p:animScale>
                                  </p:childTnLst>
                                </p:cTn>
                              </p:par>
                              <p:par>
                                <p:cTn id="76" presetID="6" presetClass="emph" presetSubtype="0" fill="hold" grpId="3" nodeType="withEffect">
                                  <p:stCondLst>
                                    <p:cond delay="0"/>
                                  </p:stCondLst>
                                  <p:childTnLst>
                                    <p:animScale>
                                      <p:cBhvr>
                                        <p:cTn id="77" dur="2000" fill="hold"/>
                                        <p:tgtEl>
                                          <p:spTgt spid="9"/>
                                        </p:tgtEl>
                                      </p:cBhvr>
                                      <p:by x="105000" y="105000"/>
                                    </p:animScale>
                                  </p:childTnLst>
                                </p:cTn>
                              </p:par>
                              <p:par>
                                <p:cTn id="78" presetID="42" presetClass="path" presetSubtype="0" accel="50000" decel="50000" fill="hold" grpId="2" nodeType="withEffect">
                                  <p:stCondLst>
                                    <p:cond delay="0"/>
                                  </p:stCondLst>
                                  <p:childTnLst>
                                    <p:animMotion origin="layout" path="M 8.33333E-7 2.22222E-6 L 0.32552 0.38403 " pathEditMode="relative" rAng="0" ptsTypes="AA">
                                      <p:cBhvr>
                                        <p:cTn id="79" dur="2000" fill="hold"/>
                                        <p:tgtEl>
                                          <p:spTgt spid="7"/>
                                        </p:tgtEl>
                                        <p:attrNameLst>
                                          <p:attrName>ppt_x</p:attrName>
                                          <p:attrName>ppt_y</p:attrName>
                                        </p:attrNameLst>
                                      </p:cBhvr>
                                      <p:rCtr x="16267" y="19190"/>
                                    </p:animMotion>
                                  </p:childTnLst>
                                </p:cTn>
                              </p:par>
                              <p:par>
                                <p:cTn id="80" presetID="37" presetClass="path" presetSubtype="0" accel="50000" decel="50000" fill="hold" grpId="2" nodeType="withEffect">
                                  <p:stCondLst>
                                    <p:cond delay="0"/>
                                  </p:stCondLst>
                                  <p:childTnLst>
                                    <p:animMotion origin="layout" path="M -0.00052 0 C 0.00139 0.02315 0.00573 0.10532 0.01371 0.14537 C 0.02639 0.18287 0.03489 0.23356 0.06337 0.25764 C 0.0901 0.28194 0.13055 0.2838 0.1783 0.29005 C 0.22725 0.29375 0.29357 0.29931 0.33455 0.29884 " pathEditMode="relative" rAng="0" ptsTypes="AAAAA">
                                      <p:cBhvr>
                                        <p:cTn id="81" dur="2000" fill="hold"/>
                                        <p:tgtEl>
                                          <p:spTgt spid="9"/>
                                        </p:tgtEl>
                                        <p:attrNameLst>
                                          <p:attrName>ppt_x</p:attrName>
                                          <p:attrName>ppt_y</p:attrName>
                                        </p:attrNameLst>
                                      </p:cBhvr>
                                      <p:rCtr x="16753" y="14931"/>
                                    </p:animMotion>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50" presetClass="exit" presetSubtype="0" accel="100000" fill="hold" grpId="1" nodeType="withEffect">
                                  <p:stCondLst>
                                    <p:cond delay="0"/>
                                  </p:stCondLst>
                                  <p:childTnLst>
                                    <p:anim calcmode="lin" valueType="num">
                                      <p:cBhvr>
                                        <p:cTn id="113" dur="1000"/>
                                        <p:tgtEl>
                                          <p:spTgt spid="17"/>
                                        </p:tgtEl>
                                        <p:attrNameLst>
                                          <p:attrName>ppt_w</p:attrName>
                                        </p:attrNameLst>
                                      </p:cBhvr>
                                      <p:tavLst>
                                        <p:tav tm="0">
                                          <p:val>
                                            <p:strVal val="ppt_w"/>
                                          </p:val>
                                        </p:tav>
                                        <p:tav tm="100000">
                                          <p:val>
                                            <p:strVal val="ppt_w+.3"/>
                                          </p:val>
                                        </p:tav>
                                      </p:tavLst>
                                    </p:anim>
                                    <p:anim calcmode="lin" valueType="num">
                                      <p:cBhvr>
                                        <p:cTn id="114" dur="1000"/>
                                        <p:tgtEl>
                                          <p:spTgt spid="17"/>
                                        </p:tgtEl>
                                        <p:attrNameLst>
                                          <p:attrName>ppt_h</p:attrName>
                                        </p:attrNameLst>
                                      </p:cBhvr>
                                      <p:tavLst>
                                        <p:tav tm="0">
                                          <p:val>
                                            <p:strVal val="ppt_h"/>
                                          </p:val>
                                        </p:tav>
                                        <p:tav tm="100000">
                                          <p:val>
                                            <p:strVal val="ppt_h"/>
                                          </p:val>
                                        </p:tav>
                                      </p:tavLst>
                                    </p:anim>
                                    <p:animEffect transition="out" filter="fade">
                                      <p:cBhvr>
                                        <p:cTn id="115" dur="1000"/>
                                        <p:tgtEl>
                                          <p:spTgt spid="17"/>
                                        </p:tgtEl>
                                      </p:cBhvr>
                                    </p:animEffect>
                                    <p:set>
                                      <p:cBhvr>
                                        <p:cTn id="116" dur="1" fill="hold">
                                          <p:stCondLst>
                                            <p:cond delay="999"/>
                                          </p:stCondLst>
                                        </p:cTn>
                                        <p:tgtEl>
                                          <p:spTgt spid="17"/>
                                        </p:tgtEl>
                                        <p:attrNameLst>
                                          <p:attrName>style.visibility</p:attrName>
                                        </p:attrNameLst>
                                      </p:cBhvr>
                                      <p:to>
                                        <p:strVal val="hidden"/>
                                      </p:to>
                                    </p:set>
                                  </p:childTnLst>
                                </p:cTn>
                              </p:par>
                            </p:childTnLst>
                          </p:cTn>
                        </p:par>
                        <p:par>
                          <p:cTn id="117" fill="hold">
                            <p:stCondLst>
                              <p:cond delay="2000"/>
                            </p:stCondLst>
                            <p:childTnLst>
                              <p:par>
                                <p:cTn id="118" presetID="10" presetClass="exit" presetSubtype="0" fill="hold" grpId="1" nodeType="afterEffect">
                                  <p:stCondLst>
                                    <p:cond delay="0"/>
                                  </p:stCondLst>
                                  <p:childTnLst>
                                    <p:animEffect transition="out" filter="fade">
                                      <p:cBhvr>
                                        <p:cTn id="119" dur="250"/>
                                        <p:tgtEl>
                                          <p:spTgt spid="9"/>
                                        </p:tgtEl>
                                      </p:cBhvr>
                                    </p:animEffect>
                                    <p:set>
                                      <p:cBhvr>
                                        <p:cTn id="120"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5" grpId="0"/>
      <p:bldP spid="15" grpId="1"/>
      <p:bldP spid="15" grpId="2"/>
      <p:bldP spid="16" grpId="0"/>
      <p:bldP spid="16" grpId="1"/>
      <p:bldP spid="16" grpId="2"/>
      <p:bldP spid="3074" grpId="0"/>
      <p:bldP spid="3074" grpId="1"/>
      <p:bldP spid="6" grpId="0"/>
      <p:bldP spid="6" grpId="1"/>
      <p:bldP spid="7" grpId="0"/>
      <p:bldP spid="7" grpId="1"/>
      <p:bldP spid="7" grpId="2"/>
      <p:bldP spid="7" grpId="3"/>
      <p:bldP spid="4" grpId="0"/>
      <p:bldP spid="4" grpId="1"/>
      <p:bldP spid="9" grpId="0"/>
      <p:bldP spid="9" grpId="1"/>
      <p:bldP spid="9" grpId="2"/>
      <p:bldP spid="9" grpId="3"/>
      <p:bldP spid="10" grpId="0"/>
      <p:bldP spid="10" grpId="1"/>
      <p:bldP spid="11" grpId="0"/>
      <p:bldP spid="11" grpId="1"/>
      <p:bldP spid="14" grpId="0"/>
      <p:bldP spid="14" grpId="1"/>
      <p:bldP spid="17" grpId="0"/>
      <p:bldP spid="17"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95108D-DB88-4A00-B0D1-DFAD4688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FD65234-9A63-45B8-BF99-11A6FAFB6088}"/>
              </a:ext>
            </a:extLst>
          </p:cNvPr>
          <p:cNvSpPr txBox="1">
            <a:spLocks/>
          </p:cNvSpPr>
          <p:nvPr/>
        </p:nvSpPr>
        <p:spPr>
          <a:xfrm>
            <a:off x="3615089" y="3402134"/>
            <a:ext cx="44119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1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you shine as lights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all things without complaining  and disputing, that you may become blameless and harmless, children of God without fault in the midst of a crooked and perverse generation, among whom you shine as lights in the world, holding fast the word of life, so that I may rejoice in the day of Christ that I have not run in vain or labored in vain.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2:14-16 </a:t>
            </a:r>
          </a:p>
        </p:txBody>
      </p:sp>
      <p:sp>
        <p:nvSpPr>
          <p:cNvPr id="7" name="Rectangle 2">
            <a:extLst>
              <a:ext uri="{FF2B5EF4-FFF2-40B4-BE49-F238E27FC236}">
                <a16:creationId xmlns:a16="http://schemas.microsoft.com/office/drawing/2014/main" id="{E9ED2DF2-79D9-4204-8FD3-2040D741A63E}"/>
              </a:ext>
            </a:extLst>
          </p:cNvPr>
          <p:cNvSpPr txBox="1">
            <a:spLocks noChangeArrowheads="1"/>
          </p:cNvSpPr>
          <p:nvPr/>
        </p:nvSpPr>
        <p:spPr bwMode="auto">
          <a:xfrm>
            <a:off x="3665219" y="3338217"/>
            <a:ext cx="43205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 shine as lights</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26A7567-D667-4074-9A88-A8A92C18D36F}"/>
              </a:ext>
            </a:extLst>
          </p:cNvPr>
          <p:cNvSpPr txBox="1">
            <a:spLocks noChangeArrowheads="1"/>
          </p:cNvSpPr>
          <p:nvPr/>
        </p:nvSpPr>
        <p:spPr bwMode="auto">
          <a:xfrm>
            <a:off x="6372224" y="3361023"/>
            <a:ext cx="142567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Freeform 10">
            <a:extLst>
              <a:ext uri="{FF2B5EF4-FFF2-40B4-BE49-F238E27FC236}">
                <a16:creationId xmlns:a16="http://schemas.microsoft.com/office/drawing/2014/main" id="{CCC7C0C3-A5C3-466A-BBAB-5051D5F2424D}"/>
              </a:ext>
            </a:extLst>
          </p:cNvPr>
          <p:cNvSpPr/>
          <p:nvPr/>
        </p:nvSpPr>
        <p:spPr>
          <a:xfrm>
            <a:off x="5039947" y="2630671"/>
            <a:ext cx="1299661" cy="2899860"/>
          </a:xfrm>
          <a:custGeom>
            <a:avLst/>
            <a:gdLst>
              <a:gd name="connsiteX0" fmla="*/ 1323474 w 1323474"/>
              <a:gd name="connsiteY0" fmla="*/ 12032 h 2935705"/>
              <a:gd name="connsiteX1" fmla="*/ 1239253 w 1323474"/>
              <a:gd name="connsiteY1" fmla="*/ 2755232 h 2935705"/>
              <a:gd name="connsiteX2" fmla="*/ 421106 w 1323474"/>
              <a:gd name="connsiteY2" fmla="*/ 2935705 h 2935705"/>
              <a:gd name="connsiteX3" fmla="*/ 0 w 1323474"/>
              <a:gd name="connsiteY3" fmla="*/ 2671011 h 2935705"/>
              <a:gd name="connsiteX4" fmla="*/ 204537 w 1323474"/>
              <a:gd name="connsiteY4" fmla="*/ 0 h 2935705"/>
              <a:gd name="connsiteX5" fmla="*/ 1323474 w 1323474"/>
              <a:gd name="connsiteY5" fmla="*/ 12032 h 2935705"/>
              <a:gd name="connsiteX0" fmla="*/ 1323474 w 1323474"/>
              <a:gd name="connsiteY0" fmla="*/ 12032 h 2935705"/>
              <a:gd name="connsiteX1" fmla="*/ 1236872 w 1323474"/>
              <a:gd name="connsiteY1" fmla="*/ 2705226 h 2935705"/>
              <a:gd name="connsiteX2" fmla="*/ 421106 w 1323474"/>
              <a:gd name="connsiteY2" fmla="*/ 2935705 h 2935705"/>
              <a:gd name="connsiteX3" fmla="*/ 0 w 1323474"/>
              <a:gd name="connsiteY3" fmla="*/ 2671011 h 2935705"/>
              <a:gd name="connsiteX4" fmla="*/ 204537 w 1323474"/>
              <a:gd name="connsiteY4" fmla="*/ 0 h 2935705"/>
              <a:gd name="connsiteX5" fmla="*/ 1323474 w 1323474"/>
              <a:gd name="connsiteY5" fmla="*/ 12032 h 2935705"/>
              <a:gd name="connsiteX0" fmla="*/ 1323474 w 1323474"/>
              <a:gd name="connsiteY0" fmla="*/ 12032 h 2911892"/>
              <a:gd name="connsiteX1" fmla="*/ 1236872 w 1323474"/>
              <a:gd name="connsiteY1" fmla="*/ 2705226 h 2911892"/>
              <a:gd name="connsiteX2" fmla="*/ 523500 w 1323474"/>
              <a:gd name="connsiteY2" fmla="*/ 2911892 h 2911892"/>
              <a:gd name="connsiteX3" fmla="*/ 0 w 1323474"/>
              <a:gd name="connsiteY3" fmla="*/ 2671011 h 2911892"/>
              <a:gd name="connsiteX4" fmla="*/ 204537 w 1323474"/>
              <a:gd name="connsiteY4" fmla="*/ 0 h 2911892"/>
              <a:gd name="connsiteX5" fmla="*/ 1323474 w 1323474"/>
              <a:gd name="connsiteY5" fmla="*/ 12032 h 2911892"/>
              <a:gd name="connsiteX0" fmla="*/ 1313949 w 1313949"/>
              <a:gd name="connsiteY0" fmla="*/ 12032 h 2911892"/>
              <a:gd name="connsiteX1" fmla="*/ 1227347 w 1313949"/>
              <a:gd name="connsiteY1" fmla="*/ 2705226 h 2911892"/>
              <a:gd name="connsiteX2" fmla="*/ 513975 w 1313949"/>
              <a:gd name="connsiteY2" fmla="*/ 2911892 h 2911892"/>
              <a:gd name="connsiteX3" fmla="*/ 0 w 1313949"/>
              <a:gd name="connsiteY3" fmla="*/ 2673392 h 2911892"/>
              <a:gd name="connsiteX4" fmla="*/ 195012 w 1313949"/>
              <a:gd name="connsiteY4" fmla="*/ 0 h 2911892"/>
              <a:gd name="connsiteX5" fmla="*/ 1313949 w 1313949"/>
              <a:gd name="connsiteY5" fmla="*/ 12032 h 2911892"/>
              <a:gd name="connsiteX0" fmla="*/ 1313949 w 1313949"/>
              <a:gd name="connsiteY0" fmla="*/ 0 h 2899860"/>
              <a:gd name="connsiteX1" fmla="*/ 1227347 w 1313949"/>
              <a:gd name="connsiteY1" fmla="*/ 2693194 h 2899860"/>
              <a:gd name="connsiteX2" fmla="*/ 513975 w 1313949"/>
              <a:gd name="connsiteY2" fmla="*/ 2899860 h 2899860"/>
              <a:gd name="connsiteX3" fmla="*/ 0 w 1313949"/>
              <a:gd name="connsiteY3" fmla="*/ 2661360 h 2899860"/>
              <a:gd name="connsiteX4" fmla="*/ 195012 w 1313949"/>
              <a:gd name="connsiteY4" fmla="*/ 4637 h 2899860"/>
              <a:gd name="connsiteX5" fmla="*/ 1313949 w 1313949"/>
              <a:gd name="connsiteY5" fmla="*/ 0 h 2899860"/>
              <a:gd name="connsiteX0" fmla="*/ 1313949 w 1313949"/>
              <a:gd name="connsiteY0" fmla="*/ 0 h 2899860"/>
              <a:gd name="connsiteX1" fmla="*/ 1227347 w 1313949"/>
              <a:gd name="connsiteY1" fmla="*/ 2693194 h 2899860"/>
              <a:gd name="connsiteX2" fmla="*/ 513975 w 1313949"/>
              <a:gd name="connsiteY2" fmla="*/ 2899860 h 2899860"/>
              <a:gd name="connsiteX3" fmla="*/ 0 w 1313949"/>
              <a:gd name="connsiteY3" fmla="*/ 2661360 h 2899860"/>
              <a:gd name="connsiteX4" fmla="*/ 197393 w 1313949"/>
              <a:gd name="connsiteY4" fmla="*/ 4637 h 2899860"/>
              <a:gd name="connsiteX5" fmla="*/ 1313949 w 1313949"/>
              <a:gd name="connsiteY5" fmla="*/ 0 h 2899860"/>
              <a:gd name="connsiteX0" fmla="*/ 1299661 w 1299661"/>
              <a:gd name="connsiteY0" fmla="*/ 0 h 2899860"/>
              <a:gd name="connsiteX1" fmla="*/ 1213059 w 1299661"/>
              <a:gd name="connsiteY1" fmla="*/ 2693194 h 2899860"/>
              <a:gd name="connsiteX2" fmla="*/ 499687 w 1299661"/>
              <a:gd name="connsiteY2" fmla="*/ 2899860 h 2899860"/>
              <a:gd name="connsiteX3" fmla="*/ 0 w 1299661"/>
              <a:gd name="connsiteY3" fmla="*/ 2666123 h 2899860"/>
              <a:gd name="connsiteX4" fmla="*/ 183105 w 1299661"/>
              <a:gd name="connsiteY4" fmla="*/ 4637 h 2899860"/>
              <a:gd name="connsiteX5" fmla="*/ 1299661 w 1299661"/>
              <a:gd name="connsiteY5" fmla="*/ 0 h 289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661" h="2899860">
                <a:moveTo>
                  <a:pt x="1299661" y="0"/>
                </a:moveTo>
                <a:lnTo>
                  <a:pt x="1213059" y="2693194"/>
                </a:lnTo>
                <a:lnTo>
                  <a:pt x="499687" y="2899860"/>
                </a:lnTo>
                <a:lnTo>
                  <a:pt x="0" y="2666123"/>
                </a:lnTo>
                <a:lnTo>
                  <a:pt x="183105" y="4637"/>
                </a:lnTo>
                <a:lnTo>
                  <a:pt x="1299661" y="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hidden="1">
            <a:extLst>
              <a:ext uri="{FF2B5EF4-FFF2-40B4-BE49-F238E27FC236}">
                <a16:creationId xmlns:a16="http://schemas.microsoft.com/office/drawing/2014/main" id="{5B719F8E-8408-4A26-8027-2E0DC96981A6}"/>
              </a:ext>
            </a:extLst>
          </p:cNvPr>
          <p:cNvSpPr txBox="1">
            <a:spLocks noChangeArrowheads="1"/>
          </p:cNvSpPr>
          <p:nvPr/>
        </p:nvSpPr>
        <p:spPr bwMode="auto">
          <a:xfrm>
            <a:off x="4177339" y="2396490"/>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Multiply 42">
            <a:extLst>
              <a:ext uri="{FF2B5EF4-FFF2-40B4-BE49-F238E27FC236}">
                <a16:creationId xmlns:a16="http://schemas.microsoft.com/office/drawing/2014/main" id="{4765632A-E7E6-4D6B-8590-9563AC852B5C}"/>
              </a:ext>
            </a:extLst>
          </p:cNvPr>
          <p:cNvSpPr/>
          <p:nvPr/>
        </p:nvSpPr>
        <p:spPr>
          <a:xfrm>
            <a:off x="5688714" y="318654"/>
            <a:ext cx="2111395" cy="774459"/>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Multiply 42">
            <a:extLst>
              <a:ext uri="{FF2B5EF4-FFF2-40B4-BE49-F238E27FC236}">
                <a16:creationId xmlns:a16="http://schemas.microsoft.com/office/drawing/2014/main" id="{83D97D71-701B-4711-BD7F-F2951F21C344}"/>
              </a:ext>
            </a:extLst>
          </p:cNvPr>
          <p:cNvSpPr/>
          <p:nvPr/>
        </p:nvSpPr>
        <p:spPr>
          <a:xfrm>
            <a:off x="1504641" y="928254"/>
            <a:ext cx="2111395" cy="774459"/>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57107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stCondLst>
                                            <p:cond delay="0"/>
                                          </p:stCondLst>
                                        </p:cTn>
                                        <p:tgtEl>
                                          <p:spTgt spid="10"/>
                                        </p:tgtEl>
                                      </p:cBhvr>
                                    </p:animEffect>
                                    <p:anim to="" calcmode="lin" valueType="num">
                                      <p:cBhvr>
                                        <p:cTn id="2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stCondLst>
                                            <p:cond delay="0"/>
                                          </p:stCondLst>
                                        </p:cTn>
                                        <p:tgtEl>
                                          <p:spTgt spid="11"/>
                                        </p:tgtEl>
                                      </p:cBhvr>
                                    </p:animEffect>
                                    <p:anim to="" calcmode="lin" valueType="num">
                                      <p:cBhvr>
                                        <p:cTn id="3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6" presetClass="emph" presetSubtype="0" fill="hold" grpId="4" nodeType="withEffect">
                                  <p:stCondLst>
                                    <p:cond delay="750"/>
                                  </p:stCondLst>
                                  <p:childTnLst>
                                    <p:animScale>
                                      <p:cBhvr>
                                        <p:cTn id="42" dur="2000" fill="hold"/>
                                        <p:tgtEl>
                                          <p:spTgt spid="4"/>
                                        </p:tgtEl>
                                      </p:cBhvr>
                                      <p:by x="109000" y="109000"/>
                                    </p:animScale>
                                  </p:childTnLst>
                                </p:cTn>
                              </p:par>
                              <p:par>
                                <p:cTn id="43" presetID="37" presetClass="path" presetSubtype="0" accel="50000" decel="50000" fill="hold" grpId="5" nodeType="withEffect">
                                  <p:stCondLst>
                                    <p:cond delay="750"/>
                                  </p:stCondLst>
                                  <p:childTnLst>
                                    <p:animMotion origin="layout" path="M 3.61111E-6 -2.59259E-6 C -0.05052 0.01204 -0.11441 0.02199 -0.16181 0.02037 C -0.2 0.01621 -0.28716 0.02269 -0.30105 -0.00278 C -0.31927 -0.02037 -0.31372 -0.0662 -0.30209 -0.08727 C -0.2908 -0.1081 -0.2533 -0.13426 -0.23924 -0.14004 " pathEditMode="relative" rAng="0" ptsTypes="AAAAA">
                                      <p:cBhvr>
                                        <p:cTn id="44" dur="2000" fill="hold"/>
                                        <p:tgtEl>
                                          <p:spTgt spid="4"/>
                                        </p:tgtEl>
                                        <p:attrNameLst>
                                          <p:attrName>ppt_x</p:attrName>
                                          <p:attrName>ppt_y</p:attrName>
                                        </p:attrNameLst>
                                      </p:cBhvr>
                                      <p:rCtr x="-15642" y="-5972"/>
                                    </p:animMotion>
                                  </p:childTnLst>
                                </p:cTn>
                              </p:par>
                              <p:par>
                                <p:cTn id="45" presetID="10" presetClass="exit" presetSubtype="0" fill="hold" grpId="1" nodeType="withEffect">
                                  <p:stCondLst>
                                    <p:cond delay="0"/>
                                  </p:stCondLst>
                                  <p:childTnLst>
                                    <p:animEffect transition="out" filter="fade">
                                      <p:cBhvr>
                                        <p:cTn id="46" dur="1000"/>
                                        <p:tgtEl>
                                          <p:spTgt spid="3074"/>
                                        </p:tgtEl>
                                      </p:cBhvr>
                                    </p:animEffect>
                                    <p:set>
                                      <p:cBhvr>
                                        <p:cTn id="47" dur="1" fill="hold">
                                          <p:stCondLst>
                                            <p:cond delay="99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 presetClass="entr" presetSubtype="0" fill="hold" grpId="0" nodeType="withEffect">
                                  <p:stCondLst>
                                    <p:cond delay="100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exit" presetSubtype="0" fill="hold" grpId="1" nodeType="withEffect">
                                  <p:stCondLst>
                                    <p:cond delay="2000"/>
                                  </p:stCondLst>
                                  <p:childTnLst>
                                    <p:set>
                                      <p:cBhvr>
                                        <p:cTn id="6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7" grpId="0"/>
      <p:bldP spid="7" grpId="1"/>
      <p:bldP spid="4" grpId="0"/>
      <p:bldP spid="4" grpId="3"/>
      <p:bldP spid="4" grpId="4"/>
      <p:bldP spid="4" grpId="5"/>
      <p:bldP spid="12" grpId="0" animBg="1"/>
      <p:bldP spid="12" grpId="1" animBg="1"/>
      <p:bldP spid="10" grpId="0" animBg="1"/>
      <p:bldP spid="10"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E7F42-C142-4A97-BC01-1C61530F1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77C51D2-A634-42F9-946B-11B33F6E1BCA}"/>
              </a:ext>
            </a:extLst>
          </p:cNvPr>
          <p:cNvSpPr txBox="1">
            <a:spLocks/>
          </p:cNvSpPr>
          <p:nvPr/>
        </p:nvSpPr>
        <p:spPr>
          <a:xfrm>
            <a:off x="2601840" y="2443217"/>
            <a:ext cx="303414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God is light</a:t>
            </a:r>
          </a:p>
        </p:txBody>
      </p:sp>
      <p:sp>
        <p:nvSpPr>
          <p:cNvPr id="3074" name="Rectangle 2"/>
          <p:cNvSpPr>
            <a:spLocks noGrp="1" noChangeArrowheads="1"/>
          </p:cNvSpPr>
          <p:nvPr>
            <p:ph type="title"/>
          </p:nvPr>
        </p:nvSpPr>
        <p:spPr>
          <a:xfrm>
            <a:off x="457200" y="935413"/>
            <a:ext cx="8229600" cy="498717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This is the message which we have heard from Him and declare to you, that God is light and in Him is no darkness at all. If we say that we have fellowship with Him, and walk in darkness, we lie and do not practice the truth.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1:5-6 </a:t>
            </a:r>
          </a:p>
        </p:txBody>
      </p:sp>
      <p:sp>
        <p:nvSpPr>
          <p:cNvPr id="4" name="Rectangle 2">
            <a:extLst>
              <a:ext uri="{FF2B5EF4-FFF2-40B4-BE49-F238E27FC236}">
                <a16:creationId xmlns:a16="http://schemas.microsoft.com/office/drawing/2014/main" id="{1E4190EB-A2BD-45B6-9B22-B923DF9FA760}"/>
              </a:ext>
            </a:extLst>
          </p:cNvPr>
          <p:cNvSpPr txBox="1">
            <a:spLocks noChangeArrowheads="1"/>
          </p:cNvSpPr>
          <p:nvPr/>
        </p:nvSpPr>
        <p:spPr bwMode="auto">
          <a:xfrm>
            <a:off x="4177339" y="2396490"/>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681FAA9E-DD04-4B8D-8DF7-3D275F957642}"/>
              </a:ext>
            </a:extLst>
          </p:cNvPr>
          <p:cNvSpPr txBox="1">
            <a:spLocks noChangeArrowheads="1"/>
          </p:cNvSpPr>
          <p:nvPr/>
        </p:nvSpPr>
        <p:spPr bwMode="auto">
          <a:xfrm>
            <a:off x="2576728" y="2374763"/>
            <a:ext cx="30895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is </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9">
            <a:extLst>
              <a:ext uri="{FF2B5EF4-FFF2-40B4-BE49-F238E27FC236}">
                <a16:creationId xmlns:a16="http://schemas.microsoft.com/office/drawing/2014/main" id="{965BDF21-A3A1-4D03-A78B-EB028A9B8F7F}"/>
              </a:ext>
            </a:extLst>
          </p:cNvPr>
          <p:cNvSpPr>
            <a:spLocks noChangeArrowheads="1"/>
          </p:cNvSpPr>
          <p:nvPr/>
        </p:nvSpPr>
        <p:spPr bwMode="auto">
          <a:xfrm>
            <a:off x="2560535" y="2400699"/>
            <a:ext cx="147696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hidden="1">
            <a:extLst>
              <a:ext uri="{FF2B5EF4-FFF2-40B4-BE49-F238E27FC236}">
                <a16:creationId xmlns:a16="http://schemas.microsoft.com/office/drawing/2014/main" id="{0EE29310-0D2D-48FB-ADDD-5A2BC207BBCC}"/>
              </a:ext>
            </a:extLst>
          </p:cNvPr>
          <p:cNvSpPr txBox="1">
            <a:spLocks noChangeArrowheads="1"/>
          </p:cNvSpPr>
          <p:nvPr/>
        </p:nvSpPr>
        <p:spPr bwMode="auto">
          <a:xfrm>
            <a:off x="5349290" y="1051085"/>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9" name="Picture 13">
            <a:extLst>
              <a:ext uri="{FF2B5EF4-FFF2-40B4-BE49-F238E27FC236}">
                <a16:creationId xmlns:a16="http://schemas.microsoft.com/office/drawing/2014/main" id="{F65ABAE8-880C-4D0E-ACC6-4A538089ED46}"/>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ounded Rectangle 16">
            <a:extLst>
              <a:ext uri="{FF2B5EF4-FFF2-40B4-BE49-F238E27FC236}">
                <a16:creationId xmlns:a16="http://schemas.microsoft.com/office/drawing/2014/main" id="{9EF436C6-6791-4580-8003-BA1C2C4BEC2F}"/>
              </a:ext>
            </a:extLst>
          </p:cNvPr>
          <p:cNvSpPr/>
          <p:nvPr/>
        </p:nvSpPr>
        <p:spPr>
          <a:xfrm>
            <a:off x="4219576" y="5043489"/>
            <a:ext cx="1578768" cy="850106"/>
          </a:xfrm>
          <a:prstGeom prst="roundRect">
            <a:avLst>
              <a:gd name="adj" fmla="val 50000"/>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8226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360"/>
                                          </p:val>
                                        </p:tav>
                                        <p:tav tm="100000">
                                          <p:val>
                                            <p:fltVal val="0"/>
                                          </p:val>
                                        </p:tav>
                                      </p:tavLst>
                                    </p:anim>
                                    <p:animEffect transition="in" filter="fade">
                                      <p:cBhvr>
                                        <p:cTn id="10" dur="750"/>
                                        <p:tgtEl>
                                          <p:spTgt spid="3074"/>
                                        </p:tgtEl>
                                      </p:cBhvr>
                                    </p:animEffect>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0" fill="hold">
                            <p:stCondLst>
                              <p:cond delay="8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42" presetClass="path" presetSubtype="0" accel="50000" decel="50000" fill="hold" grpId="2" nodeType="withEffect">
                                  <p:stCondLst>
                                    <p:cond delay="250"/>
                                  </p:stCondLst>
                                  <p:childTnLst>
                                    <p:animMotion origin="layout" path="M 1.66667E-6 -3.33333E-6 L 0.12812 -0.19583 " pathEditMode="relative" rAng="0" ptsTypes="AA">
                                      <p:cBhvr>
                                        <p:cTn id="48" dur="2000" fill="hold"/>
                                        <p:tgtEl>
                                          <p:spTgt spid="4"/>
                                        </p:tgtEl>
                                        <p:attrNameLst>
                                          <p:attrName>ppt_x</p:attrName>
                                          <p:attrName>ppt_y</p:attrName>
                                        </p:attrNameLst>
                                      </p:cBhvr>
                                      <p:rCtr x="6406" y="-9792"/>
                                    </p:animMotion>
                                  </p:childTnLst>
                                </p:cTn>
                              </p:par>
                              <p:par>
                                <p:cTn id="49" presetID="10" presetClass="exit" presetSubtype="0" fill="hold" grpId="1" nodeType="withEffect">
                                  <p:stCondLst>
                                    <p:cond delay="25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250"/>
                                  </p:stCondLst>
                                  <p:iterate type="lt">
                                    <p:tmPct val="0"/>
                                  </p:iterate>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2" nodeType="withEffect">
                                  <p:stCondLst>
                                    <p:cond delay="25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grpId="1" nodeType="withEffect">
                                  <p:stCondLst>
                                    <p:cond delay="25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4" grpId="2"/>
      <p:bldP spid="7" grpId="0"/>
      <p:bldP spid="7" grpId="1"/>
      <p:bldP spid="5" grpId="0"/>
      <p:bldP spid="5" grpId="1"/>
      <p:bldP spid="5" grpId="2"/>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CEECC6-6B80-4ABE-8D57-5558702D0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72A90A83-3075-454B-8F7B-92DB2C40BD15}"/>
              </a:ext>
            </a:extLst>
          </p:cNvPr>
          <p:cNvSpPr txBox="1">
            <a:spLocks/>
          </p:cNvSpPr>
          <p:nvPr/>
        </p:nvSpPr>
        <p:spPr>
          <a:xfrm>
            <a:off x="5570696" y="1770276"/>
            <a:ext cx="28556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fellowship</a:t>
            </a:r>
          </a:p>
        </p:txBody>
      </p:sp>
      <p:sp>
        <p:nvSpPr>
          <p:cNvPr id="11" name="Title 1">
            <a:extLst>
              <a:ext uri="{FF2B5EF4-FFF2-40B4-BE49-F238E27FC236}">
                <a16:creationId xmlns:a16="http://schemas.microsoft.com/office/drawing/2014/main" id="{556A782B-EEEA-43EB-BA32-11946015AA0D}"/>
              </a:ext>
            </a:extLst>
          </p:cNvPr>
          <p:cNvSpPr txBox="1">
            <a:spLocks/>
          </p:cNvSpPr>
          <p:nvPr/>
        </p:nvSpPr>
        <p:spPr>
          <a:xfrm>
            <a:off x="965610" y="3111918"/>
            <a:ext cx="783299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99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Jesus Christ His Son cleanses us</a:t>
            </a:r>
          </a:p>
        </p:txBody>
      </p:sp>
      <p:sp>
        <p:nvSpPr>
          <p:cNvPr id="3074" name="Rectangle 2"/>
          <p:cNvSpPr>
            <a:spLocks noGrp="1" noChangeArrowheads="1"/>
          </p:cNvSpPr>
          <p:nvPr>
            <p:ph type="title"/>
          </p:nvPr>
        </p:nvSpPr>
        <p:spPr>
          <a:xfrm>
            <a:off x="397042" y="895308"/>
            <a:ext cx="8349916" cy="50673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we walk in the light as He is in the light, we have fellowship with one another, and the blood  of Jesus Christ His Son cleanses us from all sin. If we say that we have no sin, we deceive ourselves, and the truth is not in 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1:7-8 </a:t>
            </a:r>
          </a:p>
        </p:txBody>
      </p:sp>
      <p:sp>
        <p:nvSpPr>
          <p:cNvPr id="4" name="Rectangle 2">
            <a:extLst>
              <a:ext uri="{FF2B5EF4-FFF2-40B4-BE49-F238E27FC236}">
                <a16:creationId xmlns:a16="http://schemas.microsoft.com/office/drawing/2014/main" id="{FA086AB2-5A09-4919-B727-314AEAEDC58A}"/>
              </a:ext>
            </a:extLst>
          </p:cNvPr>
          <p:cNvSpPr txBox="1">
            <a:spLocks noChangeArrowheads="1"/>
          </p:cNvSpPr>
          <p:nvPr/>
        </p:nvSpPr>
        <p:spPr bwMode="auto">
          <a:xfrm>
            <a:off x="5349290" y="1051085"/>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5F6B5F0-BC3E-4A24-A398-7CFA5128EC31}"/>
              </a:ext>
            </a:extLst>
          </p:cNvPr>
          <p:cNvSpPr txBox="1">
            <a:spLocks noChangeArrowheads="1"/>
          </p:cNvSpPr>
          <p:nvPr/>
        </p:nvSpPr>
        <p:spPr bwMode="auto">
          <a:xfrm>
            <a:off x="5509736" y="1706109"/>
            <a:ext cx="29694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fellowship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EB02762-0754-4AC9-B49A-34068A253E80}"/>
              </a:ext>
            </a:extLst>
          </p:cNvPr>
          <p:cNvSpPr txBox="1">
            <a:spLocks noChangeArrowheads="1"/>
          </p:cNvSpPr>
          <p:nvPr/>
        </p:nvSpPr>
        <p:spPr bwMode="auto">
          <a:xfrm>
            <a:off x="2194928" y="1724185"/>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DF9958A-1E12-4986-8027-2849F6F64406}"/>
              </a:ext>
            </a:extLst>
          </p:cNvPr>
          <p:cNvSpPr txBox="1">
            <a:spLocks noChangeArrowheads="1"/>
          </p:cNvSpPr>
          <p:nvPr/>
        </p:nvSpPr>
        <p:spPr bwMode="auto">
          <a:xfrm>
            <a:off x="1083840" y="3048197"/>
            <a:ext cx="75796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Jesus Christ His Son cleanses 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FDDD4771-82A6-452E-9BEF-83B8C5264EE9}"/>
              </a:ext>
            </a:extLst>
          </p:cNvPr>
          <p:cNvSpPr>
            <a:spLocks noChangeArrowheads="1"/>
          </p:cNvSpPr>
          <p:nvPr/>
        </p:nvSpPr>
        <p:spPr bwMode="auto">
          <a:xfrm>
            <a:off x="1068034" y="3070752"/>
            <a:ext cx="305167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F2E3B157-F5A6-47A9-947B-6A0E9468861E}"/>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ounded Rectangle 35">
            <a:extLst>
              <a:ext uri="{FF2B5EF4-FFF2-40B4-BE49-F238E27FC236}">
                <a16:creationId xmlns:a16="http://schemas.microsoft.com/office/drawing/2014/main" id="{D97206E6-279A-4D6A-8035-7837AAC373E8}"/>
              </a:ext>
            </a:extLst>
          </p:cNvPr>
          <p:cNvSpPr/>
          <p:nvPr/>
        </p:nvSpPr>
        <p:spPr>
          <a:xfrm>
            <a:off x="2772383" y="1094362"/>
            <a:ext cx="1313234" cy="680936"/>
          </a:xfrm>
          <a:prstGeom prst="roundRect">
            <a:avLst/>
          </a:prstGeom>
          <a:blipFill>
            <a:blip r:embed="rId5"/>
            <a:stretch>
              <a:fillRect/>
            </a:stretch>
          </a:blipFill>
          <a:ln w="25400" cap="flat" cmpd="sng" algn="ctr">
            <a:noFill/>
            <a:prstDash val="solid"/>
          </a:ln>
          <a:effectLst>
            <a:softEdge rad="10214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6">
            <a:extLst>
              <a:ext uri="{FF2B5EF4-FFF2-40B4-BE49-F238E27FC236}">
                <a16:creationId xmlns:a16="http://schemas.microsoft.com/office/drawing/2014/main" id="{ACEF4ECC-2FE2-4344-98BA-74568A9DB196}"/>
              </a:ext>
            </a:extLst>
          </p:cNvPr>
          <p:cNvSpPr/>
          <p:nvPr/>
        </p:nvSpPr>
        <p:spPr>
          <a:xfrm>
            <a:off x="802533" y="1775298"/>
            <a:ext cx="2728608" cy="710119"/>
          </a:xfrm>
          <a:prstGeom prst="roundRect">
            <a:avLst/>
          </a:prstGeom>
          <a:blipFill>
            <a:blip r:embed="rId6"/>
            <a:stretch>
              <a:fillRect/>
            </a:stretch>
          </a:blipFill>
          <a:ln w="25400" cap="flat" cmpd="sng" algn="ctr">
            <a:noFill/>
            <a:prstDash val="solid"/>
          </a:ln>
          <a:effectLst>
            <a:softEdge rad="10651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F8A65DE3-60A5-40D9-A9AA-98DE016DBE26}"/>
              </a:ext>
            </a:extLst>
          </p:cNvPr>
          <p:cNvSpPr>
            <a:spLocks noChangeArrowheads="1"/>
          </p:cNvSpPr>
          <p:nvPr/>
        </p:nvSpPr>
        <p:spPr bwMode="auto">
          <a:xfrm>
            <a:off x="759619" y="1722030"/>
            <a:ext cx="802111" cy="72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5" name="Rectangle 2" hidden="1">
            <a:extLst>
              <a:ext uri="{FF2B5EF4-FFF2-40B4-BE49-F238E27FC236}">
                <a16:creationId xmlns:a16="http://schemas.microsoft.com/office/drawing/2014/main" id="{6CAD0FFA-6DCC-4212-957E-8B01CA9C2B4F}"/>
              </a:ext>
            </a:extLst>
          </p:cNvPr>
          <p:cNvSpPr txBox="1">
            <a:spLocks noChangeArrowheads="1"/>
          </p:cNvSpPr>
          <p:nvPr/>
        </p:nvSpPr>
        <p:spPr bwMode="auto">
          <a:xfrm>
            <a:off x="3936707" y="2138814"/>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0199826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500"/>
                            </p:stCondLst>
                            <p:childTnLst>
                              <p:par>
                                <p:cTn id="40" presetID="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stCondLst>
                                            <p:cond delay="0"/>
                                          </p:stCondLst>
                                        </p:cTn>
                                        <p:tgtEl>
                                          <p:spTgt spid="15"/>
                                        </p:tgtEl>
                                      </p:cBhvr>
                                    </p:animEffect>
                                    <p:anim to="" calcmode="lin" valueType="num">
                                      <p:cBhvr>
                                        <p:cTn id="43"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22" presetClass="entr" presetSubtype="8" fill="hold" grpId="0" nodeType="withEffect">
                                  <p:stCondLst>
                                    <p:cond delay="40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1000"/>
                                        <p:tgtEl>
                                          <p:spTgt spid="11"/>
                                        </p:tgtEl>
                                      </p:cBhvr>
                                    </p:animEffect>
                                  </p:childTnLst>
                                </p:cTn>
                              </p:par>
                              <p:par>
                                <p:cTn id="59" presetID="18" presetClass="emph" presetSubtype="0" fill="hold" grpId="1" nodeType="withEffect">
                                  <p:stCondLst>
                                    <p:cond delay="400"/>
                                  </p:stCondLst>
                                  <p:childTnLst>
                                    <p:set>
                                      <p:cBhvr override="childStyle">
                                        <p:cTn id="60" dur="1000" fill="hold"/>
                                        <p:tgtEl>
                                          <p:spTgt spid="11"/>
                                        </p:tgtEl>
                                        <p:attrNameLst>
                                          <p:attrName>style.textDecorationUnderline</p:attrName>
                                        </p:attrNameLst>
                                      </p:cBhvr>
                                      <p:to>
                                        <p:strVal val="true"/>
                                      </p:to>
                                    </p:set>
                                  </p:childTnLst>
                                </p:cTn>
                              </p:par>
                              <p:par>
                                <p:cTn id="61" presetID="22" presetClass="entr" presetSubtype="8" fill="hold" grpId="0" nodeType="withEffect">
                                  <p:stCondLst>
                                    <p:cond delay="400"/>
                                  </p:stCondLst>
                                  <p:childTnLst>
                                    <p:set>
                                      <p:cBhvr>
                                        <p:cTn id="62" dur="1" fill="hold">
                                          <p:stCondLst>
                                            <p:cond delay="0"/>
                                          </p:stCondLst>
                                        </p:cTn>
                                        <p:tgtEl>
                                          <p:spTgt spid="12"/>
                                        </p:tgtEl>
                                        <p:attrNameLst>
                                          <p:attrName>style.visibility</p:attrName>
                                        </p:attrNameLst>
                                      </p:cBhvr>
                                      <p:to>
                                        <p:strVal val="visible"/>
                                      </p:to>
                                    </p:set>
                                    <p:animEffect transition="in" filter="wipe(left)">
                                      <p:cBhvr>
                                        <p:cTn id="63" dur="1000"/>
                                        <p:tgtEl>
                                          <p:spTgt spid="12"/>
                                        </p:tgtEl>
                                      </p:cBhvr>
                                    </p:animEffect>
                                  </p:childTnLst>
                                </p:cTn>
                              </p:par>
                              <p:par>
                                <p:cTn id="64" presetID="10" presetClass="exit" presetSubtype="0" fill="hold" grpId="1" nodeType="withEffect">
                                  <p:stCondLst>
                                    <p:cond delay="40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6" presetClass="exit" presetSubtype="21" fill="hold" grpId="2" nodeType="withEffect">
                                  <p:stCondLst>
                                    <p:cond delay="400"/>
                                  </p:stCondLst>
                                  <p:childTnLst>
                                    <p:animEffect transition="out" filter="barn(inVertical)">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0" presetClass="entr" presetSubtype="0" fill="hold" grpId="0" nodeType="withEffect">
                                  <p:stCondLst>
                                    <p:cond delay="1250"/>
                                  </p:stCondLst>
                                  <p:iterate type="lt">
                                    <p:tmPct val="10000"/>
                                  </p:iterate>
                                  <p:childTnLst>
                                    <p:set>
                                      <p:cBhvr>
                                        <p:cTn id="71" dur="1" fill="hold">
                                          <p:stCondLst>
                                            <p:cond delay="0"/>
                                          </p:stCondLst>
                                        </p:cTn>
                                        <p:tgtEl>
                                          <p:spTgt spid="10"/>
                                        </p:tgtEl>
                                        <p:attrNameLst>
                                          <p:attrName>style.visibility</p:attrName>
                                        </p:attrNameLst>
                                      </p:cBhvr>
                                      <p:to>
                                        <p:strVal val="visible"/>
                                      </p:to>
                                    </p:set>
                                    <p:animEffect transition="in" filter="dissolve">
                                      <p:cBhvr>
                                        <p:cTn id="72" dur="500">
                                          <p:stCondLst>
                                            <p:cond delay="0"/>
                                          </p:stCondLst>
                                        </p:cTn>
                                        <p:tgtEl>
                                          <p:spTgt spid="10"/>
                                        </p:tgtEl>
                                      </p:cBhvr>
                                    </p:animEffect>
                                    <p:anim to="" calcmode="lin" valueType="num">
                                      <p:cBhvr>
                                        <p:cTn id="7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75" fill="hold">
                            <p:stCondLst>
                              <p:cond delay="225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10"/>
                                        </p:tgtEl>
                                      </p:cBhvr>
                                    </p:animEffect>
                                    <p:animScale>
                                      <p:cBhvr>
                                        <p:cTn id="78" dur="250" autoRev="1" fill="hold"/>
                                        <p:tgtEl>
                                          <p:spTgt spid="10"/>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250"/>
                                        <p:tgtEl>
                                          <p:spTgt spid="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250"/>
                                        <p:tgtEl>
                                          <p:spTgt spid="8"/>
                                        </p:tgtEl>
                                      </p:cBhvr>
                                    </p:animEffect>
                                  </p:childTnLst>
                                </p:cTn>
                              </p:par>
                              <p:par>
                                <p:cTn id="87" presetID="6" presetClass="emph" presetSubtype="0" fill="hold" grpId="3" nodeType="withEffect">
                                  <p:stCondLst>
                                    <p:cond delay="0"/>
                                  </p:stCondLst>
                                  <p:childTnLst>
                                    <p:animScale>
                                      <p:cBhvr>
                                        <p:cTn id="88" dur="2000" fill="hold"/>
                                        <p:tgtEl>
                                          <p:spTgt spid="4"/>
                                        </p:tgtEl>
                                      </p:cBhvr>
                                      <p:by x="89000" y="89000"/>
                                    </p:animScale>
                                  </p:childTnLst>
                                </p:cTn>
                              </p:par>
                              <p:par>
                                <p:cTn id="89" presetID="6" presetClass="emph" presetSubtype="0" fill="hold" grpId="3" nodeType="withEffect">
                                  <p:stCondLst>
                                    <p:cond delay="0"/>
                                  </p:stCondLst>
                                  <p:childTnLst>
                                    <p:animScale>
                                      <p:cBhvr>
                                        <p:cTn id="90" dur="2000" fill="hold"/>
                                        <p:tgtEl>
                                          <p:spTgt spid="8"/>
                                        </p:tgtEl>
                                      </p:cBhvr>
                                      <p:by x="89000" y="89000"/>
                                    </p:animScale>
                                  </p:childTnLst>
                                </p:cTn>
                              </p:par>
                              <p:par>
                                <p:cTn id="91" presetID="42" presetClass="path" presetSubtype="0" accel="50000" decel="50000" fill="hold" grpId="2" nodeType="withEffect">
                                  <p:stCondLst>
                                    <p:cond delay="0"/>
                                  </p:stCondLst>
                                  <p:childTnLst>
                                    <p:animMotion origin="layout" path="M -3.33333E-6 2.96296E-6 L -0.15434 0.1574 " pathEditMode="relative" rAng="0" ptsTypes="AA">
                                      <p:cBhvr>
                                        <p:cTn id="92" dur="2000" fill="hold"/>
                                        <p:tgtEl>
                                          <p:spTgt spid="4"/>
                                        </p:tgtEl>
                                        <p:attrNameLst>
                                          <p:attrName>ppt_x</p:attrName>
                                          <p:attrName>ppt_y</p:attrName>
                                        </p:attrNameLst>
                                      </p:cBhvr>
                                      <p:rCtr x="-7726" y="7870"/>
                                    </p:animMotion>
                                  </p:childTnLst>
                                </p:cTn>
                              </p:par>
                              <p:par>
                                <p:cTn id="93" presetID="42" presetClass="path" presetSubtype="0" accel="50000" decel="50000" fill="hold" grpId="2" nodeType="withEffect">
                                  <p:stCondLst>
                                    <p:cond delay="0"/>
                                  </p:stCondLst>
                                  <p:childTnLst>
                                    <p:animMotion origin="layout" path="M 1.94444E-6 4.81481E-6 L 0.19097 0.05925 " pathEditMode="relative" rAng="0" ptsTypes="AA">
                                      <p:cBhvr>
                                        <p:cTn id="94" dur="2000" fill="hold"/>
                                        <p:tgtEl>
                                          <p:spTgt spid="8"/>
                                        </p:tgtEl>
                                        <p:attrNameLst>
                                          <p:attrName>ppt_x</p:attrName>
                                          <p:attrName>ppt_y</p:attrName>
                                        </p:attrNameLst>
                                      </p:cBhvr>
                                      <p:rCtr x="9549" y="2963"/>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2" nodeType="withEffect">
                                  <p:stCondLst>
                                    <p:cond delay="0"/>
                                  </p:stCondLst>
                                  <p:iterate type="lt">
                                    <p:tmPct val="0"/>
                                  </p:iterate>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childTnLst>
                          </p:cTn>
                        </p:par>
                        <p:par>
                          <p:cTn id="110" fill="hold">
                            <p:stCondLst>
                              <p:cond delay="2000"/>
                            </p:stCondLst>
                            <p:childTnLst>
                              <p:par>
                                <p:cTn id="111" presetID="10" presetClass="exit" presetSubtype="0" fill="hold" grpId="1" nodeType="afterEffect">
                                  <p:stCondLst>
                                    <p:cond delay="0"/>
                                  </p:stCondLst>
                                  <p:childTnLst>
                                    <p:animEffect transition="out" filter="fade">
                                      <p:cBhvr>
                                        <p:cTn id="112" dur="250"/>
                                        <p:tgtEl>
                                          <p:spTgt spid="8"/>
                                        </p:tgtEl>
                                      </p:cBhvr>
                                    </p:animEffect>
                                    <p:set>
                                      <p:cBhvr>
                                        <p:cTn id="113"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1" grpId="0"/>
      <p:bldP spid="11" grpId="1"/>
      <p:bldP spid="11" grpId="2"/>
      <p:bldP spid="3074" grpId="0"/>
      <p:bldP spid="3074" grpId="1"/>
      <p:bldP spid="4" grpId="0"/>
      <p:bldP spid="4" grpId="1"/>
      <p:bldP spid="4" grpId="2"/>
      <p:bldP spid="4" grpId="3"/>
      <p:bldP spid="7" grpId="0"/>
      <p:bldP spid="7" grpId="1"/>
      <p:bldP spid="8" grpId="0"/>
      <p:bldP spid="8" grpId="1"/>
      <p:bldP spid="8" grpId="2"/>
      <p:bldP spid="8" grpId="3"/>
      <p:bldP spid="12" grpId="0"/>
      <p:bldP spid="12" grpId="1"/>
      <p:bldP spid="10" grpId="0"/>
      <p:bldP spid="10" grpId="1"/>
      <p:bldP spid="10" grpId="2"/>
      <p:bldP spid="17" grpId="0" animBg="1"/>
      <p:bldP spid="17" grpId="1" animBg="1"/>
      <p:bldP spid="18" grpId="0" animBg="1"/>
      <p:bldP spid="18"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6D04A4-FA41-4E17-9883-A5D8A4A38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883400"/>
          </a:xfrm>
          <a:prstGeom prst="rect">
            <a:avLst/>
          </a:prstGeom>
        </p:spPr>
      </p:pic>
      <p:sp>
        <p:nvSpPr>
          <p:cNvPr id="7" name="16-Point Star 3">
            <a:extLst>
              <a:ext uri="{FF2B5EF4-FFF2-40B4-BE49-F238E27FC236}">
                <a16:creationId xmlns:a16="http://schemas.microsoft.com/office/drawing/2014/main" id="{CD7F8976-BF14-483E-BE88-BC7905155B0D}"/>
              </a:ext>
            </a:extLst>
          </p:cNvPr>
          <p:cNvSpPr/>
          <p:nvPr/>
        </p:nvSpPr>
        <p:spPr>
          <a:xfrm>
            <a:off x="2142489" y="1766357"/>
            <a:ext cx="1281165" cy="1074754"/>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4">
            <a:extLst>
              <a:ext uri="{FF2B5EF4-FFF2-40B4-BE49-F238E27FC236}">
                <a16:creationId xmlns:a16="http://schemas.microsoft.com/office/drawing/2014/main" id="{72F4861F-798C-46A4-A2E3-70385CFF9432}"/>
              </a:ext>
            </a:extLst>
          </p:cNvPr>
          <p:cNvSpPr/>
          <p:nvPr/>
        </p:nvSpPr>
        <p:spPr>
          <a:xfrm>
            <a:off x="2093328" y="1754780"/>
            <a:ext cx="1281165" cy="1137975"/>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4"/>
          <p:cNvSpPr>
            <a:spLocks noChangeArrowheads="1"/>
          </p:cNvSpPr>
          <p:nvPr/>
        </p:nvSpPr>
        <p:spPr bwMode="auto">
          <a:xfrm>
            <a:off x="3352800" y="990600"/>
            <a:ext cx="513285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3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LIGHT</a:t>
            </a:r>
            <a:endParaRPr lang="en-US" sz="13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599" y="3867150"/>
            <a:ext cx="3268717"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May 23, 2021</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 fill="hold"/>
                                        <p:tgtEl>
                                          <p:spTgt spid="7"/>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 fill="hold"/>
                                        <p:tgtEl>
                                          <p:spTgt spid="8"/>
                                        </p:tgtEl>
                                        <p:attrNameLst>
                                          <p:attrName>r</p:attrName>
                                        </p:attrNameLst>
                                      </p:cBhvr>
                                    </p:animRot>
                                  </p:childTnLst>
                                </p:cTn>
                              </p:par>
                              <p:par>
                                <p:cTn id="9" presetID="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750">
                                          <p:stCondLst>
                                            <p:cond delay="0"/>
                                          </p:stCondLst>
                                        </p:cTn>
                                        <p:tgtEl>
                                          <p:spTgt spid="4"/>
                                        </p:tgtEl>
                                      </p:cBhvr>
                                    </p:animEffect>
                                    <p:anim to="" calcmode="lin" valueType="num">
                                      <p:cBhvr>
                                        <p:cTn id="12" dur="7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3" dur="75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4" presetID="39" presetClass="entr" presetSubtype="0" accel="10000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39" presetClass="entr" presetSubtype="0" accel="10000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42" presetClass="path" presetSubtype="0" accel="50000" decel="50000" fill="hold" grpId="2" nodeType="withEffect">
                                  <p:stCondLst>
                                    <p:cond delay="0"/>
                                  </p:stCondLst>
                                  <p:childTnLst>
                                    <p:animMotion origin="layout" path="M -2.22222E-6 -2.22222E-6 L -0.14722 0.22199 " pathEditMode="relative" rAng="0" ptsTypes="AA">
                                      <p:cBhvr>
                                        <p:cTn id="34" dur="1000" fill="hold"/>
                                        <p:tgtEl>
                                          <p:spTgt spid="4"/>
                                        </p:tgtEl>
                                        <p:attrNameLst>
                                          <p:attrName>ppt_x</p:attrName>
                                          <p:attrName>ppt_y</p:attrName>
                                        </p:attrNameLst>
                                      </p:cBhvr>
                                      <p:rCtr x="-7361" y="11088"/>
                                    </p:animMotion>
                                  </p:childTnLst>
                                </p:cTn>
                              </p:par>
                              <p:par>
                                <p:cTn id="35" presetID="8" presetClass="emph" presetSubtype="0" fill="hold" grpId="3" nodeType="withEffect">
                                  <p:stCondLst>
                                    <p:cond delay="0"/>
                                  </p:stCondLst>
                                  <p:childTnLst>
                                    <p:animRot by="1920000">
                                      <p:cBhvr>
                                        <p:cTn id="36" dur="1000" fill="hold"/>
                                        <p:tgtEl>
                                          <p:spTgt spid="4"/>
                                        </p:tgtEl>
                                        <p:attrNameLst>
                                          <p:attrName>r</p:attrName>
                                        </p:attrNameLst>
                                      </p:cBhvr>
                                    </p:animRot>
                                  </p:childTnLst>
                                </p:cTn>
                              </p:par>
                              <p:par>
                                <p:cTn id="37" presetID="9" presetClass="exit" presetSubtype="0" fill="hold" grpId="1" nodeType="withEffect">
                                  <p:stCondLst>
                                    <p:cond delay="500"/>
                                  </p:stCondLst>
                                  <p:childTnLst>
                                    <p:animEffect transition="out" filter="dissolve">
                                      <p:cBhvr>
                                        <p:cTn id="38" dur="1500"/>
                                        <p:tgtEl>
                                          <p:spTgt spid="5"/>
                                        </p:tgtEl>
                                      </p:cBhvr>
                                    </p:animEffect>
                                    <p:set>
                                      <p:cBhvr>
                                        <p:cTn id="39" dur="1" fill="hold">
                                          <p:stCondLst>
                                            <p:cond delay="1499"/>
                                          </p:stCondLst>
                                        </p:cTn>
                                        <p:tgtEl>
                                          <p:spTgt spid="5"/>
                                        </p:tgtEl>
                                        <p:attrNameLst>
                                          <p:attrName>style.visibility</p:attrName>
                                        </p:attrNameLst>
                                      </p:cBhvr>
                                      <p:to>
                                        <p:strVal val="hidden"/>
                                      </p:to>
                                    </p:set>
                                  </p:childTnLst>
                                </p:cTn>
                              </p:par>
                              <p:par>
                                <p:cTn id="40" presetID="0" presetClass="path" presetSubtype="0" accel="50000" decel="50000" fill="hold" grpId="2" nodeType="withEffect">
                                  <p:stCondLst>
                                    <p:cond delay="500"/>
                                  </p:stCondLst>
                                  <p:childTnLst>
                                    <p:animMotion origin="layout" path="M -2.5E-6 3.33333E-6 L 0.06632 -0.33033 " pathEditMode="relative" rAng="0" ptsTypes="AA">
                                      <p:cBhvr>
                                        <p:cTn id="41" dur="1500" fill="hold"/>
                                        <p:tgtEl>
                                          <p:spTgt spid="5"/>
                                        </p:tgtEl>
                                        <p:attrNameLst>
                                          <p:attrName>ppt_x</p:attrName>
                                          <p:attrName>ppt_y</p:attrName>
                                        </p:attrNameLst>
                                      </p:cBhvr>
                                      <p:rCtr x="3316" y="-16528"/>
                                    </p:animMotion>
                                  </p:childTnLst>
                                </p:cTn>
                              </p:par>
                              <p:par>
                                <p:cTn id="42" presetID="31" presetClass="exit" presetSubtype="0" fill="hold" grpId="1" nodeType="withEffect">
                                  <p:stCondLst>
                                    <p:cond delay="100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42" presetClass="path" presetSubtype="0" accel="50000" decel="50000" fill="hold" grpId="2" nodeType="withEffect">
                                  <p:stCondLst>
                                    <p:cond delay="1000"/>
                                  </p:stCondLst>
                                  <p:childTnLst>
                                    <p:animMotion origin="layout" path="M 3.33333E-6 2.22222E-6 L -0.33473 -0.46181 " pathEditMode="relative" rAng="0" ptsTypes="AA">
                                      <p:cBhvr>
                                        <p:cTn id="49" dur="1000" fill="hold"/>
                                        <p:tgtEl>
                                          <p:spTgt spid="6"/>
                                        </p:tgtEl>
                                        <p:attrNameLst>
                                          <p:attrName>ppt_x</p:attrName>
                                          <p:attrName>ppt_y</p:attrName>
                                        </p:attrNameLst>
                                      </p:cBhvr>
                                      <p:rCtr x="-16736" y="-2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49F75-AEB4-4856-A943-BABEA4D72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0" y="0"/>
            <a:ext cx="9173980" cy="6858000"/>
          </a:xfrm>
          <a:prstGeom prst="rect">
            <a:avLst/>
          </a:prstGeom>
        </p:spPr>
      </p:pic>
      <p:sp>
        <p:nvSpPr>
          <p:cNvPr id="5" name="Title 1">
            <a:extLst>
              <a:ext uri="{FF2B5EF4-FFF2-40B4-BE49-F238E27FC236}">
                <a16:creationId xmlns:a16="http://schemas.microsoft.com/office/drawing/2014/main" id="{C1B17D81-BC21-43FD-802C-8552C525A644}"/>
              </a:ext>
            </a:extLst>
          </p:cNvPr>
          <p:cNvSpPr txBox="1">
            <a:spLocks/>
          </p:cNvSpPr>
          <p:nvPr/>
        </p:nvSpPr>
        <p:spPr>
          <a:xfrm>
            <a:off x="853404" y="4623709"/>
            <a:ext cx="63773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put on the Lord Jesus Christ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night is far spent, the day is at hand. Therefore let us cast off the works of darkness, and let us put on the armor of light. Let us walk properly, as in the day, not in revelry and drunkenness, not in lewdness and lust, not in strife and envy. But put on the Lord Jesus Christ, and make no provision for the flesh, to fulfill its lusts.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13:12-14 </a:t>
            </a:r>
          </a:p>
        </p:txBody>
      </p:sp>
      <p:sp>
        <p:nvSpPr>
          <p:cNvPr id="4" name="Rectangle 2">
            <a:extLst>
              <a:ext uri="{FF2B5EF4-FFF2-40B4-BE49-F238E27FC236}">
                <a16:creationId xmlns:a16="http://schemas.microsoft.com/office/drawing/2014/main" id="{D1104F11-37E4-43E6-9BF0-6070ACA45B3F}"/>
              </a:ext>
            </a:extLst>
          </p:cNvPr>
          <p:cNvSpPr txBox="1">
            <a:spLocks noChangeArrowheads="1"/>
          </p:cNvSpPr>
          <p:nvPr/>
        </p:nvSpPr>
        <p:spPr bwMode="auto">
          <a:xfrm>
            <a:off x="3936707" y="2138814"/>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123DF07-4A1C-4E6C-BBF8-6F79076DF8AC}"/>
              </a:ext>
            </a:extLst>
          </p:cNvPr>
          <p:cNvSpPr txBox="1">
            <a:spLocks noChangeArrowheads="1"/>
          </p:cNvSpPr>
          <p:nvPr/>
        </p:nvSpPr>
        <p:spPr bwMode="auto">
          <a:xfrm>
            <a:off x="874111" y="4558551"/>
            <a:ext cx="63549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put on the Lord Jesus Christ</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9">
            <a:extLst>
              <a:ext uri="{FF2B5EF4-FFF2-40B4-BE49-F238E27FC236}">
                <a16:creationId xmlns:a16="http://schemas.microsoft.com/office/drawing/2014/main" id="{B286DCD5-F99E-4771-87DF-82AD9F68AF28}"/>
              </a:ext>
            </a:extLst>
          </p:cNvPr>
          <p:cNvSpPr>
            <a:spLocks noChangeArrowheads="1"/>
          </p:cNvSpPr>
          <p:nvPr/>
        </p:nvSpPr>
        <p:spPr bwMode="auto">
          <a:xfrm>
            <a:off x="4294665" y="4583517"/>
            <a:ext cx="287581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Jesus 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9" name="Rectangle 5">
            <a:extLst>
              <a:ext uri="{FF2B5EF4-FFF2-40B4-BE49-F238E27FC236}">
                <a16:creationId xmlns:a16="http://schemas.microsoft.com/office/drawing/2014/main" id="{036BA430-253C-4586-8E82-86B8D30D541E}"/>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660066"/>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660066"/>
              </a:solidFill>
              <a:effectLst/>
              <a:uLnTx/>
              <a:uFillTx/>
              <a:latin typeface="Calibri" panose="020F0502020204030204" pitchFamily="34" charset="0"/>
              <a:cs typeface="Calibri" panose="020F0502020204030204" pitchFamily="34" charset="0"/>
            </a:endParaRPr>
          </a:p>
        </p:txBody>
      </p:sp>
      <p:sp>
        <p:nvSpPr>
          <p:cNvPr id="10" name="Rectangle 5">
            <a:extLst>
              <a:ext uri="{FF2B5EF4-FFF2-40B4-BE49-F238E27FC236}">
                <a16:creationId xmlns:a16="http://schemas.microsoft.com/office/drawing/2014/main" id="{64E9DA59-713F-4232-A725-96245DB84839}"/>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endParaRPr>
          </a:p>
        </p:txBody>
      </p:sp>
      <p:sp>
        <p:nvSpPr>
          <p:cNvPr id="11" name="Rectangle 5">
            <a:extLst>
              <a:ext uri="{FF2B5EF4-FFF2-40B4-BE49-F238E27FC236}">
                <a16:creationId xmlns:a16="http://schemas.microsoft.com/office/drawing/2014/main" id="{4A20F83B-10A7-499F-A663-86EF2785B47F}"/>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3399FF"/>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3399FF"/>
              </a:solidFill>
              <a:effectLst/>
              <a:uLnTx/>
              <a:uFillTx/>
              <a:latin typeface="Calibri" panose="020F0502020204030204" pitchFamily="34" charset="0"/>
              <a:cs typeface="Calibri" panose="020F0502020204030204" pitchFamily="34" charset="0"/>
            </a:endParaRPr>
          </a:p>
        </p:txBody>
      </p:sp>
      <p:sp>
        <p:nvSpPr>
          <p:cNvPr id="12" name="Rectangle 5">
            <a:extLst>
              <a:ext uri="{FF2B5EF4-FFF2-40B4-BE49-F238E27FC236}">
                <a16:creationId xmlns:a16="http://schemas.microsoft.com/office/drawing/2014/main" id="{CD9199D8-4C3D-4D2F-9A09-E7F9F3BA15C4}"/>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9900"/>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009900"/>
              </a:solidFill>
              <a:effectLst/>
              <a:uLnTx/>
              <a:uFillTx/>
              <a:latin typeface="Calibri" panose="020F0502020204030204" pitchFamily="34" charset="0"/>
              <a:cs typeface="Calibri" panose="020F0502020204030204" pitchFamily="34" charset="0"/>
            </a:endParaRPr>
          </a:p>
        </p:txBody>
      </p:sp>
      <p:sp>
        <p:nvSpPr>
          <p:cNvPr id="13" name="Rectangle 5">
            <a:extLst>
              <a:ext uri="{FF2B5EF4-FFF2-40B4-BE49-F238E27FC236}">
                <a16:creationId xmlns:a16="http://schemas.microsoft.com/office/drawing/2014/main" id="{71837173-1089-40CF-8898-550C8E019B3A}"/>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14" name="Rectangle 5">
            <a:extLst>
              <a:ext uri="{FF2B5EF4-FFF2-40B4-BE49-F238E27FC236}">
                <a16:creationId xmlns:a16="http://schemas.microsoft.com/office/drawing/2014/main" id="{DC7D7A3E-90CD-4A7B-9DA6-AAF23430A733}"/>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15" name="Rectangle 5">
            <a:extLst>
              <a:ext uri="{FF2B5EF4-FFF2-40B4-BE49-F238E27FC236}">
                <a16:creationId xmlns:a16="http://schemas.microsoft.com/office/drawing/2014/main" id="{98264A8C-3271-4EE7-BBD4-9DAA75ED8DA5}"/>
              </a:ext>
            </a:extLst>
          </p:cNvPr>
          <p:cNvSpPr>
            <a:spLocks noChangeArrowheads="1"/>
          </p:cNvSpPr>
          <p:nvPr/>
        </p:nvSpPr>
        <p:spPr bwMode="auto">
          <a:xfrm>
            <a:off x="3752850" y="2137410"/>
            <a:ext cx="18288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light</a:t>
            </a:r>
            <a:endParaRPr kumimoji="0" lang="en-US" altLang="en-US" sz="4000" b="1" i="1"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8" name="Rectangle 12">
            <a:extLst>
              <a:ext uri="{FF2B5EF4-FFF2-40B4-BE49-F238E27FC236}">
                <a16:creationId xmlns:a16="http://schemas.microsoft.com/office/drawing/2014/main" id="{5EA7683C-E36F-4CAF-976F-1A3AA05823A7}"/>
              </a:ext>
            </a:extLst>
          </p:cNvPr>
          <p:cNvSpPr>
            <a:spLocks noChangeArrowheads="1"/>
          </p:cNvSpPr>
          <p:nvPr/>
        </p:nvSpPr>
        <p:spPr bwMode="auto">
          <a:xfrm>
            <a:off x="1900990" y="2165682"/>
            <a:ext cx="3561347" cy="66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950" b="1" spc="50" dirty="0">
                <a:ln w="6350">
                  <a:solidFill>
                    <a:schemeClr val="tx1"/>
                  </a:solidFill>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glow rad="76200">
                    <a:schemeClr val="bg1"/>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armor of light</a:t>
            </a:r>
          </a:p>
        </p:txBody>
      </p:sp>
    </p:spTree>
    <p:extLst>
      <p:ext uri="{BB962C8B-B14F-4D97-AF65-F5344CB8AC3E}">
        <p14:creationId xmlns:p14="http://schemas.microsoft.com/office/powerpoint/2010/main" val="24376340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01458 -0.22709 " pathEditMode="relative" rAng="0" ptsTypes="AA">
                                      <p:cBhvr>
                                        <p:cTn id="10" dur="1000" spd="-100000" fill="hold"/>
                                        <p:tgtEl>
                                          <p:spTgt spid="3074"/>
                                        </p:tgtEl>
                                        <p:attrNameLst>
                                          <p:attrName>ppt_x</p:attrName>
                                          <p:attrName>ppt_y</p:attrName>
                                        </p:attrNameLst>
                                      </p:cBhvr>
                                      <p:rCtr x="729" y="-11366"/>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18" presetClass="emph" presetSubtype="0" fill="hold" grpId="1" nodeType="withEffect">
                                  <p:stCondLst>
                                    <p:cond delay="0"/>
                                  </p:stCondLst>
                                  <p:childTnLst>
                                    <p:set>
                                      <p:cBhvr override="childStyle">
                                        <p:cTn id="21" dur="75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750"/>
                                        <p:tgtEl>
                                          <p:spTgt spid="6"/>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stCondLst>
                                            <p:cond delay="0"/>
                                          </p:stCondLst>
                                        </p:cTn>
                                        <p:tgtEl>
                                          <p:spTgt spid="7"/>
                                        </p:tgtEl>
                                      </p:cBhvr>
                                    </p:animEffect>
                                    <p:anim to="" calcmode="lin" valueType="num">
                                      <p:cBhvr>
                                        <p:cTn id="2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0" fill="hold">
                            <p:stCondLst>
                              <p:cond delay="12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39" presetClass="entr" presetSubtype="0" accel="10000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0" presetClass="exit" presetSubtype="0" fill="hold" grpId="1" nodeType="withEffect">
                                  <p:stCondLst>
                                    <p:cond delay="0"/>
                                  </p:stCondLst>
                                  <p:childTnLst>
                                    <p:set>
                                      <p:cBhvr>
                                        <p:cTn id="58" dur="1" fill="hold">
                                          <p:stCondLst>
                                            <p:cond delay="749"/>
                                          </p:stCondLst>
                                        </p:cTn>
                                        <p:tgtEl>
                                          <p:spTgt spid="9"/>
                                        </p:tgtEl>
                                        <p:attrNameLst>
                                          <p:attrName>style.visibility</p:attrName>
                                        </p:attrNameLst>
                                      </p:cBhvr>
                                      <p:to>
                                        <p:strVal val="hidden"/>
                                      </p:to>
                                    </p:set>
                                    <p:animEffect transition="out" filter="fade">
                                      <p:cBhvr>
                                        <p:cTn id="59" dur="750">
                                          <p:stCondLst>
                                            <p:cond delay="0"/>
                                          </p:stCondLst>
                                        </p:cTn>
                                        <p:tgtEl>
                                          <p:spTgt spid="9"/>
                                        </p:tgtEl>
                                      </p:cBhvr>
                                    </p:animEffect>
                                    <p:anim to="" calcmode="lin" valueType="num">
                                      <p:cBhvr>
                                        <p:cTn id="60" dur="75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1" dur="75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2" presetID="0" presetClass="exit" presetSubtype="0" fill="hold" grpId="1" nodeType="withEffect">
                                  <p:stCondLst>
                                    <p:cond delay="100"/>
                                  </p:stCondLst>
                                  <p:childTnLst>
                                    <p:set>
                                      <p:cBhvr>
                                        <p:cTn id="63" dur="1" fill="hold">
                                          <p:stCondLst>
                                            <p:cond delay="749"/>
                                          </p:stCondLst>
                                        </p:cTn>
                                        <p:tgtEl>
                                          <p:spTgt spid="10"/>
                                        </p:tgtEl>
                                        <p:attrNameLst>
                                          <p:attrName>style.visibility</p:attrName>
                                        </p:attrNameLst>
                                      </p:cBhvr>
                                      <p:to>
                                        <p:strVal val="hidden"/>
                                      </p:to>
                                    </p:set>
                                    <p:animEffect transition="out" filter="fade">
                                      <p:cBhvr>
                                        <p:cTn id="64" dur="750">
                                          <p:stCondLst>
                                            <p:cond delay="0"/>
                                          </p:stCondLst>
                                        </p:cTn>
                                        <p:tgtEl>
                                          <p:spTgt spid="10"/>
                                        </p:tgtEl>
                                      </p:cBhvr>
                                    </p:animEffect>
                                    <p:anim to="" calcmode="lin" valueType="num">
                                      <p:cBhvr>
                                        <p:cTn id="65" dur="7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6" dur="7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67" presetID="0" presetClass="exit" presetSubtype="0" fill="hold" grpId="1" nodeType="withEffect">
                                  <p:stCondLst>
                                    <p:cond delay="200"/>
                                  </p:stCondLst>
                                  <p:childTnLst>
                                    <p:set>
                                      <p:cBhvr>
                                        <p:cTn id="68" dur="1" fill="hold">
                                          <p:stCondLst>
                                            <p:cond delay="749"/>
                                          </p:stCondLst>
                                        </p:cTn>
                                        <p:tgtEl>
                                          <p:spTgt spid="11"/>
                                        </p:tgtEl>
                                        <p:attrNameLst>
                                          <p:attrName>style.visibility</p:attrName>
                                        </p:attrNameLst>
                                      </p:cBhvr>
                                      <p:to>
                                        <p:strVal val="hidden"/>
                                      </p:to>
                                    </p:set>
                                    <p:animEffect transition="out" filter="fade">
                                      <p:cBhvr>
                                        <p:cTn id="69" dur="750">
                                          <p:stCondLst>
                                            <p:cond delay="0"/>
                                          </p:stCondLst>
                                        </p:cTn>
                                        <p:tgtEl>
                                          <p:spTgt spid="11"/>
                                        </p:tgtEl>
                                      </p:cBhvr>
                                    </p:animEffect>
                                    <p:anim to="" calcmode="lin" valueType="num">
                                      <p:cBhvr>
                                        <p:cTn id="70" dur="7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71" dur="75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72" presetID="0" presetClass="exit" presetSubtype="0" fill="hold" grpId="1" nodeType="withEffect">
                                  <p:stCondLst>
                                    <p:cond delay="300"/>
                                  </p:stCondLst>
                                  <p:childTnLst>
                                    <p:set>
                                      <p:cBhvr>
                                        <p:cTn id="73" dur="1" fill="hold">
                                          <p:stCondLst>
                                            <p:cond delay="749"/>
                                          </p:stCondLst>
                                        </p:cTn>
                                        <p:tgtEl>
                                          <p:spTgt spid="12"/>
                                        </p:tgtEl>
                                        <p:attrNameLst>
                                          <p:attrName>style.visibility</p:attrName>
                                        </p:attrNameLst>
                                      </p:cBhvr>
                                      <p:to>
                                        <p:strVal val="hidden"/>
                                      </p:to>
                                    </p:set>
                                    <p:animEffect transition="out" filter="fade">
                                      <p:cBhvr>
                                        <p:cTn id="74" dur="750">
                                          <p:stCondLst>
                                            <p:cond delay="0"/>
                                          </p:stCondLst>
                                        </p:cTn>
                                        <p:tgtEl>
                                          <p:spTgt spid="12"/>
                                        </p:tgtEl>
                                      </p:cBhvr>
                                    </p:animEffect>
                                    <p:anim to="" calcmode="lin" valueType="num">
                                      <p:cBhvr>
                                        <p:cTn id="75" dur="75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76" dur="75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77" presetID="0" presetClass="exit" presetSubtype="0" fill="hold" grpId="1" nodeType="withEffect">
                                  <p:stCondLst>
                                    <p:cond delay="400"/>
                                  </p:stCondLst>
                                  <p:childTnLst>
                                    <p:set>
                                      <p:cBhvr>
                                        <p:cTn id="78" dur="1" fill="hold">
                                          <p:stCondLst>
                                            <p:cond delay="749"/>
                                          </p:stCondLst>
                                        </p:cTn>
                                        <p:tgtEl>
                                          <p:spTgt spid="13"/>
                                        </p:tgtEl>
                                        <p:attrNameLst>
                                          <p:attrName>style.visibility</p:attrName>
                                        </p:attrNameLst>
                                      </p:cBhvr>
                                      <p:to>
                                        <p:strVal val="hidden"/>
                                      </p:to>
                                    </p:set>
                                    <p:animEffect transition="out" filter="fade">
                                      <p:cBhvr>
                                        <p:cTn id="79" dur="750">
                                          <p:stCondLst>
                                            <p:cond delay="0"/>
                                          </p:stCondLst>
                                        </p:cTn>
                                        <p:tgtEl>
                                          <p:spTgt spid="13"/>
                                        </p:tgtEl>
                                      </p:cBhvr>
                                    </p:animEffect>
                                    <p:anim to="" calcmode="lin" valueType="num">
                                      <p:cBhvr>
                                        <p:cTn id="80" dur="75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81" dur="75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82" presetID="0" presetClass="exit" presetSubtype="0" fill="hold" grpId="1" nodeType="withEffect">
                                  <p:stCondLst>
                                    <p:cond delay="500"/>
                                  </p:stCondLst>
                                  <p:childTnLst>
                                    <p:set>
                                      <p:cBhvr>
                                        <p:cTn id="83" dur="1" fill="hold">
                                          <p:stCondLst>
                                            <p:cond delay="749"/>
                                          </p:stCondLst>
                                        </p:cTn>
                                        <p:tgtEl>
                                          <p:spTgt spid="14"/>
                                        </p:tgtEl>
                                        <p:attrNameLst>
                                          <p:attrName>style.visibility</p:attrName>
                                        </p:attrNameLst>
                                      </p:cBhvr>
                                      <p:to>
                                        <p:strVal val="hidden"/>
                                      </p:to>
                                    </p:set>
                                    <p:animEffect transition="out" filter="fade">
                                      <p:cBhvr>
                                        <p:cTn id="84" dur="750">
                                          <p:stCondLst>
                                            <p:cond delay="0"/>
                                          </p:stCondLst>
                                        </p:cTn>
                                        <p:tgtEl>
                                          <p:spTgt spid="14"/>
                                        </p:tgtEl>
                                      </p:cBhvr>
                                    </p:animEffect>
                                    <p:anim to="" calcmode="lin" valueType="num">
                                      <p:cBhvr>
                                        <p:cTn id="85" dur="7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86" dur="7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87" presetID="0" presetClass="exit" presetSubtype="0" fill="hold" grpId="1" nodeType="withEffect">
                                  <p:stCondLst>
                                    <p:cond delay="600"/>
                                  </p:stCondLst>
                                  <p:childTnLst>
                                    <p:set>
                                      <p:cBhvr>
                                        <p:cTn id="88" dur="1" fill="hold">
                                          <p:stCondLst>
                                            <p:cond delay="749"/>
                                          </p:stCondLst>
                                        </p:cTn>
                                        <p:tgtEl>
                                          <p:spTgt spid="15"/>
                                        </p:tgtEl>
                                        <p:attrNameLst>
                                          <p:attrName>style.visibility</p:attrName>
                                        </p:attrNameLst>
                                      </p:cBhvr>
                                      <p:to>
                                        <p:strVal val="hidden"/>
                                      </p:to>
                                    </p:set>
                                    <p:animEffect transition="out" filter="fade">
                                      <p:cBhvr>
                                        <p:cTn id="89" dur="750">
                                          <p:stCondLst>
                                            <p:cond delay="0"/>
                                          </p:stCondLst>
                                        </p:cTn>
                                        <p:tgtEl>
                                          <p:spTgt spid="15"/>
                                        </p:tgtEl>
                                      </p:cBhvr>
                                    </p:animEffect>
                                    <p:anim to="" calcmode="lin" valueType="num">
                                      <p:cBhvr>
                                        <p:cTn id="90" dur="75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91" dur="750" fill="hold">
                                          <p:stCondLst>
                                            <p:cond delay="0"/>
                                          </p:stCondLst>
                                        </p:cTn>
                                        <p:tgtEl>
                                          <p:spTgt spid="1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2"/>
      <p:bldP spid="4" grpId="1"/>
      <p:bldP spid="6" grpId="0"/>
      <p:bldP spid="7" grpId="0"/>
      <p:bldP spid="7"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A2FEA9-BEDE-4BBA-A759-DD2407D61CA9}"/>
              </a:ext>
            </a:extLst>
          </p:cNvPr>
          <p:cNvPicPr>
            <a:picLocks noChangeAspect="1"/>
          </p:cNvPicPr>
          <p:nvPr/>
        </p:nvPicPr>
        <p:blipFill rotWithShape="1">
          <a:blip r:embed="rId3">
            <a:extLst>
              <a:ext uri="{28A0092B-C50C-407E-A947-70E740481C1C}">
                <a14:useLocalDpi xmlns:a14="http://schemas.microsoft.com/office/drawing/2010/main" val="0"/>
              </a:ext>
            </a:extLst>
          </a:blip>
          <a:srcRect r="18775"/>
          <a:stretch/>
        </p:blipFill>
        <p:spPr>
          <a:xfrm>
            <a:off x="-1" y="0"/>
            <a:ext cx="9144001" cy="6858000"/>
          </a:xfrm>
          <a:prstGeom prst="rect">
            <a:avLst/>
          </a:prstGeom>
        </p:spPr>
      </p:pic>
      <p:sp>
        <p:nvSpPr>
          <p:cNvPr id="4" name="Title 1">
            <a:extLst>
              <a:ext uri="{FF2B5EF4-FFF2-40B4-BE49-F238E27FC236}">
                <a16:creationId xmlns:a16="http://schemas.microsoft.com/office/drawing/2014/main" id="{5F3522FF-30F9-45EB-833D-01F1F26BEC33}"/>
              </a:ext>
            </a:extLst>
          </p:cNvPr>
          <p:cNvSpPr txBox="1">
            <a:spLocks/>
          </p:cNvSpPr>
          <p:nvPr/>
        </p:nvSpPr>
        <p:spPr>
          <a:xfrm>
            <a:off x="5002741" y="1806629"/>
            <a:ext cx="26630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forgive us</a:t>
            </a:r>
          </a:p>
        </p:txBody>
      </p:sp>
      <p:sp>
        <p:nvSpPr>
          <p:cNvPr id="3074" name="Rectangle 2"/>
          <p:cNvSpPr>
            <a:spLocks noGrp="1" noChangeArrowheads="1"/>
          </p:cNvSpPr>
          <p:nvPr>
            <p:ph type="title"/>
          </p:nvPr>
        </p:nvSpPr>
        <p:spPr>
          <a:xfrm>
            <a:off x="457200" y="967498"/>
            <a:ext cx="8229600" cy="49230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confess our sins, He is faithful and just to forgive us our sins and to cleanse us from all unrighteousness. If we say that we have not sinned, we make Him a liar, and His word is not in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1:9-10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BB9EBBA-1AF3-400C-ADBC-48980FBC263D}"/>
              </a:ext>
            </a:extLst>
          </p:cNvPr>
          <p:cNvSpPr txBox="1">
            <a:spLocks noChangeArrowheads="1"/>
          </p:cNvSpPr>
          <p:nvPr/>
        </p:nvSpPr>
        <p:spPr bwMode="auto">
          <a:xfrm>
            <a:off x="4959350" y="1735001"/>
            <a:ext cx="27431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forgive 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8" name="SpotlightShape1_rendered">
            <a:extLst>
              <a:ext uri="{FF2B5EF4-FFF2-40B4-BE49-F238E27FC236}">
                <a16:creationId xmlns:a16="http://schemas.microsoft.com/office/drawing/2014/main" id="{28F6A980-F323-4675-87F6-0798FAB455F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17000263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B58B21-1EED-4423-80DF-4F872FC88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732F7266-7903-463A-A543-0B07F2C85506}"/>
              </a:ext>
            </a:extLst>
          </p:cNvPr>
          <p:cNvSpPr txBox="1">
            <a:spLocks/>
          </p:cNvSpPr>
          <p:nvPr/>
        </p:nvSpPr>
        <p:spPr>
          <a:xfrm>
            <a:off x="3186588" y="1100668"/>
            <a:ext cx="18154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Arise</a:t>
            </a:r>
          </a:p>
        </p:txBody>
      </p:sp>
      <p:sp>
        <p:nvSpPr>
          <p:cNvPr id="11" name="Title 1">
            <a:extLst>
              <a:ext uri="{FF2B5EF4-FFF2-40B4-BE49-F238E27FC236}">
                <a16:creationId xmlns:a16="http://schemas.microsoft.com/office/drawing/2014/main" id="{27322A0E-5225-40F2-B04A-3172230CD49B}"/>
              </a:ext>
            </a:extLst>
          </p:cNvPr>
          <p:cNvSpPr txBox="1">
            <a:spLocks/>
          </p:cNvSpPr>
          <p:nvPr/>
        </p:nvSpPr>
        <p:spPr>
          <a:xfrm>
            <a:off x="1460659" y="1769799"/>
            <a:ext cx="59321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Christ will give you light</a:t>
            </a:r>
          </a:p>
        </p:txBody>
      </p:sp>
      <p:sp>
        <p:nvSpPr>
          <p:cNvPr id="3074" name="Rectangle 2"/>
          <p:cNvSpPr>
            <a:spLocks noGrp="1" noChangeArrowheads="1"/>
          </p:cNvSpPr>
          <p:nvPr>
            <p:ph type="title"/>
          </p:nvPr>
        </p:nvSpPr>
        <p:spPr>
          <a:xfrm>
            <a:off x="356937" y="289719"/>
            <a:ext cx="8430126"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He says: "Awake, you who sleep, Arise from the dead, And Christ will give you light." See then that you walk circumspectly, not as fools but as wise, redeeming the time, because the days are evil. Therefore do not be unwise, but understand what the will of the Lord is.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5:14-17 </a:t>
            </a:r>
          </a:p>
        </p:txBody>
      </p:sp>
      <p:sp>
        <p:nvSpPr>
          <p:cNvPr id="10" name="Rectangle 2">
            <a:extLst>
              <a:ext uri="{FF2B5EF4-FFF2-40B4-BE49-F238E27FC236}">
                <a16:creationId xmlns:a16="http://schemas.microsoft.com/office/drawing/2014/main" id="{F2DAEE43-CCA3-40DD-8B16-48A92B8C78C8}"/>
              </a:ext>
            </a:extLst>
          </p:cNvPr>
          <p:cNvSpPr txBox="1">
            <a:spLocks noChangeArrowheads="1"/>
          </p:cNvSpPr>
          <p:nvPr/>
        </p:nvSpPr>
        <p:spPr bwMode="auto">
          <a:xfrm>
            <a:off x="3287077" y="1036025"/>
            <a:ext cx="16206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Arise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0687BE7-7A83-4E98-B823-2C2E3305B972}"/>
              </a:ext>
            </a:extLst>
          </p:cNvPr>
          <p:cNvSpPr txBox="1">
            <a:spLocks noChangeArrowheads="1"/>
          </p:cNvSpPr>
          <p:nvPr/>
        </p:nvSpPr>
        <p:spPr bwMode="auto">
          <a:xfrm>
            <a:off x="1516855" y="1705156"/>
            <a:ext cx="58407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Christ will give you 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FEE87E54-36ED-4462-9A0C-435CB6FE1B80}"/>
              </a:ext>
            </a:extLst>
          </p:cNvPr>
          <p:cNvSpPr>
            <a:spLocks noChangeArrowheads="1"/>
          </p:cNvSpPr>
          <p:nvPr/>
        </p:nvSpPr>
        <p:spPr bwMode="auto">
          <a:xfrm>
            <a:off x="1477908" y="1731274"/>
            <a:ext cx="172725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4" name="Rectangle 6">
            <a:extLst>
              <a:ext uri="{FF2B5EF4-FFF2-40B4-BE49-F238E27FC236}">
                <a16:creationId xmlns:a16="http://schemas.microsoft.com/office/drawing/2014/main" id="{8A8CBB2D-005A-408B-A474-5190510838B0}"/>
              </a:ext>
            </a:extLst>
          </p:cNvPr>
          <p:cNvSpPr>
            <a:spLocks noChangeArrowheads="1"/>
          </p:cNvSpPr>
          <p:nvPr/>
        </p:nvSpPr>
        <p:spPr bwMode="auto">
          <a:xfrm>
            <a:off x="5932448" y="1694985"/>
            <a:ext cx="1519936" cy="76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3175">
                  <a:solidFill>
                    <a:schemeClr val="tx1"/>
                  </a:solidFill>
                </a:ln>
                <a:solidFill>
                  <a:srgbClr val="9966FF"/>
                </a:solidFill>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l</a:t>
            </a:r>
            <a:r>
              <a:rPr lang="en-US" sz="4400" b="1" dirty="0">
                <a:ln w="3175">
                  <a:solidFill>
                    <a:schemeClr val="tx1"/>
                  </a:solidFill>
                </a:ln>
                <a:solidFill>
                  <a:srgbClr val="0083E6"/>
                </a:solidFill>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i</a:t>
            </a:r>
            <a:r>
              <a:rPr lang="en-US" sz="4400" b="1" dirty="0">
                <a:ln w="3175">
                  <a:solidFill>
                    <a:schemeClr val="tx1"/>
                  </a:solidFill>
                </a:ln>
                <a:solidFill>
                  <a:srgbClr val="66FF33"/>
                </a:solidFill>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g</a:t>
            </a:r>
            <a:r>
              <a:rPr lang="en-US" sz="4400" b="1" dirty="0">
                <a:ln w="3175">
                  <a:solidFill>
                    <a:schemeClr val="tx1"/>
                  </a:solidFill>
                </a:ln>
                <a:solidFill>
                  <a:srgbClr val="FFFF00"/>
                </a:solidFill>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h</a:t>
            </a:r>
            <a:r>
              <a:rPr lang="en-US" sz="4400" b="1" dirty="0">
                <a:ln w="3175">
                  <a:solidFill>
                    <a:schemeClr val="tx1"/>
                  </a:solidFill>
                </a:ln>
                <a:solidFill>
                  <a:srgbClr val="FF0000"/>
                </a:solidFill>
                <a:effectLst>
                  <a:glow rad="63500">
                    <a:schemeClr val="bg1"/>
                  </a:glow>
                  <a:outerShdw blurRad="50800" dist="39000" dir="5460000" algn="tl">
                    <a:srgbClr val="000000">
                      <a:alpha val="38000"/>
                    </a:srgbClr>
                  </a:outerShdw>
                </a:effectLst>
                <a:latin typeface="Calibri" panose="020F0502020204030204" pitchFamily="34" charset="0"/>
                <a:ea typeface="+mj-ea"/>
                <a:cs typeface="+mj-cs"/>
              </a:rPr>
              <a:t>t</a:t>
            </a:r>
          </a:p>
        </p:txBody>
      </p:sp>
      <p:sp>
        <p:nvSpPr>
          <p:cNvPr id="13" name="Rectangle 2">
            <a:extLst>
              <a:ext uri="{FF2B5EF4-FFF2-40B4-BE49-F238E27FC236}">
                <a16:creationId xmlns:a16="http://schemas.microsoft.com/office/drawing/2014/main" id="{DA3A99F2-FF76-48E5-B2D0-A2851AB734C4}"/>
              </a:ext>
            </a:extLst>
          </p:cNvPr>
          <p:cNvSpPr txBox="1">
            <a:spLocks noChangeArrowheads="1"/>
          </p:cNvSpPr>
          <p:nvPr/>
        </p:nvSpPr>
        <p:spPr bwMode="auto">
          <a:xfrm>
            <a:off x="356937" y="289719"/>
            <a:ext cx="8430126"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Therefore He says: "Awake, you who sleep, </a:t>
            </a:r>
            <a:r>
              <a:rPr lang="en-US" altLang="en-US" b="1" kern="0" dirty="0">
                <a:ln w="17780" cmpd="sng">
                  <a:solidFill>
                    <a:schemeClr val="bg1">
                      <a:lumMod val="50000"/>
                    </a:schemeClr>
                  </a:solidFill>
                  <a:prstDash val="solid"/>
                  <a:miter lim="800000"/>
                </a:ln>
                <a:solidFill>
                  <a:srgbClr val="660066"/>
                </a:solidFill>
                <a:effectLst>
                  <a:glow rad="101600">
                    <a:schemeClr val="tx1"/>
                  </a:glow>
                  <a:outerShdw blurRad="50800" algn="tl" rotWithShape="0">
                    <a:srgbClr val="000000"/>
                  </a:outerShdw>
                </a:effectLst>
                <a:latin typeface="Calibri" panose="020F0502020204030204" pitchFamily="34" charset="0"/>
              </a:rPr>
              <a:t>Arise</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from the dead, And </a:t>
            </a:r>
            <a:r>
              <a:rPr lang="en-US" altLang="en-US" b="1" kern="0" dirty="0">
                <a:ln w="17780" cmpd="sng">
                  <a:solidFill>
                    <a:schemeClr val="bg1">
                      <a:lumMod val="50000"/>
                    </a:schemeClr>
                  </a:solidFill>
                  <a:prstDash val="solid"/>
                  <a:miter lim="800000"/>
                </a:ln>
                <a:solidFill>
                  <a:srgbClr val="CC9900"/>
                </a:solidFill>
                <a:effectLst>
                  <a:glow rad="101600">
                    <a:schemeClr val="tx1"/>
                  </a:glow>
                  <a:outerShdw blurRad="50800" algn="tl" rotWithShape="0">
                    <a:srgbClr val="000000"/>
                  </a:outerShdw>
                </a:effectLst>
                <a:latin typeface="Calibri" panose="020F0502020204030204" pitchFamily="34" charset="0"/>
              </a:rPr>
              <a:t>Christ</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chemeClr val="bg1">
                      <a:lumMod val="50000"/>
                    </a:schemeClr>
                  </a:solidFill>
                  <a:prstDash val="solid"/>
                  <a:miter lim="800000"/>
                </a:ln>
                <a:solidFill>
                  <a:srgbClr val="660066"/>
                </a:solidFill>
                <a:effectLst>
                  <a:glow rad="101600">
                    <a:schemeClr val="tx1"/>
                  </a:glow>
                  <a:outerShdw blurRad="50800" algn="tl" rotWithShape="0">
                    <a:srgbClr val="000000"/>
                  </a:outerShdw>
                </a:effectLst>
                <a:latin typeface="Calibri" panose="020F0502020204030204" pitchFamily="34" charset="0"/>
              </a:rPr>
              <a:t>will give you </a:t>
            </a:r>
            <a:r>
              <a:rPr lang="en-US" altLang="en-US" b="1" kern="0" dirty="0">
                <a:ln w="17780" cmpd="sng">
                  <a:solidFill>
                    <a:schemeClr val="bg1">
                      <a:lumMod val="50000"/>
                    </a:schemeClr>
                  </a:solidFill>
                  <a:prstDash val="solid"/>
                  <a:miter lim="800000"/>
                </a:ln>
                <a:solidFill>
                  <a:schemeClr val="bg1">
                    <a:lumMod val="85000"/>
                  </a:schemeClr>
                </a:solidFill>
                <a:effectLst>
                  <a:glow rad="101600">
                    <a:schemeClr val="tx1"/>
                  </a:glow>
                  <a:outerShdw blurRad="50800" algn="tl" rotWithShape="0">
                    <a:srgbClr val="000000"/>
                  </a:outerShdw>
                </a:effectLst>
                <a:latin typeface="Calibri" panose="020F0502020204030204" pitchFamily="34" charset="0"/>
              </a:rPr>
              <a:t>light</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See then that you walk circumspectly, not as fools but as wise, redeeming the time, because the days are evil. Therefore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do not be unwise, but understand what the will of the Lord is</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Ephesians 5:14-17 </a:t>
            </a:r>
          </a:p>
        </p:txBody>
      </p:sp>
      <p:sp>
        <p:nvSpPr>
          <p:cNvPr id="4" name="Rectangle 2">
            <a:extLst>
              <a:ext uri="{FF2B5EF4-FFF2-40B4-BE49-F238E27FC236}">
                <a16:creationId xmlns:a16="http://schemas.microsoft.com/office/drawing/2014/main" id="{FE3AE78B-F8E6-4450-8D9A-8EB184C65C02}"/>
              </a:ext>
            </a:extLst>
          </p:cNvPr>
          <p:cNvSpPr txBox="1">
            <a:spLocks noChangeArrowheads="1"/>
          </p:cNvSpPr>
          <p:nvPr/>
        </p:nvSpPr>
        <p:spPr bwMode="auto">
          <a:xfrm>
            <a:off x="5953501" y="1724980"/>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6325732E-1920-47B0-B873-7FAD654EC64F}"/>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B52FA26-5C82-4894-8222-47C6138E8E72}"/>
              </a:ext>
            </a:extLst>
          </p:cNvPr>
          <p:cNvSpPr txBox="1">
            <a:spLocks noChangeArrowheads="1"/>
          </p:cNvSpPr>
          <p:nvPr/>
        </p:nvSpPr>
        <p:spPr bwMode="auto">
          <a:xfrm>
            <a:off x="4872847" y="2379012"/>
            <a:ext cx="3762862" cy="75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rPr>
              <a:t>cautiously</a:t>
            </a:r>
            <a:endParaRPr lang="en-US" altLang="en-US" b="1" i="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8C5CA0BE-E6D3-4306-A28A-87F773317DF9}"/>
              </a:ext>
            </a:extLst>
          </p:cNvPr>
          <p:cNvSpPr txBox="1">
            <a:spLocks noChangeArrowheads="1"/>
          </p:cNvSpPr>
          <p:nvPr/>
        </p:nvSpPr>
        <p:spPr bwMode="auto">
          <a:xfrm>
            <a:off x="4872847" y="2379012"/>
            <a:ext cx="3762862" cy="75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rPr>
              <a:t>watchfully</a:t>
            </a:r>
            <a:endParaRPr lang="en-US" altLang="en-US" b="1" i="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5187218-35EA-44A3-8087-2EF2322E1653}"/>
              </a:ext>
            </a:extLst>
          </p:cNvPr>
          <p:cNvSpPr txBox="1">
            <a:spLocks noChangeArrowheads="1"/>
          </p:cNvSpPr>
          <p:nvPr/>
        </p:nvSpPr>
        <p:spPr bwMode="auto">
          <a:xfrm>
            <a:off x="4872847" y="2379012"/>
            <a:ext cx="3762862" cy="75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rPr>
              <a:t>suspiciously</a:t>
            </a:r>
            <a:endParaRPr lang="en-US" altLang="en-US" b="1" i="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28D4E05-428A-4D3E-A76D-6DD2D26F600C}"/>
              </a:ext>
            </a:extLst>
          </p:cNvPr>
          <p:cNvSpPr txBox="1">
            <a:spLocks noChangeArrowheads="1"/>
          </p:cNvSpPr>
          <p:nvPr/>
        </p:nvSpPr>
        <p:spPr bwMode="auto">
          <a:xfrm>
            <a:off x="4872847" y="2379012"/>
            <a:ext cx="4082894" cy="75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rPr>
              <a:t>deep reflection</a:t>
            </a:r>
            <a:endParaRPr lang="en-US" altLang="en-US" b="1" i="1" kern="0" dirty="0">
              <a:ln w="17780" cmpd="sng">
                <a:solidFill>
                  <a:srgbClr val="FFFFFF"/>
                </a:solidFill>
                <a:prstDash val="solid"/>
                <a:miter lim="800000"/>
              </a:ln>
              <a:solidFill>
                <a:srgbClr val="FFC000"/>
              </a:solidFill>
              <a:effectLst>
                <a:glow rad="1524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30500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8" presetClass="emph" presetSubtype="0" fill="hold" grpId="1" nodeType="withEffect">
                                  <p:stCondLst>
                                    <p:cond delay="0"/>
                                  </p:stCondLst>
                                  <p:childTnLst>
                                    <p:set>
                                      <p:cBhvr override="childStyle">
                                        <p:cTn id="14" dur="500" fill="hold"/>
                                        <p:tgtEl>
                                          <p:spTgt spid="9"/>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750"/>
                                        <p:tgtEl>
                                          <p:spTgt spid="11"/>
                                        </p:tgtEl>
                                      </p:cBhvr>
                                    </p:animEffect>
                                  </p:childTnLst>
                                </p:cTn>
                              </p:par>
                              <p:par>
                                <p:cTn id="21" presetID="18" presetClass="emph" presetSubtype="0" fill="hold" grpId="1" nodeType="withEffect">
                                  <p:stCondLst>
                                    <p:cond delay="400"/>
                                  </p:stCondLst>
                                  <p:childTnLst>
                                    <p:set>
                                      <p:cBhvr override="childStyle">
                                        <p:cTn id="22" dur="750" fill="hold"/>
                                        <p:tgtEl>
                                          <p:spTgt spid="11"/>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750"/>
                                        <p:tgtEl>
                                          <p:spTgt spid="12"/>
                                        </p:tgtEl>
                                      </p:cBhvr>
                                    </p:animEffect>
                                  </p:childTnLst>
                                </p:cTn>
                              </p:par>
                              <p:par>
                                <p:cTn id="26" presetID="0" presetClass="entr" presetSubtype="0" fill="hold" grpId="0" nodeType="withEffect">
                                  <p:stCondLst>
                                    <p:cond delay="1000"/>
                                  </p:stCondLst>
                                  <p:iterate type="lt">
                                    <p:tmPct val="10000"/>
                                  </p:iterate>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stCondLst>
                                            <p:cond delay="0"/>
                                          </p:stCondLst>
                                        </p:cTn>
                                        <p:tgtEl>
                                          <p:spTgt spid="8"/>
                                        </p:tgtEl>
                                      </p:cBhvr>
                                    </p:animEffect>
                                    <p:anim to="" calcmode="lin" valueType="num">
                                      <p:cBhvr>
                                        <p:cTn id="2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1" fill="hold">
                            <p:stCondLst>
                              <p:cond delay="17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par>
                                <p:cTn id="35" presetID="0" presetClass="entr" presetSubtype="0" fill="hold" grpId="0" nodeType="withEffect">
                                  <p:stCondLst>
                                    <p:cond delay="40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stCondLst>
                                            <p:cond delay="0"/>
                                          </p:stCondLst>
                                        </p:cTn>
                                        <p:tgtEl>
                                          <p:spTgt spid="14"/>
                                        </p:tgtEl>
                                      </p:cBhvr>
                                    </p:animEffect>
                                    <p:anim to="" calcmode="lin" valueType="num">
                                      <p:cBhvr>
                                        <p:cTn id="3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25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25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childTnLst>
                                </p:cTn>
                              </p:par>
                              <p:par>
                                <p:cTn id="52" presetID="23" presetClass="exit" presetSubtype="32" fill="hold" grpId="1" nodeType="withEffect">
                                  <p:stCondLst>
                                    <p:cond delay="0"/>
                                  </p:stCondLst>
                                  <p:childTnLst>
                                    <p:anim calcmode="lin" valueType="num">
                                      <p:cBhvr>
                                        <p:cTn id="53" dur="500"/>
                                        <p:tgtEl>
                                          <p:spTgt spid="15"/>
                                        </p:tgtEl>
                                        <p:attrNameLst>
                                          <p:attrName>ppt_w</p:attrName>
                                        </p:attrNameLst>
                                      </p:cBhvr>
                                      <p:tavLst>
                                        <p:tav tm="0">
                                          <p:val>
                                            <p:strVal val="ppt_w"/>
                                          </p:val>
                                        </p:tav>
                                        <p:tav tm="100000">
                                          <p:val>
                                            <p:fltVal val="0"/>
                                          </p:val>
                                        </p:tav>
                                      </p:tavLst>
                                    </p:anim>
                                    <p:anim calcmode="lin" valueType="num">
                                      <p:cBhvr>
                                        <p:cTn id="54" dur="500"/>
                                        <p:tgtEl>
                                          <p:spTgt spid="15"/>
                                        </p:tgtEl>
                                        <p:attrNameLst>
                                          <p:attrName>ppt_h</p:attrName>
                                        </p:attrNameLst>
                                      </p:cBhvr>
                                      <p:tavLst>
                                        <p:tav tm="0">
                                          <p:val>
                                            <p:strVal val="ppt_h"/>
                                          </p:val>
                                        </p:tav>
                                        <p:tav tm="100000">
                                          <p:val>
                                            <p:fltVal val="0"/>
                                          </p:val>
                                        </p:tav>
                                      </p:tavLst>
                                    </p:anim>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25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childTnLst>
                                </p:cTn>
                              </p:par>
                              <p:par>
                                <p:cTn id="62" presetID="23" presetClass="exit" presetSubtype="32" fill="hold" grpId="1" nodeType="withEffect">
                                  <p:stCondLst>
                                    <p:cond delay="0"/>
                                  </p:stCondLst>
                                  <p:childTnLst>
                                    <p:anim calcmode="lin" valueType="num">
                                      <p:cBhvr>
                                        <p:cTn id="63" dur="500"/>
                                        <p:tgtEl>
                                          <p:spTgt spid="16"/>
                                        </p:tgtEl>
                                        <p:attrNameLst>
                                          <p:attrName>ppt_w</p:attrName>
                                        </p:attrNameLst>
                                      </p:cBhvr>
                                      <p:tavLst>
                                        <p:tav tm="0">
                                          <p:val>
                                            <p:strVal val="ppt_w"/>
                                          </p:val>
                                        </p:tav>
                                        <p:tav tm="100000">
                                          <p:val>
                                            <p:fltVal val="0"/>
                                          </p:val>
                                        </p:tav>
                                      </p:tavLst>
                                    </p:anim>
                                    <p:anim calcmode="lin" valueType="num">
                                      <p:cBhvr>
                                        <p:cTn id="64" dur="500"/>
                                        <p:tgtEl>
                                          <p:spTgt spid="16"/>
                                        </p:tgtEl>
                                        <p:attrNameLst>
                                          <p:attrName>ppt_h</p:attrName>
                                        </p:attrNameLst>
                                      </p:cBhvr>
                                      <p:tavLst>
                                        <p:tav tm="0">
                                          <p:val>
                                            <p:strVal val="ppt_h"/>
                                          </p:val>
                                        </p:tav>
                                        <p:tav tm="100000">
                                          <p:val>
                                            <p:fltVal val="0"/>
                                          </p:val>
                                        </p:tav>
                                      </p:tavLst>
                                    </p:anim>
                                    <p:set>
                                      <p:cBhvr>
                                        <p:cTn id="65" dur="1" fill="hold">
                                          <p:stCondLst>
                                            <p:cond delay="499"/>
                                          </p:stCondLst>
                                        </p:cTn>
                                        <p:tgtEl>
                                          <p:spTgt spid="1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25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childTnLst>
                                </p:cTn>
                              </p:par>
                              <p:par>
                                <p:cTn id="72" presetID="23" presetClass="exit" presetSubtype="32" fill="hold" grpId="1" nodeType="withEffect">
                                  <p:stCondLst>
                                    <p:cond delay="0"/>
                                  </p:stCondLst>
                                  <p:childTnLst>
                                    <p:anim calcmode="lin" valueType="num">
                                      <p:cBhvr>
                                        <p:cTn id="73" dur="500"/>
                                        <p:tgtEl>
                                          <p:spTgt spid="17"/>
                                        </p:tgtEl>
                                        <p:attrNameLst>
                                          <p:attrName>ppt_w</p:attrName>
                                        </p:attrNameLst>
                                      </p:cBhvr>
                                      <p:tavLst>
                                        <p:tav tm="0">
                                          <p:val>
                                            <p:strVal val="ppt_w"/>
                                          </p:val>
                                        </p:tav>
                                        <p:tav tm="100000">
                                          <p:val>
                                            <p:fltVal val="0"/>
                                          </p:val>
                                        </p:tav>
                                      </p:tavLst>
                                    </p:anim>
                                    <p:anim calcmode="lin" valueType="num">
                                      <p:cBhvr>
                                        <p:cTn id="74" dur="500"/>
                                        <p:tgtEl>
                                          <p:spTgt spid="17"/>
                                        </p:tgtEl>
                                        <p:attrNameLst>
                                          <p:attrName>ppt_h</p:attrName>
                                        </p:attrNameLst>
                                      </p:cBhvr>
                                      <p:tavLst>
                                        <p:tav tm="0">
                                          <p:val>
                                            <p:strVal val="ppt_h"/>
                                          </p:val>
                                        </p:tav>
                                        <p:tav tm="100000">
                                          <p:val>
                                            <p:fltVal val="0"/>
                                          </p:val>
                                        </p:tav>
                                      </p:tavLst>
                                    </p:anim>
                                    <p:set>
                                      <p:cBhvr>
                                        <p:cTn id="75" dur="1" fill="hold">
                                          <p:stCondLst>
                                            <p:cond delay="499"/>
                                          </p:stCondLst>
                                        </p:cTn>
                                        <p:tgtEl>
                                          <p:spTgt spid="1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23" presetClass="exit" presetSubtype="32" fill="hold" grpId="1" nodeType="withEffect">
                                  <p:stCondLst>
                                    <p:cond delay="0"/>
                                  </p:stCondLst>
                                  <p:childTnLst>
                                    <p:anim calcmode="lin" valueType="num">
                                      <p:cBhvr>
                                        <p:cTn id="82" dur="500"/>
                                        <p:tgtEl>
                                          <p:spTgt spid="19"/>
                                        </p:tgtEl>
                                        <p:attrNameLst>
                                          <p:attrName>ppt_w</p:attrName>
                                        </p:attrNameLst>
                                      </p:cBhvr>
                                      <p:tavLst>
                                        <p:tav tm="0">
                                          <p:val>
                                            <p:strVal val="ppt_w"/>
                                          </p:val>
                                        </p:tav>
                                        <p:tav tm="100000">
                                          <p:val>
                                            <p:fltVal val="0"/>
                                          </p:val>
                                        </p:tav>
                                      </p:tavLst>
                                    </p:anim>
                                    <p:anim calcmode="lin" valueType="num">
                                      <p:cBhvr>
                                        <p:cTn id="83" dur="500"/>
                                        <p:tgtEl>
                                          <p:spTgt spid="19"/>
                                        </p:tgtEl>
                                        <p:attrNameLst>
                                          <p:attrName>ppt_h</p:attrName>
                                        </p:attrNameLst>
                                      </p:cBhvr>
                                      <p:tavLst>
                                        <p:tav tm="0">
                                          <p:val>
                                            <p:strVal val="ppt_h"/>
                                          </p:val>
                                        </p:tav>
                                        <p:tav tm="100000">
                                          <p:val>
                                            <p:fltVal val="0"/>
                                          </p:val>
                                        </p:tav>
                                      </p:tavLst>
                                    </p:anim>
                                    <p:set>
                                      <p:cBhvr>
                                        <p:cTn id="84" dur="1" fill="hold">
                                          <p:stCondLst>
                                            <p:cond delay="499"/>
                                          </p:stCondLst>
                                        </p:cTn>
                                        <p:tgtEl>
                                          <p:spTgt spid="19"/>
                                        </p:tgtEl>
                                        <p:attrNameLst>
                                          <p:attrName>style.visibility</p:attrName>
                                        </p:attrNameLst>
                                      </p:cBhvr>
                                      <p:to>
                                        <p:strVal val="hidden"/>
                                      </p:to>
                                    </p:set>
                                  </p:childTnLst>
                                </p:cTn>
                              </p:par>
                            </p:childTnLst>
                          </p:cTn>
                        </p:par>
                        <p:par>
                          <p:cTn id="85" fill="hold">
                            <p:stCondLst>
                              <p:cond delay="500"/>
                            </p:stCondLst>
                            <p:childTnLst>
                              <p:par>
                                <p:cTn id="86" presetID="1" presetClass="exit" presetSubtype="0" fill="hold" grpId="2" nodeType="afterEffect">
                                  <p:stCondLst>
                                    <p:cond delay="0"/>
                                  </p:stCondLst>
                                  <p:iterate type="lt">
                                    <p:tmAbs val="0"/>
                                  </p:iterate>
                                  <p:childTnLst>
                                    <p:set>
                                      <p:cBhvr>
                                        <p:cTn id="87" dur="1" fill="hold">
                                          <p:stCondLst>
                                            <p:cond delay="0"/>
                                          </p:stCondLst>
                                        </p:cTn>
                                        <p:tgtEl>
                                          <p:spTgt spid="8"/>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1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12"/>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14"/>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250"/>
                                        <p:tgtEl>
                                          <p:spTgt spid="4"/>
                                        </p:tgtEl>
                                      </p:cBhvr>
                                    </p:animEffect>
                                  </p:childTnLst>
                                </p:cTn>
                              </p:par>
                              <p:par>
                                <p:cTn id="99" presetID="42" presetClass="path" presetSubtype="0" accel="50000" decel="50000" fill="hold" grpId="2" nodeType="withEffect">
                                  <p:stCondLst>
                                    <p:cond delay="0"/>
                                  </p:stCondLst>
                                  <p:childTnLst>
                                    <p:animMotion origin="layout" path="M 8.33333E-7 3.33333E-6 L -0.00781 0.21504 " pathEditMode="relative" rAng="0" ptsTypes="AA">
                                      <p:cBhvr>
                                        <p:cTn id="100" dur="2000" fill="hold"/>
                                        <p:tgtEl>
                                          <p:spTgt spid="4"/>
                                        </p:tgtEl>
                                        <p:attrNameLst>
                                          <p:attrName>ppt_x</p:attrName>
                                          <p:attrName>ppt_y</p:attrName>
                                        </p:attrNameLst>
                                      </p:cBhvr>
                                      <p:rCtr x="-399" y="10741"/>
                                    </p:animMotion>
                                  </p:childTnLst>
                                </p:cTn>
                              </p:par>
                              <p:par>
                                <p:cTn id="101" presetID="10" presetClass="exit" presetSubtype="0" fill="hold" grpId="1" nodeType="withEffect">
                                  <p:stCondLst>
                                    <p:cond delay="0"/>
                                  </p:stCondLst>
                                  <p:childTnLst>
                                    <p:animEffect transition="out" filter="fade">
                                      <p:cBhvr>
                                        <p:cTn id="102" dur="1250"/>
                                        <p:tgtEl>
                                          <p:spTgt spid="3074"/>
                                        </p:tgtEl>
                                      </p:cBhvr>
                                    </p:animEffect>
                                    <p:set>
                                      <p:cBhvr>
                                        <p:cTn id="103" dur="1" fill="hold">
                                          <p:stCondLst>
                                            <p:cond delay="1249"/>
                                          </p:stCondLst>
                                        </p:cTn>
                                        <p:tgtEl>
                                          <p:spTgt spid="307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250"/>
                                        <p:tgtEl>
                                          <p:spTgt spid="13"/>
                                        </p:tgtEl>
                                      </p:cBhvr>
                                    </p:animEffect>
                                    <p:set>
                                      <p:cBhvr>
                                        <p:cTn id="106" dur="1" fill="hold">
                                          <p:stCondLst>
                                            <p:cond delay="124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3074" grpId="0"/>
      <p:bldP spid="3074" grpId="1"/>
      <p:bldP spid="10" grpId="0"/>
      <p:bldP spid="10" grpId="1"/>
      <p:bldP spid="12" grpId="0"/>
      <p:bldP spid="12" grpId="1"/>
      <p:bldP spid="8" grpId="0"/>
      <p:bldP spid="8" grpId="1"/>
      <p:bldP spid="8" grpId="2"/>
      <p:bldP spid="14" grpId="0"/>
      <p:bldP spid="14" grpId="1"/>
      <p:bldP spid="13" grpId="0"/>
      <p:bldP spid="13" grpId="1"/>
      <p:bldP spid="4" grpId="0"/>
      <p:bldP spid="4" grpId="2"/>
      <p:bldP spid="15" grpId="0"/>
      <p:bldP spid="15" grpId="1"/>
      <p:bldP spid="16" grpId="0"/>
      <p:bldP spid="16" grpId="1"/>
      <p:bldP spid="17" grpId="0"/>
      <p:bldP spid="17" grpId="1"/>
      <p:bldP spid="19" grpId="0"/>
      <p:bldP spid="1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12839F-1FBC-4D33-94EF-C2C20A988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a:extLst>
              <a:ext uri="{FF2B5EF4-FFF2-40B4-BE49-F238E27FC236}">
                <a16:creationId xmlns:a16="http://schemas.microsoft.com/office/drawing/2014/main" id="{B3B74704-C124-40AB-90BA-3BF1A5BFCDC4}"/>
              </a:ext>
            </a:extLst>
          </p:cNvPr>
          <p:cNvSpPr txBox="1">
            <a:spLocks/>
          </p:cNvSpPr>
          <p:nvPr/>
        </p:nvSpPr>
        <p:spPr>
          <a:xfrm>
            <a:off x="3234265" y="2810459"/>
            <a:ext cx="37761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brought us forth</a:t>
            </a:r>
          </a:p>
        </p:txBody>
      </p:sp>
      <p:sp>
        <p:nvSpPr>
          <p:cNvPr id="17" name="Title 1">
            <a:extLst>
              <a:ext uri="{FF2B5EF4-FFF2-40B4-BE49-F238E27FC236}">
                <a16:creationId xmlns:a16="http://schemas.microsoft.com/office/drawing/2014/main" id="{77C871B0-A20A-46D8-BBC7-D61A8E7BBE13}"/>
              </a:ext>
            </a:extLst>
          </p:cNvPr>
          <p:cNvSpPr txBox="1">
            <a:spLocks/>
          </p:cNvSpPr>
          <p:nvPr/>
        </p:nvSpPr>
        <p:spPr>
          <a:xfrm>
            <a:off x="3507581" y="3962719"/>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His creatures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good gift and every perfect gift is from above, and comes down from the Father of lights, with whom there is no variation or shadow of turning. Of His own will He brought us forth by the word of truth, that we might be a kind of </a:t>
            </a:r>
            <a:r>
              <a:rPr lang="en-US" altLang="en-US" sz="3800"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firstfruits</a:t>
            </a:r>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His creatures. So then, my beloved brethren, let every man    be swift to hear, slow to speak,          slow to wrath;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1:17-19 </a:t>
            </a:r>
          </a:p>
        </p:txBody>
      </p:sp>
      <p:sp>
        <p:nvSpPr>
          <p:cNvPr id="5" name="Rectangle 2">
            <a:extLst>
              <a:ext uri="{FF2B5EF4-FFF2-40B4-BE49-F238E27FC236}">
                <a16:creationId xmlns:a16="http://schemas.microsoft.com/office/drawing/2014/main" id="{E1DBE82B-A0F5-44D1-8A68-3F87C766B61E}"/>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DE40E88-D525-4FA9-844F-B4B8698AEA38}"/>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32F3E4F-7089-4194-A094-E8357998C9B8}"/>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F27C176-73CA-4E9F-9BEB-2528D173D168}"/>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96422B4-13AD-4845-A60E-8255FCD1F013}"/>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6A08B23-C2B0-411B-9F93-B39827756F50}"/>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1CB9E87-C9C7-498F-A0B8-9908527BA7D3}"/>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005DB5E-1B21-4569-B82F-A455A9E0DEAC}"/>
              </a:ext>
            </a:extLst>
          </p:cNvPr>
          <p:cNvSpPr txBox="1">
            <a:spLocks noChangeArrowheads="1"/>
          </p:cNvSpPr>
          <p:nvPr/>
        </p:nvSpPr>
        <p:spPr bwMode="auto">
          <a:xfrm>
            <a:off x="5883440" y="319759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06DCA84-75BA-4B4B-A755-E6A6FF2F0C08}"/>
              </a:ext>
            </a:extLst>
          </p:cNvPr>
          <p:cNvSpPr txBox="1">
            <a:spLocks noChangeArrowheads="1"/>
          </p:cNvSpPr>
          <p:nvPr/>
        </p:nvSpPr>
        <p:spPr bwMode="auto">
          <a:xfrm>
            <a:off x="2374583" y="1602706"/>
            <a:ext cx="1379959"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hidden="1">
            <a:extLst>
              <a:ext uri="{FF2B5EF4-FFF2-40B4-BE49-F238E27FC236}">
                <a16:creationId xmlns:a16="http://schemas.microsoft.com/office/drawing/2014/main" id="{57FA3796-42FC-4983-BDDF-4F829CD36748}"/>
              </a:ext>
            </a:extLst>
          </p:cNvPr>
          <p:cNvSpPr txBox="1">
            <a:spLocks noChangeArrowheads="1"/>
          </p:cNvSpPr>
          <p:nvPr/>
        </p:nvSpPr>
        <p:spPr bwMode="auto">
          <a:xfrm>
            <a:off x="4526255" y="2730997"/>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D6DB3F7-1C52-4AB4-BA33-4FFD96102216}"/>
              </a:ext>
            </a:extLst>
          </p:cNvPr>
          <p:cNvSpPr txBox="1">
            <a:spLocks noChangeArrowheads="1"/>
          </p:cNvSpPr>
          <p:nvPr/>
        </p:nvSpPr>
        <p:spPr bwMode="auto">
          <a:xfrm>
            <a:off x="3128446" y="2744468"/>
            <a:ext cx="39856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brought us forth</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0FC98063-A966-48C9-B475-14529CE3A889}"/>
              </a:ext>
            </a:extLst>
          </p:cNvPr>
          <p:cNvSpPr txBox="1">
            <a:spLocks noChangeArrowheads="1"/>
          </p:cNvSpPr>
          <p:nvPr/>
        </p:nvSpPr>
        <p:spPr bwMode="auto">
          <a:xfrm>
            <a:off x="3636447" y="3905118"/>
            <a:ext cx="30035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creatures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9">
            <a:extLst>
              <a:ext uri="{FF2B5EF4-FFF2-40B4-BE49-F238E27FC236}">
                <a16:creationId xmlns:a16="http://schemas.microsoft.com/office/drawing/2014/main" id="{A1C6A762-9B71-4A5C-97E6-67D9F162C539}"/>
              </a:ext>
            </a:extLst>
          </p:cNvPr>
          <p:cNvSpPr>
            <a:spLocks noChangeArrowheads="1"/>
          </p:cNvSpPr>
          <p:nvPr/>
        </p:nvSpPr>
        <p:spPr bwMode="auto">
          <a:xfrm>
            <a:off x="3590276" y="3927366"/>
            <a:ext cx="109845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His</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92091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2" nodeType="clickEffect">
                                  <p:stCondLst>
                                    <p:cond delay="0"/>
                                  </p:stCondLst>
                                  <p:childTnLst>
                                    <p:animMotion origin="layout" path="M 3.33333E-6 0 L 0.00295 -0.56065 " pathEditMode="relative" rAng="0" ptsTypes="AA">
                                      <p:cBhvr>
                                        <p:cTn id="6" dur="850" fill="hold"/>
                                        <p:tgtEl>
                                          <p:spTgt spid="5"/>
                                        </p:tgtEl>
                                        <p:attrNameLst>
                                          <p:attrName>ppt_x</p:attrName>
                                          <p:attrName>ppt_y</p:attrName>
                                        </p:attrNameLst>
                                      </p:cBhvr>
                                      <p:rCtr x="139" y="-28032"/>
                                    </p:animMotion>
                                  </p:childTnLst>
                                </p:cTn>
                              </p:par>
                              <p:par>
                                <p:cTn id="7" presetID="42" presetClass="path" presetSubtype="0" fill="hold" grpId="2" nodeType="withEffect">
                                  <p:stCondLst>
                                    <p:cond delay="0"/>
                                  </p:stCondLst>
                                  <p:childTnLst>
                                    <p:animMotion origin="layout" path="M 3.33333E-6 0 L 0.33628 -0.45463 " pathEditMode="relative" rAng="0" ptsTypes="AA">
                                      <p:cBhvr>
                                        <p:cTn id="8" dur="850" fill="hold"/>
                                        <p:tgtEl>
                                          <p:spTgt spid="6"/>
                                        </p:tgtEl>
                                        <p:attrNameLst>
                                          <p:attrName>ppt_x</p:attrName>
                                          <p:attrName>ppt_y</p:attrName>
                                        </p:attrNameLst>
                                      </p:cBhvr>
                                      <p:rCtr x="16806" y="-22731"/>
                                    </p:animMotion>
                                  </p:childTnLst>
                                </p:cTn>
                              </p:par>
                              <p:par>
                                <p:cTn id="9" presetID="42" presetClass="path" presetSubtype="0" fill="hold" grpId="2" nodeType="withEffect">
                                  <p:stCondLst>
                                    <p:cond delay="0"/>
                                  </p:stCondLst>
                                  <p:childTnLst>
                                    <p:animMotion origin="layout" path="M 3.33333E-6 0 L 0.33455 -0.00278 " pathEditMode="relative" rAng="0" ptsTypes="AA">
                                      <p:cBhvr>
                                        <p:cTn id="10" dur="850" fill="hold"/>
                                        <p:tgtEl>
                                          <p:spTgt spid="7"/>
                                        </p:tgtEl>
                                        <p:attrNameLst>
                                          <p:attrName>ppt_x</p:attrName>
                                          <p:attrName>ppt_y</p:attrName>
                                        </p:attrNameLst>
                                      </p:cBhvr>
                                      <p:rCtr x="16719" y="-139"/>
                                    </p:animMotion>
                                  </p:childTnLst>
                                </p:cTn>
                              </p:par>
                              <p:par>
                                <p:cTn id="11" presetID="42" presetClass="path" presetSubtype="0" fill="hold" grpId="2" nodeType="withEffect">
                                  <p:stCondLst>
                                    <p:cond delay="0"/>
                                  </p:stCondLst>
                                  <p:childTnLst>
                                    <p:animMotion origin="layout" path="M 3.33333E-6 0 L 0.33819 0.37755 " pathEditMode="relative" rAng="0" ptsTypes="AA">
                                      <p:cBhvr>
                                        <p:cTn id="12" dur="850" fill="hold"/>
                                        <p:tgtEl>
                                          <p:spTgt spid="8"/>
                                        </p:tgtEl>
                                        <p:attrNameLst>
                                          <p:attrName>ppt_x</p:attrName>
                                          <p:attrName>ppt_y</p:attrName>
                                        </p:attrNameLst>
                                      </p:cBhvr>
                                      <p:rCtr x="16910" y="18866"/>
                                    </p:animMotion>
                                  </p:childTnLst>
                                </p:cTn>
                              </p:par>
                              <p:par>
                                <p:cTn id="13" presetID="42" presetClass="path" presetSubtype="0" fill="hold" grpId="2" nodeType="withEffect">
                                  <p:stCondLst>
                                    <p:cond delay="0"/>
                                  </p:stCondLst>
                                  <p:childTnLst>
                                    <p:animMotion origin="layout" path="M 3.33333E-6 0 L -0.00434 0.52824 " pathEditMode="relative" rAng="0" ptsTypes="AA">
                                      <p:cBhvr>
                                        <p:cTn id="14" dur="850" fill="hold"/>
                                        <p:tgtEl>
                                          <p:spTgt spid="9"/>
                                        </p:tgtEl>
                                        <p:attrNameLst>
                                          <p:attrName>ppt_x</p:attrName>
                                          <p:attrName>ppt_y</p:attrName>
                                        </p:attrNameLst>
                                      </p:cBhvr>
                                      <p:rCtr x="-226" y="26412"/>
                                    </p:animMotion>
                                  </p:childTnLst>
                                </p:cTn>
                              </p:par>
                              <p:par>
                                <p:cTn id="15" presetID="42" presetClass="path" presetSubtype="0" fill="hold" grpId="2" nodeType="withEffect">
                                  <p:stCondLst>
                                    <p:cond delay="0"/>
                                  </p:stCondLst>
                                  <p:childTnLst>
                                    <p:animMotion origin="layout" path="M 3.33333E-6 0 L -0.37657 0.52083 " pathEditMode="relative" rAng="0" ptsTypes="AA">
                                      <p:cBhvr>
                                        <p:cTn id="16" dur="850" fill="hold"/>
                                        <p:tgtEl>
                                          <p:spTgt spid="10"/>
                                        </p:tgtEl>
                                        <p:attrNameLst>
                                          <p:attrName>ppt_x</p:attrName>
                                          <p:attrName>ppt_y</p:attrName>
                                        </p:attrNameLst>
                                      </p:cBhvr>
                                      <p:rCtr x="-18837" y="26042"/>
                                    </p:animMotion>
                                  </p:childTnLst>
                                </p:cTn>
                              </p:par>
                              <p:par>
                                <p:cTn id="17" presetID="42" presetClass="path" presetSubtype="0" fill="hold" grpId="2" nodeType="withEffect">
                                  <p:stCondLst>
                                    <p:cond delay="0"/>
                                  </p:stCondLst>
                                  <p:childTnLst>
                                    <p:animMotion origin="layout" path="M 3.33333E-6 0 L -0.79514 -0.00278 " pathEditMode="relative" rAng="0" ptsTypes="AA">
                                      <p:cBhvr>
                                        <p:cTn id="18" dur="850" fill="hold"/>
                                        <p:tgtEl>
                                          <p:spTgt spid="11"/>
                                        </p:tgtEl>
                                        <p:attrNameLst>
                                          <p:attrName>ppt_x</p:attrName>
                                          <p:attrName>ppt_y</p:attrName>
                                        </p:attrNameLst>
                                      </p:cBhvr>
                                      <p:rCtr x="-39757" y="-139"/>
                                    </p:animMotion>
                                  </p:childTnLst>
                                </p:cTn>
                              </p:par>
                              <p:par>
                                <p:cTn id="19" presetID="42" presetClass="path" presetSubtype="0" fill="hold" grpId="2" nodeType="withEffect">
                                  <p:stCondLst>
                                    <p:cond delay="0"/>
                                  </p:stCondLst>
                                  <p:childTnLst>
                                    <p:animMotion origin="layout" path="M 3.33333E-6 0 L -0.46181 -0.56319 " pathEditMode="relative" rAng="0" ptsTypes="AA">
                                      <p:cBhvr>
                                        <p:cTn id="20" dur="850" fill="hold"/>
                                        <p:tgtEl>
                                          <p:spTgt spid="12"/>
                                        </p:tgtEl>
                                        <p:attrNameLst>
                                          <p:attrName>ppt_x</p:attrName>
                                          <p:attrName>ppt_y</p:attrName>
                                        </p:attrNameLst>
                                      </p:cBhvr>
                                      <p:rCtr x="-23090" y="-28171"/>
                                    </p:animMotion>
                                  </p:childTnLst>
                                </p:cTn>
                              </p:par>
                              <p:par>
                                <p:cTn id="21" presetID="47" presetClass="entr" presetSubtype="0" fill="hold" grpId="0" nodeType="withEffect">
                                  <p:stCondLst>
                                    <p:cond delay="6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23" presetClass="entr" presetSubtype="16" fill="hold" grpId="0" nodeType="withEffect">
                                  <p:stCondLst>
                                    <p:cond delay="850"/>
                                  </p:stCondLst>
                                  <p:childTnLst>
                                    <p:set>
                                      <p:cBhvr>
                                        <p:cTn id="27" dur="1" fill="hold">
                                          <p:stCondLst>
                                            <p:cond delay="0"/>
                                          </p:stCondLst>
                                        </p:cTn>
                                        <p:tgtEl>
                                          <p:spTgt spid="3074"/>
                                        </p:tgtEl>
                                        <p:attrNameLst>
                                          <p:attrName>style.visibility</p:attrName>
                                        </p:attrNameLst>
                                      </p:cBhvr>
                                      <p:to>
                                        <p:strVal val="visible"/>
                                      </p:to>
                                    </p:set>
                                    <p:anim calcmode="lin" valueType="num">
                                      <p:cBhvr>
                                        <p:cTn id="28" dur="1000" fill="hold"/>
                                        <p:tgtEl>
                                          <p:spTgt spid="3074"/>
                                        </p:tgtEl>
                                        <p:attrNameLst>
                                          <p:attrName>ppt_w</p:attrName>
                                        </p:attrNameLst>
                                      </p:cBhvr>
                                      <p:tavLst>
                                        <p:tav tm="0">
                                          <p:val>
                                            <p:fltVal val="0"/>
                                          </p:val>
                                        </p:tav>
                                        <p:tav tm="100000">
                                          <p:val>
                                            <p:strVal val="#ppt_w"/>
                                          </p:val>
                                        </p:tav>
                                      </p:tavLst>
                                    </p:anim>
                                    <p:anim calcmode="lin" valueType="num">
                                      <p:cBhvr>
                                        <p:cTn id="29" dur="1000" fill="hold"/>
                                        <p:tgtEl>
                                          <p:spTgt spid="3074"/>
                                        </p:tgtEl>
                                        <p:attrNameLst>
                                          <p:attrName>ppt_h</p:attrName>
                                        </p:attrNameLst>
                                      </p:cBhvr>
                                      <p:tavLst>
                                        <p:tav tm="0">
                                          <p:val>
                                            <p:fltVal val="0"/>
                                          </p:val>
                                        </p:tav>
                                        <p:tav tm="100000">
                                          <p:val>
                                            <p:strVal val="#ppt_h"/>
                                          </p:val>
                                        </p:tav>
                                      </p:tavLst>
                                    </p:anim>
                                  </p:childTnLst>
                                </p:cTn>
                              </p:par>
                              <p:par>
                                <p:cTn id="30" presetID="6" presetClass="entr" presetSubtype="32" fill="hold" grpId="3" nodeType="withEffect">
                                  <p:stCondLst>
                                    <p:cond delay="850"/>
                                  </p:stCondLst>
                                  <p:childTnLst>
                                    <p:set>
                                      <p:cBhvr>
                                        <p:cTn id="31" dur="1" fill="hold">
                                          <p:stCondLst>
                                            <p:cond delay="0"/>
                                          </p:stCondLst>
                                        </p:cTn>
                                        <p:tgtEl>
                                          <p:spTgt spid="3074"/>
                                        </p:tgtEl>
                                        <p:attrNameLst>
                                          <p:attrName>style.visibility</p:attrName>
                                        </p:attrNameLst>
                                      </p:cBhvr>
                                      <p:to>
                                        <p:strVal val="visible"/>
                                      </p:to>
                                    </p:set>
                                    <p:animEffect transition="in" filter="circle(out)">
                                      <p:cBhvr>
                                        <p:cTn id="32" dur="1000"/>
                                        <p:tgtEl>
                                          <p:spTgt spid="3074"/>
                                        </p:tgtEl>
                                      </p:cBhvr>
                                    </p:animEffect>
                                  </p:childTnLst>
                                </p:cTn>
                              </p:par>
                              <p:par>
                                <p:cTn id="33" presetID="42" presetClass="path" presetSubtype="0" accel="50000" decel="50000" fill="hold" grpId="2" nodeType="withEffect">
                                  <p:stCondLst>
                                    <p:cond delay="850"/>
                                  </p:stCondLst>
                                  <p:childTnLst>
                                    <p:animMotion origin="layout" path="M 0 4.81481E-6 L 0.22292 0.02107 " pathEditMode="relative" rAng="0" ptsTypes="AA">
                                      <p:cBhvr>
                                        <p:cTn id="34" dur="1000" spd="-100000" fill="hold"/>
                                        <p:tgtEl>
                                          <p:spTgt spid="3074"/>
                                        </p:tgtEl>
                                        <p:attrNameLst>
                                          <p:attrName>ppt_x</p:attrName>
                                          <p:attrName>ppt_y</p:attrName>
                                        </p:attrNameLst>
                                      </p:cBhvr>
                                      <p:rCtr x="11250" y="949"/>
                                    </p:animMotion>
                                  </p:childTnLst>
                                </p:cTn>
                              </p:par>
                            </p:childTnLst>
                          </p:cTn>
                        </p:par>
                        <p:par>
                          <p:cTn id="35" fill="hold">
                            <p:stCondLst>
                              <p:cond delay="1850"/>
                            </p:stCondLst>
                            <p:childTnLst>
                              <p:par>
                                <p:cTn id="36" presetID="10" presetClass="exit" presetSubtype="0" fill="hold" grpId="1" nodeType="afterEffect">
                                  <p:stCondLst>
                                    <p:cond delay="0"/>
                                  </p:stCondLst>
                                  <p:childTnLst>
                                    <p:animEffect transition="out" filter="fade">
                                      <p:cBhvr>
                                        <p:cTn id="37" dur="250"/>
                                        <p:tgtEl>
                                          <p:spTgt spid="14"/>
                                        </p:tgtEl>
                                      </p:cBhvr>
                                    </p:animEffect>
                                    <p:set>
                                      <p:cBhvr>
                                        <p:cTn id="38" dur="1" fill="hold">
                                          <p:stCondLst>
                                            <p:cond delay="249"/>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par>
                                <p:cTn id="60" presetID="18" presetClass="emph" presetSubtype="0" fill="hold" grpId="1" nodeType="withEffect">
                                  <p:stCondLst>
                                    <p:cond delay="0"/>
                                  </p:stCondLst>
                                  <p:childTnLst>
                                    <p:set>
                                      <p:cBhvr override="childStyle">
                                        <p:cTn id="61" dur="500" fill="hold"/>
                                        <p:tgtEl>
                                          <p:spTgt spid="15"/>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18" presetClass="emph" presetSubtype="0" fill="hold" grpId="1" nodeType="withEffect">
                                  <p:stCondLst>
                                    <p:cond delay="0"/>
                                  </p:stCondLst>
                                  <p:childTnLst>
                                    <p:set>
                                      <p:cBhvr override="childStyle">
                                        <p:cTn id="71" dur="500" fill="hold"/>
                                        <p:tgtEl>
                                          <p:spTgt spid="17"/>
                                        </p:tgtEl>
                                        <p:attrNameLst>
                                          <p:attrName>style.textDecorationUnderline</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par>
                                <p:cTn id="75" presetID="0" presetClass="entr" presetSubtype="0" fill="hold" grpId="0" nodeType="withEffect">
                                  <p:stCondLst>
                                    <p:cond delay="250"/>
                                  </p:stCondLst>
                                  <p:iterate type="lt">
                                    <p:tmPct val="10000"/>
                                  </p:iterate>
                                  <p:childTnLst>
                                    <p:set>
                                      <p:cBhvr>
                                        <p:cTn id="76" dur="1" fill="hold">
                                          <p:stCondLst>
                                            <p:cond delay="0"/>
                                          </p:stCondLst>
                                        </p:cTn>
                                        <p:tgtEl>
                                          <p:spTgt spid="19"/>
                                        </p:tgtEl>
                                        <p:attrNameLst>
                                          <p:attrName>style.visibility</p:attrName>
                                        </p:attrNameLst>
                                      </p:cBhvr>
                                      <p:to>
                                        <p:strVal val="visible"/>
                                      </p:to>
                                    </p:set>
                                    <p:animEffect transition="in" filter="dissolve">
                                      <p:cBhvr>
                                        <p:cTn id="77" dur="500">
                                          <p:stCondLst>
                                            <p:cond delay="0"/>
                                          </p:stCondLst>
                                        </p:cTn>
                                        <p:tgtEl>
                                          <p:spTgt spid="19"/>
                                        </p:tgtEl>
                                      </p:cBhvr>
                                    </p:animEffect>
                                    <p:anim to="" calcmode="lin" valueType="num">
                                      <p:cBhvr>
                                        <p:cTn id="78"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80" fill="hold">
                            <p:stCondLst>
                              <p:cond delay="850"/>
                            </p:stCondLst>
                            <p:childTnLst>
                              <p:par>
                                <p:cTn id="81" presetID="26" presetClass="emph" presetSubtype="0" fill="hold" grpId="1" nodeType="afterEffect">
                                  <p:stCondLst>
                                    <p:cond delay="0"/>
                                  </p:stCondLst>
                                  <p:iterate type="lt">
                                    <p:tmPct val="0"/>
                                  </p:iterate>
                                  <p:childTnLst>
                                    <p:animEffect transition="out" filter="fade">
                                      <p:cBhvr>
                                        <p:cTn id="82" dur="500" tmFilter="0, 0; .2, .5; .8, .5; 1, 0"/>
                                        <p:tgtEl>
                                          <p:spTgt spid="19"/>
                                        </p:tgtEl>
                                      </p:cBhvr>
                                    </p:animEffect>
                                    <p:animScale>
                                      <p:cBhvr>
                                        <p:cTn id="83" dur="250" autoRev="1" fill="hold"/>
                                        <p:tgtEl>
                                          <p:spTgt spid="19"/>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3"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50"/>
                                        <p:tgtEl>
                                          <p:spTgt spid="14"/>
                                        </p:tgtEl>
                                      </p:cBhvr>
                                    </p:animEffect>
                                  </p:childTnLst>
                                </p:cTn>
                              </p:par>
                              <p:par>
                                <p:cTn id="89" presetID="6" presetClass="emph" presetSubtype="0" fill="hold" grpId="4" nodeType="withEffect">
                                  <p:stCondLst>
                                    <p:cond delay="0"/>
                                  </p:stCondLst>
                                  <p:childTnLst>
                                    <p:animScale>
                                      <p:cBhvr>
                                        <p:cTn id="90" dur="2000" fill="hold"/>
                                        <p:tgtEl>
                                          <p:spTgt spid="14"/>
                                        </p:tgtEl>
                                      </p:cBhvr>
                                      <p:by x="113000" y="113000"/>
                                    </p:animScale>
                                  </p:childTnLst>
                                </p:cTn>
                              </p:par>
                              <p:par>
                                <p:cTn id="91" presetID="42" presetClass="path" presetSubtype="0" accel="50000" decel="50000" fill="hold" grpId="2" nodeType="withEffect">
                                  <p:stCondLst>
                                    <p:cond delay="0"/>
                                  </p:stCondLst>
                                  <p:childTnLst>
                                    <p:animMotion origin="layout" path="M 5.55556E-7 -2.59259E-6 L 0.23889 0.16482 " pathEditMode="relative" rAng="0" ptsTypes="AA">
                                      <p:cBhvr>
                                        <p:cTn id="92" dur="2000" fill="hold"/>
                                        <p:tgtEl>
                                          <p:spTgt spid="14"/>
                                        </p:tgtEl>
                                        <p:attrNameLst>
                                          <p:attrName>ppt_x</p:attrName>
                                          <p:attrName>ppt_y</p:attrName>
                                        </p:attrNameLst>
                                      </p:cBhvr>
                                      <p:rCtr x="11944" y="8241"/>
                                    </p:animMotion>
                                  </p:childTnLst>
                                </p:cTn>
                              </p:par>
                              <p:par>
                                <p:cTn id="93" presetID="10" presetClass="exit" presetSubtype="0" fill="hold" grpId="1" nodeType="withEffect">
                                  <p:stCondLst>
                                    <p:cond delay="0"/>
                                  </p:stCondLst>
                                  <p:childTnLst>
                                    <p:animEffect transition="out" filter="fade">
                                      <p:cBhvr>
                                        <p:cTn id="94" dur="1250"/>
                                        <p:tgtEl>
                                          <p:spTgt spid="3074"/>
                                        </p:tgtEl>
                                      </p:cBhvr>
                                    </p:animEffect>
                                    <p:set>
                                      <p:cBhvr>
                                        <p:cTn id="95" dur="1" fill="hold">
                                          <p:stCondLst>
                                            <p:cond delay="1249"/>
                                          </p:stCondLst>
                                        </p:cTn>
                                        <p:tgtEl>
                                          <p:spTgt spid="307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grpId="2" nodeType="withEffect">
                                  <p:stCondLst>
                                    <p:cond delay="0"/>
                                  </p:stCondLst>
                                  <p:iterate type="lt">
                                    <p:tmPct val="0"/>
                                  </p:iterate>
                                  <p:childTnLst>
                                    <p:animEffect transition="out" filter="fade">
                                      <p:cBhvr>
                                        <p:cTn id="109" dur="500"/>
                                        <p:tgtEl>
                                          <p:spTgt spid="19"/>
                                        </p:tgtEl>
                                      </p:cBhvr>
                                    </p:animEffect>
                                    <p:set>
                                      <p:cBhvr>
                                        <p:cTn id="11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7" grpId="0"/>
      <p:bldP spid="17" grpId="1"/>
      <p:bldP spid="17" grpId="2"/>
      <p:bldP spid="3074" grpId="0"/>
      <p:bldP spid="3074" grpId="1"/>
      <p:bldP spid="3074" grpId="2"/>
      <p:bldP spid="3074" grpId="3"/>
      <p:bldP spid="5" grpId="1"/>
      <p:bldP spid="5" grpId="2"/>
      <p:bldP spid="6" grpId="1"/>
      <p:bldP spid="6" grpId="2"/>
      <p:bldP spid="7" grpId="1"/>
      <p:bldP spid="7" grpId="2"/>
      <p:bldP spid="8" grpId="1"/>
      <p:bldP spid="8" grpId="2"/>
      <p:bldP spid="9" grpId="1"/>
      <p:bldP spid="9" grpId="2"/>
      <p:bldP spid="10" grpId="1"/>
      <p:bldP spid="10" grpId="2"/>
      <p:bldP spid="11" grpId="1"/>
      <p:bldP spid="11" grpId="2"/>
      <p:bldP spid="12" grpId="1"/>
      <p:bldP spid="12" grpId="2"/>
      <p:bldP spid="14" grpId="0"/>
      <p:bldP spid="14" grpId="1"/>
      <p:bldP spid="14" grpId="2"/>
      <p:bldP spid="14" grpId="3"/>
      <p:bldP spid="14" grpId="4"/>
      <p:bldP spid="16" grpId="0"/>
      <p:bldP spid="16" grpId="1"/>
      <p:bldP spid="18" grpId="0"/>
      <p:bldP spid="18" grpId="1"/>
      <p:bldP spid="19" grpId="0"/>
      <p:bldP spid="19" grpId="1"/>
      <p:bldP spid="19"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0BF42-7A3F-46E6-81B5-F14EFF647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B3E9F605-CA46-493F-B9E3-DEB5543A8093}"/>
              </a:ext>
            </a:extLst>
          </p:cNvPr>
          <p:cNvSpPr txBox="1">
            <a:spLocks/>
          </p:cNvSpPr>
          <p:nvPr/>
        </p:nvSpPr>
        <p:spPr>
          <a:xfrm>
            <a:off x="1613973" y="2773825"/>
            <a:ext cx="21435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to heed</a:t>
            </a:r>
          </a:p>
        </p:txBody>
      </p:sp>
      <p:sp>
        <p:nvSpPr>
          <p:cNvPr id="8" name="Title 1">
            <a:extLst>
              <a:ext uri="{FF2B5EF4-FFF2-40B4-BE49-F238E27FC236}">
                <a16:creationId xmlns:a16="http://schemas.microsoft.com/office/drawing/2014/main" id="{3786BF77-2C02-4AE7-BC21-CA1D87FA99F2}"/>
              </a:ext>
            </a:extLst>
          </p:cNvPr>
          <p:cNvSpPr txBox="1">
            <a:spLocks/>
          </p:cNvSpPr>
          <p:nvPr/>
        </p:nvSpPr>
        <p:spPr>
          <a:xfrm>
            <a:off x="1282722" y="4786979"/>
            <a:ext cx="35340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in your hearts</a:t>
            </a:r>
          </a:p>
        </p:txBody>
      </p:sp>
      <p:sp>
        <p:nvSpPr>
          <p:cNvPr id="3074" name="Rectangle 2"/>
          <p:cNvSpPr>
            <a:spLocks noGrp="1" noChangeArrowheads="1"/>
          </p:cNvSpPr>
          <p:nvPr>
            <p:ph type="title"/>
          </p:nvPr>
        </p:nvSpPr>
        <p:spPr>
          <a:xfrm>
            <a:off x="457200" y="1264277"/>
            <a:ext cx="8229600" cy="43294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so we have the prophetic word confirmed, which you do well to heed as a light that shines in a dark place, until the day dawns and the morning star rises in your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1:19 </a:t>
            </a:r>
          </a:p>
        </p:txBody>
      </p:sp>
      <p:sp>
        <p:nvSpPr>
          <p:cNvPr id="4" name="Rectangle 2">
            <a:extLst>
              <a:ext uri="{FF2B5EF4-FFF2-40B4-BE49-F238E27FC236}">
                <a16:creationId xmlns:a16="http://schemas.microsoft.com/office/drawing/2014/main" id="{BEB47813-5514-41D8-A397-D7CACFDDD5A4}"/>
              </a:ext>
            </a:extLst>
          </p:cNvPr>
          <p:cNvSpPr txBox="1">
            <a:spLocks noChangeArrowheads="1"/>
          </p:cNvSpPr>
          <p:nvPr/>
        </p:nvSpPr>
        <p:spPr bwMode="auto">
          <a:xfrm>
            <a:off x="4526255" y="2730997"/>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44A313C-9113-4EDD-9624-E141DFD3F978}"/>
              </a:ext>
            </a:extLst>
          </p:cNvPr>
          <p:cNvSpPr txBox="1">
            <a:spLocks noChangeArrowheads="1"/>
          </p:cNvSpPr>
          <p:nvPr/>
        </p:nvSpPr>
        <p:spPr bwMode="auto">
          <a:xfrm>
            <a:off x="1512943" y="2713511"/>
            <a:ext cx="23495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heed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53557C1-00E9-494D-A054-78873D48E563}"/>
              </a:ext>
            </a:extLst>
          </p:cNvPr>
          <p:cNvSpPr txBox="1">
            <a:spLocks noChangeArrowheads="1"/>
          </p:cNvSpPr>
          <p:nvPr/>
        </p:nvSpPr>
        <p:spPr bwMode="auto">
          <a:xfrm>
            <a:off x="1213668" y="4730716"/>
            <a:ext cx="36716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your hearts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6">
            <a:extLst>
              <a:ext uri="{FF2B5EF4-FFF2-40B4-BE49-F238E27FC236}">
                <a16:creationId xmlns:a16="http://schemas.microsoft.com/office/drawing/2014/main" id="{E1A7EBA3-CDB4-4DA6-BC85-24E187F6601E}"/>
              </a:ext>
            </a:extLst>
          </p:cNvPr>
          <p:cNvSpPr>
            <a:spLocks noChangeArrowheads="1"/>
          </p:cNvSpPr>
          <p:nvPr/>
        </p:nvSpPr>
        <p:spPr bwMode="auto">
          <a:xfrm>
            <a:off x="1249839" y="463402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hidden="1">
            <a:extLst>
              <a:ext uri="{FF2B5EF4-FFF2-40B4-BE49-F238E27FC236}">
                <a16:creationId xmlns:a16="http://schemas.microsoft.com/office/drawing/2014/main" id="{8F2ED178-07C0-4F13-9835-49A1A527F09C}"/>
              </a:ext>
            </a:extLst>
          </p:cNvPr>
          <p:cNvSpPr txBox="1">
            <a:spLocks noChangeArrowheads="1"/>
          </p:cNvSpPr>
          <p:nvPr/>
        </p:nvSpPr>
        <p:spPr bwMode="auto">
          <a:xfrm>
            <a:off x="4930567" y="1416795"/>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9">
            <a:extLst>
              <a:ext uri="{FF2B5EF4-FFF2-40B4-BE49-F238E27FC236}">
                <a16:creationId xmlns:a16="http://schemas.microsoft.com/office/drawing/2014/main" id="{ED2D82AB-783B-42DB-B8C1-D9DAC675342A}"/>
              </a:ext>
            </a:extLst>
          </p:cNvPr>
          <p:cNvSpPr>
            <a:spLocks noChangeArrowheads="1"/>
          </p:cNvSpPr>
          <p:nvPr/>
        </p:nvSpPr>
        <p:spPr bwMode="auto">
          <a:xfrm>
            <a:off x="791616" y="2062997"/>
            <a:ext cx="16829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word</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12" name="Rectangle 9">
            <a:extLst>
              <a:ext uri="{FF2B5EF4-FFF2-40B4-BE49-F238E27FC236}">
                <a16:creationId xmlns:a16="http://schemas.microsoft.com/office/drawing/2014/main" id="{FBE499A7-0E44-4ADC-B277-BD1C7AC9FAB8}"/>
              </a:ext>
            </a:extLst>
          </p:cNvPr>
          <p:cNvSpPr>
            <a:spLocks noChangeArrowheads="1"/>
          </p:cNvSpPr>
          <p:nvPr/>
        </p:nvSpPr>
        <p:spPr bwMode="auto">
          <a:xfrm>
            <a:off x="791616" y="2062997"/>
            <a:ext cx="168295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word</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281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600"/>
                                        <p:tgtEl>
                                          <p:spTgt spid="8"/>
                                        </p:tgtEl>
                                      </p:cBhvr>
                                    </p:animEffect>
                                  </p:childTnLst>
                                </p:cTn>
                              </p:par>
                              <p:par>
                                <p:cTn id="25" presetID="18" presetClass="emph" presetSubtype="0" fill="hold" grpId="1" nodeType="withEffect">
                                  <p:stCondLst>
                                    <p:cond delay="400"/>
                                  </p:stCondLst>
                                  <p:childTnLst>
                                    <p:set>
                                      <p:cBhvr override="childStyle">
                                        <p:cTn id="26" dur="6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600"/>
                                        <p:tgtEl>
                                          <p:spTgt spid="9"/>
                                        </p:tgtEl>
                                      </p:cBhvr>
                                    </p:animEffect>
                                  </p:childTnLst>
                                </p:cTn>
                              </p:par>
                              <p:par>
                                <p:cTn id="30" presetID="0" presetClass="entr" presetSubtype="0" fill="hold" grpId="0" nodeType="withEffect">
                                  <p:stCondLst>
                                    <p:cond delay="65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stCondLst>
                                            <p:cond delay="0"/>
                                          </p:stCondLst>
                                        </p:cTn>
                                        <p:tgtEl>
                                          <p:spTgt spid="10"/>
                                        </p:tgtEl>
                                      </p:cBhvr>
                                    </p:animEffect>
                                    <p:anim to="" calcmode="lin" valueType="num">
                                      <p:cBhvr>
                                        <p:cTn id="3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stCondLst>
                                            <p:cond delay="0"/>
                                          </p:stCondLst>
                                        </p:cTn>
                                        <p:tgtEl>
                                          <p:spTgt spid="11"/>
                                        </p:tgtEl>
                                      </p:cBhvr>
                                    </p:animEffect>
                                    <p:anim to="" calcmode="lin" valueType="num">
                                      <p:cBhvr>
                                        <p:cTn id="4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2" fill="hold">
                            <p:stCondLst>
                              <p:cond delay="650"/>
                            </p:stCondLst>
                            <p:childTnLst>
                              <p:par>
                                <p:cTn id="43" presetID="26" presetClass="emph" presetSubtype="0" fill="hold" grpId="1" nodeType="afterEffect">
                                  <p:stCondLst>
                                    <p:cond delay="0"/>
                                  </p:stCondLst>
                                  <p:iterate type="lt">
                                    <p:tmPct val="0"/>
                                  </p:iterate>
                                  <p:childTnLst>
                                    <p:animEffect transition="out" filter="fade">
                                      <p:cBhvr>
                                        <p:cTn id="44" dur="500" tmFilter="0, 0; .2, .5; .8, .5; 1, 0"/>
                                        <p:tgtEl>
                                          <p:spTgt spid="11"/>
                                        </p:tgtEl>
                                      </p:cBhvr>
                                    </p:animEffect>
                                    <p:animScale>
                                      <p:cBhvr>
                                        <p:cTn id="45" dur="250" autoRev="1" fill="hold"/>
                                        <p:tgtEl>
                                          <p:spTgt spid="11"/>
                                        </p:tgtEl>
                                      </p:cBhvr>
                                      <p:by x="105000" y="105000"/>
                                    </p:animScale>
                                  </p:childTnLst>
                                </p:cTn>
                              </p:par>
                            </p:childTnLst>
                          </p:cTn>
                        </p:par>
                        <p:par>
                          <p:cTn id="46" fill="hold">
                            <p:stCondLst>
                              <p:cond delay="1150"/>
                            </p:stCondLst>
                            <p:childTnLst>
                              <p:par>
                                <p:cTn id="47" presetID="1" presetClass="exit" presetSubtype="0" fill="hold" grpId="2" nodeType="afterEffect">
                                  <p:stCondLst>
                                    <p:cond delay="0"/>
                                  </p:stCondLst>
                                  <p:iterate type="lt">
                                    <p:tmAbs val="0"/>
                                  </p:iterate>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250"/>
                                        <p:tgtEl>
                                          <p:spTgt spid="4"/>
                                        </p:tgtEl>
                                      </p:cBhvr>
                                    </p:animEffect>
                                  </p:childTnLst>
                                </p:cTn>
                              </p:par>
                              <p:par>
                                <p:cTn id="56" presetID="42" presetClass="path" presetSubtype="0" accel="50000" decel="50000" fill="hold" grpId="2" nodeType="withEffect">
                                  <p:stCondLst>
                                    <p:cond delay="0"/>
                                  </p:stCondLst>
                                  <p:childTnLst>
                                    <p:animMotion origin="layout" path="M -2.77778E-6 -4.44444E-6 L 0.0441 -0.19143 " pathEditMode="relative" rAng="0" ptsTypes="AA">
                                      <p:cBhvr>
                                        <p:cTn id="57" dur="2000" fill="hold"/>
                                        <p:tgtEl>
                                          <p:spTgt spid="4"/>
                                        </p:tgtEl>
                                        <p:attrNameLst>
                                          <p:attrName>ppt_x</p:attrName>
                                          <p:attrName>ppt_y</p:attrName>
                                        </p:attrNameLst>
                                      </p:cBhvr>
                                      <p:rCtr x="2205" y="-9583"/>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42" presetClass="path" presetSubtype="0" accel="50000" decel="50000" fill="hold" grpId="3" nodeType="withEffect">
                                  <p:stCondLst>
                                    <p:cond delay="0"/>
                                  </p:stCondLst>
                                  <p:childTnLst>
                                    <p:animMotion origin="layout" path="M 4.16667E-6 7.40741E-7 L 0.22274 -0.17269 " pathEditMode="relative" rAng="0" ptsTypes="AA">
                                      <p:cBhvr>
                                        <p:cTn id="77" dur="2000" fill="hold"/>
                                        <p:tgtEl>
                                          <p:spTgt spid="12"/>
                                        </p:tgtEl>
                                        <p:attrNameLst>
                                          <p:attrName>ppt_x</p:attrName>
                                          <p:attrName>ppt_y</p:attrName>
                                        </p:attrNameLst>
                                      </p:cBhvr>
                                      <p:rCtr x="11128" y="-8634"/>
                                    </p:animMotion>
                                  </p:childTnLst>
                                </p:cTn>
                              </p:par>
                              <p:par>
                                <p:cTn id="78" presetID="6" presetClass="emph" presetSubtype="0" fill="hold" grpId="4" nodeType="withEffect">
                                  <p:stCondLst>
                                    <p:cond delay="0"/>
                                  </p:stCondLst>
                                  <p:childTnLst>
                                    <p:animScale>
                                      <p:cBhvr>
                                        <p:cTn id="79" dur="1000" fill="hold"/>
                                        <p:tgtEl>
                                          <p:spTgt spid="12"/>
                                        </p:tgtEl>
                                      </p:cBhvr>
                                      <p:by x="150000" y="150000"/>
                                    </p:animScale>
                                  </p:childTnLst>
                                </p:cTn>
                              </p:par>
                              <p:par>
                                <p:cTn id="80" presetID="53" presetClass="exit" presetSubtype="32" fill="hold" grpId="2" nodeType="withEffect">
                                  <p:stCondLst>
                                    <p:cond delay="1000"/>
                                  </p:stCondLst>
                                  <p:childTnLst>
                                    <p:anim calcmode="lin" valueType="num">
                                      <p:cBhvr>
                                        <p:cTn id="81" dur="1000"/>
                                        <p:tgtEl>
                                          <p:spTgt spid="12"/>
                                        </p:tgtEl>
                                        <p:attrNameLst>
                                          <p:attrName>ppt_w</p:attrName>
                                        </p:attrNameLst>
                                      </p:cBhvr>
                                      <p:tavLst>
                                        <p:tav tm="0">
                                          <p:val>
                                            <p:strVal val="ppt_w"/>
                                          </p:val>
                                        </p:tav>
                                        <p:tav tm="100000">
                                          <p:val>
                                            <p:fltVal val="0"/>
                                          </p:val>
                                        </p:tav>
                                      </p:tavLst>
                                    </p:anim>
                                    <p:anim calcmode="lin" valueType="num">
                                      <p:cBhvr>
                                        <p:cTn id="82" dur="1000"/>
                                        <p:tgtEl>
                                          <p:spTgt spid="12"/>
                                        </p:tgtEl>
                                        <p:attrNameLst>
                                          <p:attrName>ppt_h</p:attrName>
                                        </p:attrNameLst>
                                      </p:cBhvr>
                                      <p:tavLst>
                                        <p:tav tm="0">
                                          <p:val>
                                            <p:strVal val="ppt_h"/>
                                          </p:val>
                                        </p:tav>
                                        <p:tav tm="100000">
                                          <p:val>
                                            <p:fltVal val="0"/>
                                          </p:val>
                                        </p:tav>
                                      </p:tavLst>
                                    </p:anim>
                                    <p:animEffect transition="out" filter="fade">
                                      <p:cBhvr>
                                        <p:cTn id="83" dur="1000"/>
                                        <p:tgtEl>
                                          <p:spTgt spid="12"/>
                                        </p:tgtEl>
                                      </p:cBhvr>
                                    </p:animEffect>
                                    <p:set>
                                      <p:cBhvr>
                                        <p:cTn id="84"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0"/>
      <p:bldP spid="4" grpId="1"/>
      <p:bldP spid="4" grpId="2"/>
      <p:bldP spid="7" grpId="0"/>
      <p:bldP spid="7" grpId="1"/>
      <p:bldP spid="9" grpId="0"/>
      <p:bldP spid="9" grpId="1"/>
      <p:bldP spid="10" grpId="0"/>
      <p:bldP spid="10" grpId="1"/>
      <p:bldP spid="11" grpId="0"/>
      <p:bldP spid="11" grpId="1"/>
      <p:bldP spid="11" grpId="2"/>
      <p:bldP spid="12" grpId="0"/>
      <p:bldP spid="12" grpId="2"/>
      <p:bldP spid="12" grpId="3"/>
      <p:bldP spid="12" grpId="4"/>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1431DE-E775-4DB4-8849-058589F39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B6C2B825-95B4-4EEF-91B4-91A9295C6601}"/>
              </a:ext>
            </a:extLst>
          </p:cNvPr>
          <p:cNvSpPr txBox="1">
            <a:spLocks/>
          </p:cNvSpPr>
          <p:nvPr/>
        </p:nvSpPr>
        <p:spPr>
          <a:xfrm>
            <a:off x="2302933" y="4148456"/>
            <a:ext cx="50461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watch and be sober</a:t>
            </a:r>
          </a:p>
        </p:txBody>
      </p:sp>
      <p:sp>
        <p:nvSpPr>
          <p:cNvPr id="9" name="Title 1">
            <a:extLst>
              <a:ext uri="{FF2B5EF4-FFF2-40B4-BE49-F238E27FC236}">
                <a16:creationId xmlns:a16="http://schemas.microsoft.com/office/drawing/2014/main" id="{30CBD91E-913D-4925-9474-AD7632B9D48A}"/>
              </a:ext>
            </a:extLst>
          </p:cNvPr>
          <p:cNvSpPr txBox="1">
            <a:spLocks/>
          </p:cNvSpPr>
          <p:nvPr/>
        </p:nvSpPr>
        <p:spPr>
          <a:xfrm>
            <a:off x="3138918" y="146177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sons of </a:t>
            </a:r>
            <a:r>
              <a:rPr lang="en-US" sz="4420" b="1" dirty="0">
                <a:ln w="3175" cmpd="sng">
                  <a:solidFill>
                    <a:srgbClr val="FF0000"/>
                  </a:solidFill>
                  <a:prstDash val="solid"/>
                </a:ln>
                <a:solidFill>
                  <a:srgbClr val="CC99FF"/>
                </a:solidFill>
                <a:effectLst>
                  <a:outerShdw blurRad="63500" dir="3600000" algn="tl" rotWithShape="0">
                    <a:srgbClr val="000000">
                      <a:alpha val="70000"/>
                    </a:srgbClr>
                  </a:outerShdw>
                </a:effectLst>
                <a:latin typeface="Calibri" panose="020F0502020204030204" pitchFamily="34" charset="0"/>
              </a:rPr>
              <a:t>l</a:t>
            </a:r>
            <a:r>
              <a:rPr lang="en-US" sz="4420" b="1" dirty="0">
                <a:ln w="3175" cmpd="sng">
                  <a:solidFill>
                    <a:srgbClr val="FF0000"/>
                  </a:solidFill>
                  <a:prstDash val="solid"/>
                </a:ln>
                <a:solidFill>
                  <a:srgbClr val="0083E6"/>
                </a:solidFill>
                <a:effectLst>
                  <a:outerShdw blurRad="63500" dir="3600000" algn="tl" rotWithShape="0">
                    <a:srgbClr val="000000">
                      <a:alpha val="70000"/>
                    </a:srgbClr>
                  </a:outerShdw>
                </a:effectLst>
                <a:latin typeface="Calibri" panose="020F0502020204030204" pitchFamily="34" charset="0"/>
              </a:rPr>
              <a:t>i</a:t>
            </a:r>
            <a:r>
              <a:rPr lang="en-US" sz="4420" b="1" dirty="0">
                <a:ln w="3175" cmpd="sng">
                  <a:solidFill>
                    <a:srgbClr val="66FF33"/>
                  </a:solidFill>
                  <a:prstDash val="solid"/>
                </a:ln>
                <a:solidFill>
                  <a:srgbClr val="FF9900"/>
                </a:solidFill>
                <a:effectLst>
                  <a:outerShdw blurRad="63500" dir="3600000" algn="tl" rotWithShape="0">
                    <a:srgbClr val="000000">
                      <a:alpha val="70000"/>
                    </a:srgbClr>
                  </a:outerShdw>
                </a:effectLst>
                <a:latin typeface="Calibri" panose="020F0502020204030204" pitchFamily="34" charset="0"/>
              </a:rPr>
              <a:t>g</a:t>
            </a:r>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a:t>
            </a:r>
            <a:r>
              <a:rPr lang="en-US" sz="4420" b="1" dirty="0">
                <a:ln w="3175" cmpd="sng">
                  <a:solidFill>
                    <a:srgbClr val="FF00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p>
        </p:txBody>
      </p:sp>
      <p:sp>
        <p:nvSpPr>
          <p:cNvPr id="3074" name="Rectangle 2"/>
          <p:cNvSpPr>
            <a:spLocks noGrp="1" noChangeArrowheads="1"/>
          </p:cNvSpPr>
          <p:nvPr>
            <p:ph type="title"/>
          </p:nvPr>
        </p:nvSpPr>
        <p:spPr>
          <a:xfrm>
            <a:off x="457200" y="1272298"/>
            <a:ext cx="8229600" cy="43134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all sons of light and sons of the day. We are not of the night nor of darkness. Therefore let us not sleep, as others do, but let       us watch and be sober.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5:5-6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2E9C153-37B1-4D98-9844-5C0E41AADAC6}"/>
              </a:ext>
            </a:extLst>
          </p:cNvPr>
          <p:cNvSpPr txBox="1">
            <a:spLocks noChangeArrowheads="1"/>
          </p:cNvSpPr>
          <p:nvPr/>
        </p:nvSpPr>
        <p:spPr bwMode="auto">
          <a:xfrm>
            <a:off x="4930567" y="1416795"/>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83E63C0-FF04-4486-B88A-646F5B336C2C}"/>
              </a:ext>
            </a:extLst>
          </p:cNvPr>
          <p:cNvSpPr txBox="1">
            <a:spLocks noChangeArrowheads="1"/>
          </p:cNvSpPr>
          <p:nvPr/>
        </p:nvSpPr>
        <p:spPr bwMode="auto">
          <a:xfrm>
            <a:off x="2300818" y="4087412"/>
            <a:ext cx="504613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watch and be sober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4A7D399-6C3B-4D49-ACB9-16957CAB8B0F}"/>
              </a:ext>
            </a:extLst>
          </p:cNvPr>
          <p:cNvSpPr txBox="1">
            <a:spLocks noChangeArrowheads="1"/>
          </p:cNvSpPr>
          <p:nvPr/>
        </p:nvSpPr>
        <p:spPr bwMode="auto">
          <a:xfrm>
            <a:off x="3191620" y="1400273"/>
            <a:ext cx="31697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sons of </a:t>
            </a:r>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E6CFD4DD-DC8E-4D50-A20A-A418AAD625BE}"/>
              </a:ext>
            </a:extLst>
          </p:cNvPr>
          <p:cNvSpPr txBox="1">
            <a:spLocks noChangeArrowheads="1"/>
          </p:cNvSpPr>
          <p:nvPr/>
        </p:nvSpPr>
        <p:spPr bwMode="auto">
          <a:xfrm>
            <a:off x="2579215" y="137102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2860695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18" presetClass="emph" presetSubtype="0" fill="hold" grpId="1" nodeType="withEffect">
                                  <p:stCondLst>
                                    <p:cond delay="0"/>
                                  </p:stCondLst>
                                  <p:childTnLst>
                                    <p:set>
                                      <p:cBhvr override="childStyle">
                                        <p:cTn id="20" dur="500" fill="hold"/>
                                        <p:tgtEl>
                                          <p:spTgt spid="9"/>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6" presetClass="emph" presetSubtype="0" fill="hold" grpId="3" nodeType="withEffect">
                                  <p:stCondLst>
                                    <p:cond delay="0"/>
                                  </p:stCondLst>
                                  <p:childTnLst>
                                    <p:animScale>
                                      <p:cBhvr>
                                        <p:cTn id="40" dur="2000" fill="hold"/>
                                        <p:tgtEl>
                                          <p:spTgt spid="4"/>
                                        </p:tgtEl>
                                      </p:cBhvr>
                                      <p:by x="96000" y="96000"/>
                                    </p:animScale>
                                  </p:childTnLst>
                                </p:cTn>
                              </p:par>
                              <p:par>
                                <p:cTn id="41" presetID="42" presetClass="path" presetSubtype="0" accel="50000" decel="50000" fill="hold" grpId="2" nodeType="withEffect">
                                  <p:stCondLst>
                                    <p:cond delay="0"/>
                                  </p:stCondLst>
                                  <p:childTnLst>
                                    <p:animMotion origin="layout" path="M 1.11022E-16 2.22222E-6 L -0.25712 -0.00695 " pathEditMode="relative" rAng="0" ptsTypes="AA">
                                      <p:cBhvr>
                                        <p:cTn id="42" dur="2000" fill="hold"/>
                                        <p:tgtEl>
                                          <p:spTgt spid="4"/>
                                        </p:tgtEl>
                                        <p:attrNameLst>
                                          <p:attrName>ppt_x</p:attrName>
                                          <p:attrName>ppt_y</p:attrName>
                                        </p:attrNameLst>
                                      </p:cBhvr>
                                      <p:rCtr x="-12865" y="-347"/>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9" grpId="0"/>
      <p:bldP spid="9" grpId="1"/>
      <p:bldP spid="9" grpId="2"/>
      <p:bldP spid="3074" grpId="0"/>
      <p:bldP spid="3074" grpId="1"/>
      <p:bldP spid="4" grpId="0"/>
      <p:bldP spid="4" grpId="1"/>
      <p:bldP spid="4" grpId="2"/>
      <p:bldP spid="4" grpId="3"/>
      <p:bldP spid="7" grpId="0"/>
      <p:bldP spid="7" grpId="1"/>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216B370-A504-469E-AC16-A70D29D67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883400"/>
          </a:xfrm>
          <a:prstGeom prst="rect">
            <a:avLst/>
          </a:prstGeom>
        </p:spPr>
      </p:pic>
      <p:pic>
        <p:nvPicPr>
          <p:cNvPr id="5" name="Picture 2">
            <a:extLst>
              <a:ext uri="{FF2B5EF4-FFF2-40B4-BE49-F238E27FC236}">
                <a16:creationId xmlns:a16="http://schemas.microsoft.com/office/drawing/2014/main" id="{D022549F-4FBF-4A1A-A199-443373B870F1}"/>
              </a:ext>
            </a:extLst>
          </p:cNvPr>
          <p:cNvPicPr>
            <a:picLocks noChangeAspect="1"/>
          </p:cNvPicPr>
          <p:nvPr/>
        </p:nvPicPr>
        <p:blipFill rotWithShape="1">
          <a:blip r:embed="rId4">
            <a:extLst>
              <a:ext uri="{28A0092B-C50C-407E-A947-70E740481C1C}">
                <a14:useLocalDpi xmlns:a14="http://schemas.microsoft.com/office/drawing/2010/main" val="0"/>
              </a:ext>
            </a:extLst>
          </a:blip>
          <a:srcRect l="12791"/>
          <a:stretch/>
        </p:blipFill>
        <p:spPr>
          <a:xfrm>
            <a:off x="-1" y="0"/>
            <a:ext cx="9144001" cy="6858000"/>
          </a:xfrm>
          <a:prstGeom prst="rect">
            <a:avLst/>
          </a:prstGeom>
        </p:spPr>
      </p:pic>
      <p:pic>
        <p:nvPicPr>
          <p:cNvPr id="6" name="Picture 2">
            <a:extLst>
              <a:ext uri="{FF2B5EF4-FFF2-40B4-BE49-F238E27FC236}">
                <a16:creationId xmlns:a16="http://schemas.microsoft.com/office/drawing/2014/main" id="{CFE400FD-3CD2-4A8B-BA74-1745C6C3F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7" name="Picture 2">
            <a:extLst>
              <a:ext uri="{FF2B5EF4-FFF2-40B4-BE49-F238E27FC236}">
                <a16:creationId xmlns:a16="http://schemas.microsoft.com/office/drawing/2014/main" id="{2BDB7159-DDB7-4585-91ED-7742C1268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473BFBB8-CB77-4FB7-9004-E8A483C5A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9" name="Picture 2">
            <a:extLst>
              <a:ext uri="{FF2B5EF4-FFF2-40B4-BE49-F238E27FC236}">
                <a16:creationId xmlns:a16="http://schemas.microsoft.com/office/drawing/2014/main" id="{F1590E1B-5492-4354-AB64-63D2B155A8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5400"/>
            <a:ext cx="9144000" cy="6858000"/>
          </a:xfrm>
          <a:prstGeom prst="rect">
            <a:avLst/>
          </a:prstGeom>
        </p:spPr>
      </p:pic>
      <p:pic>
        <p:nvPicPr>
          <p:cNvPr id="10" name="Picture 4">
            <a:extLst>
              <a:ext uri="{FF2B5EF4-FFF2-40B4-BE49-F238E27FC236}">
                <a16:creationId xmlns:a16="http://schemas.microsoft.com/office/drawing/2014/main" id="{CDB9C98E-D340-4202-B139-E5C2838BC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12700"/>
            <a:ext cx="9144000" cy="6858000"/>
          </a:xfrm>
          <a:prstGeom prst="rect">
            <a:avLst/>
          </a:prstGeom>
        </p:spPr>
      </p:pic>
      <p:pic>
        <p:nvPicPr>
          <p:cNvPr id="11" name="Picture 4">
            <a:extLst>
              <a:ext uri="{FF2B5EF4-FFF2-40B4-BE49-F238E27FC236}">
                <a16:creationId xmlns:a16="http://schemas.microsoft.com/office/drawing/2014/main" id="{800295C4-39D9-419E-A458-BD9050ADFDE0}"/>
              </a:ext>
            </a:extLst>
          </p:cNvPr>
          <p:cNvPicPr>
            <a:picLocks noChangeAspect="1"/>
          </p:cNvPicPr>
          <p:nvPr/>
        </p:nvPicPr>
        <p:blipFill rotWithShape="1">
          <a:blip r:embed="rId10">
            <a:extLst>
              <a:ext uri="{28A0092B-C50C-407E-A947-70E740481C1C}">
                <a14:useLocalDpi xmlns:a14="http://schemas.microsoft.com/office/drawing/2010/main" val="0"/>
              </a:ext>
            </a:extLst>
          </a:blip>
          <a:srcRect b="20100"/>
          <a:stretch/>
        </p:blipFill>
        <p:spPr>
          <a:xfrm>
            <a:off x="0" y="-50800"/>
            <a:ext cx="9144001" cy="6858000"/>
          </a:xfrm>
          <a:prstGeom prst="rect">
            <a:avLst/>
          </a:prstGeom>
        </p:spPr>
      </p:pic>
      <p:pic>
        <p:nvPicPr>
          <p:cNvPr id="12" name="Picture 2">
            <a:extLst>
              <a:ext uri="{FF2B5EF4-FFF2-40B4-BE49-F238E27FC236}">
                <a16:creationId xmlns:a16="http://schemas.microsoft.com/office/drawing/2014/main" id="{D25DF87F-43D3-4461-8DED-C3C1B3A3B7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4450"/>
            <a:ext cx="9144000" cy="6858000"/>
          </a:xfrm>
          <a:prstGeom prst="rect">
            <a:avLst/>
          </a:prstGeom>
        </p:spPr>
      </p:pic>
      <p:pic>
        <p:nvPicPr>
          <p:cNvPr id="13" name="Picture 8">
            <a:extLst>
              <a:ext uri="{FF2B5EF4-FFF2-40B4-BE49-F238E27FC236}">
                <a16:creationId xmlns:a16="http://schemas.microsoft.com/office/drawing/2014/main" id="{0146FB5C-F532-4A64-80D0-C63B2E1FE1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E50DBA63-598E-466F-9C62-24B033C231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0800"/>
            <a:ext cx="9144000" cy="6858000"/>
          </a:xfrm>
          <a:prstGeom prst="rect">
            <a:avLst/>
          </a:prstGeom>
        </p:spPr>
      </p:pic>
      <p:pic>
        <p:nvPicPr>
          <p:cNvPr id="15" name="Picture 2">
            <a:extLst>
              <a:ext uri="{FF2B5EF4-FFF2-40B4-BE49-F238E27FC236}">
                <a16:creationId xmlns:a16="http://schemas.microsoft.com/office/drawing/2014/main" id="{B2510524-CA1F-4A1D-81FC-94A1866A56D7}"/>
              </a:ext>
            </a:extLst>
          </p:cNvPr>
          <p:cNvPicPr>
            <a:picLocks noChangeAspect="1"/>
          </p:cNvPicPr>
          <p:nvPr/>
        </p:nvPicPr>
        <p:blipFill rotWithShape="1">
          <a:blip r:embed="rId14">
            <a:extLst>
              <a:ext uri="{28A0092B-C50C-407E-A947-70E740481C1C}">
                <a14:useLocalDpi xmlns:a14="http://schemas.microsoft.com/office/drawing/2010/main" val="0"/>
              </a:ext>
            </a:extLst>
          </a:blip>
          <a:srcRect l="13738" r="9890"/>
          <a:stretch/>
        </p:blipFill>
        <p:spPr>
          <a:xfrm>
            <a:off x="0" y="44450"/>
            <a:ext cx="9144000" cy="6858000"/>
          </a:xfrm>
          <a:prstGeom prst="rect">
            <a:avLst/>
          </a:prstGeom>
        </p:spPr>
      </p:pic>
      <p:pic>
        <p:nvPicPr>
          <p:cNvPr id="16" name="Picture 4">
            <a:extLst>
              <a:ext uri="{FF2B5EF4-FFF2-40B4-BE49-F238E27FC236}">
                <a16:creationId xmlns:a16="http://schemas.microsoft.com/office/drawing/2014/main" id="{BB0DE799-C61A-4035-8D57-E9595BB006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2700"/>
            <a:ext cx="9144000" cy="6858000"/>
          </a:xfrm>
          <a:prstGeom prst="rect">
            <a:avLst/>
          </a:prstGeom>
        </p:spPr>
      </p:pic>
      <p:pic>
        <p:nvPicPr>
          <p:cNvPr id="17" name="Picture 2">
            <a:extLst>
              <a:ext uri="{FF2B5EF4-FFF2-40B4-BE49-F238E27FC236}">
                <a16:creationId xmlns:a16="http://schemas.microsoft.com/office/drawing/2014/main" id="{42778B9D-2FC8-4D81-BE7F-12D600A254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 y="-12700"/>
            <a:ext cx="9144000" cy="6858000"/>
          </a:xfrm>
          <a:prstGeom prst="rect">
            <a:avLst/>
          </a:prstGeom>
        </p:spPr>
      </p:pic>
      <p:pic>
        <p:nvPicPr>
          <p:cNvPr id="18" name="Picture 8">
            <a:extLst>
              <a:ext uri="{FF2B5EF4-FFF2-40B4-BE49-F238E27FC236}">
                <a16:creationId xmlns:a16="http://schemas.microsoft.com/office/drawing/2014/main" id="{1FB5692F-7990-42E6-88AA-28FE38779D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 y="-12700"/>
            <a:ext cx="9144000" cy="6858000"/>
          </a:xfrm>
          <a:prstGeom prst="rect">
            <a:avLst/>
          </a:prstGeom>
        </p:spPr>
      </p:pic>
      <p:pic>
        <p:nvPicPr>
          <p:cNvPr id="19" name="Picture 2">
            <a:extLst>
              <a:ext uri="{FF2B5EF4-FFF2-40B4-BE49-F238E27FC236}">
                <a16:creationId xmlns:a16="http://schemas.microsoft.com/office/drawing/2014/main" id="{954C89D6-0CC8-4D18-A8BE-B405B003849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980" y="0"/>
            <a:ext cx="9173980" cy="6858000"/>
          </a:xfrm>
          <a:prstGeom prst="rect">
            <a:avLst/>
          </a:prstGeom>
        </p:spPr>
      </p:pic>
      <p:pic>
        <p:nvPicPr>
          <p:cNvPr id="20" name="Picture 2">
            <a:extLst>
              <a:ext uri="{FF2B5EF4-FFF2-40B4-BE49-F238E27FC236}">
                <a16:creationId xmlns:a16="http://schemas.microsoft.com/office/drawing/2014/main" id="{6ABBEA4C-0A1E-4C81-AF90-E2A8259DCC16}"/>
              </a:ext>
            </a:extLst>
          </p:cNvPr>
          <p:cNvPicPr>
            <a:picLocks noChangeAspect="1"/>
          </p:cNvPicPr>
          <p:nvPr/>
        </p:nvPicPr>
        <p:blipFill rotWithShape="1">
          <a:blip r:embed="rId19">
            <a:extLst>
              <a:ext uri="{28A0092B-C50C-407E-A947-70E740481C1C}">
                <a14:useLocalDpi xmlns:a14="http://schemas.microsoft.com/office/drawing/2010/main" val="0"/>
              </a:ext>
            </a:extLst>
          </a:blip>
          <a:srcRect r="18775"/>
          <a:stretch/>
        </p:blipFill>
        <p:spPr>
          <a:xfrm>
            <a:off x="-29981" y="-44450"/>
            <a:ext cx="9144001" cy="6858000"/>
          </a:xfrm>
          <a:prstGeom prst="rect">
            <a:avLst/>
          </a:prstGeom>
        </p:spPr>
      </p:pic>
      <p:pic>
        <p:nvPicPr>
          <p:cNvPr id="21" name="Picture 2">
            <a:extLst>
              <a:ext uri="{FF2B5EF4-FFF2-40B4-BE49-F238E27FC236}">
                <a16:creationId xmlns:a16="http://schemas.microsoft.com/office/drawing/2014/main" id="{3DB0005C-427D-4C2D-A5A0-E86DECBC1E6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980" y="19050"/>
            <a:ext cx="9144000" cy="6858000"/>
          </a:xfrm>
          <a:prstGeom prst="rect">
            <a:avLst/>
          </a:prstGeom>
        </p:spPr>
      </p:pic>
      <p:pic>
        <p:nvPicPr>
          <p:cNvPr id="22" name="Picture 2">
            <a:extLst>
              <a:ext uri="{FF2B5EF4-FFF2-40B4-BE49-F238E27FC236}">
                <a16:creationId xmlns:a16="http://schemas.microsoft.com/office/drawing/2014/main" id="{66E89ED1-5BE5-40A2-9426-9197B0E977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987" y="-12700"/>
            <a:ext cx="9144000" cy="6858000"/>
          </a:xfrm>
          <a:prstGeom prst="rect">
            <a:avLst/>
          </a:prstGeom>
        </p:spPr>
      </p:pic>
      <p:pic>
        <p:nvPicPr>
          <p:cNvPr id="23" name="Picture 2">
            <a:extLst>
              <a:ext uri="{FF2B5EF4-FFF2-40B4-BE49-F238E27FC236}">
                <a16:creationId xmlns:a16="http://schemas.microsoft.com/office/drawing/2014/main" id="{0AB7E422-7E93-4AA5-BBA0-E7B67AFEDD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980" y="0"/>
            <a:ext cx="9144000" cy="6858000"/>
          </a:xfrm>
          <a:prstGeom prst="rect">
            <a:avLst/>
          </a:prstGeom>
        </p:spPr>
      </p:pic>
      <p:pic>
        <p:nvPicPr>
          <p:cNvPr id="24" name="Picture 2">
            <a:extLst>
              <a:ext uri="{FF2B5EF4-FFF2-40B4-BE49-F238E27FC236}">
                <a16:creationId xmlns:a16="http://schemas.microsoft.com/office/drawing/2014/main" id="{8D3BAEF4-C51E-476D-9EF7-DE4B0804353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2">
            <a:extLst>
              <a:ext uri="{FF2B5EF4-FFF2-40B4-BE49-F238E27FC236}">
                <a16:creationId xmlns:a16="http://schemas.microsoft.com/office/drawing/2014/main" id="{813D3881-0788-43A1-8D3D-DA673EEB2C8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6" name="Title 1">
            <a:extLst>
              <a:ext uri="{FF2B5EF4-FFF2-40B4-BE49-F238E27FC236}">
                <a16:creationId xmlns:a16="http://schemas.microsoft.com/office/drawing/2014/main" id="{793C91E0-D6D4-4661-84AF-BCE95AC1FD55}"/>
              </a:ext>
            </a:extLst>
          </p:cNvPr>
          <p:cNvSpPr txBox="1">
            <a:spLocks/>
          </p:cNvSpPr>
          <p:nvPr/>
        </p:nvSpPr>
        <p:spPr>
          <a:xfrm>
            <a:off x="1183799" y="554410"/>
            <a:ext cx="69380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27" name="Rectangle 2">
            <a:extLst>
              <a:ext uri="{FF2B5EF4-FFF2-40B4-BE49-F238E27FC236}">
                <a16:creationId xmlns:a16="http://schemas.microsoft.com/office/drawing/2014/main" id="{B3B3ED09-7C0D-4463-A7A2-904E0522E7CA}"/>
              </a:ext>
            </a:extLst>
          </p:cNvPr>
          <p:cNvSpPr>
            <a:spLocks noGrp="1" noChangeArrowheads="1"/>
          </p:cNvSpPr>
          <p:nvPr>
            <p:ph type="title"/>
          </p:nvPr>
        </p:nvSpPr>
        <p:spPr>
          <a:xfrm>
            <a:off x="352926" y="289719"/>
            <a:ext cx="8438147"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5:14-16 </a:t>
            </a:r>
          </a:p>
        </p:txBody>
      </p:sp>
      <p:sp>
        <p:nvSpPr>
          <p:cNvPr id="28" name="Rectangle 2">
            <a:extLst>
              <a:ext uri="{FF2B5EF4-FFF2-40B4-BE49-F238E27FC236}">
                <a16:creationId xmlns:a16="http://schemas.microsoft.com/office/drawing/2014/main" id="{4DEA0F08-082E-490B-9AE9-811CC82CC4BD}"/>
              </a:ext>
            </a:extLst>
          </p:cNvPr>
          <p:cNvSpPr txBox="1">
            <a:spLocks noChangeArrowheads="1"/>
          </p:cNvSpPr>
          <p:nvPr/>
        </p:nvSpPr>
        <p:spPr bwMode="auto">
          <a:xfrm>
            <a:off x="1191102" y="489765"/>
            <a:ext cx="68580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 are the light of the world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E614974F-4758-460F-8D2E-5A3562C86ABB}"/>
              </a:ext>
            </a:extLst>
          </p:cNvPr>
          <p:cNvSpPr txBox="1">
            <a:spLocks noChangeArrowheads="1"/>
          </p:cNvSpPr>
          <p:nvPr/>
        </p:nvSpPr>
        <p:spPr bwMode="auto">
          <a:xfrm>
            <a:off x="352926" y="289719"/>
            <a:ext cx="8438147"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a:t>
            </a:r>
            <a:r>
              <a:rPr lang="en-US" altLang="en-US" sz="4200" b="1" kern="0" dirty="0">
                <a:ln w="17780" cmpd="sng">
                  <a:solidFill>
                    <a:srgbClr val="FFFFFF"/>
                  </a:solidFill>
                  <a:prstDash val="solid"/>
                  <a:miter lim="800000"/>
                </a:ln>
                <a:solidFill>
                  <a:srgbClr val="540054"/>
                </a:solidFill>
                <a:effectLst>
                  <a:glow rad="101600">
                    <a:schemeClr val="tx1"/>
                  </a:glow>
                  <a:outerShdw blurRad="50800" algn="tl" rotWithShape="0">
                    <a:srgbClr val="000000"/>
                  </a:outerShdw>
                </a:effectLst>
                <a:latin typeface="Calibri" panose="020F0502020204030204" pitchFamily="34" charset="0"/>
              </a:rPr>
              <a:t>You are the light of the world</a:t>
            </a:r>
            <a:r>
              <a:rPr lang="en-US" altLang="en-US" sz="4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 city that is set on a hill cannot be hidden. Nor do they light a lamp    and put it under a basket, but on a lampstand, and it gives light to all who are in the house.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Let your light so shine before men, that they may see </a:t>
            </a:r>
            <a:r>
              <a:rPr lang="en-US" altLang="en-US" sz="4200" b="1" kern="0" dirty="0">
                <a:ln w="17780" cmpd="sng">
                  <a:solidFill>
                    <a:srgbClr val="FFFFFF"/>
                  </a:solidFill>
                  <a:prstDash val="solid"/>
                  <a:miter lim="800000"/>
                </a:ln>
                <a:solidFill>
                  <a:schemeClr val="bg1"/>
                </a:solidFill>
                <a:effectLst>
                  <a:glow rad="101600">
                    <a:srgbClr val="FF9900">
                      <a:alpha val="80000"/>
                    </a:srgbClr>
                  </a:glow>
                  <a:outerShdw blurRad="50800" algn="tl" rotWithShape="0">
                    <a:srgbClr val="000000"/>
                  </a:outerShdw>
                </a:effectLst>
                <a:latin typeface="Calibri" panose="020F0502020204030204" pitchFamily="34" charset="0"/>
              </a:rPr>
              <a:t>your good works </a:t>
            </a:r>
            <a:r>
              <a:rPr lang="en-US" altLang="en-US" sz="4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glorify your Father in heaven</a:t>
            </a:r>
            <a:r>
              <a:rPr lang="en-US" altLang="en-US" sz="4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Matthew 5:14-16 </a:t>
            </a:r>
          </a:p>
        </p:txBody>
      </p:sp>
      <p:sp>
        <p:nvSpPr>
          <p:cNvPr id="30" name="Rectangle 9">
            <a:extLst>
              <a:ext uri="{FF2B5EF4-FFF2-40B4-BE49-F238E27FC236}">
                <a16:creationId xmlns:a16="http://schemas.microsoft.com/office/drawing/2014/main" id="{CE578DAB-2C37-4A91-BAFB-E0346149F4C9}"/>
              </a:ext>
            </a:extLst>
          </p:cNvPr>
          <p:cNvSpPr>
            <a:spLocks noChangeArrowheads="1"/>
          </p:cNvSpPr>
          <p:nvPr/>
        </p:nvSpPr>
        <p:spPr bwMode="auto">
          <a:xfrm>
            <a:off x="596125" y="5631016"/>
            <a:ext cx="406874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Father in heaven</a:t>
            </a:r>
            <a:endParaRPr lang="en-US" sz="4210" b="1" i="1" dirty="0">
              <a:solidFill>
                <a:srgbClr val="CC9900"/>
              </a:solidFill>
              <a:latin typeface="Calibri" panose="020F0502020204030204" pitchFamily="34" charset="0"/>
              <a:cs typeface="Calibri" panose="020F0502020204030204" pitchFamily="34" charset="0"/>
            </a:endParaRPr>
          </a:p>
        </p:txBody>
      </p:sp>
      <p:sp>
        <p:nvSpPr>
          <p:cNvPr id="31" name="Rectangle 2">
            <a:extLst>
              <a:ext uri="{FF2B5EF4-FFF2-40B4-BE49-F238E27FC236}">
                <a16:creationId xmlns:a16="http://schemas.microsoft.com/office/drawing/2014/main" id="{013C5424-5E4F-42A7-992E-6D416CBC57CE}"/>
              </a:ext>
            </a:extLst>
          </p:cNvPr>
          <p:cNvSpPr txBox="1">
            <a:spLocks noChangeArrowheads="1"/>
          </p:cNvSpPr>
          <p:nvPr/>
        </p:nvSpPr>
        <p:spPr bwMode="auto">
          <a:xfrm>
            <a:off x="2579215" y="137102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30583ECF-EE5C-4139-AD72-FA41A67F558D}"/>
              </a:ext>
            </a:extLst>
          </p:cNvPr>
          <p:cNvSpPr txBox="1">
            <a:spLocks noChangeArrowheads="1"/>
          </p:cNvSpPr>
          <p:nvPr/>
        </p:nvSpPr>
        <p:spPr bwMode="auto">
          <a:xfrm>
            <a:off x="2579215" y="137102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AB32AED2-2AE5-492B-B883-C733FC313C61}"/>
              </a:ext>
            </a:extLst>
          </p:cNvPr>
          <p:cNvSpPr txBox="1">
            <a:spLocks noChangeArrowheads="1"/>
          </p:cNvSpPr>
          <p:nvPr/>
        </p:nvSpPr>
        <p:spPr bwMode="auto">
          <a:xfrm>
            <a:off x="2579215" y="137102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9A78555B-0BDD-4CE0-9DD6-5590E120A932}"/>
              </a:ext>
            </a:extLst>
          </p:cNvPr>
          <p:cNvSpPr txBox="1">
            <a:spLocks noChangeArrowheads="1"/>
          </p:cNvSpPr>
          <p:nvPr/>
        </p:nvSpPr>
        <p:spPr bwMode="auto">
          <a:xfrm>
            <a:off x="2579215" y="1371022"/>
            <a:ext cx="1456360"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2" nodeType="clickEffect">
                                  <p:stCondLst>
                                    <p:cond delay="0"/>
                                  </p:stCondLst>
                                  <p:childTnLst>
                                    <p:animMotion origin="layout" path="M -1.94444E-6 3.7037E-6 L 0.13403 -0.12593 " pathEditMode="relative" rAng="0" ptsTypes="AA">
                                      <p:cBhvr>
                                        <p:cTn id="6" dur="2000" fill="hold"/>
                                        <p:tgtEl>
                                          <p:spTgt spid="31"/>
                                        </p:tgtEl>
                                        <p:attrNameLst>
                                          <p:attrName>ppt_x</p:attrName>
                                          <p:attrName>ppt_y</p:attrName>
                                        </p:attrNameLst>
                                      </p:cBhvr>
                                      <p:rCtr x="6701" y="-6296"/>
                                    </p:animMotion>
                                  </p:childTnLst>
                                </p:cTn>
                              </p:par>
                              <p:par>
                                <p:cTn id="7" presetID="42" presetClass="path" presetSubtype="0" accel="50000" decel="50000" fill="hold" grpId="2" nodeType="withEffect">
                                  <p:stCondLst>
                                    <p:cond delay="0"/>
                                  </p:stCondLst>
                                  <p:childTnLst>
                                    <p:animMotion origin="layout" path="M -1.94444E-6 3.7037E-6 L 0.29913 0.06064 " pathEditMode="relative" rAng="0" ptsTypes="AA">
                                      <p:cBhvr>
                                        <p:cTn id="8" dur="2000" fill="hold"/>
                                        <p:tgtEl>
                                          <p:spTgt spid="32"/>
                                        </p:tgtEl>
                                        <p:attrNameLst>
                                          <p:attrName>ppt_x</p:attrName>
                                          <p:attrName>ppt_y</p:attrName>
                                        </p:attrNameLst>
                                      </p:cBhvr>
                                      <p:rCtr x="14948" y="3032"/>
                                    </p:animMotion>
                                  </p:childTnLst>
                                </p:cTn>
                              </p:par>
                              <p:par>
                                <p:cTn id="9" presetID="42" presetClass="path" presetSubtype="0" accel="50000" decel="50000" fill="hold" grpId="2" nodeType="withEffect">
                                  <p:stCondLst>
                                    <p:cond delay="0"/>
                                  </p:stCondLst>
                                  <p:childTnLst>
                                    <p:animMotion origin="layout" path="M -1.94444E-6 3.7037E-6 L 0.35695 0.24745 " pathEditMode="relative" rAng="0" ptsTypes="AA">
                                      <p:cBhvr>
                                        <p:cTn id="10" dur="2000" fill="hold"/>
                                        <p:tgtEl>
                                          <p:spTgt spid="33"/>
                                        </p:tgtEl>
                                        <p:attrNameLst>
                                          <p:attrName>ppt_x</p:attrName>
                                          <p:attrName>ppt_y</p:attrName>
                                        </p:attrNameLst>
                                      </p:cBhvr>
                                      <p:rCtr x="17847" y="12361"/>
                                    </p:animMotion>
                                  </p:childTnLst>
                                </p:cTn>
                              </p:par>
                              <p:par>
                                <p:cTn id="11" presetID="42" presetClass="path" presetSubtype="0" accel="50000" decel="50000" fill="hold" grpId="2" nodeType="withEffect">
                                  <p:stCondLst>
                                    <p:cond delay="0"/>
                                  </p:stCondLst>
                                  <p:childTnLst>
                                    <p:animMotion origin="layout" path="M -1.94444E-6 3.7037E-6 L 0.51389 0.34051 " pathEditMode="relative" rAng="0" ptsTypes="AA">
                                      <p:cBhvr>
                                        <p:cTn id="12" dur="2000" fill="hold"/>
                                        <p:tgtEl>
                                          <p:spTgt spid="34"/>
                                        </p:tgtEl>
                                        <p:attrNameLst>
                                          <p:attrName>ppt_x</p:attrName>
                                          <p:attrName>ppt_y</p:attrName>
                                        </p:attrNameLst>
                                      </p:cBhvr>
                                      <p:rCtr x="25694" y="17014"/>
                                    </p:animMotion>
                                  </p:childTnLst>
                                </p:cTn>
                              </p:par>
                              <p:par>
                                <p:cTn id="13" presetID="15" presetClass="entr" presetSubtype="0" fill="hold" grpId="0" nodeType="withEffect">
                                  <p:stCondLst>
                                    <p:cond delay="125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2250"/>
                            </p:stCondLst>
                            <p:childTnLst>
                              <p:par>
                                <p:cTn id="20" presetID="10" presetClass="exit" presetSubtype="0" fill="hold" grpId="1" nodeType="afterEffect">
                                  <p:stCondLst>
                                    <p:cond delay="0"/>
                                  </p:stCondLst>
                                  <p:childTnLst>
                                    <p:animEffect transition="out" filter="fade">
                                      <p:cBhvr>
                                        <p:cTn id="21" dur="250"/>
                                        <p:tgtEl>
                                          <p:spTgt spid="31"/>
                                        </p:tgtEl>
                                      </p:cBhvr>
                                    </p:animEffect>
                                    <p:set>
                                      <p:cBhvr>
                                        <p:cTn id="22" dur="1" fill="hold">
                                          <p:stCondLst>
                                            <p:cond delay="249"/>
                                          </p:stCondLst>
                                        </p:cTn>
                                        <p:tgtEl>
                                          <p:spTgt spid="3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50"/>
                                        <p:tgtEl>
                                          <p:spTgt spid="32"/>
                                        </p:tgtEl>
                                      </p:cBhvr>
                                    </p:animEffect>
                                    <p:set>
                                      <p:cBhvr>
                                        <p:cTn id="25" dur="1" fill="hold">
                                          <p:stCondLst>
                                            <p:cond delay="249"/>
                                          </p:stCondLst>
                                        </p:cTn>
                                        <p:tgtEl>
                                          <p:spTgt spid="3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250"/>
                                        <p:tgtEl>
                                          <p:spTgt spid="33"/>
                                        </p:tgtEl>
                                      </p:cBhvr>
                                    </p:animEffect>
                                    <p:set>
                                      <p:cBhvr>
                                        <p:cTn id="28" dur="1" fill="hold">
                                          <p:stCondLst>
                                            <p:cond delay="249"/>
                                          </p:stCondLst>
                                        </p:cTn>
                                        <p:tgtEl>
                                          <p:spTgt spid="3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250"/>
                                        <p:tgtEl>
                                          <p:spTgt spid="34"/>
                                        </p:tgtEl>
                                      </p:cBhvr>
                                    </p:animEffect>
                                    <p:set>
                                      <p:cBhvr>
                                        <p:cTn id="31" dur="1" fill="hold">
                                          <p:stCondLst>
                                            <p:cond delay="249"/>
                                          </p:stCondLst>
                                        </p:cTn>
                                        <p:tgtEl>
                                          <p:spTgt spid="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750"/>
                                        <p:tgtEl>
                                          <p:spTgt spid="26"/>
                                        </p:tgtEl>
                                      </p:cBhvr>
                                    </p:animEffect>
                                  </p:childTnLst>
                                </p:cTn>
                              </p:par>
                              <p:par>
                                <p:cTn id="37" presetID="18" presetClass="emph" presetSubtype="0" fill="hold" grpId="1" nodeType="withEffect">
                                  <p:stCondLst>
                                    <p:cond delay="0"/>
                                  </p:stCondLst>
                                  <p:childTnLst>
                                    <p:set>
                                      <p:cBhvr override="childStyle">
                                        <p:cTn id="38" dur="750" fill="hold"/>
                                        <p:tgtEl>
                                          <p:spTgt spid="26"/>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75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
                            </p:stCondLst>
                            <p:childTnLst>
                              <p:par>
                                <p:cTn id="48" presetID="0" presetClass="entr" presetSubtype="0" fill="hold" grpId="0" nodeType="afterEffect">
                                  <p:stCondLst>
                                    <p:cond delay="0"/>
                                  </p:stCondLst>
                                  <p:iterate type="lt">
                                    <p:tmPct val="10000"/>
                                  </p:iterate>
                                  <p:childTnLst>
                                    <p:set>
                                      <p:cBhvr>
                                        <p:cTn id="49" dur="1" fill="hold">
                                          <p:stCondLst>
                                            <p:cond delay="0"/>
                                          </p:stCondLst>
                                        </p:cTn>
                                        <p:tgtEl>
                                          <p:spTgt spid="30"/>
                                        </p:tgtEl>
                                        <p:attrNameLst>
                                          <p:attrName>style.visibility</p:attrName>
                                        </p:attrNameLst>
                                      </p:cBhvr>
                                      <p:to>
                                        <p:strVal val="visible"/>
                                      </p:to>
                                    </p:set>
                                    <p:animEffect transition="in" filter="dissolve">
                                      <p:cBhvr>
                                        <p:cTn id="50" dur="500">
                                          <p:stCondLst>
                                            <p:cond delay="0"/>
                                          </p:stCondLst>
                                        </p:cTn>
                                        <p:tgtEl>
                                          <p:spTgt spid="30"/>
                                        </p:tgtEl>
                                      </p:cBhvr>
                                    </p:animEffect>
                                    <p:anim to="" calcmode="lin" valueType="num">
                                      <p:cBhvr>
                                        <p:cTn id="51"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par>
                          <p:cTn id="53" fill="hold">
                            <p:stCondLst>
                              <p:cond delay="165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30"/>
                                        </p:tgtEl>
                                      </p:cBhvr>
                                    </p:animEffect>
                                    <p:animScale>
                                      <p:cBhvr>
                                        <p:cTn id="56"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p:bldP spid="29" grpId="0"/>
      <p:bldP spid="30" grpId="0"/>
      <p:bldP spid="30" grpId="1"/>
      <p:bldP spid="31" grpId="1"/>
      <p:bldP spid="31" grpId="2"/>
      <p:bldP spid="32" grpId="1"/>
      <p:bldP spid="32" grpId="2"/>
      <p:bldP spid="33" grpId="1"/>
      <p:bldP spid="33" grpId="2"/>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F84FF1-F459-4EE7-AD78-BB65A64AB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03719" cy="1370864"/>
          </a:xfrm>
          <a:prstGeom prst="rect">
            <a:avLst/>
          </a:prstGeom>
        </p:spPr>
      </p:pic>
      <p:pic>
        <p:nvPicPr>
          <p:cNvPr id="3" name="Picture 2">
            <a:extLst>
              <a:ext uri="{FF2B5EF4-FFF2-40B4-BE49-F238E27FC236}">
                <a16:creationId xmlns:a16="http://schemas.microsoft.com/office/drawing/2014/main" id="{C1E3E73E-12EE-4EF5-82D3-7AB5DBF64C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91"/>
          <a:stretch/>
        </p:blipFill>
        <p:spPr>
          <a:xfrm>
            <a:off x="5435258" y="-23858"/>
            <a:ext cx="1849957" cy="1387468"/>
          </a:xfrm>
          <a:prstGeom prst="rect">
            <a:avLst/>
          </a:prstGeom>
        </p:spPr>
      </p:pic>
      <p:pic>
        <p:nvPicPr>
          <p:cNvPr id="4" name="Picture 2">
            <a:extLst>
              <a:ext uri="{FF2B5EF4-FFF2-40B4-BE49-F238E27FC236}">
                <a16:creationId xmlns:a16="http://schemas.microsoft.com/office/drawing/2014/main" id="{42BAAA10-0758-4E8E-B0F5-92ED7F6B7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0864"/>
            <a:ext cx="1803719" cy="1352790"/>
          </a:xfrm>
          <a:prstGeom prst="rect">
            <a:avLst/>
          </a:prstGeom>
        </p:spPr>
      </p:pic>
      <p:pic>
        <p:nvPicPr>
          <p:cNvPr id="5" name="Picture 2">
            <a:extLst>
              <a:ext uri="{FF2B5EF4-FFF2-40B4-BE49-F238E27FC236}">
                <a16:creationId xmlns:a16="http://schemas.microsoft.com/office/drawing/2014/main" id="{19F7D870-B6E1-401A-93C9-C6AFA542EC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6850" y="1356820"/>
            <a:ext cx="1849957" cy="1366834"/>
          </a:xfrm>
          <a:prstGeom prst="rect">
            <a:avLst/>
          </a:prstGeom>
        </p:spPr>
      </p:pic>
      <p:pic>
        <p:nvPicPr>
          <p:cNvPr id="6" name="Picture 2">
            <a:extLst>
              <a:ext uri="{FF2B5EF4-FFF2-40B4-BE49-F238E27FC236}">
                <a16:creationId xmlns:a16="http://schemas.microsoft.com/office/drawing/2014/main" id="{BE4A9912-FB13-44BC-94FC-22F3F83F0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3719" y="0"/>
            <a:ext cx="3631539" cy="2723654"/>
          </a:xfrm>
          <a:prstGeom prst="rect">
            <a:avLst/>
          </a:prstGeom>
        </p:spPr>
      </p:pic>
      <p:pic>
        <p:nvPicPr>
          <p:cNvPr id="7" name="Picture 2">
            <a:extLst>
              <a:ext uri="{FF2B5EF4-FFF2-40B4-BE49-F238E27FC236}">
                <a16:creationId xmlns:a16="http://schemas.microsoft.com/office/drawing/2014/main" id="{4D0BA480-090D-450C-93C1-C91F32A61E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723654"/>
            <a:ext cx="1801696" cy="1368538"/>
          </a:xfrm>
          <a:prstGeom prst="rect">
            <a:avLst/>
          </a:prstGeom>
        </p:spPr>
      </p:pic>
      <p:pic>
        <p:nvPicPr>
          <p:cNvPr id="8" name="Picture 4">
            <a:extLst>
              <a:ext uri="{FF2B5EF4-FFF2-40B4-BE49-F238E27FC236}">
                <a16:creationId xmlns:a16="http://schemas.microsoft.com/office/drawing/2014/main" id="{2D4DD07E-DA96-4C38-8028-5A10B009EE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4950" y="2713170"/>
            <a:ext cx="1831675" cy="1373757"/>
          </a:xfrm>
          <a:prstGeom prst="rect">
            <a:avLst/>
          </a:prstGeom>
        </p:spPr>
      </p:pic>
      <p:pic>
        <p:nvPicPr>
          <p:cNvPr id="9" name="Picture 4">
            <a:extLst>
              <a:ext uri="{FF2B5EF4-FFF2-40B4-BE49-F238E27FC236}">
                <a16:creationId xmlns:a16="http://schemas.microsoft.com/office/drawing/2014/main" id="{D65F685B-6706-4EF9-85D2-7458AA4C353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0100"/>
          <a:stretch/>
        </p:blipFill>
        <p:spPr>
          <a:xfrm>
            <a:off x="7285215" y="-19203"/>
            <a:ext cx="1858785" cy="1378593"/>
          </a:xfrm>
          <a:prstGeom prst="rect">
            <a:avLst/>
          </a:prstGeom>
        </p:spPr>
      </p:pic>
      <p:pic>
        <p:nvPicPr>
          <p:cNvPr id="10" name="Picture 2">
            <a:extLst>
              <a:ext uri="{FF2B5EF4-FFF2-40B4-BE49-F238E27FC236}">
                <a16:creationId xmlns:a16="http://schemas.microsoft.com/office/drawing/2014/main" id="{FCF5C7D6-0D56-44DE-8B9D-57C8856B90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9135" y="2720430"/>
            <a:ext cx="1831674" cy="1373756"/>
          </a:xfrm>
          <a:prstGeom prst="rect">
            <a:avLst/>
          </a:prstGeom>
        </p:spPr>
      </p:pic>
      <p:pic>
        <p:nvPicPr>
          <p:cNvPr id="11" name="Picture 8">
            <a:extLst>
              <a:ext uri="{FF2B5EF4-FFF2-40B4-BE49-F238E27FC236}">
                <a16:creationId xmlns:a16="http://schemas.microsoft.com/office/drawing/2014/main" id="{3BBDF6C5-9308-4042-BE1A-C788AB83C0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2133" y="2720430"/>
            <a:ext cx="1885780" cy="1373757"/>
          </a:xfrm>
          <a:prstGeom prst="rect">
            <a:avLst/>
          </a:prstGeom>
        </p:spPr>
      </p:pic>
      <p:pic>
        <p:nvPicPr>
          <p:cNvPr id="12" name="Picture 2">
            <a:extLst>
              <a:ext uri="{FF2B5EF4-FFF2-40B4-BE49-F238E27FC236}">
                <a16:creationId xmlns:a16="http://schemas.microsoft.com/office/drawing/2014/main" id="{0BDB2B90-4817-4492-8E70-DF452F216D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0105" y="4080474"/>
            <a:ext cx="1827819" cy="1359240"/>
          </a:xfrm>
          <a:prstGeom prst="rect">
            <a:avLst/>
          </a:prstGeom>
        </p:spPr>
      </p:pic>
      <p:pic>
        <p:nvPicPr>
          <p:cNvPr id="13" name="Picture 2">
            <a:extLst>
              <a:ext uri="{FF2B5EF4-FFF2-40B4-BE49-F238E27FC236}">
                <a16:creationId xmlns:a16="http://schemas.microsoft.com/office/drawing/2014/main" id="{76A51638-2D47-4FDC-9CCB-51116C1242F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738" r="9890"/>
          <a:stretch/>
        </p:blipFill>
        <p:spPr>
          <a:xfrm>
            <a:off x="3626626" y="4092192"/>
            <a:ext cx="1803718" cy="1347523"/>
          </a:xfrm>
          <a:prstGeom prst="rect">
            <a:avLst/>
          </a:prstGeom>
        </p:spPr>
      </p:pic>
      <p:pic>
        <p:nvPicPr>
          <p:cNvPr id="14" name="Picture 4">
            <a:extLst>
              <a:ext uri="{FF2B5EF4-FFF2-40B4-BE49-F238E27FC236}">
                <a16:creationId xmlns:a16="http://schemas.microsoft.com/office/drawing/2014/main" id="{8E2BC171-5BCA-48C8-BD3D-355160CCA8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25655" y="4091736"/>
            <a:ext cx="1827819" cy="1351907"/>
          </a:xfrm>
          <a:prstGeom prst="rect">
            <a:avLst/>
          </a:prstGeom>
        </p:spPr>
      </p:pic>
      <p:pic>
        <p:nvPicPr>
          <p:cNvPr id="15" name="Picture 2">
            <a:extLst>
              <a:ext uri="{FF2B5EF4-FFF2-40B4-BE49-F238E27FC236}">
                <a16:creationId xmlns:a16="http://schemas.microsoft.com/office/drawing/2014/main" id="{06B34DED-537B-42C0-9F74-55D3E47FB2E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6807" y="1356676"/>
            <a:ext cx="1867193" cy="1366977"/>
          </a:xfrm>
          <a:prstGeom prst="rect">
            <a:avLst/>
          </a:prstGeom>
        </p:spPr>
      </p:pic>
      <p:pic>
        <p:nvPicPr>
          <p:cNvPr id="16" name="Picture 8">
            <a:extLst>
              <a:ext uri="{FF2B5EF4-FFF2-40B4-BE49-F238E27FC236}">
                <a16:creationId xmlns:a16="http://schemas.microsoft.com/office/drawing/2014/main" id="{0B2AA3BF-259E-4282-BF53-DA582DB1C2F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35" y="5432960"/>
            <a:ext cx="1803719" cy="1425040"/>
          </a:xfrm>
          <a:prstGeom prst="rect">
            <a:avLst/>
          </a:prstGeom>
        </p:spPr>
      </p:pic>
      <p:pic>
        <p:nvPicPr>
          <p:cNvPr id="17" name="Picture 2">
            <a:extLst>
              <a:ext uri="{FF2B5EF4-FFF2-40B4-BE49-F238E27FC236}">
                <a16:creationId xmlns:a16="http://schemas.microsoft.com/office/drawing/2014/main" id="{E86E284B-D67D-46A5-8D53-22CAAF8181A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01696" y="5432960"/>
            <a:ext cx="1836228" cy="1425040"/>
          </a:xfrm>
          <a:prstGeom prst="rect">
            <a:avLst/>
          </a:prstGeom>
        </p:spPr>
      </p:pic>
      <p:pic>
        <p:nvPicPr>
          <p:cNvPr id="18" name="Picture 2">
            <a:extLst>
              <a:ext uri="{FF2B5EF4-FFF2-40B4-BE49-F238E27FC236}">
                <a16:creationId xmlns:a16="http://schemas.microsoft.com/office/drawing/2014/main" id="{07B56807-50E0-4735-BD1B-B8F652A9884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r="18775"/>
          <a:stretch/>
        </p:blipFill>
        <p:spPr>
          <a:xfrm>
            <a:off x="3619010" y="5439715"/>
            <a:ext cx="1939941" cy="1418285"/>
          </a:xfrm>
          <a:prstGeom prst="rect">
            <a:avLst/>
          </a:prstGeom>
        </p:spPr>
      </p:pic>
      <p:pic>
        <p:nvPicPr>
          <p:cNvPr id="19" name="Picture 2">
            <a:extLst>
              <a:ext uri="{FF2B5EF4-FFF2-40B4-BE49-F238E27FC236}">
                <a16:creationId xmlns:a16="http://schemas.microsoft.com/office/drawing/2014/main" id="{CE5E23CA-D0E8-4823-A848-7C700AA725E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519057" y="5438468"/>
            <a:ext cx="1832419" cy="1419531"/>
          </a:xfrm>
          <a:prstGeom prst="rect">
            <a:avLst/>
          </a:prstGeom>
        </p:spPr>
      </p:pic>
      <p:pic>
        <p:nvPicPr>
          <p:cNvPr id="20" name="Picture 2">
            <a:extLst>
              <a:ext uri="{FF2B5EF4-FFF2-40B4-BE49-F238E27FC236}">
                <a16:creationId xmlns:a16="http://schemas.microsoft.com/office/drawing/2014/main" id="{4EBAEE03-5A81-4819-BB0B-42DC6326313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53474" y="4089023"/>
            <a:ext cx="1890526" cy="1350692"/>
          </a:xfrm>
          <a:prstGeom prst="rect">
            <a:avLst/>
          </a:prstGeom>
        </p:spPr>
      </p:pic>
      <p:pic>
        <p:nvPicPr>
          <p:cNvPr id="21" name="Picture 2">
            <a:extLst>
              <a:ext uri="{FF2B5EF4-FFF2-40B4-BE49-F238E27FC236}">
                <a16:creationId xmlns:a16="http://schemas.microsoft.com/office/drawing/2014/main" id="{96BA6542-91EE-4224-B32F-86F8AC795C6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10454" y="2723654"/>
            <a:ext cx="1833545" cy="1368538"/>
          </a:xfrm>
          <a:prstGeom prst="rect">
            <a:avLst/>
          </a:prstGeom>
        </p:spPr>
      </p:pic>
      <p:pic>
        <p:nvPicPr>
          <p:cNvPr id="22" name="Picture 2">
            <a:extLst>
              <a:ext uri="{FF2B5EF4-FFF2-40B4-BE49-F238E27FC236}">
                <a16:creationId xmlns:a16="http://schemas.microsoft.com/office/drawing/2014/main" id="{73B96899-99AC-480E-99B9-C7115BA4480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26" y="4092192"/>
            <a:ext cx="1810119" cy="1340767"/>
          </a:xfrm>
          <a:prstGeom prst="rect">
            <a:avLst/>
          </a:prstGeom>
        </p:spPr>
      </p:pic>
      <p:pic>
        <p:nvPicPr>
          <p:cNvPr id="23" name="Picture 2">
            <a:extLst>
              <a:ext uri="{FF2B5EF4-FFF2-40B4-BE49-F238E27FC236}">
                <a16:creationId xmlns:a16="http://schemas.microsoft.com/office/drawing/2014/main" id="{06192D89-64C1-4865-B237-487CE38773C4}"/>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53556" y="5440273"/>
            <a:ext cx="1790444" cy="1417728"/>
          </a:xfrm>
          <a:prstGeom prst="rect">
            <a:avLst/>
          </a:prstGeom>
        </p:spPr>
      </p:pic>
    </p:spTree>
    <p:extLst>
      <p:ext uri="{BB962C8B-B14F-4D97-AF65-F5344CB8AC3E}">
        <p14:creationId xmlns:p14="http://schemas.microsoft.com/office/powerpoint/2010/main" val="3174178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B62D4E-FF3E-4907-8823-F27310AD28C0}"/>
              </a:ext>
            </a:extLst>
          </p:cNvPr>
          <p:cNvPicPr>
            <a:picLocks noChangeAspect="1"/>
          </p:cNvPicPr>
          <p:nvPr/>
        </p:nvPicPr>
        <p:blipFill rotWithShape="1">
          <a:blip r:embed="rId3">
            <a:extLst>
              <a:ext uri="{28A0092B-C50C-407E-A947-70E740481C1C}">
                <a14:useLocalDpi xmlns:a14="http://schemas.microsoft.com/office/drawing/2010/main" val="0"/>
              </a:ext>
            </a:extLst>
          </a:blip>
          <a:srcRect b="11695"/>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Light was created for the righteous to rejoice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word is a lamp to our path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great light upon shadow of death screams repent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John sent to bear witness of God’s light in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Christ is the light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own light declares the knowledge of His glory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 as children of light in His called for ways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to shine as lights in the word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Fellowship walking in His light cleanses from all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Cast off dark works and put on the armor of 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Awake from the dead to Christ &amp; He will give light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word shines in darkness calling hearts to rise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We are the light of the world when we carry truth</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54603">
            <a:off x="584143" y="1156586"/>
            <a:ext cx="7964908" cy="4171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accent6">
                      <a:lumMod val="75000"/>
                    </a:schemeClr>
                  </a:glow>
                  <a:outerShdw blurRad="76200" dist="50800" dir="5400000" algn="tl" rotWithShape="0">
                    <a:srgbClr val="000000">
                      <a:alpha val="65000"/>
                    </a:srgbClr>
                  </a:outerShdw>
                </a:effectLst>
                <a:latin typeface="Calibri" panose="020F0502020204030204" pitchFamily="34" charset="0"/>
              </a:rPr>
              <a:t>Life plays       on His sweet chords of light</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5E-6 3.7037E-6 L 0.05018 0.25555 " pathEditMode="relative" rAng="0" ptsTypes="AA">
                                      <p:cBhvr>
                                        <p:cTn id="189" dur="1750" fill="hold"/>
                                        <p:tgtEl>
                                          <p:spTgt spid="4">
                                            <p:txEl>
                                              <p:pRg st="0" end="0"/>
                                            </p:txEl>
                                          </p:spTgt>
                                        </p:tgtEl>
                                        <p:attrNameLst>
                                          <p:attrName>ppt_x</p:attrName>
                                          <p:attrName>ppt_y</p:attrName>
                                        </p:attrNameLst>
                                      </p:cBhvr>
                                      <p:rCtr x="2500" y="12778"/>
                                    </p:animMotion>
                                  </p:childTnLst>
                                </p:cTn>
                              </p:par>
                              <p:par>
                                <p:cTn id="190" presetID="0" presetClass="path" presetSubtype="0" accel="50000" decel="50000" fill="hold" nodeType="withEffect">
                                  <p:stCondLst>
                                    <p:cond delay="0"/>
                                  </p:stCondLst>
                                  <p:childTnLst>
                                    <p:animMotion origin="layout" path="M -2.77778E-7 -2.96296E-6 L 0.15938 0.1875 " pathEditMode="relative" rAng="0" ptsTypes="AA">
                                      <p:cBhvr>
                                        <p:cTn id="191" dur="1750" fill="hold"/>
                                        <p:tgtEl>
                                          <p:spTgt spid="4">
                                            <p:txEl>
                                              <p:pRg st="1" end="1"/>
                                            </p:txEl>
                                          </p:spTgt>
                                        </p:tgtEl>
                                        <p:attrNameLst>
                                          <p:attrName>ppt_x</p:attrName>
                                          <p:attrName>ppt_y</p:attrName>
                                        </p:attrNameLst>
                                      </p:cBhvr>
                                      <p:rCtr x="7969" y="9375"/>
                                    </p:animMotion>
                                  </p:childTnLst>
                                </p:cTn>
                              </p:par>
                              <p:par>
                                <p:cTn id="192" presetID="0" presetClass="path" presetSubtype="0" accel="50000" decel="50000" fill="hold" nodeType="withEffect">
                                  <p:stCondLst>
                                    <p:cond delay="0"/>
                                  </p:stCondLst>
                                  <p:childTnLst>
                                    <p:animMotion origin="layout" path="M -5.55556E-7 0.00023 L -0.00121 0.11551 " pathEditMode="relative" rAng="0" ptsTypes="AA">
                                      <p:cBhvr>
                                        <p:cTn id="193" dur="1750" fill="hold"/>
                                        <p:tgtEl>
                                          <p:spTgt spid="4">
                                            <p:txEl>
                                              <p:pRg st="2" end="2"/>
                                            </p:txEl>
                                          </p:spTgt>
                                        </p:tgtEl>
                                        <p:attrNameLst>
                                          <p:attrName>ppt_x</p:attrName>
                                          <p:attrName>ppt_y</p:attrName>
                                        </p:attrNameLst>
                                      </p:cBhvr>
                                      <p:rCtr x="-69" y="5764"/>
                                    </p:animMotion>
                                  </p:childTnLst>
                                </p:cTn>
                              </p:par>
                              <p:par>
                                <p:cTn id="194" presetID="0" presetClass="path" presetSubtype="0" accel="50000" decel="50000" fill="hold" nodeType="withEffect">
                                  <p:stCondLst>
                                    <p:cond delay="0"/>
                                  </p:stCondLst>
                                  <p:childTnLst>
                                    <p:animMotion origin="layout" path="M 2.77778E-6 0.00023 L 0.0217 0.04144 " pathEditMode="relative" rAng="0" ptsTypes="AA">
                                      <p:cBhvr>
                                        <p:cTn id="195" dur="1750" fill="hold"/>
                                        <p:tgtEl>
                                          <p:spTgt spid="4">
                                            <p:txEl>
                                              <p:pRg st="3" end="3"/>
                                            </p:txEl>
                                          </p:spTgt>
                                        </p:tgtEl>
                                        <p:attrNameLst>
                                          <p:attrName>ppt_x</p:attrName>
                                          <p:attrName>ppt_y</p:attrName>
                                        </p:attrNameLst>
                                      </p:cBhvr>
                                      <p:rCtr x="1076" y="2060"/>
                                    </p:animMotion>
                                  </p:childTnLst>
                                </p:cTn>
                              </p:par>
                              <p:par>
                                <p:cTn id="196" presetID="0" presetClass="path" presetSubtype="0" accel="50000" decel="50000" fill="hold" nodeType="withEffect">
                                  <p:stCondLst>
                                    <p:cond delay="0"/>
                                  </p:stCondLst>
                                  <p:childTnLst>
                                    <p:animMotion origin="layout" path="M -3.61111E-6 0.00069 L 0.2198 -0.03241 " pathEditMode="relative" rAng="0" ptsTypes="AA">
                                      <p:cBhvr>
                                        <p:cTn id="197" dur="1750" fill="hold"/>
                                        <p:tgtEl>
                                          <p:spTgt spid="4">
                                            <p:txEl>
                                              <p:pRg st="4" end="4"/>
                                            </p:txEl>
                                          </p:spTgt>
                                        </p:tgtEl>
                                        <p:attrNameLst>
                                          <p:attrName>ppt_x</p:attrName>
                                          <p:attrName>ppt_y</p:attrName>
                                        </p:attrNameLst>
                                      </p:cBhvr>
                                      <p:rCtr x="10990" y="-1667"/>
                                    </p:animMotion>
                                  </p:childTnLst>
                                </p:cTn>
                              </p:par>
                              <p:par>
                                <p:cTn id="198" presetID="0" presetClass="path" presetSubtype="0" accel="50000" decel="50000" fill="hold" nodeType="withEffect">
                                  <p:stCondLst>
                                    <p:cond delay="0"/>
                                  </p:stCondLst>
                                  <p:childTnLst>
                                    <p:animMotion origin="layout" path="M 2.77778E-6 0.00046 L -0.00486 -0.1037 " pathEditMode="relative" rAng="0" ptsTypes="AA">
                                      <p:cBhvr>
                                        <p:cTn id="199" dur="1750" fill="hold"/>
                                        <p:tgtEl>
                                          <p:spTgt spid="4">
                                            <p:txEl>
                                              <p:pRg st="5" end="5"/>
                                            </p:txEl>
                                          </p:spTgt>
                                        </p:tgtEl>
                                        <p:attrNameLst>
                                          <p:attrName>ppt_x</p:attrName>
                                          <p:attrName>ppt_y</p:attrName>
                                        </p:attrNameLst>
                                      </p:cBhvr>
                                      <p:rCtr x="-243" y="-5208"/>
                                    </p:animMotion>
                                  </p:childTnLst>
                                </p:cTn>
                              </p:par>
                              <p:par>
                                <p:cTn id="200" presetID="0" presetClass="path" presetSubtype="0" accel="50000" decel="50000" fill="hold" nodeType="withEffect">
                                  <p:stCondLst>
                                    <p:cond delay="0"/>
                                  </p:stCondLst>
                                  <p:childTnLst>
                                    <p:animMotion origin="layout" path="M 2.77778E-7 0.00046 L 0.0441 -0.17778 " pathEditMode="relative" rAng="0" ptsTypes="AA">
                                      <p:cBhvr>
                                        <p:cTn id="201" dur="1750" fill="hold"/>
                                        <p:tgtEl>
                                          <p:spTgt spid="4">
                                            <p:txEl>
                                              <p:pRg st="6" end="6"/>
                                            </p:txEl>
                                          </p:spTgt>
                                        </p:tgtEl>
                                        <p:attrNameLst>
                                          <p:attrName>ppt_x</p:attrName>
                                          <p:attrName>ppt_y</p:attrName>
                                        </p:attrNameLst>
                                      </p:cBhvr>
                                      <p:rCtr x="2205" y="-8912"/>
                                    </p:animMotion>
                                  </p:childTnLst>
                                </p:cTn>
                              </p:par>
                              <p:par>
                                <p:cTn id="202" presetID="0" presetClass="path" presetSubtype="0" accel="50000" decel="50000" fill="hold" nodeType="withEffect">
                                  <p:stCondLst>
                                    <p:cond delay="0"/>
                                  </p:stCondLst>
                                  <p:childTnLst>
                                    <p:animMotion origin="layout" path="M -2.77778E-7 0.00023 L 0.07118 -0.25185 " pathEditMode="relative" rAng="0" ptsTypes="AA">
                                      <p:cBhvr>
                                        <p:cTn id="203" dur="1750" fill="hold"/>
                                        <p:tgtEl>
                                          <p:spTgt spid="4">
                                            <p:txEl>
                                              <p:pRg st="7" end="7"/>
                                            </p:txEl>
                                          </p:spTgt>
                                        </p:tgtEl>
                                        <p:attrNameLst>
                                          <p:attrName>ppt_x</p:attrName>
                                          <p:attrName>ppt_y</p:attrName>
                                        </p:attrNameLst>
                                      </p:cBhvr>
                                      <p:rCtr x="3559" y="-12616"/>
                                    </p:animMotion>
                                  </p:childTnLst>
                                </p:cTn>
                              </p:par>
                              <p:par>
                                <p:cTn id="204" presetID="0" presetClass="path" presetSubtype="0" accel="50000" decel="50000" fill="hold" nodeType="withEffect">
                                  <p:stCondLst>
                                    <p:cond delay="0"/>
                                  </p:stCondLst>
                                  <p:childTnLst>
                                    <p:animMotion origin="layout" path="M 1.66667E-6 0.00069 L 0.00226 -0.32523 " pathEditMode="relative" rAng="0" ptsTypes="AA">
                                      <p:cBhvr>
                                        <p:cTn id="205" dur="1750" fill="hold"/>
                                        <p:tgtEl>
                                          <p:spTgt spid="4">
                                            <p:txEl>
                                              <p:pRg st="8" end="8"/>
                                            </p:txEl>
                                          </p:spTgt>
                                        </p:tgtEl>
                                        <p:attrNameLst>
                                          <p:attrName>ppt_x</p:attrName>
                                          <p:attrName>ppt_y</p:attrName>
                                        </p:attrNameLst>
                                      </p:cBhvr>
                                      <p:rCtr x="104" y="-16296"/>
                                    </p:animMotion>
                                  </p:childTnLst>
                                </p:cTn>
                              </p:par>
                              <p:par>
                                <p:cTn id="206" presetID="0" presetClass="path" presetSubtype="0" accel="50000" decel="50000" fill="hold" nodeType="withEffect">
                                  <p:stCondLst>
                                    <p:cond delay="0"/>
                                  </p:stCondLst>
                                  <p:childTnLst>
                                    <p:animMotion origin="layout" path="M 1.11111E-6 0.00023 L 0.0191 -0.39838 " pathEditMode="relative" rAng="0" ptsTypes="AA">
                                      <p:cBhvr>
                                        <p:cTn id="207" dur="1750" fill="hold"/>
                                        <p:tgtEl>
                                          <p:spTgt spid="4">
                                            <p:txEl>
                                              <p:pRg st="9" end="9"/>
                                            </p:txEl>
                                          </p:spTgt>
                                        </p:tgtEl>
                                        <p:attrNameLst>
                                          <p:attrName>ppt_x</p:attrName>
                                          <p:attrName>ppt_y</p:attrName>
                                        </p:attrNameLst>
                                      </p:cBhvr>
                                      <p:rCtr x="955" y="-19931"/>
                                    </p:animMotion>
                                  </p:childTnLst>
                                </p:cTn>
                              </p:par>
                              <p:par>
                                <p:cTn id="208" presetID="0" presetClass="path" presetSubtype="0" accel="50000" decel="50000" fill="hold" nodeType="withEffect">
                                  <p:stCondLst>
                                    <p:cond delay="0"/>
                                  </p:stCondLst>
                                  <p:childTnLst>
                                    <p:animMotion origin="layout" path="M -2.22222E-6 0.00023 L 0.01077 -0.47107 " pathEditMode="relative" rAng="0" ptsTypes="AA">
                                      <p:cBhvr>
                                        <p:cTn id="209" dur="1750" fill="hold"/>
                                        <p:tgtEl>
                                          <p:spTgt spid="4">
                                            <p:txEl>
                                              <p:pRg st="10" end="10"/>
                                            </p:txEl>
                                          </p:spTgt>
                                        </p:tgtEl>
                                        <p:attrNameLst>
                                          <p:attrName>ppt_x</p:attrName>
                                          <p:attrName>ppt_y</p:attrName>
                                        </p:attrNameLst>
                                      </p:cBhvr>
                                      <p:rCtr x="538" y="-23565"/>
                                    </p:animMotion>
                                  </p:childTnLst>
                                </p:cTn>
                              </p:par>
                              <p:par>
                                <p:cTn id="210" presetID="0" presetClass="path" presetSubtype="0" accel="50000" decel="50000" fill="hold" nodeType="withEffect">
                                  <p:stCondLst>
                                    <p:cond delay="0"/>
                                  </p:stCondLst>
                                  <p:childTnLst>
                                    <p:animMotion origin="layout" path="M -1.38889E-6 0.00069 L 0.02327 -0.54514 " pathEditMode="relative" rAng="0" ptsTypes="AA">
                                      <p:cBhvr>
                                        <p:cTn id="211" dur="1750" fill="hold"/>
                                        <p:tgtEl>
                                          <p:spTgt spid="4">
                                            <p:txEl>
                                              <p:pRg st="11" end="11"/>
                                            </p:txEl>
                                          </p:spTgt>
                                        </p:tgtEl>
                                        <p:attrNameLst>
                                          <p:attrName>ppt_x</p:attrName>
                                          <p:attrName>ppt_y</p:attrName>
                                        </p:attrNameLst>
                                      </p:cBhvr>
                                      <p:rCtr x="1163" y="-27292"/>
                                    </p:animMotion>
                                  </p:childTnLst>
                                </p:cTn>
                              </p:par>
                              <p:par>
                                <p:cTn id="212" presetID="0" presetClass="path" presetSubtype="0" accel="50000" decel="50000" fill="hold" nodeType="withEffect">
                                  <p:stCondLst>
                                    <p:cond delay="0"/>
                                  </p:stCondLst>
                                  <p:childTnLst>
                                    <p:animMotion origin="layout" path="M 1.38889E-6 0.00046 L 0.01094 -0.61783 " pathEditMode="relative" rAng="0" ptsTypes="AA">
                                      <p:cBhvr>
                                        <p:cTn id="213" dur="1750" fill="hold"/>
                                        <p:tgtEl>
                                          <p:spTgt spid="4">
                                            <p:txEl>
                                              <p:pRg st="12" end="12"/>
                                            </p:txEl>
                                          </p:spTgt>
                                        </p:tgtEl>
                                        <p:attrNameLst>
                                          <p:attrName>ppt_x</p:attrName>
                                          <p:attrName>ppt_y</p:attrName>
                                        </p:attrNameLst>
                                      </p:cBhvr>
                                      <p:rCtr x="538" y="-30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4E1E3-99C5-416A-AD0B-41D1A7E37F6D}"/>
              </a:ext>
            </a:extLst>
          </p:cNvPr>
          <p:cNvPicPr>
            <a:picLocks noChangeAspect="1"/>
          </p:cNvPicPr>
          <p:nvPr/>
        </p:nvPicPr>
        <p:blipFill rotWithShape="1">
          <a:blip r:embed="rId3">
            <a:extLst>
              <a:ext uri="{28A0092B-C50C-407E-A947-70E740481C1C}">
                <a14:useLocalDpi xmlns:a14="http://schemas.microsoft.com/office/drawing/2010/main" val="0"/>
              </a:ext>
            </a:extLst>
          </a:blip>
          <a:srcRect l="12791"/>
          <a:stretch/>
        </p:blipFill>
        <p:spPr>
          <a:xfrm>
            <a:off x="-1" y="0"/>
            <a:ext cx="9144001" cy="6858000"/>
          </a:xfrm>
          <a:prstGeom prst="rect">
            <a:avLst/>
          </a:prstGeom>
        </p:spPr>
      </p:pic>
      <p:sp>
        <p:nvSpPr>
          <p:cNvPr id="6" name="Title 1">
            <a:extLst>
              <a:ext uri="{FF2B5EF4-FFF2-40B4-BE49-F238E27FC236}">
                <a16:creationId xmlns:a16="http://schemas.microsoft.com/office/drawing/2014/main" id="{E094C754-5E4B-45A9-8B4B-59957F6AC3D6}"/>
              </a:ext>
            </a:extLst>
          </p:cNvPr>
          <p:cNvSpPr txBox="1">
            <a:spLocks/>
          </p:cNvSpPr>
          <p:nvPr/>
        </p:nvSpPr>
        <p:spPr>
          <a:xfrm>
            <a:off x="5538661" y="2444721"/>
            <a:ext cx="27262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righteous</a:t>
            </a:r>
          </a:p>
        </p:txBody>
      </p:sp>
      <p:sp>
        <p:nvSpPr>
          <p:cNvPr id="8" name="Title 1">
            <a:extLst>
              <a:ext uri="{FF2B5EF4-FFF2-40B4-BE49-F238E27FC236}">
                <a16:creationId xmlns:a16="http://schemas.microsoft.com/office/drawing/2014/main" id="{028EEA86-B28A-4216-8C4F-1B9D8CAD2C10}"/>
              </a:ext>
            </a:extLst>
          </p:cNvPr>
          <p:cNvSpPr txBox="1">
            <a:spLocks/>
          </p:cNvSpPr>
          <p:nvPr/>
        </p:nvSpPr>
        <p:spPr>
          <a:xfrm>
            <a:off x="5963527" y="3113727"/>
            <a:ext cx="21166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upright</a:t>
            </a:r>
          </a:p>
        </p:txBody>
      </p:sp>
      <p:sp>
        <p:nvSpPr>
          <p:cNvPr id="13" name="Rectangle 2">
            <a:extLst>
              <a:ext uri="{FF2B5EF4-FFF2-40B4-BE49-F238E27FC236}">
                <a16:creationId xmlns:a16="http://schemas.microsoft.com/office/drawing/2014/main" id="{380BC940-F037-431E-B6A1-BB368797432D}"/>
              </a:ext>
            </a:extLst>
          </p:cNvPr>
          <p:cNvSpPr txBox="1">
            <a:spLocks noChangeArrowheads="1"/>
          </p:cNvSpPr>
          <p:nvPr/>
        </p:nvSpPr>
        <p:spPr bwMode="auto">
          <a:xfrm>
            <a:off x="607323" y="634353"/>
            <a:ext cx="7929351"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righteous + upright + in heart = gladness </a:t>
            </a:r>
            <a:endPar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202740"/>
            <a:ext cx="8229600" cy="24525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 is sown for the righteous, And gladness for the upright         in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97:11 </a:t>
            </a:r>
          </a:p>
        </p:txBody>
      </p:sp>
      <p:sp>
        <p:nvSpPr>
          <p:cNvPr id="4" name="Rectangle 2">
            <a:extLst>
              <a:ext uri="{FF2B5EF4-FFF2-40B4-BE49-F238E27FC236}">
                <a16:creationId xmlns:a16="http://schemas.microsoft.com/office/drawing/2014/main" id="{5717F7E2-591A-4437-94D1-68ACD4459087}"/>
              </a:ext>
            </a:extLst>
          </p:cNvPr>
          <p:cNvSpPr txBox="1">
            <a:spLocks noChangeArrowheads="1"/>
          </p:cNvSpPr>
          <p:nvPr/>
        </p:nvSpPr>
        <p:spPr bwMode="auto">
          <a:xfrm>
            <a:off x="853458" y="2397754"/>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77E3BD8-0E66-4C64-A062-C7EBF074F040}"/>
              </a:ext>
            </a:extLst>
          </p:cNvPr>
          <p:cNvSpPr txBox="1">
            <a:spLocks noChangeArrowheads="1"/>
          </p:cNvSpPr>
          <p:nvPr/>
        </p:nvSpPr>
        <p:spPr bwMode="auto">
          <a:xfrm>
            <a:off x="5539643" y="2375767"/>
            <a:ext cx="27405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righteous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42B2D9C-B91A-41E9-ABDC-0B180E2A67E8}"/>
              </a:ext>
            </a:extLst>
          </p:cNvPr>
          <p:cNvSpPr txBox="1">
            <a:spLocks noChangeArrowheads="1"/>
          </p:cNvSpPr>
          <p:nvPr/>
        </p:nvSpPr>
        <p:spPr bwMode="auto">
          <a:xfrm>
            <a:off x="5944080" y="3049785"/>
            <a:ext cx="21630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upright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D2EDD6C-049C-4727-9F61-E4032ADD94BA}"/>
              </a:ext>
            </a:extLst>
          </p:cNvPr>
          <p:cNvSpPr txBox="1">
            <a:spLocks noChangeArrowheads="1"/>
          </p:cNvSpPr>
          <p:nvPr/>
        </p:nvSpPr>
        <p:spPr bwMode="auto">
          <a:xfrm>
            <a:off x="2025192" y="3723896"/>
            <a:ext cx="21630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in heart</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64C5BB0D-AFC8-46AB-B034-EADA9F5F5547}"/>
              </a:ext>
            </a:extLst>
          </p:cNvPr>
          <p:cNvSpPr>
            <a:spLocks noChangeArrowheads="1"/>
          </p:cNvSpPr>
          <p:nvPr/>
        </p:nvSpPr>
        <p:spPr bwMode="auto">
          <a:xfrm>
            <a:off x="2011289" y="36223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2">
            <a:extLst>
              <a:ext uri="{FF2B5EF4-FFF2-40B4-BE49-F238E27FC236}">
                <a16:creationId xmlns:a16="http://schemas.microsoft.com/office/drawing/2014/main" id="{03E61A3C-046C-41F3-A6A4-7E8705EF7F28}"/>
              </a:ext>
            </a:extLst>
          </p:cNvPr>
          <p:cNvSpPr txBox="1">
            <a:spLocks noChangeArrowheads="1"/>
          </p:cNvSpPr>
          <p:nvPr/>
        </p:nvSpPr>
        <p:spPr bwMode="auto">
          <a:xfrm>
            <a:off x="2128873" y="3048585"/>
            <a:ext cx="24293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gladness</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02FFBF6B-A7D5-48E3-BF47-DDDF4A08B5FD}"/>
              </a:ext>
            </a:extLst>
          </p:cNvPr>
          <p:cNvSpPr txBox="1">
            <a:spLocks noChangeArrowheads="1"/>
          </p:cNvSpPr>
          <p:nvPr/>
        </p:nvSpPr>
        <p:spPr bwMode="auto">
          <a:xfrm>
            <a:off x="3381684" y="3631553"/>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671420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0"/>
                                  </p:stCondLst>
                                  <p:childTnLst>
                                    <p:set>
                                      <p:cBhvr override="childStyle">
                                        <p:cTn id="27" dur="5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
                            </p:stCondLst>
                            <p:childTnLst>
                              <p:par>
                                <p:cTn id="37" presetID="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stCondLst>
                                            <p:cond delay="0"/>
                                          </p:stCondLst>
                                        </p:cTn>
                                        <p:tgtEl>
                                          <p:spTgt spid="11"/>
                                        </p:tgtEl>
                                      </p:cBhvr>
                                    </p:animEffect>
                                    <p:anim to="" calcmode="lin" valueType="num">
                                      <p:cBhvr>
                                        <p:cTn id="4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250"/>
                                        <p:tgtEl>
                                          <p:spTgt spid="4"/>
                                        </p:tgtEl>
                                      </p:cBhvr>
                                    </p:animEffect>
                                  </p:childTnLst>
                                </p:cTn>
                              </p:par>
                              <p:par>
                                <p:cTn id="47" presetID="42" presetClass="path" presetSubtype="0" accel="50000" decel="50000" fill="hold" grpId="2" nodeType="withEffect">
                                  <p:stCondLst>
                                    <p:cond delay="0"/>
                                  </p:stCondLst>
                                  <p:childTnLst>
                                    <p:animMotion origin="layout" path="M 4.72222E-6 -3.33333E-6 L 0.27638 0.18056 " pathEditMode="relative" rAng="0" ptsTypes="AA">
                                      <p:cBhvr>
                                        <p:cTn id="48" dur="2500" fill="hold"/>
                                        <p:tgtEl>
                                          <p:spTgt spid="4"/>
                                        </p:tgtEl>
                                        <p:attrNameLst>
                                          <p:attrName>ppt_x</p:attrName>
                                          <p:attrName>ppt_y</p:attrName>
                                        </p:attrNameLst>
                                      </p:cBhvr>
                                      <p:rCtr x="13819" y="9028"/>
                                    </p:animMotion>
                                  </p:childTnLst>
                                </p:cTn>
                              </p:par>
                              <p:par>
                                <p:cTn id="49" presetID="3" presetClass="emph" presetSubtype="10" autoRev="1" fill="hold" grpId="3" nodeType="withEffect">
                                  <p:stCondLst>
                                    <p:cond delay="0"/>
                                  </p:stCondLst>
                                  <p:childTnLst>
                                    <p:animClr clrSpc="hsl" dir="ccw">
                                      <p:cBhvr override="childStyle">
                                        <p:cTn id="50" dur="1250" fill="hold"/>
                                        <p:tgtEl>
                                          <p:spTgt spid="4"/>
                                        </p:tgtEl>
                                        <p:attrNameLst>
                                          <p:attrName>style.color</p:attrName>
                                        </p:attrNameLst>
                                      </p:cBhvr>
                                      <p:to>
                                        <a:srgbClr val="CC0000"/>
                                      </p:to>
                                    </p:animClr>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50"/>
                                        <p:tgtEl>
                                          <p:spTgt spid="14"/>
                                        </p:tgtEl>
                                      </p:cBhvr>
                                    </p:animEffect>
                                  </p:childTnLst>
                                </p:cTn>
                              </p:par>
                              <p:par>
                                <p:cTn id="66" presetID="3" presetClass="emph" presetSubtype="2" fill="hold" grpId="4" nodeType="withEffect">
                                  <p:stCondLst>
                                    <p:cond delay="0"/>
                                  </p:stCondLst>
                                  <p:childTnLst>
                                    <p:animClr clrSpc="rgb" dir="cw">
                                      <p:cBhvr override="childStyle">
                                        <p:cTn id="67" dur="2000" fill="hold"/>
                                        <p:tgtEl>
                                          <p:spTgt spid="7"/>
                                        </p:tgtEl>
                                        <p:attrNameLst>
                                          <p:attrName>style.color</p:attrName>
                                        </p:attrNameLst>
                                      </p:cBhvr>
                                      <p:to>
                                        <a:srgbClr val="0066FF"/>
                                      </p:to>
                                    </p:animClr>
                                  </p:childTnLst>
                                </p:cTn>
                              </p:par>
                              <p:par>
                                <p:cTn id="68" presetID="3" presetClass="emph" presetSubtype="2" fill="hold" grpId="4" nodeType="withEffect">
                                  <p:stCondLst>
                                    <p:cond delay="0"/>
                                  </p:stCondLst>
                                  <p:childTnLst>
                                    <p:animClr clrSpc="rgb" dir="cw">
                                      <p:cBhvr override="childStyle">
                                        <p:cTn id="69" dur="2000" fill="hold"/>
                                        <p:tgtEl>
                                          <p:spTgt spid="9"/>
                                        </p:tgtEl>
                                        <p:attrNameLst>
                                          <p:attrName>style.color</p:attrName>
                                        </p:attrNameLst>
                                      </p:cBhvr>
                                      <p:to>
                                        <a:srgbClr val="0066FF"/>
                                      </p:to>
                                    </p:animClr>
                                  </p:childTnLst>
                                </p:cTn>
                              </p:par>
                              <p:par>
                                <p:cTn id="70" presetID="3" presetClass="emph" presetSubtype="2" fill="hold" grpId="4" nodeType="withEffect">
                                  <p:stCondLst>
                                    <p:cond delay="0"/>
                                  </p:stCondLst>
                                  <p:childTnLst>
                                    <p:animClr clrSpc="rgb" dir="cw">
                                      <p:cBhvr override="childStyle">
                                        <p:cTn id="71" dur="2000" fill="hold"/>
                                        <p:tgtEl>
                                          <p:spTgt spid="10"/>
                                        </p:tgtEl>
                                        <p:attrNameLst>
                                          <p:attrName>style.color</p:attrName>
                                        </p:attrNameLst>
                                      </p:cBhvr>
                                      <p:to>
                                        <a:srgbClr val="0066FF"/>
                                      </p:to>
                                    </p:animClr>
                                  </p:childTnLst>
                                </p:cTn>
                              </p:par>
                              <p:par>
                                <p:cTn id="72" presetID="6" presetClass="emph" presetSubtype="0" fill="hold" grpId="3" nodeType="withEffect">
                                  <p:stCondLst>
                                    <p:cond delay="0"/>
                                  </p:stCondLst>
                                  <p:childTnLst>
                                    <p:animScale>
                                      <p:cBhvr>
                                        <p:cTn id="73" dur="2000" fill="hold"/>
                                        <p:tgtEl>
                                          <p:spTgt spid="7"/>
                                        </p:tgtEl>
                                      </p:cBhvr>
                                      <p:by x="83000" y="83000"/>
                                    </p:animScale>
                                  </p:childTnLst>
                                </p:cTn>
                              </p:par>
                              <p:par>
                                <p:cTn id="74" presetID="6" presetClass="emph" presetSubtype="0" fill="hold" grpId="3" nodeType="withEffect">
                                  <p:stCondLst>
                                    <p:cond delay="0"/>
                                  </p:stCondLst>
                                  <p:childTnLst>
                                    <p:animScale>
                                      <p:cBhvr>
                                        <p:cTn id="75" dur="2000" fill="hold"/>
                                        <p:tgtEl>
                                          <p:spTgt spid="9"/>
                                        </p:tgtEl>
                                      </p:cBhvr>
                                      <p:by x="83000" y="83000"/>
                                    </p:animScale>
                                  </p:childTnLst>
                                </p:cTn>
                              </p:par>
                              <p:par>
                                <p:cTn id="76" presetID="6" presetClass="emph" presetSubtype="0" fill="hold" grpId="3" nodeType="withEffect">
                                  <p:stCondLst>
                                    <p:cond delay="0"/>
                                  </p:stCondLst>
                                  <p:childTnLst>
                                    <p:animScale>
                                      <p:cBhvr>
                                        <p:cTn id="77" dur="2000" fill="hold"/>
                                        <p:tgtEl>
                                          <p:spTgt spid="10"/>
                                        </p:tgtEl>
                                      </p:cBhvr>
                                      <p:by x="83000" y="83000"/>
                                    </p:animScale>
                                  </p:childTnLst>
                                </p:cTn>
                              </p:par>
                              <p:par>
                                <p:cTn id="78" presetID="6" presetClass="emph" presetSubtype="0" fill="hold" grpId="3" nodeType="withEffect">
                                  <p:stCondLst>
                                    <p:cond delay="0"/>
                                  </p:stCondLst>
                                  <p:childTnLst>
                                    <p:animScale>
                                      <p:cBhvr>
                                        <p:cTn id="79" dur="2000" fill="hold"/>
                                        <p:tgtEl>
                                          <p:spTgt spid="14"/>
                                        </p:tgtEl>
                                      </p:cBhvr>
                                      <p:by x="83000" y="83000"/>
                                    </p:animScale>
                                  </p:childTnLst>
                                </p:cTn>
                              </p:par>
                              <p:par>
                                <p:cTn id="80" presetID="42" presetClass="path" presetSubtype="0" accel="50000" decel="50000" fill="hold" grpId="2" nodeType="withEffect">
                                  <p:stCondLst>
                                    <p:cond delay="0"/>
                                  </p:stCondLst>
                                  <p:childTnLst>
                                    <p:animMotion origin="layout" path="M 8.33333E-7 -3.7037E-7 L -0.57552 -0.25671 " pathEditMode="relative" rAng="0" ptsTypes="AA">
                                      <p:cBhvr>
                                        <p:cTn id="81" dur="2000" fill="hold"/>
                                        <p:tgtEl>
                                          <p:spTgt spid="7"/>
                                        </p:tgtEl>
                                        <p:attrNameLst>
                                          <p:attrName>ppt_x</p:attrName>
                                          <p:attrName>ppt_y</p:attrName>
                                        </p:attrNameLst>
                                      </p:cBhvr>
                                      <p:rCtr x="-28785" y="-12847"/>
                                    </p:animMotion>
                                  </p:childTnLst>
                                </p:cTn>
                              </p:par>
                              <p:par>
                                <p:cTn id="82" presetID="42" presetClass="path" presetSubtype="0" accel="50000" decel="50000" fill="hold" grpId="2" nodeType="withEffect">
                                  <p:stCondLst>
                                    <p:cond delay="0"/>
                                  </p:stCondLst>
                                  <p:childTnLst>
                                    <p:animMotion origin="layout" path="M 8.33333E-7 0 L -0.3651 -0.35602 " pathEditMode="relative" rAng="0" ptsTypes="AA">
                                      <p:cBhvr>
                                        <p:cTn id="83" dur="2000" fill="hold"/>
                                        <p:tgtEl>
                                          <p:spTgt spid="9"/>
                                        </p:tgtEl>
                                        <p:attrNameLst>
                                          <p:attrName>ppt_x</p:attrName>
                                          <p:attrName>ppt_y</p:attrName>
                                        </p:attrNameLst>
                                      </p:cBhvr>
                                      <p:rCtr x="-18264" y="-17801"/>
                                    </p:animMotion>
                                  </p:childTnLst>
                                </p:cTn>
                              </p:par>
                              <p:par>
                                <p:cTn id="84" presetID="42" presetClass="path" presetSubtype="0" accel="50000" decel="50000" fill="hold" grpId="2" nodeType="withEffect">
                                  <p:stCondLst>
                                    <p:cond delay="0"/>
                                  </p:stCondLst>
                                  <p:childTnLst>
                                    <p:animMotion origin="layout" path="M 3.05556E-6 3.7037E-7 L 0.2684 -0.45324 " pathEditMode="relative" rAng="0" ptsTypes="AA">
                                      <p:cBhvr>
                                        <p:cTn id="85" dur="2000" fill="hold"/>
                                        <p:tgtEl>
                                          <p:spTgt spid="10"/>
                                        </p:tgtEl>
                                        <p:attrNameLst>
                                          <p:attrName>ppt_x</p:attrName>
                                          <p:attrName>ppt_y</p:attrName>
                                        </p:attrNameLst>
                                      </p:cBhvr>
                                      <p:rCtr x="13420" y="-22662"/>
                                    </p:animMotion>
                                  </p:childTnLst>
                                </p:cTn>
                              </p:par>
                              <p:par>
                                <p:cTn id="86" presetID="42" presetClass="path" presetSubtype="0" accel="50000" decel="50000" fill="hold" grpId="2" nodeType="withEffect">
                                  <p:stCondLst>
                                    <p:cond delay="0"/>
                                  </p:stCondLst>
                                  <p:childTnLst>
                                    <p:animMotion origin="layout" path="M 5E-6 1.48148E-6 L 0.46181 -0.35579 " pathEditMode="relative" rAng="0" ptsTypes="AA">
                                      <p:cBhvr>
                                        <p:cTn id="87" dur="2000" fill="hold"/>
                                        <p:tgtEl>
                                          <p:spTgt spid="14"/>
                                        </p:tgtEl>
                                        <p:attrNameLst>
                                          <p:attrName>ppt_x</p:attrName>
                                          <p:attrName>ppt_y</p:attrName>
                                        </p:attrNameLst>
                                      </p:cBhvr>
                                      <p:rCtr x="23090" y="-17801"/>
                                    </p:animMotion>
                                  </p:childTnLst>
                                </p:cTn>
                              </p:par>
                            </p:childTnLst>
                          </p:cTn>
                        </p:par>
                        <p:par>
                          <p:cTn id="88" fill="hold">
                            <p:stCondLst>
                              <p:cond delay="2500"/>
                            </p:stCondLst>
                            <p:childTnLst>
                              <p:par>
                                <p:cTn id="89" presetID="10"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250"/>
                                        <p:tgtEl>
                                          <p:spTgt spid="13"/>
                                        </p:tgtEl>
                                      </p:cBhvr>
                                    </p:animEffect>
                                  </p:childTnLst>
                                </p:cTn>
                              </p:par>
                              <p:par>
                                <p:cTn id="92" presetID="10" presetClass="exit" presetSubtype="0" fill="hold" grpId="1" nodeType="with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7"/>
                                        </p:tgtEl>
                                      </p:cBhvr>
                                    </p:animEffect>
                                    <p:set>
                                      <p:cBhvr>
                                        <p:cTn id="103" dur="1" fill="hold">
                                          <p:stCondLst>
                                            <p:cond delay="499"/>
                                          </p:stCondLst>
                                        </p:cTn>
                                        <p:tgtEl>
                                          <p:spTgt spid="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0" presetClass="exit" presetSubtype="0" accel="100000" fill="hold" grpId="1" nodeType="clickEffect">
                                  <p:stCondLst>
                                    <p:cond delay="0"/>
                                  </p:stCondLst>
                                  <p:childTnLst>
                                    <p:anim calcmode="lin" valueType="num">
                                      <p:cBhvr>
                                        <p:cTn id="107" dur="1000"/>
                                        <p:tgtEl>
                                          <p:spTgt spid="13"/>
                                        </p:tgtEl>
                                        <p:attrNameLst>
                                          <p:attrName>ppt_w</p:attrName>
                                        </p:attrNameLst>
                                      </p:cBhvr>
                                      <p:tavLst>
                                        <p:tav tm="0">
                                          <p:val>
                                            <p:strVal val="ppt_w"/>
                                          </p:val>
                                        </p:tav>
                                        <p:tav tm="100000">
                                          <p:val>
                                            <p:strVal val="ppt_w+.3"/>
                                          </p:val>
                                        </p:tav>
                                      </p:tavLst>
                                    </p:anim>
                                    <p:anim calcmode="lin" valueType="num">
                                      <p:cBhvr>
                                        <p:cTn id="108" dur="1000"/>
                                        <p:tgtEl>
                                          <p:spTgt spid="13"/>
                                        </p:tgtEl>
                                        <p:attrNameLst>
                                          <p:attrName>ppt_h</p:attrName>
                                        </p:attrNameLst>
                                      </p:cBhvr>
                                      <p:tavLst>
                                        <p:tav tm="0">
                                          <p:val>
                                            <p:strVal val="ppt_h"/>
                                          </p:val>
                                        </p:tav>
                                        <p:tav tm="100000">
                                          <p:val>
                                            <p:strVal val="ppt_h"/>
                                          </p:val>
                                        </p:tav>
                                      </p:tavLst>
                                    </p:anim>
                                    <p:animEffect transition="out" filter="fade">
                                      <p:cBhvr>
                                        <p:cTn id="109" dur="1000"/>
                                        <p:tgtEl>
                                          <p:spTgt spid="13"/>
                                        </p:tgtEl>
                                      </p:cBhvr>
                                    </p:animEffect>
                                    <p:set>
                                      <p:cBhvr>
                                        <p:cTn id="110"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13" grpId="0"/>
      <p:bldP spid="13" grpId="1"/>
      <p:bldP spid="3074" grpId="0"/>
      <p:bldP spid="3074" grpId="1"/>
      <p:bldP spid="4" grpId="0"/>
      <p:bldP spid="4" grpId="2"/>
      <p:bldP spid="4" grpId="3"/>
      <p:bldP spid="7" grpId="0"/>
      <p:bldP spid="7" grpId="1"/>
      <p:bldP spid="7" grpId="2"/>
      <p:bldP spid="7" grpId="3"/>
      <p:bldP spid="7" grpId="4"/>
      <p:bldP spid="9" grpId="0"/>
      <p:bldP spid="9" grpId="1"/>
      <p:bldP spid="9" grpId="2"/>
      <p:bldP spid="9" grpId="3"/>
      <p:bldP spid="9" grpId="4"/>
      <p:bldP spid="10" grpId="0"/>
      <p:bldP spid="10" grpId="1"/>
      <p:bldP spid="10" grpId="2"/>
      <p:bldP spid="10" grpId="3"/>
      <p:bldP spid="10" grpId="4"/>
      <p:bldP spid="11" grpId="0"/>
      <p:bldP spid="11" grpId="1"/>
      <p:bldP spid="14" grpId="0"/>
      <p:bldP spid="14" grpId="1"/>
      <p:bldP spid="14" grpId="2"/>
      <p:bldP spid="14" grpId="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12192000" cy="6858000"/>
          </a:xfrm>
          <a:prstGeom prst="rect">
            <a:avLst/>
          </a:prstGeom>
        </p:spPr>
      </p:pic>
      <p:sp>
        <p:nvSpPr>
          <p:cNvPr id="25602" name="Rectangle 2"/>
          <p:cNvSpPr>
            <a:spLocks noGrp="1" noChangeArrowheads="1"/>
          </p:cNvSpPr>
          <p:nvPr>
            <p:ph type="ctrTitle"/>
          </p:nvPr>
        </p:nvSpPr>
        <p:spPr>
          <a:xfrm>
            <a:off x="457200" y="228600"/>
            <a:ext cx="8382000" cy="6324600"/>
          </a:xfrm>
        </p:spPr>
        <p:txBody>
          <a:bodyPr/>
          <a:lstStyle/>
          <a:p>
            <a:r>
              <a:rPr lang="en-US" altLang="en-US" sz="3400" b="1" dirty="0"/>
              <a:t>"The lamp of the body is the eye. If therefore your eye is good, your whole body will be full of light. But if your eye is bad, your whole body will be full of darkness. If therefore the light that is in you is darkness, how great is that darkness! No one can serve two masters; for either he will hate the one and love the other, or else he will be loyal to the one and despise the other. You cannot serve God and mammon."</a:t>
            </a:r>
            <a:r>
              <a:rPr lang="en-US" altLang="en-US" sz="3200" b="1" dirty="0"/>
              <a:t>  </a:t>
            </a:r>
            <a:r>
              <a:rPr lang="en-US" altLang="en-US" sz="3200" b="1" i="1" dirty="0"/>
              <a:t>– Matthew 6:22-24</a:t>
            </a:r>
            <a:r>
              <a:rPr lang="en-US" altLang="en-US" sz="3200" dirty="0"/>
              <a:t> </a:t>
            </a:r>
          </a:p>
        </p:txBody>
      </p:sp>
      <p:sp>
        <p:nvSpPr>
          <p:cNvPr id="4" name="Rectangle 2"/>
          <p:cNvSpPr txBox="1">
            <a:spLocks noChangeArrowheads="1"/>
          </p:cNvSpPr>
          <p:nvPr/>
        </p:nvSpPr>
        <p:spPr bwMode="auto">
          <a:xfrm>
            <a:off x="381000" y="228600"/>
            <a:ext cx="8458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a:solidFill>
                    <a:srgbClr val="000000"/>
                  </a:solidFill>
                </a:ln>
                <a:solidFill>
                  <a:srgbClr val="FFFFFF"/>
                </a:solidFill>
                <a:effectLst>
                  <a:glow rad="101600">
                    <a:schemeClr val="tx1"/>
                  </a:glow>
                </a:effectLst>
                <a:uLnTx/>
                <a:uFillTx/>
                <a:latin typeface="Arial"/>
                <a:ea typeface="+mj-ea"/>
                <a:cs typeface="+mj-cs"/>
              </a:rPr>
              <a:t>"The lamp of the body is the eye. If therefore your eye is good, your whole body will be full of light. But if your eye is bad, your whole body will be full of darkness. If therefore the light that is in you is darkness, how great is that darkness! No one can serve two masters; for either he will hate the one and love the other, or else he will be loyal to the one and despise the other. You cannot serve God and mammon."</a:t>
            </a:r>
            <a:r>
              <a:rPr kumimoji="0" lang="en-US" altLang="en-US" sz="3200" b="1" i="0" u="none" strike="noStrike" kern="0" cap="none" spc="0" normalizeH="0" baseline="0" noProof="0" dirty="0">
                <a:ln>
                  <a:solidFill>
                    <a:srgbClr val="000000"/>
                  </a:solidFill>
                </a:ln>
                <a:solidFill>
                  <a:srgbClr val="FFFFFF"/>
                </a:solidFill>
                <a:effectLst>
                  <a:glow rad="101600">
                    <a:schemeClr val="tx1"/>
                  </a:glow>
                </a:effectLst>
                <a:uLnTx/>
                <a:uFillTx/>
                <a:latin typeface="Arial"/>
                <a:ea typeface="+mj-ea"/>
                <a:cs typeface="+mj-cs"/>
              </a:rPr>
              <a:t>  </a:t>
            </a:r>
            <a:r>
              <a:rPr kumimoji="0" lang="en-US" altLang="en-US" sz="3200" b="1" i="1" u="none" strike="noStrike" kern="0" cap="none" spc="0" normalizeH="0" baseline="0" noProof="0" dirty="0">
                <a:ln>
                  <a:solidFill>
                    <a:srgbClr val="000000"/>
                  </a:solidFill>
                </a:ln>
                <a:solidFill>
                  <a:srgbClr val="FFFFFF"/>
                </a:solidFill>
                <a:effectLst>
                  <a:glow rad="101600">
                    <a:schemeClr val="tx1"/>
                  </a:glow>
                </a:effectLst>
                <a:uLnTx/>
                <a:uFillTx/>
                <a:latin typeface="Arial"/>
                <a:ea typeface="+mj-ea"/>
                <a:cs typeface="+mj-cs"/>
              </a:rPr>
              <a:t>– Matthew 6:22-24</a:t>
            </a:r>
            <a:r>
              <a:rPr kumimoji="0" lang="en-US" altLang="en-US" sz="3200" b="0" i="0" u="none" strike="noStrike" kern="0" cap="none" spc="0" normalizeH="0" baseline="0" noProof="0" dirty="0">
                <a:ln>
                  <a:solidFill>
                    <a:srgbClr val="000000"/>
                  </a:solidFill>
                </a:ln>
                <a:solidFill>
                  <a:srgbClr val="FFFFFF"/>
                </a:solidFill>
                <a:effectLst>
                  <a:glow rad="101600">
                    <a:schemeClr val="tx1"/>
                  </a:glow>
                </a:effectLst>
                <a:uLnTx/>
                <a:uFillTx/>
                <a:latin typeface="Arial"/>
                <a:ea typeface="+mj-ea"/>
                <a:cs typeface="+mj-cs"/>
              </a:rPr>
              <a:t> </a:t>
            </a:r>
          </a:p>
        </p:txBody>
      </p:sp>
      <p:sp>
        <p:nvSpPr>
          <p:cNvPr id="9" name="Rectangle 5"/>
          <p:cNvSpPr>
            <a:spLocks noChangeArrowheads="1"/>
          </p:cNvSpPr>
          <p:nvPr/>
        </p:nvSpPr>
        <p:spPr bwMode="auto">
          <a:xfrm>
            <a:off x="3505200" y="2209800"/>
            <a:ext cx="533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42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FFFFFF"/>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FFFFFF"/>
              </a:solidFill>
              <a:effectLst/>
              <a:uLnTx/>
              <a:uFillTx/>
              <a:latin typeface="Arial" charset="0"/>
              <a:ea typeface="+mn-ea"/>
              <a:cs typeface="+mn-cs"/>
            </a:endParaRPr>
          </a:p>
        </p:txBody>
      </p:sp>
      <p:sp>
        <p:nvSpPr>
          <p:cNvPr id="56" name="Freeform 12"/>
          <p:cNvSpPr>
            <a:spLocks/>
          </p:cNvSpPr>
          <p:nvPr/>
        </p:nvSpPr>
        <p:spPr bwMode="auto">
          <a:xfrm>
            <a:off x="0" y="2057400"/>
            <a:ext cx="1499982" cy="1828800"/>
          </a:xfrm>
          <a:custGeom>
            <a:avLst/>
            <a:gdLst>
              <a:gd name="T0" fmla="*/ 1344 w 1344"/>
              <a:gd name="T1" fmla="*/ 1746 h 1746"/>
              <a:gd name="T2" fmla="*/ 0 w 1344"/>
              <a:gd name="T3" fmla="*/ 0 h 1746"/>
              <a:gd name="connsiteX0" fmla="*/ 3816 w 3816"/>
              <a:gd name="connsiteY0" fmla="*/ 12673 h 12673"/>
              <a:gd name="connsiteX1" fmla="*/ 0 w 3816"/>
              <a:gd name="connsiteY1" fmla="*/ 0 h 12673"/>
              <a:gd name="connsiteX0" fmla="*/ 8863 w 8863"/>
              <a:gd name="connsiteY0" fmla="*/ 2652 h 2652"/>
              <a:gd name="connsiteX1" fmla="*/ 0 w 8863"/>
              <a:gd name="connsiteY1" fmla="*/ 0 h 2652"/>
              <a:gd name="connsiteX0" fmla="*/ 10000 w 10000"/>
              <a:gd name="connsiteY0" fmla="*/ 9876 h 9876"/>
              <a:gd name="connsiteX1" fmla="*/ 0 w 10000"/>
              <a:gd name="connsiteY1" fmla="*/ 0 h 9876"/>
              <a:gd name="connsiteX0" fmla="*/ 9679 w 9679"/>
              <a:gd name="connsiteY0" fmla="*/ 10000 h 10000"/>
              <a:gd name="connsiteX1" fmla="*/ 0 w 9679"/>
              <a:gd name="connsiteY1" fmla="*/ 0 h 10000"/>
            </a:gdLst>
            <a:ahLst/>
            <a:cxnLst>
              <a:cxn ang="0">
                <a:pos x="connsiteX0" y="connsiteY0"/>
              </a:cxn>
              <a:cxn ang="0">
                <a:pos x="connsiteX1" y="connsiteY1"/>
              </a:cxn>
            </a:cxnLst>
            <a:rect l="l" t="t" r="r" b="b"/>
            <a:pathLst>
              <a:path w="9679" h="10000">
                <a:moveTo>
                  <a:pt x="9679" y="10000"/>
                </a:moveTo>
                <a:cubicBezTo>
                  <a:pt x="-175" y="-42"/>
                  <a:pt x="9854" y="10042"/>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7" name="Freeform 12"/>
          <p:cNvSpPr>
            <a:spLocks/>
          </p:cNvSpPr>
          <p:nvPr/>
        </p:nvSpPr>
        <p:spPr bwMode="auto">
          <a:xfrm>
            <a:off x="609600" y="36652"/>
            <a:ext cx="1066800" cy="3773348"/>
          </a:xfrm>
          <a:custGeom>
            <a:avLst/>
            <a:gdLst>
              <a:gd name="T0" fmla="*/ 1344 w 1344"/>
              <a:gd name="T1" fmla="*/ 1746 h 1746"/>
              <a:gd name="T2" fmla="*/ 0 w 1344"/>
              <a:gd name="T3" fmla="*/ 0 h 1746"/>
            </a:gdLst>
            <a:ahLst/>
            <a:cxnLst>
              <a:cxn ang="0">
                <a:pos x="T0" y="T1"/>
              </a:cxn>
              <a:cxn ang="0">
                <a:pos x="T2" y="T3"/>
              </a:cxn>
            </a:cxnLst>
            <a:rect l="0" t="0" r="r" b="b"/>
            <a:pathLst>
              <a:path w="1344" h="1746">
                <a:moveTo>
                  <a:pt x="1344" y="1746"/>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8" name="Freeform 12"/>
          <p:cNvSpPr>
            <a:spLocks/>
          </p:cNvSpPr>
          <p:nvPr/>
        </p:nvSpPr>
        <p:spPr bwMode="auto">
          <a:xfrm flipH="1">
            <a:off x="1904985" y="36653"/>
            <a:ext cx="762015" cy="3750329"/>
          </a:xfrm>
          <a:custGeom>
            <a:avLst/>
            <a:gdLst>
              <a:gd name="T0" fmla="*/ 1344 w 1344"/>
              <a:gd name="T1" fmla="*/ 1746 h 1746"/>
              <a:gd name="T2" fmla="*/ 0 w 1344"/>
              <a:gd name="T3" fmla="*/ 0 h 1746"/>
              <a:gd name="connsiteX0" fmla="*/ 9524 w 9524"/>
              <a:gd name="connsiteY0" fmla="*/ 9939 h 9939"/>
              <a:gd name="connsiteX1" fmla="*/ 0 w 9524"/>
              <a:gd name="connsiteY1" fmla="*/ 0 h 9939"/>
            </a:gdLst>
            <a:ahLst/>
            <a:cxnLst>
              <a:cxn ang="0">
                <a:pos x="connsiteX0" y="connsiteY0"/>
              </a:cxn>
              <a:cxn ang="0">
                <a:pos x="connsiteX1" y="connsiteY1"/>
              </a:cxn>
            </a:cxnLst>
            <a:rect l="l" t="t" r="r" b="b"/>
            <a:pathLst>
              <a:path w="9524" h="9939">
                <a:moveTo>
                  <a:pt x="9524" y="9939"/>
                </a:moveTo>
                <a:cubicBezTo>
                  <a:pt x="6191" y="6606"/>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9" name="Freeform 12"/>
          <p:cNvSpPr>
            <a:spLocks/>
          </p:cNvSpPr>
          <p:nvPr/>
        </p:nvSpPr>
        <p:spPr bwMode="auto">
          <a:xfrm flipH="1">
            <a:off x="2145067" y="36653"/>
            <a:ext cx="2655530" cy="3750330"/>
          </a:xfrm>
          <a:custGeom>
            <a:avLst/>
            <a:gdLst>
              <a:gd name="T0" fmla="*/ 1344 w 1344"/>
              <a:gd name="T1" fmla="*/ 1746 h 1746"/>
              <a:gd name="T2" fmla="*/ 0 w 1344"/>
              <a:gd name="T3" fmla="*/ 0 h 1746"/>
              <a:gd name="connsiteX0" fmla="*/ 9957 w 9957"/>
              <a:gd name="connsiteY0" fmla="*/ 9939 h 9939"/>
              <a:gd name="connsiteX1" fmla="*/ 0 w 9957"/>
              <a:gd name="connsiteY1" fmla="*/ 0 h 9939"/>
            </a:gdLst>
            <a:ahLst/>
            <a:cxnLst>
              <a:cxn ang="0">
                <a:pos x="connsiteX0" y="connsiteY0"/>
              </a:cxn>
              <a:cxn ang="0">
                <a:pos x="connsiteX1" y="connsiteY1"/>
              </a:cxn>
            </a:cxnLst>
            <a:rect l="l" t="t" r="r" b="b"/>
            <a:pathLst>
              <a:path w="9957" h="9939">
                <a:moveTo>
                  <a:pt x="9957" y="9939"/>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0" name="Freeform 12"/>
          <p:cNvSpPr>
            <a:spLocks/>
          </p:cNvSpPr>
          <p:nvPr/>
        </p:nvSpPr>
        <p:spPr bwMode="auto">
          <a:xfrm flipH="1">
            <a:off x="2362200" y="36652"/>
            <a:ext cx="4953000" cy="3773349"/>
          </a:xfrm>
          <a:custGeom>
            <a:avLst/>
            <a:gdLst>
              <a:gd name="T0" fmla="*/ 1344 w 1344"/>
              <a:gd name="T1" fmla="*/ 1746 h 1746"/>
              <a:gd name="T2" fmla="*/ 0 w 1344"/>
              <a:gd name="T3" fmla="*/ 0 h 1746"/>
            </a:gdLst>
            <a:ahLst/>
            <a:cxnLst>
              <a:cxn ang="0">
                <a:pos x="T0" y="T1"/>
              </a:cxn>
              <a:cxn ang="0">
                <a:pos x="T2" y="T3"/>
              </a:cxn>
            </a:cxnLst>
            <a:rect l="0" t="0" r="r" b="b"/>
            <a:pathLst>
              <a:path w="1344" h="1746">
                <a:moveTo>
                  <a:pt x="1344" y="1746"/>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1" name="Freeform 12"/>
          <p:cNvSpPr>
            <a:spLocks/>
          </p:cNvSpPr>
          <p:nvPr/>
        </p:nvSpPr>
        <p:spPr bwMode="auto">
          <a:xfrm flipH="1">
            <a:off x="2493386" y="914402"/>
            <a:ext cx="6650614" cy="2983092"/>
          </a:xfrm>
          <a:custGeom>
            <a:avLst/>
            <a:gdLst>
              <a:gd name="T0" fmla="*/ 1344 w 1344"/>
              <a:gd name="T1" fmla="*/ 1746 h 1746"/>
              <a:gd name="T2" fmla="*/ 0 w 1344"/>
              <a:gd name="T3" fmla="*/ 0 h 1746"/>
              <a:gd name="connsiteX0" fmla="*/ 10032 w 10032"/>
              <a:gd name="connsiteY0" fmla="*/ 10038 h 10038"/>
              <a:gd name="connsiteX1" fmla="*/ 0 w 10032"/>
              <a:gd name="connsiteY1" fmla="*/ 0 h 10038"/>
            </a:gdLst>
            <a:ahLst/>
            <a:cxnLst>
              <a:cxn ang="0">
                <a:pos x="connsiteX0" y="connsiteY0"/>
              </a:cxn>
              <a:cxn ang="0">
                <a:pos x="connsiteX1" y="connsiteY1"/>
              </a:cxn>
            </a:cxnLst>
            <a:rect l="l" t="t" r="r" b="b"/>
            <a:pathLst>
              <a:path w="10032" h="10038">
                <a:moveTo>
                  <a:pt x="10032" y="10038"/>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2" name="Freeform 12"/>
          <p:cNvSpPr>
            <a:spLocks/>
          </p:cNvSpPr>
          <p:nvPr/>
        </p:nvSpPr>
        <p:spPr bwMode="auto">
          <a:xfrm flipH="1" flipV="1">
            <a:off x="1840211" y="4366306"/>
            <a:ext cx="521989" cy="2491691"/>
          </a:xfrm>
          <a:custGeom>
            <a:avLst/>
            <a:gdLst>
              <a:gd name="T0" fmla="*/ 1344 w 1344"/>
              <a:gd name="T1" fmla="*/ 1746 h 1746"/>
              <a:gd name="T2" fmla="*/ 0 w 1344"/>
              <a:gd name="T3" fmla="*/ 0 h 1746"/>
              <a:gd name="connsiteX0" fmla="*/ 9469 w 9469"/>
              <a:gd name="connsiteY0" fmla="*/ 9841 h 9841"/>
              <a:gd name="connsiteX1" fmla="*/ 0 w 9469"/>
              <a:gd name="connsiteY1" fmla="*/ 0 h 9841"/>
              <a:gd name="connsiteX0" fmla="*/ 9043 w 9043"/>
              <a:gd name="connsiteY0" fmla="*/ 10069 h 10069"/>
              <a:gd name="connsiteX1" fmla="*/ 0 w 9043"/>
              <a:gd name="connsiteY1" fmla="*/ 0 h 10069"/>
            </a:gdLst>
            <a:ahLst/>
            <a:cxnLst>
              <a:cxn ang="0">
                <a:pos x="connsiteX0" y="connsiteY0"/>
              </a:cxn>
              <a:cxn ang="0">
                <a:pos x="connsiteX1" y="connsiteY1"/>
              </a:cxn>
            </a:cxnLst>
            <a:rect l="l" t="t" r="r" b="b"/>
            <a:pathLst>
              <a:path w="9043" h="10069">
                <a:moveTo>
                  <a:pt x="9043" y="10069"/>
                </a:moveTo>
                <a:cubicBezTo>
                  <a:pt x="5523" y="6682"/>
                  <a:pt x="3520" y="3387"/>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3" name="Freeform 12"/>
          <p:cNvSpPr>
            <a:spLocks/>
          </p:cNvSpPr>
          <p:nvPr/>
        </p:nvSpPr>
        <p:spPr bwMode="auto">
          <a:xfrm flipH="1">
            <a:off x="2525870" y="2899336"/>
            <a:ext cx="6618130" cy="1156572"/>
          </a:xfrm>
          <a:custGeom>
            <a:avLst/>
            <a:gdLst>
              <a:gd name="T0" fmla="*/ 1344 w 1344"/>
              <a:gd name="T1" fmla="*/ 1746 h 1746"/>
              <a:gd name="T2" fmla="*/ 0 w 1344"/>
              <a:gd name="T3" fmla="*/ 0 h 1746"/>
              <a:gd name="connsiteX0" fmla="*/ 9983 w 9983"/>
              <a:gd name="connsiteY0" fmla="*/ 10358 h 10358"/>
              <a:gd name="connsiteX1" fmla="*/ 0 w 9983"/>
              <a:gd name="connsiteY1" fmla="*/ 0 h 10358"/>
            </a:gdLst>
            <a:ahLst/>
            <a:cxnLst>
              <a:cxn ang="0">
                <a:pos x="connsiteX0" y="connsiteY0"/>
              </a:cxn>
              <a:cxn ang="0">
                <a:pos x="connsiteX1" y="connsiteY1"/>
              </a:cxn>
            </a:cxnLst>
            <a:rect l="l" t="t" r="r" b="b"/>
            <a:pathLst>
              <a:path w="9983" h="10358">
                <a:moveTo>
                  <a:pt x="9983" y="10358"/>
                </a:moveTo>
                <a:cubicBezTo>
                  <a:pt x="6650" y="7025"/>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4" name="Freeform 12"/>
          <p:cNvSpPr>
            <a:spLocks/>
          </p:cNvSpPr>
          <p:nvPr/>
        </p:nvSpPr>
        <p:spPr bwMode="auto">
          <a:xfrm flipH="1" flipV="1">
            <a:off x="2514600" y="4210065"/>
            <a:ext cx="6629400" cy="666735"/>
          </a:xfrm>
          <a:custGeom>
            <a:avLst/>
            <a:gdLst>
              <a:gd name="T0" fmla="*/ 1344 w 1344"/>
              <a:gd name="T1" fmla="*/ 1746 h 1746"/>
              <a:gd name="T2" fmla="*/ 0 w 1344"/>
              <a:gd name="T3" fmla="*/ 0 h 1746"/>
              <a:gd name="connsiteX0" fmla="*/ 10000 w 10000"/>
              <a:gd name="connsiteY0" fmla="*/ 9722 h 9722"/>
              <a:gd name="connsiteX1" fmla="*/ 0 w 10000"/>
              <a:gd name="connsiteY1" fmla="*/ 0 h 9722"/>
            </a:gdLst>
            <a:ahLst/>
            <a:cxnLst>
              <a:cxn ang="0">
                <a:pos x="connsiteX0" y="connsiteY0"/>
              </a:cxn>
              <a:cxn ang="0">
                <a:pos x="connsiteX1" y="connsiteY1"/>
              </a:cxn>
            </a:cxnLst>
            <a:rect l="l" t="t" r="r" b="b"/>
            <a:pathLst>
              <a:path w="10000" h="9722">
                <a:moveTo>
                  <a:pt x="10000" y="9722"/>
                </a:moveTo>
                <a:cubicBezTo>
                  <a:pt x="6667" y="6389"/>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5" name="Freeform 12"/>
          <p:cNvSpPr>
            <a:spLocks/>
          </p:cNvSpPr>
          <p:nvPr/>
        </p:nvSpPr>
        <p:spPr bwMode="auto">
          <a:xfrm flipH="1" flipV="1">
            <a:off x="2278257" y="4307203"/>
            <a:ext cx="6865742" cy="2474596"/>
          </a:xfrm>
          <a:custGeom>
            <a:avLst/>
            <a:gdLst>
              <a:gd name="T0" fmla="*/ 1344 w 1344"/>
              <a:gd name="T1" fmla="*/ 1746 h 1746"/>
              <a:gd name="T2" fmla="*/ 0 w 1344"/>
              <a:gd name="T3" fmla="*/ 0 h 1746"/>
              <a:gd name="connsiteX0" fmla="*/ 9925 w 9925"/>
              <a:gd name="connsiteY0" fmla="*/ 9969 h 9969"/>
              <a:gd name="connsiteX1" fmla="*/ 0 w 9925"/>
              <a:gd name="connsiteY1" fmla="*/ 0 h 9969"/>
              <a:gd name="connsiteX0" fmla="*/ 10059 w 10059"/>
              <a:gd name="connsiteY0" fmla="*/ 10180 h 10180"/>
              <a:gd name="connsiteX1" fmla="*/ 0 w 10059"/>
              <a:gd name="connsiteY1" fmla="*/ 0 h 10180"/>
            </a:gdLst>
            <a:ahLst/>
            <a:cxnLst>
              <a:cxn ang="0">
                <a:pos x="connsiteX0" y="connsiteY0"/>
              </a:cxn>
              <a:cxn ang="0">
                <a:pos x="connsiteX1" y="connsiteY1"/>
              </a:cxn>
            </a:cxnLst>
            <a:rect l="l" t="t" r="r" b="b"/>
            <a:pathLst>
              <a:path w="10059" h="10180">
                <a:moveTo>
                  <a:pt x="10059" y="10180"/>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6" name="Freeform 12"/>
          <p:cNvSpPr>
            <a:spLocks/>
          </p:cNvSpPr>
          <p:nvPr/>
        </p:nvSpPr>
        <p:spPr bwMode="auto">
          <a:xfrm>
            <a:off x="0" y="3886201"/>
            <a:ext cx="1499982" cy="152398"/>
          </a:xfrm>
          <a:custGeom>
            <a:avLst/>
            <a:gdLst>
              <a:gd name="T0" fmla="*/ 1344 w 1344"/>
              <a:gd name="T1" fmla="*/ 1746 h 1746"/>
              <a:gd name="T2" fmla="*/ 0 w 1344"/>
              <a:gd name="T3" fmla="*/ 0 h 1746"/>
            </a:gdLst>
            <a:ahLst/>
            <a:cxnLst>
              <a:cxn ang="0">
                <a:pos x="T0" y="T1"/>
              </a:cxn>
              <a:cxn ang="0">
                <a:pos x="T2" y="T3"/>
              </a:cxn>
            </a:cxnLst>
            <a:rect l="0" t="0" r="r" b="b"/>
            <a:pathLst>
              <a:path w="1344" h="1746">
                <a:moveTo>
                  <a:pt x="1344" y="1746"/>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 name="Freeform 12"/>
          <p:cNvSpPr>
            <a:spLocks/>
          </p:cNvSpPr>
          <p:nvPr/>
        </p:nvSpPr>
        <p:spPr bwMode="auto">
          <a:xfrm flipV="1">
            <a:off x="609599" y="4326299"/>
            <a:ext cx="1019129" cy="2531696"/>
          </a:xfrm>
          <a:custGeom>
            <a:avLst/>
            <a:gdLst>
              <a:gd name="T0" fmla="*/ 1344 w 1344"/>
              <a:gd name="T1" fmla="*/ 1746 h 1746"/>
              <a:gd name="T2" fmla="*/ 0 w 1344"/>
              <a:gd name="T3" fmla="*/ 0 h 1746"/>
              <a:gd name="connsiteX0" fmla="*/ 10500 w 10500"/>
              <a:gd name="connsiteY0" fmla="*/ 10023 h 10023"/>
              <a:gd name="connsiteX1" fmla="*/ 0 w 10500"/>
              <a:gd name="connsiteY1" fmla="*/ 0 h 10023"/>
              <a:gd name="connsiteX0" fmla="*/ 10288 w 10288"/>
              <a:gd name="connsiteY0" fmla="*/ 10068 h 10068"/>
              <a:gd name="connsiteX1" fmla="*/ 0 w 10288"/>
              <a:gd name="connsiteY1" fmla="*/ 0 h 10068"/>
            </a:gdLst>
            <a:ahLst/>
            <a:cxnLst>
              <a:cxn ang="0">
                <a:pos x="connsiteX0" y="connsiteY0"/>
              </a:cxn>
              <a:cxn ang="0">
                <a:pos x="connsiteX1" y="connsiteY1"/>
              </a:cxn>
            </a:cxnLst>
            <a:rect l="l" t="t" r="r" b="b"/>
            <a:pathLst>
              <a:path w="10288" h="10068">
                <a:moveTo>
                  <a:pt x="10288" y="10068"/>
                </a:moveTo>
                <a:cubicBezTo>
                  <a:pt x="6955" y="6735"/>
                  <a:pt x="3333" y="3333"/>
                  <a:pt x="0" y="0"/>
                </a:cubicBez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8" name="Freeform 12"/>
          <p:cNvSpPr>
            <a:spLocks/>
          </p:cNvSpPr>
          <p:nvPr/>
        </p:nvSpPr>
        <p:spPr bwMode="auto">
          <a:xfrm flipH="1" flipV="1">
            <a:off x="2041924" y="4352897"/>
            <a:ext cx="2758670" cy="2505095"/>
          </a:xfrm>
          <a:custGeom>
            <a:avLst/>
            <a:gdLst>
              <a:gd name="T0" fmla="*/ 1344 w 1344"/>
              <a:gd name="T1" fmla="*/ 1746 h 1746"/>
              <a:gd name="T2" fmla="*/ 0 w 1344"/>
              <a:gd name="T3" fmla="*/ 0 h 1746"/>
              <a:gd name="connsiteX0" fmla="*/ 9818 w 9818"/>
              <a:gd name="connsiteY0" fmla="*/ 9788 h 9788"/>
              <a:gd name="connsiteX1" fmla="*/ 0 w 9818"/>
              <a:gd name="connsiteY1" fmla="*/ 0 h 9788"/>
              <a:gd name="connsiteX0" fmla="*/ 9966 w 9966"/>
              <a:gd name="connsiteY0" fmla="*/ 10178 h 10178"/>
              <a:gd name="connsiteX1" fmla="*/ 0 w 9966"/>
              <a:gd name="connsiteY1" fmla="*/ 0 h 10178"/>
            </a:gdLst>
            <a:ahLst/>
            <a:cxnLst>
              <a:cxn ang="0">
                <a:pos x="connsiteX0" y="connsiteY0"/>
              </a:cxn>
              <a:cxn ang="0">
                <a:pos x="connsiteX1" y="connsiteY1"/>
              </a:cxn>
            </a:cxnLst>
            <a:rect l="l" t="t" r="r" b="b"/>
            <a:pathLst>
              <a:path w="9966" h="10178">
                <a:moveTo>
                  <a:pt x="9966" y="10178"/>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9" name="Freeform 12"/>
          <p:cNvSpPr>
            <a:spLocks/>
          </p:cNvSpPr>
          <p:nvPr/>
        </p:nvSpPr>
        <p:spPr bwMode="auto">
          <a:xfrm flipV="1">
            <a:off x="76200" y="4190995"/>
            <a:ext cx="1423782" cy="1219203"/>
          </a:xfrm>
          <a:custGeom>
            <a:avLst/>
            <a:gdLst>
              <a:gd name="T0" fmla="*/ 1344 w 1344"/>
              <a:gd name="T1" fmla="*/ 1746 h 1746"/>
              <a:gd name="T2" fmla="*/ 0 w 1344"/>
              <a:gd name="T3" fmla="*/ 0 h 1746"/>
            </a:gdLst>
            <a:ahLst/>
            <a:cxnLst>
              <a:cxn ang="0">
                <a:pos x="T0" y="T1"/>
              </a:cxn>
              <a:cxn ang="0">
                <a:pos x="T2" y="T3"/>
              </a:cxn>
            </a:cxnLst>
            <a:rect l="0" t="0" r="r" b="b"/>
            <a:pathLst>
              <a:path w="1344" h="1746">
                <a:moveTo>
                  <a:pt x="1344" y="1746"/>
                </a:moveTo>
                <a:lnTo>
                  <a:pt x="0" y="0"/>
                </a:lnTo>
              </a:path>
            </a:pathLst>
          </a:custGeom>
          <a:solidFill>
            <a:srgbClr val="969696">
              <a:alpha val="0"/>
            </a:srgbClr>
          </a:solidFill>
          <a:ln w="47625">
            <a:solidFill>
              <a:schemeClr val="bg1"/>
            </a:solidFill>
            <a:round/>
            <a:headEnd type="none" w="med" len="me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8" name="Rectangle 2"/>
          <p:cNvSpPr txBox="1">
            <a:spLocks noChangeArrowheads="1"/>
          </p:cNvSpPr>
          <p:nvPr/>
        </p:nvSpPr>
        <p:spPr bwMode="auto">
          <a:xfrm>
            <a:off x="-1752600" y="32766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 </a:t>
            </a:r>
            <a:r>
              <a:rPr kumimoji="0" lang="en-US" altLang="en-US" sz="36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 </a:t>
            </a:r>
            <a:r>
              <a:rPr kumimoji="0" lang="en-US" altLang="en-US" sz="34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darkness</a:t>
            </a:r>
            <a:endParaRPr kumimoji="0" lang="en-US" altLang="en-US" sz="3400" b="0" i="0" u="none" strike="noStrike" kern="0" cap="none" spc="0" normalizeH="0" baseline="0" noProof="0" dirty="0">
              <a:ln>
                <a:noFill/>
              </a:ln>
              <a:solidFill>
                <a:srgbClr val="FFFFFF"/>
              </a:solidFill>
              <a:effectLst>
                <a:glow rad="88900">
                  <a:schemeClr val="tx1"/>
                </a:glow>
              </a:effectLst>
              <a:uLnTx/>
              <a:uFillTx/>
              <a:latin typeface="Arial"/>
              <a:ea typeface="+mj-ea"/>
              <a:cs typeface="+mj-cs"/>
            </a:endParaRPr>
          </a:p>
        </p:txBody>
      </p:sp>
      <p:sp>
        <p:nvSpPr>
          <p:cNvPr id="6" name="Rectangle 2"/>
          <p:cNvSpPr txBox="1">
            <a:spLocks noChangeArrowheads="1"/>
          </p:cNvSpPr>
          <p:nvPr/>
        </p:nvSpPr>
        <p:spPr bwMode="auto">
          <a:xfrm>
            <a:off x="3886200" y="2209800"/>
            <a:ext cx="464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srgbClr val="00B0F0"/>
                </a:solidFill>
                <a:effectLst/>
                <a:uLnTx/>
                <a:uFillTx/>
                <a:latin typeface="Arial"/>
                <a:ea typeface="+mj-ea"/>
                <a:cs typeface="+mj-cs"/>
              </a:rPr>
              <a:t> </a:t>
            </a:r>
            <a:r>
              <a:rPr kumimoji="0" lang="en-US" altLang="en-US" sz="3400" b="1" i="0" u="none" strike="noStrike" kern="0" cap="none" spc="0" normalizeH="0" baseline="0" noProof="0" dirty="0">
                <a:ln>
                  <a:noFill/>
                </a:ln>
                <a:solidFill>
                  <a:srgbClr val="00B0F0"/>
                </a:solidFill>
                <a:effectLst/>
                <a:uLnTx/>
                <a:uFillTx/>
                <a:latin typeface="Arial"/>
                <a:ea typeface="+mj-ea"/>
                <a:cs typeface="+mj-cs"/>
              </a:rPr>
              <a:t> </a:t>
            </a:r>
            <a:r>
              <a:rPr kumimoji="0" lang="en-US" altLang="en-US" sz="3400" b="1" i="0" u="none" strike="noStrike" kern="0" cap="none" spc="0" normalizeH="0" baseline="0" noProof="0" dirty="0">
                <a:ln>
                  <a:noFill/>
                </a:ln>
                <a:solidFill>
                  <a:srgbClr val="00B0F0"/>
                </a:solidFill>
                <a:effectLst>
                  <a:glow rad="88900">
                    <a:schemeClr val="tx1"/>
                  </a:glow>
                </a:effectLst>
                <a:uLnTx/>
                <a:uFillTx/>
                <a:latin typeface="Arial"/>
                <a:ea typeface="+mj-ea"/>
                <a:cs typeface="+mj-cs"/>
              </a:rPr>
              <a:t>light</a:t>
            </a:r>
            <a:endParaRPr kumimoji="0" lang="en-US" altLang="en-US" sz="3400" b="0" i="0" u="none" strike="noStrike" kern="0" cap="none" spc="0" normalizeH="0" baseline="0" noProof="0" dirty="0">
              <a:ln>
                <a:noFill/>
              </a:ln>
              <a:solidFill>
                <a:srgbClr val="00B0F0"/>
              </a:solidFill>
              <a:effectLst>
                <a:glow rad="88900">
                  <a:schemeClr val="tx1"/>
                </a:glow>
              </a:effectLst>
              <a:uLnTx/>
              <a:uFillTx/>
              <a:latin typeface="Arial"/>
              <a:ea typeface="+mj-ea"/>
              <a:cs typeface="+mj-cs"/>
            </a:endParaRPr>
          </a:p>
        </p:txBody>
      </p:sp>
      <p:sp>
        <p:nvSpPr>
          <p:cNvPr id="7" name="Rectangle 2"/>
          <p:cNvSpPr txBox="1">
            <a:spLocks noChangeArrowheads="1"/>
          </p:cNvSpPr>
          <p:nvPr/>
        </p:nvSpPr>
        <p:spPr bwMode="auto">
          <a:xfrm>
            <a:off x="-609600" y="5334000"/>
            <a:ext cx="967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  </a:t>
            </a:r>
            <a:r>
              <a:rPr kumimoji="0" lang="en-US" altLang="en-US" sz="17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 </a:t>
            </a:r>
            <a:r>
              <a:rPr kumimoji="0" lang="en-US" altLang="en-US" sz="38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 </a:t>
            </a:r>
            <a:r>
              <a:rPr kumimoji="0" lang="en-US" altLang="en-US" sz="3400" b="1" i="0" u="none" strike="noStrike" kern="0" cap="none" spc="0" normalizeH="0" baseline="0" noProof="0" dirty="0">
                <a:ln>
                  <a:solidFill>
                    <a:srgbClr val="000000"/>
                  </a:solidFill>
                </a:ln>
                <a:solidFill>
                  <a:srgbClr val="00B0F0"/>
                </a:solidFill>
                <a:effectLst>
                  <a:glow rad="88900">
                    <a:schemeClr val="tx1"/>
                  </a:glow>
                </a:effectLst>
                <a:uLnTx/>
                <a:uFillTx/>
                <a:latin typeface="Arial"/>
                <a:ea typeface="+mj-ea"/>
                <a:cs typeface="+mj-cs"/>
              </a:rPr>
              <a:t>You cannot serve God </a:t>
            </a:r>
            <a:r>
              <a:rPr kumimoji="0" lang="en-US" altLang="en-US" sz="3400" b="1" i="0" u="none" strike="noStrike" kern="0" cap="none" spc="0" normalizeH="0" baseline="0" noProof="0" dirty="0">
                <a:ln>
                  <a:solidFill>
                    <a:srgbClr val="000000"/>
                  </a:solidFill>
                </a:ln>
                <a:solidFill>
                  <a:srgbClr val="FF0000"/>
                </a:solidFill>
                <a:effectLst>
                  <a:glow rad="88900">
                    <a:schemeClr val="tx1"/>
                  </a:glow>
                </a:effectLst>
                <a:uLnTx/>
                <a:uFillTx/>
                <a:latin typeface="Arial"/>
                <a:ea typeface="+mj-ea"/>
                <a:cs typeface="+mj-cs"/>
              </a:rPr>
              <a:t>and mammon</a:t>
            </a:r>
            <a:endParaRPr kumimoji="0" lang="en-US" altLang="en-US" sz="3400" b="0" i="0" u="none" strike="noStrike" kern="0" cap="none" spc="0" normalizeH="0" baseline="0" noProof="0" dirty="0">
              <a:ln>
                <a:solidFill>
                  <a:srgbClr val="000000"/>
                </a:solidFill>
              </a:ln>
              <a:solidFill>
                <a:srgbClr val="FFFFFF"/>
              </a:solidFill>
              <a:effectLst>
                <a:glow rad="88900">
                  <a:schemeClr val="tx1"/>
                </a:glow>
              </a:effectLst>
              <a:uLnTx/>
              <a:uFillTx/>
              <a:latin typeface="Arial"/>
              <a:ea typeface="+mj-ea"/>
              <a:cs typeface="+mj-cs"/>
            </a:endParaRPr>
          </a:p>
        </p:txBody>
      </p:sp>
      <p:sp>
        <p:nvSpPr>
          <p:cNvPr id="32" name="Rectangle 5"/>
          <p:cNvSpPr>
            <a:spLocks noChangeArrowheads="1"/>
          </p:cNvSpPr>
          <p:nvPr/>
        </p:nvSpPr>
        <p:spPr bwMode="auto">
          <a:xfrm>
            <a:off x="0" y="3657600"/>
            <a:ext cx="3733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FF6699"/>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FF6699"/>
              </a:solidFill>
              <a:effectLst/>
              <a:uLnTx/>
              <a:uFillTx/>
              <a:latin typeface="Arial" charset="0"/>
              <a:ea typeface="+mn-ea"/>
              <a:cs typeface="+mn-cs"/>
            </a:endParaRPr>
          </a:p>
        </p:txBody>
      </p:sp>
      <p:sp>
        <p:nvSpPr>
          <p:cNvPr id="33" name="Rectangle 32"/>
          <p:cNvSpPr>
            <a:spLocks noChangeArrowheads="1"/>
          </p:cNvSpPr>
          <p:nvPr/>
        </p:nvSpPr>
        <p:spPr bwMode="auto">
          <a:xfrm>
            <a:off x="76200" y="3657600"/>
            <a:ext cx="3581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00" b="1" i="0" u="none" strike="noStrike" kern="1200" cap="none" spc="0" normalizeH="0" baseline="0" noProof="0" dirty="0">
                <a:ln>
                  <a:noFill/>
                </a:ln>
                <a:solidFill>
                  <a:srgbClr val="FF990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FF9900"/>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FF9900"/>
              </a:solidFill>
              <a:effectLst/>
              <a:uLnTx/>
              <a:uFillTx/>
              <a:latin typeface="Arial" charset="0"/>
              <a:ea typeface="+mn-ea"/>
              <a:cs typeface="+mn-cs"/>
            </a:endParaRPr>
          </a:p>
        </p:txBody>
      </p:sp>
      <p:sp>
        <p:nvSpPr>
          <p:cNvPr id="34" name="Rectangle 33"/>
          <p:cNvSpPr>
            <a:spLocks noChangeArrowheads="1"/>
          </p:cNvSpPr>
          <p:nvPr/>
        </p:nvSpPr>
        <p:spPr bwMode="auto">
          <a:xfrm>
            <a:off x="76200" y="3612266"/>
            <a:ext cx="3657600" cy="80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charset="0"/>
                <a:ea typeface="+mn-ea"/>
                <a:cs typeface="+mn-cs"/>
              </a:rPr>
              <a:t> </a:t>
            </a:r>
            <a:r>
              <a:rPr kumimoji="0" lang="en-US" altLang="en-US" sz="2900" b="1" i="0" u="none" strike="noStrike" kern="1200" cap="none" spc="0" normalizeH="0" baseline="0" noProof="0" dirty="0">
                <a:ln>
                  <a:noFill/>
                </a:ln>
                <a:solidFill>
                  <a:srgbClr val="FFFF0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FFFF00"/>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FFFF00"/>
              </a:solidFill>
              <a:effectLst/>
              <a:uLnTx/>
              <a:uFillTx/>
              <a:latin typeface="Arial" charset="0"/>
              <a:ea typeface="+mn-ea"/>
              <a:cs typeface="+mn-cs"/>
            </a:endParaRPr>
          </a:p>
        </p:txBody>
      </p:sp>
      <p:sp>
        <p:nvSpPr>
          <p:cNvPr id="35" name="Rectangle 34"/>
          <p:cNvSpPr>
            <a:spLocks noChangeArrowheads="1"/>
          </p:cNvSpPr>
          <p:nvPr/>
        </p:nvSpPr>
        <p:spPr bwMode="auto">
          <a:xfrm>
            <a:off x="76200" y="3612266"/>
            <a:ext cx="3657600" cy="80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66FF33"/>
                </a:solidFill>
                <a:effectLst/>
                <a:uLnTx/>
                <a:uFillTx/>
                <a:latin typeface="Arial" charset="0"/>
                <a:ea typeface="+mn-ea"/>
                <a:cs typeface="+mn-cs"/>
              </a:rPr>
              <a:t> </a:t>
            </a:r>
            <a:r>
              <a:rPr kumimoji="0" lang="en-US" altLang="en-US" sz="2900" b="1" i="0" u="none" strike="noStrike" kern="1200" cap="none" spc="0" normalizeH="0" baseline="0" noProof="0" dirty="0">
                <a:ln>
                  <a:noFill/>
                </a:ln>
                <a:solidFill>
                  <a:srgbClr val="66FF33"/>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66FF33"/>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66FF33"/>
              </a:solidFill>
              <a:effectLst/>
              <a:uLnTx/>
              <a:uFillTx/>
              <a:latin typeface="Arial" charset="0"/>
              <a:ea typeface="+mn-ea"/>
              <a:cs typeface="+mn-cs"/>
            </a:endParaRPr>
          </a:p>
        </p:txBody>
      </p:sp>
      <p:sp>
        <p:nvSpPr>
          <p:cNvPr id="36" name="Rectangle 35"/>
          <p:cNvSpPr>
            <a:spLocks noChangeArrowheads="1"/>
          </p:cNvSpPr>
          <p:nvPr/>
        </p:nvSpPr>
        <p:spPr bwMode="auto">
          <a:xfrm>
            <a:off x="76200" y="3612266"/>
            <a:ext cx="3657600" cy="80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B0F0"/>
                </a:solidFill>
                <a:effectLst/>
                <a:uLnTx/>
                <a:uFillTx/>
                <a:latin typeface="Arial" charset="0"/>
                <a:ea typeface="+mn-ea"/>
                <a:cs typeface="+mn-cs"/>
              </a:rPr>
              <a:t> </a:t>
            </a:r>
            <a:r>
              <a:rPr kumimoji="0" lang="en-US" altLang="en-US" sz="2900" b="1" i="0" u="none" strike="noStrike" kern="1200" cap="none" spc="0" normalizeH="0" baseline="0" noProof="0" dirty="0">
                <a:ln>
                  <a:noFill/>
                </a:ln>
                <a:solidFill>
                  <a:srgbClr val="00B0F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00B0F0"/>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00B0F0"/>
              </a:solidFill>
              <a:effectLst/>
              <a:uLnTx/>
              <a:uFillTx/>
              <a:latin typeface="Arial" charset="0"/>
              <a:ea typeface="+mn-ea"/>
              <a:cs typeface="+mn-cs"/>
            </a:endParaRPr>
          </a:p>
        </p:txBody>
      </p:sp>
      <p:sp>
        <p:nvSpPr>
          <p:cNvPr id="37" name="Rectangle 36"/>
          <p:cNvSpPr>
            <a:spLocks noChangeArrowheads="1"/>
          </p:cNvSpPr>
          <p:nvPr/>
        </p:nvSpPr>
        <p:spPr bwMode="auto">
          <a:xfrm>
            <a:off x="76200" y="3612266"/>
            <a:ext cx="3657600" cy="80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charset="0"/>
                <a:ea typeface="+mn-ea"/>
                <a:cs typeface="+mn-cs"/>
              </a:rPr>
              <a:t> </a:t>
            </a:r>
            <a:r>
              <a:rPr kumimoji="0" lang="en-US" altLang="en-US" sz="2900" b="1" i="0" u="none" strike="noStrike" kern="1200" cap="none" spc="0" normalizeH="0" baseline="0" noProof="0" dirty="0">
                <a:ln>
                  <a:noFill/>
                </a:ln>
                <a:solidFill>
                  <a:srgbClr val="0070C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0070C0"/>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0070C0"/>
              </a:solidFill>
              <a:effectLst/>
              <a:uLnTx/>
              <a:uFillTx/>
              <a:latin typeface="Arial" charset="0"/>
              <a:ea typeface="+mn-ea"/>
              <a:cs typeface="+mn-cs"/>
            </a:endParaRPr>
          </a:p>
        </p:txBody>
      </p:sp>
      <p:sp>
        <p:nvSpPr>
          <p:cNvPr id="38" name="Rectangle 5"/>
          <p:cNvSpPr>
            <a:spLocks noChangeArrowheads="1"/>
          </p:cNvSpPr>
          <p:nvPr/>
        </p:nvSpPr>
        <p:spPr bwMode="auto">
          <a:xfrm>
            <a:off x="76200" y="3612266"/>
            <a:ext cx="3657600" cy="80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29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400" b="1" i="0" u="none" strike="noStrike" kern="1200" cap="none" spc="0" normalizeH="0" baseline="0" noProof="0" dirty="0">
                <a:ln>
                  <a:noFill/>
                </a:ln>
                <a:solidFill>
                  <a:srgbClr val="CC99FF"/>
                </a:solidFill>
                <a:effectLst/>
                <a:uLnTx/>
                <a:uFillTx/>
                <a:latin typeface="Arial" charset="0"/>
                <a:ea typeface="+mn-ea"/>
                <a:cs typeface="+mn-cs"/>
              </a:rPr>
              <a:t>light</a:t>
            </a:r>
            <a:endParaRPr kumimoji="0" lang="en-US" altLang="en-US" sz="3400" b="1" i="1" u="none" strike="noStrike" kern="1200" cap="none" spc="0" normalizeH="0" baseline="0" noProof="0" dirty="0">
              <a:ln>
                <a:noFill/>
              </a:ln>
              <a:solidFill>
                <a:srgbClr val="CC99FF"/>
              </a:solidFill>
              <a:effectLst/>
              <a:uLnTx/>
              <a:uFillTx/>
              <a:latin typeface="Arial" charset="0"/>
              <a:ea typeface="+mn-ea"/>
              <a:cs typeface="+mn-cs"/>
            </a:endParaRPr>
          </a:p>
        </p:txBody>
      </p:sp>
      <p:sp>
        <p:nvSpPr>
          <p:cNvPr id="39" name="Rectangle 5"/>
          <p:cNvSpPr>
            <a:spLocks noChangeArrowheads="1"/>
          </p:cNvSpPr>
          <p:nvPr/>
        </p:nvSpPr>
        <p:spPr bwMode="auto">
          <a:xfrm>
            <a:off x="457200" y="3657600"/>
            <a:ext cx="259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700" b="1"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3400" b="1" i="0" u="none" strike="noStrike" kern="1200" cap="none" spc="0" normalizeH="0" baseline="0" noProof="0" dirty="0">
                <a:ln>
                  <a:solidFill>
                    <a:srgbClr val="000000"/>
                  </a:solidFill>
                </a:ln>
                <a:solidFill>
                  <a:srgbClr val="FFFFFF"/>
                </a:solidFill>
                <a:effectLst/>
                <a:uLnTx/>
                <a:uFillTx/>
                <a:latin typeface="Arial" charset="0"/>
                <a:ea typeface="+mn-ea"/>
                <a:cs typeface="+mn-cs"/>
              </a:rPr>
              <a:t>light</a:t>
            </a:r>
            <a:endParaRPr kumimoji="0" lang="en-US" altLang="en-US" sz="3400" b="1" i="1" u="none" strike="noStrike" kern="1200" cap="none" spc="0" normalizeH="0" baseline="0" noProof="0" dirty="0">
              <a:ln>
                <a:solidFill>
                  <a:srgbClr val="000000"/>
                </a:solidFill>
              </a:ln>
              <a:solidFill>
                <a:srgbClr val="FFFFFF"/>
              </a:solidFill>
              <a:effectLst/>
              <a:uLnTx/>
              <a:uFillTx/>
              <a:latin typeface="Arial" charset="0"/>
              <a:ea typeface="+mn-ea"/>
              <a:cs typeface="+mn-cs"/>
            </a:endParaRPr>
          </a:p>
        </p:txBody>
      </p:sp>
      <p:sp>
        <p:nvSpPr>
          <p:cNvPr id="40" name="Rectangle 2">
            <a:extLst>
              <a:ext uri="{FF2B5EF4-FFF2-40B4-BE49-F238E27FC236}">
                <a16:creationId xmlns:a16="http://schemas.microsoft.com/office/drawing/2014/main" id="{6E4824B4-74BD-4A6B-971A-4548DE0F6E84}"/>
              </a:ext>
            </a:extLst>
          </p:cNvPr>
          <p:cNvSpPr txBox="1">
            <a:spLocks noChangeArrowheads="1"/>
          </p:cNvSpPr>
          <p:nvPr/>
        </p:nvSpPr>
        <p:spPr bwMode="auto">
          <a:xfrm>
            <a:off x="3381684" y="3631553"/>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light</a:t>
            </a:r>
          </a:p>
        </p:txBody>
      </p:sp>
    </p:spTree>
    <p:extLst>
      <p:ext uri="{BB962C8B-B14F-4D97-AF65-F5344CB8AC3E}">
        <p14:creationId xmlns:p14="http://schemas.microsoft.com/office/powerpoint/2010/main" val="4078300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40"/>
                                        </p:tgtEl>
                                        <p:attrNameLst>
                                          <p:attrName>ppt_w</p:attrName>
                                        </p:attrNameLst>
                                      </p:cBhvr>
                                      <p:tavLst>
                                        <p:tav tm="0">
                                          <p:val>
                                            <p:strVal val="ppt_w"/>
                                          </p:val>
                                        </p:tav>
                                        <p:tav tm="100000">
                                          <p:val>
                                            <p:strVal val="ppt_w+.3"/>
                                          </p:val>
                                        </p:tav>
                                      </p:tavLst>
                                    </p:anim>
                                    <p:anim calcmode="lin" valueType="num">
                                      <p:cBhvr>
                                        <p:cTn id="7" dur="1000"/>
                                        <p:tgtEl>
                                          <p:spTgt spid="40"/>
                                        </p:tgtEl>
                                        <p:attrNameLst>
                                          <p:attrName>ppt_h</p:attrName>
                                        </p:attrNameLst>
                                      </p:cBhvr>
                                      <p:tavLst>
                                        <p:tav tm="0">
                                          <p:val>
                                            <p:strVal val="ppt_h"/>
                                          </p:val>
                                        </p:tav>
                                        <p:tav tm="100000">
                                          <p:val>
                                            <p:strVal val="ppt_h"/>
                                          </p:val>
                                        </p:tav>
                                      </p:tavLst>
                                    </p:anim>
                                    <p:animEffect transition="out" filter="fade">
                                      <p:cBhvr>
                                        <p:cTn id="8" dur="1000"/>
                                        <p:tgtEl>
                                          <p:spTgt spid="40"/>
                                        </p:tgtEl>
                                      </p:cBhvr>
                                    </p:animEffect>
                                    <p:set>
                                      <p:cBhvr>
                                        <p:cTn id="9" dur="1" fill="hold">
                                          <p:stCondLst>
                                            <p:cond delay="999"/>
                                          </p:stCondLst>
                                        </p:cTn>
                                        <p:tgtEl>
                                          <p:spTgt spid="40"/>
                                        </p:tgtEl>
                                        <p:attrNameLst>
                                          <p:attrName>style.visibility</p:attrName>
                                        </p:attrNameLst>
                                      </p:cBhvr>
                                      <p:to>
                                        <p:strVal val="hidden"/>
                                      </p:to>
                                    </p:set>
                                  </p:childTnLst>
                                </p:cTn>
                              </p:par>
                              <p:par>
                                <p:cTn id="10" presetID="42" presetClass="entr" presetSubtype="0" fill="hold" grpId="0" nodeType="withEffect">
                                  <p:stCondLst>
                                    <p:cond delay="750"/>
                                  </p:stCondLst>
                                  <p:childTnLst>
                                    <p:set>
                                      <p:cBhvr>
                                        <p:cTn id="11" dur="1" fill="hold">
                                          <p:stCondLst>
                                            <p:cond delay="0"/>
                                          </p:stCondLst>
                                        </p:cTn>
                                        <p:tgtEl>
                                          <p:spTgt spid="25602"/>
                                        </p:tgtEl>
                                        <p:attrNameLst>
                                          <p:attrName>style.visibility</p:attrName>
                                        </p:attrNameLst>
                                      </p:cBhvr>
                                      <p:to>
                                        <p:strVal val="visible"/>
                                      </p:to>
                                    </p:set>
                                    <p:animEffect transition="in" filter="fade">
                                      <p:cBhvr>
                                        <p:cTn id="12" dur="1000"/>
                                        <p:tgtEl>
                                          <p:spTgt spid="25602"/>
                                        </p:tgtEl>
                                      </p:cBhvr>
                                    </p:animEffect>
                                    <p:anim calcmode="lin" valueType="num">
                                      <p:cBhvr>
                                        <p:cTn id="13" dur="1000" fill="hold"/>
                                        <p:tgtEl>
                                          <p:spTgt spid="25602"/>
                                        </p:tgtEl>
                                        <p:attrNameLst>
                                          <p:attrName>ppt_x</p:attrName>
                                        </p:attrNameLst>
                                      </p:cBhvr>
                                      <p:tavLst>
                                        <p:tav tm="0">
                                          <p:val>
                                            <p:strVal val="#ppt_x"/>
                                          </p:val>
                                        </p:tav>
                                        <p:tav tm="100000">
                                          <p:val>
                                            <p:strVal val="#ppt_x"/>
                                          </p:val>
                                        </p:tav>
                                      </p:tavLst>
                                    </p:anim>
                                    <p:anim calcmode="lin" valueType="num">
                                      <p:cBhvr>
                                        <p:cTn id="14" dur="1000" fill="hold"/>
                                        <p:tgtEl>
                                          <p:spTgt spid="2560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0" presetClass="exit" presetSubtype="0" fill="hold" grpId="1" nodeType="withEffect">
                                  <p:stCondLst>
                                    <p:cond delay="0"/>
                                  </p:stCondLst>
                                  <p:childTnLst>
                                    <p:set>
                                      <p:cBhvr>
                                        <p:cTn id="32" dur="1" fill="hold">
                                          <p:stCondLst>
                                            <p:cond delay="999"/>
                                          </p:stCondLst>
                                        </p:cTn>
                                        <p:tgtEl>
                                          <p:spTgt spid="9"/>
                                        </p:tgtEl>
                                        <p:attrNameLst>
                                          <p:attrName>style.visibility</p:attrName>
                                        </p:attrNameLst>
                                      </p:cBhvr>
                                      <p:to>
                                        <p:strVal val="hidden"/>
                                      </p:to>
                                    </p:set>
                                    <p:animEffect transition="out" filter="fade">
                                      <p:cBhvr>
                                        <p:cTn id="33" dur="1000">
                                          <p:stCondLst>
                                            <p:cond delay="0"/>
                                          </p:stCondLst>
                                        </p:cTn>
                                        <p:tgtEl>
                                          <p:spTgt spid="9"/>
                                        </p:tgtEl>
                                      </p:cBhvr>
                                    </p:animEffect>
                                    <p:anim to="" calcmode="lin" valueType="num">
                                      <p:cBhvr>
                                        <p:cTn id="34"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2000"/>
                                        <p:tgtEl>
                                          <p:spTgt spid="25602"/>
                                        </p:tgtEl>
                                      </p:cBhvr>
                                    </p:animEffect>
                                    <p:set>
                                      <p:cBhvr>
                                        <p:cTn id="44" dur="1" fill="hold">
                                          <p:stCondLst>
                                            <p:cond delay="1999"/>
                                          </p:stCondLst>
                                        </p:cTn>
                                        <p:tgtEl>
                                          <p:spTgt spid="2560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4"/>
                                        </p:tgtEl>
                                      </p:cBhvr>
                                    </p:animEffect>
                                    <p:set>
                                      <p:cBhvr>
                                        <p:cTn id="47" dur="1" fill="hold">
                                          <p:stCondLst>
                                            <p:cond delay="1999"/>
                                          </p:stCondLst>
                                        </p:cTn>
                                        <p:tgtEl>
                                          <p:spTgt spid="4"/>
                                        </p:tgtEl>
                                        <p:attrNameLst>
                                          <p:attrName>style.visibility</p:attrName>
                                        </p:attrNameLst>
                                      </p:cBhvr>
                                      <p:to>
                                        <p:strVal val="hidden"/>
                                      </p:to>
                                    </p:set>
                                  </p:childTnLst>
                                </p:cTn>
                              </p:par>
                              <p:par>
                                <p:cTn id="48" presetID="0" presetClass="path" presetSubtype="0" accel="50000" decel="50000" fill="hold" grpId="1" nodeType="withEffect">
                                  <p:stCondLst>
                                    <p:cond delay="0"/>
                                  </p:stCondLst>
                                  <p:childTnLst>
                                    <p:animMotion origin="layout" path="M -3.33333E-6 3.70028E-8 C 0.00209 0.01711 0.00261 0.03631 0.01771 0.05389 C 0.03282 0.07146 0.05087 0.09389 0.0908 0.10615 C 0.13073 0.11841 0.1908 0.12442 0.25782 0.12812 C 0.32483 0.13182 0.44427 0.12812 0.49323 0.12812 " pathEditMode="relative" rAng="0" ptsTypes="aaaaa">
                                      <p:cBhvr>
                                        <p:cTn id="49" dur="2000" fill="hold"/>
                                        <p:tgtEl>
                                          <p:spTgt spid="78"/>
                                        </p:tgtEl>
                                        <p:attrNameLst>
                                          <p:attrName>ppt_x</p:attrName>
                                          <p:attrName>ppt_y</p:attrName>
                                        </p:attrNameLst>
                                      </p:cBhvr>
                                      <p:rCtr x="24653" y="6591"/>
                                    </p:animMotion>
                                  </p:childTnLst>
                                </p:cTn>
                              </p:par>
                              <p:par>
                                <p:cTn id="50" presetID="0" presetClass="path" presetSubtype="0" accel="50000" decel="50000" fill="hold" grpId="1" nodeType="withEffect">
                                  <p:stCondLst>
                                    <p:cond delay="0"/>
                                  </p:stCondLst>
                                  <p:childTnLst>
                                    <p:animMotion origin="layout" path="M 0 0 L 0 -0.0999 " pathEditMode="relative" ptsTypes="AA">
                                      <p:cBhvr>
                                        <p:cTn id="51" dur="2000" fill="hold"/>
                                        <p:tgtEl>
                                          <p:spTgt spid="7"/>
                                        </p:tgtEl>
                                        <p:attrNameLst>
                                          <p:attrName>ppt_x</p:attrName>
                                          <p:attrName>ppt_y</p:attrName>
                                        </p:attrNameLst>
                                      </p:cBhvr>
                                    </p:animMotion>
                                  </p:childTnLst>
                                </p:cTn>
                              </p:par>
                              <p:par>
                                <p:cTn id="52" presetID="0" presetClass="path" presetSubtype="0" accel="50000" decel="50000" fill="hold" grpId="1" nodeType="withEffect">
                                  <p:stCondLst>
                                    <p:cond delay="0"/>
                                  </p:stCondLst>
                                  <p:childTnLst>
                                    <p:animMotion origin="layout" path="M 3.33333E-6 1.2766E-6 C -0.0316 -0.00231 -0.06337 -0.00347 -0.10122 0.00162 C -0.13907 0.00671 -0.18837 0.01711 -0.22726 0.03006 C -0.26615 0.04301 -0.30521 0.06337 -0.3349 0.07909 C -0.36459 0.09482 -0.38334 0.10407 -0.40573 0.12465 C -0.42813 0.14523 -0.45591 0.18594 -0.4691 0.20213 " pathEditMode="relative" rAng="0" ptsTypes="aaaaaa">
                                      <p:cBhvr>
                                        <p:cTn id="53" dur="2000" fill="hold"/>
                                        <p:tgtEl>
                                          <p:spTgt spid="6"/>
                                        </p:tgtEl>
                                        <p:attrNameLst>
                                          <p:attrName>ppt_x</p:attrName>
                                          <p:attrName>ppt_y</p:attrName>
                                        </p:attrNameLst>
                                      </p:cBhvr>
                                      <p:rCtr x="-23455" y="9921"/>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2">
                                            <p:txEl>
                                              <p:pRg st="0" end="0"/>
                                            </p:txEl>
                                          </p:spTgt>
                                        </p:tgtEl>
                                        <p:attrNameLst>
                                          <p:attrName>style.visibility</p:attrName>
                                        </p:attrNameLst>
                                      </p:cBhvr>
                                      <p:to>
                                        <p:strVal val="visible"/>
                                      </p:to>
                                    </p:set>
                                  </p:childTnLst>
                                </p:cTn>
                              </p:par>
                              <p:par>
                                <p:cTn id="58" presetID="0" presetClass="exit" presetSubtype="0" fill="hold" grpId="1" nodeType="withEffect">
                                  <p:stCondLst>
                                    <p:cond delay="0"/>
                                  </p:stCondLst>
                                  <p:childTnLst>
                                    <p:set>
                                      <p:cBhvr>
                                        <p:cTn id="59" dur="1" fill="hold">
                                          <p:stCondLst>
                                            <p:cond delay="1999"/>
                                          </p:stCondLst>
                                        </p:cTn>
                                        <p:tgtEl>
                                          <p:spTgt spid="32">
                                            <p:txEl>
                                              <p:pRg st="0" end="0"/>
                                            </p:txEl>
                                          </p:spTgt>
                                        </p:tgtEl>
                                        <p:attrNameLst>
                                          <p:attrName>style.visibility</p:attrName>
                                        </p:attrNameLst>
                                      </p:cBhvr>
                                      <p:to>
                                        <p:strVal val="hidden"/>
                                      </p:to>
                                    </p:set>
                                    <p:animEffect transition="out" filter="fade">
                                      <p:cBhvr>
                                        <p:cTn id="60" dur="2000">
                                          <p:stCondLst>
                                            <p:cond delay="0"/>
                                          </p:stCondLst>
                                        </p:cTn>
                                        <p:tgtEl>
                                          <p:spTgt spid="32">
                                            <p:txEl>
                                              <p:pRg st="0" end="0"/>
                                            </p:txEl>
                                          </p:spTgt>
                                        </p:tgtEl>
                                      </p:cBhvr>
                                    </p:animEffect>
                                    <p:anim to="" calcmode="lin" valueType="num">
                                      <p:cBhvr>
                                        <p:cTn id="61" dur="2000" fill="hold">
                                          <p:stCondLst>
                                            <p:cond delay="0"/>
                                          </p:stCondLst>
                                        </p:cTn>
                                        <p:tgtEl>
                                          <p:spTgt spid="32">
                                            <p:txEl>
                                              <p:pRg st="0" end="0"/>
                                            </p:txEl>
                                          </p:spTgt>
                                        </p:tgtEl>
                                        <p:attrNameLst>
                                          <p:attrName>ppt_w</p:attrName>
                                        </p:attrNameLst>
                                      </p:cBhvr>
                                      <p:tavLst>
                                        <p:tav tm="0">
                                          <p:val>
                                            <p:strVal val="#ppt_w"/>
                                          </p:val>
                                        </p:tav>
                                        <p:tav tm="100000">
                                          <p:val>
                                            <p:strVal val="#ppt_w*4"/>
                                          </p:val>
                                        </p:tav>
                                      </p:tavLst>
                                    </p:anim>
                                    <p:anim to="" calcmode="lin" valueType="num">
                                      <p:cBhvr>
                                        <p:cTn id="62" dur="2000" fill="hold">
                                          <p:stCondLst>
                                            <p:cond delay="0"/>
                                          </p:stCondLst>
                                        </p:cTn>
                                        <p:tgtEl>
                                          <p:spTgt spid="32">
                                            <p:txEl>
                                              <p:pRg st="0" end="0"/>
                                            </p:txEl>
                                          </p:spTgt>
                                        </p:tgtEl>
                                        <p:attrNameLst>
                                          <p:attrName>ppt_h</p:attrName>
                                        </p:attrNameLst>
                                      </p:cBhvr>
                                      <p:tavLst>
                                        <p:tav tm="0">
                                          <p:val>
                                            <p:strVal val="#ppt_h"/>
                                          </p:val>
                                        </p:tav>
                                        <p:tav tm="100000">
                                          <p:val>
                                            <p:strVal val="#ppt_h*4"/>
                                          </p:val>
                                        </p:tav>
                                      </p:tavLst>
                                    </p:anim>
                                  </p:childTnLst>
                                </p:cTn>
                              </p:par>
                              <p:par>
                                <p:cTn id="63" presetID="8" presetClass="emph" presetSubtype="0" fill="hold" grpId="2" nodeType="withEffect">
                                  <p:stCondLst>
                                    <p:cond delay="0"/>
                                  </p:stCondLst>
                                  <p:childTnLst>
                                    <p:animRot by="-43200000">
                                      <p:cBhvr>
                                        <p:cTn id="64" dur="2000" fill="hold"/>
                                        <p:tgtEl>
                                          <p:spTgt spid="32">
                                            <p:txEl>
                                              <p:pRg st="0" end="0"/>
                                            </p:txEl>
                                          </p:spTgt>
                                        </p:tgtEl>
                                        <p:attrNameLst>
                                          <p:attrName>r</p:attrName>
                                        </p:attrNameLst>
                                      </p:cBhvr>
                                    </p:animRot>
                                  </p:childTnLst>
                                </p:cTn>
                              </p:par>
                              <p:par>
                                <p:cTn id="65" presetID="1" presetClass="entr" presetSubtype="0" fill="hold" grpId="0" nodeType="withEffect">
                                  <p:stCondLst>
                                    <p:cond delay="100"/>
                                  </p:stCondLst>
                                  <p:childTnLst>
                                    <p:set>
                                      <p:cBhvr>
                                        <p:cTn id="66" dur="1" fill="hold">
                                          <p:stCondLst>
                                            <p:cond delay="0"/>
                                          </p:stCondLst>
                                        </p:cTn>
                                        <p:tgtEl>
                                          <p:spTgt spid="33">
                                            <p:txEl>
                                              <p:pRg st="0" end="0"/>
                                            </p:txEl>
                                          </p:spTgt>
                                        </p:tgtEl>
                                        <p:attrNameLst>
                                          <p:attrName>style.visibility</p:attrName>
                                        </p:attrNameLst>
                                      </p:cBhvr>
                                      <p:to>
                                        <p:strVal val="visible"/>
                                      </p:to>
                                    </p:set>
                                  </p:childTnLst>
                                </p:cTn>
                              </p:par>
                              <p:par>
                                <p:cTn id="67" presetID="0" presetClass="exit" presetSubtype="0" fill="hold" grpId="1" nodeType="withEffect">
                                  <p:stCondLst>
                                    <p:cond delay="100"/>
                                  </p:stCondLst>
                                  <p:childTnLst>
                                    <p:set>
                                      <p:cBhvr>
                                        <p:cTn id="68" dur="1" fill="hold">
                                          <p:stCondLst>
                                            <p:cond delay="1999"/>
                                          </p:stCondLst>
                                        </p:cTn>
                                        <p:tgtEl>
                                          <p:spTgt spid="33">
                                            <p:txEl>
                                              <p:pRg st="0" end="0"/>
                                            </p:txEl>
                                          </p:spTgt>
                                        </p:tgtEl>
                                        <p:attrNameLst>
                                          <p:attrName>style.visibility</p:attrName>
                                        </p:attrNameLst>
                                      </p:cBhvr>
                                      <p:to>
                                        <p:strVal val="hidden"/>
                                      </p:to>
                                    </p:set>
                                    <p:animEffect transition="out" filter="fade">
                                      <p:cBhvr>
                                        <p:cTn id="69" dur="2000">
                                          <p:stCondLst>
                                            <p:cond delay="0"/>
                                          </p:stCondLst>
                                        </p:cTn>
                                        <p:tgtEl>
                                          <p:spTgt spid="33">
                                            <p:txEl>
                                              <p:pRg st="0" end="0"/>
                                            </p:txEl>
                                          </p:spTgt>
                                        </p:tgtEl>
                                      </p:cBhvr>
                                    </p:animEffect>
                                    <p:anim to="" calcmode="lin" valueType="num">
                                      <p:cBhvr>
                                        <p:cTn id="70" dur="2000" fill="hold">
                                          <p:stCondLst>
                                            <p:cond delay="0"/>
                                          </p:stCondLst>
                                        </p:cTn>
                                        <p:tgtEl>
                                          <p:spTgt spid="33">
                                            <p:txEl>
                                              <p:pRg st="0" end="0"/>
                                            </p:txEl>
                                          </p:spTgt>
                                        </p:tgtEl>
                                        <p:attrNameLst>
                                          <p:attrName>ppt_w</p:attrName>
                                        </p:attrNameLst>
                                      </p:cBhvr>
                                      <p:tavLst>
                                        <p:tav tm="0">
                                          <p:val>
                                            <p:strVal val="#ppt_w"/>
                                          </p:val>
                                        </p:tav>
                                        <p:tav tm="100000">
                                          <p:val>
                                            <p:strVal val="#ppt_w*4"/>
                                          </p:val>
                                        </p:tav>
                                      </p:tavLst>
                                    </p:anim>
                                    <p:anim to="" calcmode="lin" valueType="num">
                                      <p:cBhvr>
                                        <p:cTn id="71" dur="2000" fill="hold">
                                          <p:stCondLst>
                                            <p:cond delay="0"/>
                                          </p:stCondLst>
                                        </p:cTn>
                                        <p:tgtEl>
                                          <p:spTgt spid="33">
                                            <p:txEl>
                                              <p:pRg st="0" end="0"/>
                                            </p:txEl>
                                          </p:spTgt>
                                        </p:tgtEl>
                                        <p:attrNameLst>
                                          <p:attrName>ppt_h</p:attrName>
                                        </p:attrNameLst>
                                      </p:cBhvr>
                                      <p:tavLst>
                                        <p:tav tm="0">
                                          <p:val>
                                            <p:strVal val="#ppt_h"/>
                                          </p:val>
                                        </p:tav>
                                        <p:tav tm="100000">
                                          <p:val>
                                            <p:strVal val="#ppt_h*4"/>
                                          </p:val>
                                        </p:tav>
                                      </p:tavLst>
                                    </p:anim>
                                  </p:childTnLst>
                                </p:cTn>
                              </p:par>
                              <p:par>
                                <p:cTn id="72" presetID="8" presetClass="emph" presetSubtype="0" fill="hold" grpId="2" nodeType="withEffect">
                                  <p:stCondLst>
                                    <p:cond delay="100"/>
                                  </p:stCondLst>
                                  <p:childTnLst>
                                    <p:animRot by="-43200000">
                                      <p:cBhvr>
                                        <p:cTn id="73" dur="2000" fill="hold"/>
                                        <p:tgtEl>
                                          <p:spTgt spid="33">
                                            <p:txEl>
                                              <p:pRg st="0" end="0"/>
                                            </p:txEl>
                                          </p:spTgt>
                                        </p:tgtEl>
                                        <p:attrNameLst>
                                          <p:attrName>r</p:attrName>
                                        </p:attrNameLst>
                                      </p:cBhvr>
                                    </p:animRot>
                                  </p:childTnLst>
                                </p:cTn>
                              </p:par>
                              <p:par>
                                <p:cTn id="74" presetID="1" presetClass="entr" presetSubtype="0" fill="hold" grpId="0" nodeType="withEffect">
                                  <p:stCondLst>
                                    <p:cond delay="200"/>
                                  </p:stCondLst>
                                  <p:childTnLst>
                                    <p:set>
                                      <p:cBhvr>
                                        <p:cTn id="75" dur="1" fill="hold">
                                          <p:stCondLst>
                                            <p:cond delay="0"/>
                                          </p:stCondLst>
                                        </p:cTn>
                                        <p:tgtEl>
                                          <p:spTgt spid="34">
                                            <p:txEl>
                                              <p:pRg st="0" end="0"/>
                                            </p:txEl>
                                          </p:spTgt>
                                        </p:tgtEl>
                                        <p:attrNameLst>
                                          <p:attrName>style.visibility</p:attrName>
                                        </p:attrNameLst>
                                      </p:cBhvr>
                                      <p:to>
                                        <p:strVal val="visible"/>
                                      </p:to>
                                    </p:set>
                                  </p:childTnLst>
                                </p:cTn>
                              </p:par>
                              <p:par>
                                <p:cTn id="76" presetID="0" presetClass="exit" presetSubtype="0" fill="hold" grpId="1" nodeType="withEffect">
                                  <p:stCondLst>
                                    <p:cond delay="200"/>
                                  </p:stCondLst>
                                  <p:childTnLst>
                                    <p:set>
                                      <p:cBhvr>
                                        <p:cTn id="77" dur="1" fill="hold">
                                          <p:stCondLst>
                                            <p:cond delay="1999"/>
                                          </p:stCondLst>
                                        </p:cTn>
                                        <p:tgtEl>
                                          <p:spTgt spid="34">
                                            <p:txEl>
                                              <p:pRg st="0" end="0"/>
                                            </p:txEl>
                                          </p:spTgt>
                                        </p:tgtEl>
                                        <p:attrNameLst>
                                          <p:attrName>style.visibility</p:attrName>
                                        </p:attrNameLst>
                                      </p:cBhvr>
                                      <p:to>
                                        <p:strVal val="hidden"/>
                                      </p:to>
                                    </p:set>
                                    <p:animEffect transition="out" filter="fade">
                                      <p:cBhvr>
                                        <p:cTn id="78" dur="2000">
                                          <p:stCondLst>
                                            <p:cond delay="0"/>
                                          </p:stCondLst>
                                        </p:cTn>
                                        <p:tgtEl>
                                          <p:spTgt spid="34">
                                            <p:txEl>
                                              <p:pRg st="0" end="0"/>
                                            </p:txEl>
                                          </p:spTgt>
                                        </p:tgtEl>
                                      </p:cBhvr>
                                    </p:animEffect>
                                    <p:anim to="" calcmode="lin" valueType="num">
                                      <p:cBhvr>
                                        <p:cTn id="79" dur="2000" fill="hold">
                                          <p:stCondLst>
                                            <p:cond delay="0"/>
                                          </p:stCondLst>
                                        </p:cTn>
                                        <p:tgtEl>
                                          <p:spTgt spid="34">
                                            <p:txEl>
                                              <p:pRg st="0" end="0"/>
                                            </p:txEl>
                                          </p:spTgt>
                                        </p:tgtEl>
                                        <p:attrNameLst>
                                          <p:attrName>ppt_w</p:attrName>
                                        </p:attrNameLst>
                                      </p:cBhvr>
                                      <p:tavLst>
                                        <p:tav tm="0">
                                          <p:val>
                                            <p:strVal val="#ppt_w"/>
                                          </p:val>
                                        </p:tav>
                                        <p:tav tm="100000">
                                          <p:val>
                                            <p:strVal val="#ppt_w*4"/>
                                          </p:val>
                                        </p:tav>
                                      </p:tavLst>
                                    </p:anim>
                                    <p:anim to="" calcmode="lin" valueType="num">
                                      <p:cBhvr>
                                        <p:cTn id="80" dur="2000" fill="hold">
                                          <p:stCondLst>
                                            <p:cond delay="0"/>
                                          </p:stCondLst>
                                        </p:cTn>
                                        <p:tgtEl>
                                          <p:spTgt spid="34">
                                            <p:txEl>
                                              <p:pRg st="0" end="0"/>
                                            </p:txEl>
                                          </p:spTgt>
                                        </p:tgtEl>
                                        <p:attrNameLst>
                                          <p:attrName>ppt_h</p:attrName>
                                        </p:attrNameLst>
                                      </p:cBhvr>
                                      <p:tavLst>
                                        <p:tav tm="0">
                                          <p:val>
                                            <p:strVal val="#ppt_h"/>
                                          </p:val>
                                        </p:tav>
                                        <p:tav tm="100000">
                                          <p:val>
                                            <p:strVal val="#ppt_h*4"/>
                                          </p:val>
                                        </p:tav>
                                      </p:tavLst>
                                    </p:anim>
                                  </p:childTnLst>
                                </p:cTn>
                              </p:par>
                              <p:par>
                                <p:cTn id="81" presetID="8" presetClass="emph" presetSubtype="0" fill="hold" grpId="2" nodeType="withEffect">
                                  <p:stCondLst>
                                    <p:cond delay="200"/>
                                  </p:stCondLst>
                                  <p:childTnLst>
                                    <p:animRot by="-43200000">
                                      <p:cBhvr>
                                        <p:cTn id="82" dur="2000" fill="hold"/>
                                        <p:tgtEl>
                                          <p:spTgt spid="34">
                                            <p:txEl>
                                              <p:pRg st="0" end="0"/>
                                            </p:txEl>
                                          </p:spTgt>
                                        </p:tgtEl>
                                        <p:attrNameLst>
                                          <p:attrName>r</p:attrName>
                                        </p:attrNameLst>
                                      </p:cBhvr>
                                    </p:animRot>
                                  </p:childTnLst>
                                </p:cTn>
                              </p:par>
                              <p:par>
                                <p:cTn id="83" presetID="1" presetClass="entr" presetSubtype="0" fill="hold" grpId="0" nodeType="withEffect">
                                  <p:stCondLst>
                                    <p:cond delay="300"/>
                                  </p:stCondLst>
                                  <p:childTnLst>
                                    <p:set>
                                      <p:cBhvr>
                                        <p:cTn id="84" dur="1" fill="hold">
                                          <p:stCondLst>
                                            <p:cond delay="0"/>
                                          </p:stCondLst>
                                        </p:cTn>
                                        <p:tgtEl>
                                          <p:spTgt spid="35">
                                            <p:txEl>
                                              <p:pRg st="0" end="0"/>
                                            </p:txEl>
                                          </p:spTgt>
                                        </p:tgtEl>
                                        <p:attrNameLst>
                                          <p:attrName>style.visibility</p:attrName>
                                        </p:attrNameLst>
                                      </p:cBhvr>
                                      <p:to>
                                        <p:strVal val="visible"/>
                                      </p:to>
                                    </p:set>
                                  </p:childTnLst>
                                </p:cTn>
                              </p:par>
                              <p:par>
                                <p:cTn id="85" presetID="0" presetClass="exit" presetSubtype="0" fill="hold" grpId="1" nodeType="withEffect">
                                  <p:stCondLst>
                                    <p:cond delay="300"/>
                                  </p:stCondLst>
                                  <p:childTnLst>
                                    <p:set>
                                      <p:cBhvr>
                                        <p:cTn id="86" dur="1" fill="hold">
                                          <p:stCondLst>
                                            <p:cond delay="1999"/>
                                          </p:stCondLst>
                                        </p:cTn>
                                        <p:tgtEl>
                                          <p:spTgt spid="35">
                                            <p:txEl>
                                              <p:pRg st="0" end="0"/>
                                            </p:txEl>
                                          </p:spTgt>
                                        </p:tgtEl>
                                        <p:attrNameLst>
                                          <p:attrName>style.visibility</p:attrName>
                                        </p:attrNameLst>
                                      </p:cBhvr>
                                      <p:to>
                                        <p:strVal val="hidden"/>
                                      </p:to>
                                    </p:set>
                                    <p:animEffect transition="out" filter="fade">
                                      <p:cBhvr>
                                        <p:cTn id="87" dur="2000">
                                          <p:stCondLst>
                                            <p:cond delay="0"/>
                                          </p:stCondLst>
                                        </p:cTn>
                                        <p:tgtEl>
                                          <p:spTgt spid="35">
                                            <p:txEl>
                                              <p:pRg st="0" end="0"/>
                                            </p:txEl>
                                          </p:spTgt>
                                        </p:tgtEl>
                                      </p:cBhvr>
                                    </p:animEffect>
                                    <p:anim to="" calcmode="lin" valueType="num">
                                      <p:cBhvr>
                                        <p:cTn id="88" dur="2000" fill="hold">
                                          <p:stCondLst>
                                            <p:cond delay="0"/>
                                          </p:stCondLst>
                                        </p:cTn>
                                        <p:tgtEl>
                                          <p:spTgt spid="35">
                                            <p:txEl>
                                              <p:pRg st="0" end="0"/>
                                            </p:txEl>
                                          </p:spTgt>
                                        </p:tgtEl>
                                        <p:attrNameLst>
                                          <p:attrName>ppt_w</p:attrName>
                                        </p:attrNameLst>
                                      </p:cBhvr>
                                      <p:tavLst>
                                        <p:tav tm="0">
                                          <p:val>
                                            <p:strVal val="#ppt_w"/>
                                          </p:val>
                                        </p:tav>
                                        <p:tav tm="100000">
                                          <p:val>
                                            <p:strVal val="#ppt_w*4"/>
                                          </p:val>
                                        </p:tav>
                                      </p:tavLst>
                                    </p:anim>
                                    <p:anim to="" calcmode="lin" valueType="num">
                                      <p:cBhvr>
                                        <p:cTn id="89" dur="2000" fill="hold">
                                          <p:stCondLst>
                                            <p:cond delay="0"/>
                                          </p:stCondLst>
                                        </p:cTn>
                                        <p:tgtEl>
                                          <p:spTgt spid="35">
                                            <p:txEl>
                                              <p:pRg st="0" end="0"/>
                                            </p:txEl>
                                          </p:spTgt>
                                        </p:tgtEl>
                                        <p:attrNameLst>
                                          <p:attrName>ppt_h</p:attrName>
                                        </p:attrNameLst>
                                      </p:cBhvr>
                                      <p:tavLst>
                                        <p:tav tm="0">
                                          <p:val>
                                            <p:strVal val="#ppt_h"/>
                                          </p:val>
                                        </p:tav>
                                        <p:tav tm="100000">
                                          <p:val>
                                            <p:strVal val="#ppt_h*4"/>
                                          </p:val>
                                        </p:tav>
                                      </p:tavLst>
                                    </p:anim>
                                  </p:childTnLst>
                                </p:cTn>
                              </p:par>
                              <p:par>
                                <p:cTn id="90" presetID="8" presetClass="emph" presetSubtype="0" fill="hold" grpId="2" nodeType="withEffect">
                                  <p:stCondLst>
                                    <p:cond delay="300"/>
                                  </p:stCondLst>
                                  <p:childTnLst>
                                    <p:animRot by="-43200000">
                                      <p:cBhvr>
                                        <p:cTn id="91" dur="2000" fill="hold"/>
                                        <p:tgtEl>
                                          <p:spTgt spid="35">
                                            <p:txEl>
                                              <p:pRg st="0" end="0"/>
                                            </p:txEl>
                                          </p:spTgt>
                                        </p:tgtEl>
                                        <p:attrNameLst>
                                          <p:attrName>r</p:attrName>
                                        </p:attrNameLst>
                                      </p:cBhvr>
                                    </p:animRot>
                                  </p:childTnLst>
                                </p:cTn>
                              </p:par>
                              <p:par>
                                <p:cTn id="92" presetID="1" presetClass="entr" presetSubtype="0" fill="hold" grpId="0" nodeType="withEffect">
                                  <p:stCondLst>
                                    <p:cond delay="400"/>
                                  </p:stCondLst>
                                  <p:childTnLst>
                                    <p:set>
                                      <p:cBhvr>
                                        <p:cTn id="93" dur="1" fill="hold">
                                          <p:stCondLst>
                                            <p:cond delay="0"/>
                                          </p:stCondLst>
                                        </p:cTn>
                                        <p:tgtEl>
                                          <p:spTgt spid="36">
                                            <p:txEl>
                                              <p:pRg st="0" end="0"/>
                                            </p:txEl>
                                          </p:spTgt>
                                        </p:tgtEl>
                                        <p:attrNameLst>
                                          <p:attrName>style.visibility</p:attrName>
                                        </p:attrNameLst>
                                      </p:cBhvr>
                                      <p:to>
                                        <p:strVal val="visible"/>
                                      </p:to>
                                    </p:set>
                                  </p:childTnLst>
                                </p:cTn>
                              </p:par>
                              <p:par>
                                <p:cTn id="94" presetID="0" presetClass="exit" presetSubtype="0" fill="hold" grpId="1" nodeType="withEffect">
                                  <p:stCondLst>
                                    <p:cond delay="400"/>
                                  </p:stCondLst>
                                  <p:childTnLst>
                                    <p:set>
                                      <p:cBhvr>
                                        <p:cTn id="95" dur="1" fill="hold">
                                          <p:stCondLst>
                                            <p:cond delay="1999"/>
                                          </p:stCondLst>
                                        </p:cTn>
                                        <p:tgtEl>
                                          <p:spTgt spid="36">
                                            <p:txEl>
                                              <p:pRg st="0" end="0"/>
                                            </p:txEl>
                                          </p:spTgt>
                                        </p:tgtEl>
                                        <p:attrNameLst>
                                          <p:attrName>style.visibility</p:attrName>
                                        </p:attrNameLst>
                                      </p:cBhvr>
                                      <p:to>
                                        <p:strVal val="hidden"/>
                                      </p:to>
                                    </p:set>
                                    <p:animEffect transition="out" filter="fade">
                                      <p:cBhvr>
                                        <p:cTn id="96" dur="2000">
                                          <p:stCondLst>
                                            <p:cond delay="0"/>
                                          </p:stCondLst>
                                        </p:cTn>
                                        <p:tgtEl>
                                          <p:spTgt spid="36">
                                            <p:txEl>
                                              <p:pRg st="0" end="0"/>
                                            </p:txEl>
                                          </p:spTgt>
                                        </p:tgtEl>
                                      </p:cBhvr>
                                    </p:animEffect>
                                    <p:anim to="" calcmode="lin" valueType="num">
                                      <p:cBhvr>
                                        <p:cTn id="97" dur="2000" fill="hold">
                                          <p:stCondLst>
                                            <p:cond delay="0"/>
                                          </p:stCondLst>
                                        </p:cTn>
                                        <p:tgtEl>
                                          <p:spTgt spid="36">
                                            <p:txEl>
                                              <p:pRg st="0" end="0"/>
                                            </p:txEl>
                                          </p:spTgt>
                                        </p:tgtEl>
                                        <p:attrNameLst>
                                          <p:attrName>ppt_w</p:attrName>
                                        </p:attrNameLst>
                                      </p:cBhvr>
                                      <p:tavLst>
                                        <p:tav tm="0">
                                          <p:val>
                                            <p:strVal val="#ppt_w"/>
                                          </p:val>
                                        </p:tav>
                                        <p:tav tm="100000">
                                          <p:val>
                                            <p:strVal val="#ppt_w*4"/>
                                          </p:val>
                                        </p:tav>
                                      </p:tavLst>
                                    </p:anim>
                                    <p:anim to="" calcmode="lin" valueType="num">
                                      <p:cBhvr>
                                        <p:cTn id="98" dur="2000" fill="hold">
                                          <p:stCondLst>
                                            <p:cond delay="0"/>
                                          </p:stCondLst>
                                        </p:cTn>
                                        <p:tgtEl>
                                          <p:spTgt spid="36">
                                            <p:txEl>
                                              <p:pRg st="0" end="0"/>
                                            </p:txEl>
                                          </p:spTgt>
                                        </p:tgtEl>
                                        <p:attrNameLst>
                                          <p:attrName>ppt_h</p:attrName>
                                        </p:attrNameLst>
                                      </p:cBhvr>
                                      <p:tavLst>
                                        <p:tav tm="0">
                                          <p:val>
                                            <p:strVal val="#ppt_h"/>
                                          </p:val>
                                        </p:tav>
                                        <p:tav tm="100000">
                                          <p:val>
                                            <p:strVal val="#ppt_h*4"/>
                                          </p:val>
                                        </p:tav>
                                      </p:tavLst>
                                    </p:anim>
                                  </p:childTnLst>
                                </p:cTn>
                              </p:par>
                              <p:par>
                                <p:cTn id="99" presetID="8" presetClass="emph" presetSubtype="0" fill="hold" grpId="2" nodeType="withEffect">
                                  <p:stCondLst>
                                    <p:cond delay="400"/>
                                  </p:stCondLst>
                                  <p:childTnLst>
                                    <p:animRot by="-43200000">
                                      <p:cBhvr>
                                        <p:cTn id="100" dur="2000" fill="hold"/>
                                        <p:tgtEl>
                                          <p:spTgt spid="36">
                                            <p:txEl>
                                              <p:pRg st="0" end="0"/>
                                            </p:txEl>
                                          </p:spTgt>
                                        </p:tgtEl>
                                        <p:attrNameLst>
                                          <p:attrName>r</p:attrName>
                                        </p:attrNameLst>
                                      </p:cBhvr>
                                    </p:animRot>
                                  </p:childTnLst>
                                </p:cTn>
                              </p:par>
                              <p:par>
                                <p:cTn id="101" presetID="1" presetClass="entr" presetSubtype="0" fill="hold" grpId="0" nodeType="withEffect">
                                  <p:stCondLst>
                                    <p:cond delay="500"/>
                                  </p:stCondLst>
                                  <p:childTnLst>
                                    <p:set>
                                      <p:cBhvr>
                                        <p:cTn id="102" dur="1" fill="hold">
                                          <p:stCondLst>
                                            <p:cond delay="0"/>
                                          </p:stCondLst>
                                        </p:cTn>
                                        <p:tgtEl>
                                          <p:spTgt spid="37">
                                            <p:txEl>
                                              <p:pRg st="0" end="0"/>
                                            </p:txEl>
                                          </p:spTgt>
                                        </p:tgtEl>
                                        <p:attrNameLst>
                                          <p:attrName>style.visibility</p:attrName>
                                        </p:attrNameLst>
                                      </p:cBhvr>
                                      <p:to>
                                        <p:strVal val="visible"/>
                                      </p:to>
                                    </p:set>
                                  </p:childTnLst>
                                </p:cTn>
                              </p:par>
                              <p:par>
                                <p:cTn id="103" presetID="0" presetClass="exit" presetSubtype="0" fill="hold" grpId="1" nodeType="withEffect">
                                  <p:stCondLst>
                                    <p:cond delay="500"/>
                                  </p:stCondLst>
                                  <p:childTnLst>
                                    <p:set>
                                      <p:cBhvr>
                                        <p:cTn id="104" dur="1" fill="hold">
                                          <p:stCondLst>
                                            <p:cond delay="1999"/>
                                          </p:stCondLst>
                                        </p:cTn>
                                        <p:tgtEl>
                                          <p:spTgt spid="37">
                                            <p:txEl>
                                              <p:pRg st="0" end="0"/>
                                            </p:txEl>
                                          </p:spTgt>
                                        </p:tgtEl>
                                        <p:attrNameLst>
                                          <p:attrName>style.visibility</p:attrName>
                                        </p:attrNameLst>
                                      </p:cBhvr>
                                      <p:to>
                                        <p:strVal val="hidden"/>
                                      </p:to>
                                    </p:set>
                                    <p:animEffect transition="out" filter="fade">
                                      <p:cBhvr>
                                        <p:cTn id="105" dur="2000">
                                          <p:stCondLst>
                                            <p:cond delay="0"/>
                                          </p:stCondLst>
                                        </p:cTn>
                                        <p:tgtEl>
                                          <p:spTgt spid="37">
                                            <p:txEl>
                                              <p:pRg st="0" end="0"/>
                                            </p:txEl>
                                          </p:spTgt>
                                        </p:tgtEl>
                                      </p:cBhvr>
                                    </p:animEffect>
                                    <p:anim to="" calcmode="lin" valueType="num">
                                      <p:cBhvr>
                                        <p:cTn id="106" dur="2000" fill="hold">
                                          <p:stCondLst>
                                            <p:cond delay="0"/>
                                          </p:stCondLst>
                                        </p:cTn>
                                        <p:tgtEl>
                                          <p:spTgt spid="37">
                                            <p:txEl>
                                              <p:pRg st="0" end="0"/>
                                            </p:txEl>
                                          </p:spTgt>
                                        </p:tgtEl>
                                        <p:attrNameLst>
                                          <p:attrName>ppt_w</p:attrName>
                                        </p:attrNameLst>
                                      </p:cBhvr>
                                      <p:tavLst>
                                        <p:tav tm="0">
                                          <p:val>
                                            <p:strVal val="#ppt_w"/>
                                          </p:val>
                                        </p:tav>
                                        <p:tav tm="100000">
                                          <p:val>
                                            <p:strVal val="#ppt_w*4"/>
                                          </p:val>
                                        </p:tav>
                                      </p:tavLst>
                                    </p:anim>
                                    <p:anim to="" calcmode="lin" valueType="num">
                                      <p:cBhvr>
                                        <p:cTn id="107" dur="2000" fill="hold">
                                          <p:stCondLst>
                                            <p:cond delay="0"/>
                                          </p:stCondLst>
                                        </p:cTn>
                                        <p:tgtEl>
                                          <p:spTgt spid="37">
                                            <p:txEl>
                                              <p:pRg st="0" end="0"/>
                                            </p:txEl>
                                          </p:spTgt>
                                        </p:tgtEl>
                                        <p:attrNameLst>
                                          <p:attrName>ppt_h</p:attrName>
                                        </p:attrNameLst>
                                      </p:cBhvr>
                                      <p:tavLst>
                                        <p:tav tm="0">
                                          <p:val>
                                            <p:strVal val="#ppt_h"/>
                                          </p:val>
                                        </p:tav>
                                        <p:tav tm="100000">
                                          <p:val>
                                            <p:strVal val="#ppt_h*4"/>
                                          </p:val>
                                        </p:tav>
                                      </p:tavLst>
                                    </p:anim>
                                  </p:childTnLst>
                                </p:cTn>
                              </p:par>
                              <p:par>
                                <p:cTn id="108" presetID="8" presetClass="emph" presetSubtype="0" fill="hold" grpId="2" nodeType="withEffect">
                                  <p:stCondLst>
                                    <p:cond delay="500"/>
                                  </p:stCondLst>
                                  <p:childTnLst>
                                    <p:animRot by="-43200000">
                                      <p:cBhvr>
                                        <p:cTn id="109" dur="2000" fill="hold"/>
                                        <p:tgtEl>
                                          <p:spTgt spid="37">
                                            <p:txEl>
                                              <p:pRg st="0" end="0"/>
                                            </p:txEl>
                                          </p:spTgt>
                                        </p:tgtEl>
                                        <p:attrNameLst>
                                          <p:attrName>r</p:attrName>
                                        </p:attrNameLst>
                                      </p:cBhvr>
                                    </p:animRot>
                                  </p:childTnLst>
                                </p:cTn>
                              </p:par>
                              <p:par>
                                <p:cTn id="110" presetID="1" presetClass="entr" presetSubtype="0" fill="hold" grpId="0" nodeType="withEffect">
                                  <p:stCondLst>
                                    <p:cond delay="600"/>
                                  </p:stCondLst>
                                  <p:childTnLst>
                                    <p:set>
                                      <p:cBhvr>
                                        <p:cTn id="111" dur="1" fill="hold">
                                          <p:stCondLst>
                                            <p:cond delay="0"/>
                                          </p:stCondLst>
                                        </p:cTn>
                                        <p:tgtEl>
                                          <p:spTgt spid="38">
                                            <p:txEl>
                                              <p:pRg st="0" end="0"/>
                                            </p:txEl>
                                          </p:spTgt>
                                        </p:tgtEl>
                                        <p:attrNameLst>
                                          <p:attrName>style.visibility</p:attrName>
                                        </p:attrNameLst>
                                      </p:cBhvr>
                                      <p:to>
                                        <p:strVal val="visible"/>
                                      </p:to>
                                    </p:set>
                                  </p:childTnLst>
                                </p:cTn>
                              </p:par>
                              <p:par>
                                <p:cTn id="112" presetID="0" presetClass="exit" presetSubtype="0" fill="hold" grpId="1" nodeType="withEffect">
                                  <p:stCondLst>
                                    <p:cond delay="600"/>
                                  </p:stCondLst>
                                  <p:childTnLst>
                                    <p:set>
                                      <p:cBhvr>
                                        <p:cTn id="113" dur="1" fill="hold">
                                          <p:stCondLst>
                                            <p:cond delay="1999"/>
                                          </p:stCondLst>
                                        </p:cTn>
                                        <p:tgtEl>
                                          <p:spTgt spid="38">
                                            <p:txEl>
                                              <p:pRg st="0" end="0"/>
                                            </p:txEl>
                                          </p:spTgt>
                                        </p:tgtEl>
                                        <p:attrNameLst>
                                          <p:attrName>style.visibility</p:attrName>
                                        </p:attrNameLst>
                                      </p:cBhvr>
                                      <p:to>
                                        <p:strVal val="hidden"/>
                                      </p:to>
                                    </p:set>
                                    <p:animEffect transition="out" filter="fade">
                                      <p:cBhvr>
                                        <p:cTn id="114" dur="2000">
                                          <p:stCondLst>
                                            <p:cond delay="0"/>
                                          </p:stCondLst>
                                        </p:cTn>
                                        <p:tgtEl>
                                          <p:spTgt spid="38">
                                            <p:txEl>
                                              <p:pRg st="0" end="0"/>
                                            </p:txEl>
                                          </p:spTgt>
                                        </p:tgtEl>
                                      </p:cBhvr>
                                    </p:animEffect>
                                    <p:anim to="" calcmode="lin" valueType="num">
                                      <p:cBhvr>
                                        <p:cTn id="115" dur="2000" fill="hold">
                                          <p:stCondLst>
                                            <p:cond delay="0"/>
                                          </p:stCondLst>
                                        </p:cTn>
                                        <p:tgtEl>
                                          <p:spTgt spid="38">
                                            <p:txEl>
                                              <p:pRg st="0" end="0"/>
                                            </p:txEl>
                                          </p:spTgt>
                                        </p:tgtEl>
                                        <p:attrNameLst>
                                          <p:attrName>ppt_w</p:attrName>
                                        </p:attrNameLst>
                                      </p:cBhvr>
                                      <p:tavLst>
                                        <p:tav tm="0">
                                          <p:val>
                                            <p:strVal val="#ppt_w"/>
                                          </p:val>
                                        </p:tav>
                                        <p:tav tm="100000">
                                          <p:val>
                                            <p:strVal val="#ppt_w*4"/>
                                          </p:val>
                                        </p:tav>
                                      </p:tavLst>
                                    </p:anim>
                                    <p:anim to="" calcmode="lin" valueType="num">
                                      <p:cBhvr>
                                        <p:cTn id="116" dur="2000" fill="hold">
                                          <p:stCondLst>
                                            <p:cond delay="0"/>
                                          </p:stCondLst>
                                        </p:cTn>
                                        <p:tgtEl>
                                          <p:spTgt spid="38">
                                            <p:txEl>
                                              <p:pRg st="0" end="0"/>
                                            </p:txEl>
                                          </p:spTgt>
                                        </p:tgtEl>
                                        <p:attrNameLst>
                                          <p:attrName>ppt_h</p:attrName>
                                        </p:attrNameLst>
                                      </p:cBhvr>
                                      <p:tavLst>
                                        <p:tav tm="0">
                                          <p:val>
                                            <p:strVal val="#ppt_h"/>
                                          </p:val>
                                        </p:tav>
                                        <p:tav tm="100000">
                                          <p:val>
                                            <p:strVal val="#ppt_h*4"/>
                                          </p:val>
                                        </p:tav>
                                      </p:tavLst>
                                    </p:anim>
                                  </p:childTnLst>
                                </p:cTn>
                              </p:par>
                              <p:par>
                                <p:cTn id="117" presetID="8" presetClass="emph" presetSubtype="0" fill="hold" grpId="2" nodeType="withEffect">
                                  <p:stCondLst>
                                    <p:cond delay="600"/>
                                  </p:stCondLst>
                                  <p:childTnLst>
                                    <p:animRot by="-43200000">
                                      <p:cBhvr>
                                        <p:cTn id="118" dur="2000" fill="hold"/>
                                        <p:tgtEl>
                                          <p:spTgt spid="38">
                                            <p:txEl>
                                              <p:pRg st="0" end="0"/>
                                            </p:txEl>
                                          </p:spTgt>
                                        </p:tgtEl>
                                        <p:attrNameLst>
                                          <p:attrName>r</p:attrName>
                                        </p:attrNameLst>
                                      </p:cBhvr>
                                    </p:animRot>
                                  </p:childTnLst>
                                </p:cTn>
                              </p:par>
                              <p:par>
                                <p:cTn id="119" presetID="1" presetClass="entr" presetSubtype="0" fill="hold" grpId="2" nodeType="withEffect">
                                  <p:stCondLst>
                                    <p:cond delay="0"/>
                                  </p:stCondLst>
                                  <p:childTnLst>
                                    <p:set>
                                      <p:cBhvr>
                                        <p:cTn id="120" dur="1" fill="hold">
                                          <p:stCondLst>
                                            <p:cond delay="0"/>
                                          </p:stCondLst>
                                        </p:cTn>
                                        <p:tgtEl>
                                          <p:spTgt spid="39">
                                            <p:txEl>
                                              <p:pRg st="0" end="0"/>
                                            </p:txEl>
                                          </p:spTgt>
                                        </p:tgtEl>
                                        <p:attrNameLst>
                                          <p:attrName>style.visibility</p:attrName>
                                        </p:attrNameLst>
                                      </p:cBhvr>
                                      <p:to>
                                        <p:strVal val="visible"/>
                                      </p:to>
                                    </p:set>
                                  </p:childTnLst>
                                </p:cTn>
                              </p:par>
                              <p:par>
                                <p:cTn id="121" presetID="0" presetClass="exit" presetSubtype="0" fill="hold" grpId="0" nodeType="withEffect">
                                  <p:stCondLst>
                                    <p:cond delay="0"/>
                                  </p:stCondLst>
                                  <p:childTnLst>
                                    <p:set>
                                      <p:cBhvr>
                                        <p:cTn id="122" dur="1" fill="hold">
                                          <p:stCondLst>
                                            <p:cond delay="1999"/>
                                          </p:stCondLst>
                                        </p:cTn>
                                        <p:tgtEl>
                                          <p:spTgt spid="39">
                                            <p:txEl>
                                              <p:pRg st="0" end="0"/>
                                            </p:txEl>
                                          </p:spTgt>
                                        </p:tgtEl>
                                        <p:attrNameLst>
                                          <p:attrName>style.visibility</p:attrName>
                                        </p:attrNameLst>
                                      </p:cBhvr>
                                      <p:to>
                                        <p:strVal val="hidden"/>
                                      </p:to>
                                    </p:set>
                                    <p:animEffect transition="out" filter="fade">
                                      <p:cBhvr>
                                        <p:cTn id="123" dur="2000">
                                          <p:stCondLst>
                                            <p:cond delay="0"/>
                                          </p:stCondLst>
                                        </p:cTn>
                                        <p:tgtEl>
                                          <p:spTgt spid="39">
                                            <p:txEl>
                                              <p:pRg st="0" end="0"/>
                                            </p:txEl>
                                          </p:spTgt>
                                        </p:tgtEl>
                                      </p:cBhvr>
                                    </p:animEffect>
                                    <p:anim to="" calcmode="lin" valueType="num">
                                      <p:cBhvr>
                                        <p:cTn id="124" dur="2000" fill="hold">
                                          <p:stCondLst>
                                            <p:cond delay="0"/>
                                          </p:stCondLst>
                                        </p:cTn>
                                        <p:tgtEl>
                                          <p:spTgt spid="39">
                                            <p:txEl>
                                              <p:pRg st="0" end="0"/>
                                            </p:txEl>
                                          </p:spTgt>
                                        </p:tgtEl>
                                        <p:attrNameLst>
                                          <p:attrName>ppt_w</p:attrName>
                                        </p:attrNameLst>
                                      </p:cBhvr>
                                      <p:tavLst>
                                        <p:tav tm="0">
                                          <p:val>
                                            <p:strVal val="#ppt_w"/>
                                          </p:val>
                                        </p:tav>
                                        <p:tav tm="100000">
                                          <p:val>
                                            <p:strVal val="#ppt_w*4"/>
                                          </p:val>
                                        </p:tav>
                                      </p:tavLst>
                                    </p:anim>
                                    <p:anim to="" calcmode="lin" valueType="num">
                                      <p:cBhvr>
                                        <p:cTn id="125" dur="2000" fill="hold">
                                          <p:stCondLst>
                                            <p:cond delay="0"/>
                                          </p:stCondLst>
                                        </p:cTn>
                                        <p:tgtEl>
                                          <p:spTgt spid="39">
                                            <p:txEl>
                                              <p:pRg st="0" end="0"/>
                                            </p:txEl>
                                          </p:spTgt>
                                        </p:tgtEl>
                                        <p:attrNameLst>
                                          <p:attrName>ppt_h</p:attrName>
                                        </p:attrNameLst>
                                      </p:cBhvr>
                                      <p:tavLst>
                                        <p:tav tm="0">
                                          <p:val>
                                            <p:strVal val="#ppt_h"/>
                                          </p:val>
                                        </p:tav>
                                        <p:tav tm="100000">
                                          <p:val>
                                            <p:strVal val="#ppt_h*4"/>
                                          </p:val>
                                        </p:tav>
                                      </p:tavLst>
                                    </p:anim>
                                  </p:childTnLst>
                                </p:cTn>
                              </p:par>
                              <p:par>
                                <p:cTn id="126" presetID="8" presetClass="emph" presetSubtype="0" fill="hold" grpId="1" nodeType="withEffect">
                                  <p:stCondLst>
                                    <p:cond delay="0"/>
                                  </p:stCondLst>
                                  <p:childTnLst>
                                    <p:animRot by="-43200000">
                                      <p:cBhvr>
                                        <p:cTn id="127" dur="2000" fill="hold"/>
                                        <p:tgtEl>
                                          <p:spTgt spid="39">
                                            <p:txEl>
                                              <p:pRg st="0" end="0"/>
                                            </p:txEl>
                                          </p:spTgt>
                                        </p:tgtEl>
                                        <p:attrNameLst>
                                          <p:attrName>r</p:attrName>
                                        </p:attrNameLst>
                                      </p:cBhvr>
                                    </p:animRot>
                                  </p:childTnLst>
                                </p:cTn>
                              </p:par>
                              <p:par>
                                <p:cTn id="128" presetID="22" presetClass="entr" presetSubtype="1" fill="hold" grpId="0" nodeType="with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wipe(up)">
                                      <p:cBhvr>
                                        <p:cTn id="130" dur="1000"/>
                                        <p:tgtEl>
                                          <p:spTgt spid="67"/>
                                        </p:tgtEl>
                                      </p:cBhvr>
                                    </p:animEffect>
                                  </p:childTnLst>
                                </p:cTn>
                              </p:par>
                              <p:par>
                                <p:cTn id="131" presetID="7" presetClass="emph" presetSubtype="10" fill="hold" nodeType="withEffect">
                                  <p:stCondLst>
                                    <p:cond delay="0"/>
                                  </p:stCondLst>
                                  <p:childTnLst>
                                    <p:animClr clrSpc="hsl" dir="ccw">
                                      <p:cBhvr>
                                        <p:cTn id="132" dur="1000" fill="hold"/>
                                        <p:tgtEl>
                                          <p:spTgt spid="67"/>
                                        </p:tgtEl>
                                        <p:attrNameLst>
                                          <p:attrName>stroke.color</p:attrName>
                                        </p:attrNameLst>
                                      </p:cBhvr>
                                      <p:to>
                                        <a:srgbClr val="FF9900"/>
                                      </p:to>
                                    </p:animClr>
                                    <p:set>
                                      <p:cBhvr>
                                        <p:cTn id="133" dur="1000" fill="hold"/>
                                        <p:tgtEl>
                                          <p:spTgt spid="67"/>
                                        </p:tgtEl>
                                        <p:attrNameLst>
                                          <p:attrName>stroke.on</p:attrName>
                                        </p:attrNameLst>
                                      </p:cBhvr>
                                      <p:to>
                                        <p:strVal val="true"/>
                                      </p:to>
                                    </p:set>
                                  </p:childTnLst>
                                </p:cTn>
                              </p:par>
                              <p:par>
                                <p:cTn id="134" presetID="22" presetClass="entr" presetSubtype="1" fill="hold" grpId="0" nodeType="withEffect">
                                  <p:stCondLst>
                                    <p:cond delay="100"/>
                                  </p:stCondLst>
                                  <p:childTnLst>
                                    <p:set>
                                      <p:cBhvr>
                                        <p:cTn id="135" dur="1" fill="hold">
                                          <p:stCondLst>
                                            <p:cond delay="0"/>
                                          </p:stCondLst>
                                        </p:cTn>
                                        <p:tgtEl>
                                          <p:spTgt spid="62"/>
                                        </p:tgtEl>
                                        <p:attrNameLst>
                                          <p:attrName>style.visibility</p:attrName>
                                        </p:attrNameLst>
                                      </p:cBhvr>
                                      <p:to>
                                        <p:strVal val="visible"/>
                                      </p:to>
                                    </p:set>
                                    <p:animEffect transition="in" filter="wipe(up)">
                                      <p:cBhvr>
                                        <p:cTn id="136" dur="1000"/>
                                        <p:tgtEl>
                                          <p:spTgt spid="62"/>
                                        </p:tgtEl>
                                      </p:cBhvr>
                                    </p:animEffect>
                                  </p:childTnLst>
                                </p:cTn>
                              </p:par>
                              <p:par>
                                <p:cTn id="137" presetID="7" presetClass="emph" presetSubtype="10" fill="hold" nodeType="withEffect">
                                  <p:stCondLst>
                                    <p:cond delay="100"/>
                                  </p:stCondLst>
                                  <p:childTnLst>
                                    <p:animClr clrSpc="hsl" dir="ccw">
                                      <p:cBhvr>
                                        <p:cTn id="138" dur="1000" fill="hold"/>
                                        <p:tgtEl>
                                          <p:spTgt spid="62"/>
                                        </p:tgtEl>
                                        <p:attrNameLst>
                                          <p:attrName>stroke.color</p:attrName>
                                        </p:attrNameLst>
                                      </p:cBhvr>
                                      <p:to>
                                        <a:srgbClr val="FF9900"/>
                                      </p:to>
                                    </p:animClr>
                                    <p:set>
                                      <p:cBhvr>
                                        <p:cTn id="139" dur="1000" fill="hold"/>
                                        <p:tgtEl>
                                          <p:spTgt spid="62"/>
                                        </p:tgtEl>
                                        <p:attrNameLst>
                                          <p:attrName>stroke.on</p:attrName>
                                        </p:attrNameLst>
                                      </p:cBhvr>
                                      <p:to>
                                        <p:strVal val="true"/>
                                      </p:to>
                                    </p:set>
                                  </p:childTnLst>
                                </p:cTn>
                              </p:par>
                              <p:par>
                                <p:cTn id="140" presetID="22" presetClass="entr" presetSubtype="1" fill="hold" grpId="0" nodeType="withEffect">
                                  <p:stCondLst>
                                    <p:cond delay="200"/>
                                  </p:stCondLst>
                                  <p:childTnLst>
                                    <p:set>
                                      <p:cBhvr>
                                        <p:cTn id="141" dur="1" fill="hold">
                                          <p:stCondLst>
                                            <p:cond delay="0"/>
                                          </p:stCondLst>
                                        </p:cTn>
                                        <p:tgtEl>
                                          <p:spTgt spid="68"/>
                                        </p:tgtEl>
                                        <p:attrNameLst>
                                          <p:attrName>style.visibility</p:attrName>
                                        </p:attrNameLst>
                                      </p:cBhvr>
                                      <p:to>
                                        <p:strVal val="visible"/>
                                      </p:to>
                                    </p:set>
                                    <p:animEffect transition="in" filter="wipe(up)">
                                      <p:cBhvr>
                                        <p:cTn id="142" dur="1000"/>
                                        <p:tgtEl>
                                          <p:spTgt spid="68"/>
                                        </p:tgtEl>
                                      </p:cBhvr>
                                    </p:animEffect>
                                  </p:childTnLst>
                                </p:cTn>
                              </p:par>
                              <p:par>
                                <p:cTn id="143" presetID="7" presetClass="emph" presetSubtype="10" fill="hold" nodeType="withEffect">
                                  <p:stCondLst>
                                    <p:cond delay="200"/>
                                  </p:stCondLst>
                                  <p:childTnLst>
                                    <p:animClr clrSpc="hsl" dir="ccw">
                                      <p:cBhvr>
                                        <p:cTn id="144" dur="1000" fill="hold"/>
                                        <p:tgtEl>
                                          <p:spTgt spid="68"/>
                                        </p:tgtEl>
                                        <p:attrNameLst>
                                          <p:attrName>stroke.color</p:attrName>
                                        </p:attrNameLst>
                                      </p:cBhvr>
                                      <p:to>
                                        <a:srgbClr val="FF9900"/>
                                      </p:to>
                                    </p:animClr>
                                    <p:set>
                                      <p:cBhvr>
                                        <p:cTn id="145" dur="1000" fill="hold"/>
                                        <p:tgtEl>
                                          <p:spTgt spid="68"/>
                                        </p:tgtEl>
                                        <p:attrNameLst>
                                          <p:attrName>stroke.on</p:attrName>
                                        </p:attrNameLst>
                                      </p:cBhvr>
                                      <p:to>
                                        <p:strVal val="true"/>
                                      </p:to>
                                    </p:set>
                                  </p:childTnLst>
                                </p:cTn>
                              </p:par>
                              <p:par>
                                <p:cTn id="146" presetID="22" presetClass="entr" presetSubtype="8" fill="hold" grpId="0" nodeType="withEffect">
                                  <p:stCondLst>
                                    <p:cond delay="300"/>
                                  </p:stCondLst>
                                  <p:childTnLst>
                                    <p:set>
                                      <p:cBhvr>
                                        <p:cTn id="147" dur="1" fill="hold">
                                          <p:stCondLst>
                                            <p:cond delay="0"/>
                                          </p:stCondLst>
                                        </p:cTn>
                                        <p:tgtEl>
                                          <p:spTgt spid="65"/>
                                        </p:tgtEl>
                                        <p:attrNameLst>
                                          <p:attrName>style.visibility</p:attrName>
                                        </p:attrNameLst>
                                      </p:cBhvr>
                                      <p:to>
                                        <p:strVal val="visible"/>
                                      </p:to>
                                    </p:set>
                                    <p:animEffect transition="in" filter="wipe(left)">
                                      <p:cBhvr>
                                        <p:cTn id="148" dur="1000"/>
                                        <p:tgtEl>
                                          <p:spTgt spid="65"/>
                                        </p:tgtEl>
                                      </p:cBhvr>
                                    </p:animEffect>
                                  </p:childTnLst>
                                </p:cTn>
                              </p:par>
                              <p:par>
                                <p:cTn id="149" presetID="7" presetClass="emph" presetSubtype="10" fill="hold" nodeType="withEffect">
                                  <p:stCondLst>
                                    <p:cond delay="300"/>
                                  </p:stCondLst>
                                  <p:childTnLst>
                                    <p:animClr clrSpc="hsl" dir="ccw">
                                      <p:cBhvr>
                                        <p:cTn id="150" dur="1000" fill="hold"/>
                                        <p:tgtEl>
                                          <p:spTgt spid="65"/>
                                        </p:tgtEl>
                                        <p:attrNameLst>
                                          <p:attrName>stroke.color</p:attrName>
                                        </p:attrNameLst>
                                      </p:cBhvr>
                                      <p:to>
                                        <a:srgbClr val="FF9900"/>
                                      </p:to>
                                    </p:animClr>
                                    <p:set>
                                      <p:cBhvr>
                                        <p:cTn id="151" dur="1000" fill="hold"/>
                                        <p:tgtEl>
                                          <p:spTgt spid="65"/>
                                        </p:tgtEl>
                                        <p:attrNameLst>
                                          <p:attrName>stroke.on</p:attrName>
                                        </p:attrNameLst>
                                      </p:cBhvr>
                                      <p:to>
                                        <p:strVal val="true"/>
                                      </p:to>
                                    </p:set>
                                  </p:childTnLst>
                                </p:cTn>
                              </p:par>
                              <p:par>
                                <p:cTn id="152" presetID="22" presetClass="entr" presetSubtype="8" fill="hold" grpId="0" nodeType="withEffect">
                                  <p:stCondLst>
                                    <p:cond delay="400"/>
                                  </p:stCondLst>
                                  <p:childTnLst>
                                    <p:set>
                                      <p:cBhvr>
                                        <p:cTn id="153" dur="1" fill="hold">
                                          <p:stCondLst>
                                            <p:cond delay="0"/>
                                          </p:stCondLst>
                                        </p:cTn>
                                        <p:tgtEl>
                                          <p:spTgt spid="64"/>
                                        </p:tgtEl>
                                        <p:attrNameLst>
                                          <p:attrName>style.visibility</p:attrName>
                                        </p:attrNameLst>
                                      </p:cBhvr>
                                      <p:to>
                                        <p:strVal val="visible"/>
                                      </p:to>
                                    </p:set>
                                    <p:animEffect transition="in" filter="wipe(left)">
                                      <p:cBhvr>
                                        <p:cTn id="154" dur="1000"/>
                                        <p:tgtEl>
                                          <p:spTgt spid="64"/>
                                        </p:tgtEl>
                                      </p:cBhvr>
                                    </p:animEffect>
                                  </p:childTnLst>
                                </p:cTn>
                              </p:par>
                              <p:par>
                                <p:cTn id="155" presetID="7" presetClass="emph" presetSubtype="10" fill="hold" nodeType="withEffect">
                                  <p:stCondLst>
                                    <p:cond delay="400"/>
                                  </p:stCondLst>
                                  <p:childTnLst>
                                    <p:animClr clrSpc="hsl" dir="ccw">
                                      <p:cBhvr>
                                        <p:cTn id="156" dur="1000" fill="hold"/>
                                        <p:tgtEl>
                                          <p:spTgt spid="64"/>
                                        </p:tgtEl>
                                        <p:attrNameLst>
                                          <p:attrName>stroke.color</p:attrName>
                                        </p:attrNameLst>
                                      </p:cBhvr>
                                      <p:to>
                                        <a:srgbClr val="FF9900"/>
                                      </p:to>
                                    </p:animClr>
                                    <p:set>
                                      <p:cBhvr>
                                        <p:cTn id="157" dur="1000" fill="hold"/>
                                        <p:tgtEl>
                                          <p:spTgt spid="64"/>
                                        </p:tgtEl>
                                        <p:attrNameLst>
                                          <p:attrName>stroke.on</p:attrName>
                                        </p:attrNameLst>
                                      </p:cBhvr>
                                      <p:to>
                                        <p:strVal val="true"/>
                                      </p:to>
                                    </p:set>
                                  </p:childTnLst>
                                </p:cTn>
                              </p:par>
                              <p:par>
                                <p:cTn id="158" presetID="22" presetClass="entr" presetSubtype="8" fill="hold" grpId="0" nodeType="withEffect">
                                  <p:stCondLst>
                                    <p:cond delay="500"/>
                                  </p:stCondLst>
                                  <p:childTnLst>
                                    <p:set>
                                      <p:cBhvr>
                                        <p:cTn id="159" dur="1" fill="hold">
                                          <p:stCondLst>
                                            <p:cond delay="0"/>
                                          </p:stCondLst>
                                        </p:cTn>
                                        <p:tgtEl>
                                          <p:spTgt spid="63"/>
                                        </p:tgtEl>
                                        <p:attrNameLst>
                                          <p:attrName>style.visibility</p:attrName>
                                        </p:attrNameLst>
                                      </p:cBhvr>
                                      <p:to>
                                        <p:strVal val="visible"/>
                                      </p:to>
                                    </p:set>
                                    <p:animEffect transition="in" filter="wipe(left)">
                                      <p:cBhvr>
                                        <p:cTn id="160" dur="1000"/>
                                        <p:tgtEl>
                                          <p:spTgt spid="63"/>
                                        </p:tgtEl>
                                      </p:cBhvr>
                                    </p:animEffect>
                                  </p:childTnLst>
                                </p:cTn>
                              </p:par>
                              <p:par>
                                <p:cTn id="161" presetID="7" presetClass="emph" presetSubtype="10" fill="hold" nodeType="withEffect">
                                  <p:stCondLst>
                                    <p:cond delay="500"/>
                                  </p:stCondLst>
                                  <p:childTnLst>
                                    <p:animClr clrSpc="hsl" dir="ccw">
                                      <p:cBhvr>
                                        <p:cTn id="162" dur="1000" fill="hold"/>
                                        <p:tgtEl>
                                          <p:spTgt spid="63"/>
                                        </p:tgtEl>
                                        <p:attrNameLst>
                                          <p:attrName>stroke.color</p:attrName>
                                        </p:attrNameLst>
                                      </p:cBhvr>
                                      <p:to>
                                        <a:srgbClr val="FF9900"/>
                                      </p:to>
                                    </p:animClr>
                                    <p:set>
                                      <p:cBhvr>
                                        <p:cTn id="163" dur="1000" fill="hold"/>
                                        <p:tgtEl>
                                          <p:spTgt spid="63"/>
                                        </p:tgtEl>
                                        <p:attrNameLst>
                                          <p:attrName>stroke.on</p:attrName>
                                        </p:attrNameLst>
                                      </p:cBhvr>
                                      <p:to>
                                        <p:strVal val="true"/>
                                      </p:to>
                                    </p:set>
                                  </p:childTnLst>
                                </p:cTn>
                              </p:par>
                              <p:par>
                                <p:cTn id="164" presetID="22" presetClass="entr" presetSubtype="8" fill="hold" grpId="0" nodeType="withEffect">
                                  <p:stCondLst>
                                    <p:cond delay="600"/>
                                  </p:stCondLst>
                                  <p:childTnLst>
                                    <p:set>
                                      <p:cBhvr>
                                        <p:cTn id="165" dur="1" fill="hold">
                                          <p:stCondLst>
                                            <p:cond delay="0"/>
                                          </p:stCondLst>
                                        </p:cTn>
                                        <p:tgtEl>
                                          <p:spTgt spid="61"/>
                                        </p:tgtEl>
                                        <p:attrNameLst>
                                          <p:attrName>style.visibility</p:attrName>
                                        </p:attrNameLst>
                                      </p:cBhvr>
                                      <p:to>
                                        <p:strVal val="visible"/>
                                      </p:to>
                                    </p:set>
                                    <p:animEffect transition="in" filter="wipe(left)">
                                      <p:cBhvr>
                                        <p:cTn id="166" dur="1000"/>
                                        <p:tgtEl>
                                          <p:spTgt spid="61"/>
                                        </p:tgtEl>
                                      </p:cBhvr>
                                    </p:animEffect>
                                  </p:childTnLst>
                                </p:cTn>
                              </p:par>
                              <p:par>
                                <p:cTn id="167" presetID="7" presetClass="emph" presetSubtype="10" fill="hold" nodeType="withEffect">
                                  <p:stCondLst>
                                    <p:cond delay="600"/>
                                  </p:stCondLst>
                                  <p:childTnLst>
                                    <p:animClr clrSpc="hsl" dir="ccw">
                                      <p:cBhvr>
                                        <p:cTn id="168" dur="1000" fill="hold"/>
                                        <p:tgtEl>
                                          <p:spTgt spid="61"/>
                                        </p:tgtEl>
                                        <p:attrNameLst>
                                          <p:attrName>stroke.color</p:attrName>
                                        </p:attrNameLst>
                                      </p:cBhvr>
                                      <p:to>
                                        <a:srgbClr val="FF9900"/>
                                      </p:to>
                                    </p:animClr>
                                    <p:set>
                                      <p:cBhvr>
                                        <p:cTn id="169" dur="1000" fill="hold"/>
                                        <p:tgtEl>
                                          <p:spTgt spid="61"/>
                                        </p:tgtEl>
                                        <p:attrNameLst>
                                          <p:attrName>stroke.on</p:attrName>
                                        </p:attrNameLst>
                                      </p:cBhvr>
                                      <p:to>
                                        <p:strVal val="true"/>
                                      </p:to>
                                    </p:set>
                                  </p:childTnLst>
                                </p:cTn>
                              </p:par>
                              <p:par>
                                <p:cTn id="170" presetID="22" presetClass="entr" presetSubtype="4" fill="hold" grpId="0" nodeType="withEffect">
                                  <p:stCondLst>
                                    <p:cond delay="700"/>
                                  </p:stCondLst>
                                  <p:childTnLst>
                                    <p:set>
                                      <p:cBhvr>
                                        <p:cTn id="171" dur="1" fill="hold">
                                          <p:stCondLst>
                                            <p:cond delay="0"/>
                                          </p:stCondLst>
                                        </p:cTn>
                                        <p:tgtEl>
                                          <p:spTgt spid="60"/>
                                        </p:tgtEl>
                                        <p:attrNameLst>
                                          <p:attrName>style.visibility</p:attrName>
                                        </p:attrNameLst>
                                      </p:cBhvr>
                                      <p:to>
                                        <p:strVal val="visible"/>
                                      </p:to>
                                    </p:set>
                                    <p:animEffect transition="in" filter="wipe(down)">
                                      <p:cBhvr>
                                        <p:cTn id="172" dur="1000"/>
                                        <p:tgtEl>
                                          <p:spTgt spid="60"/>
                                        </p:tgtEl>
                                      </p:cBhvr>
                                    </p:animEffect>
                                  </p:childTnLst>
                                </p:cTn>
                              </p:par>
                              <p:par>
                                <p:cTn id="173" presetID="7" presetClass="emph" presetSubtype="10" fill="hold" nodeType="withEffect">
                                  <p:stCondLst>
                                    <p:cond delay="700"/>
                                  </p:stCondLst>
                                  <p:childTnLst>
                                    <p:animClr clrSpc="hsl" dir="ccw">
                                      <p:cBhvr>
                                        <p:cTn id="174" dur="1000" fill="hold"/>
                                        <p:tgtEl>
                                          <p:spTgt spid="60"/>
                                        </p:tgtEl>
                                        <p:attrNameLst>
                                          <p:attrName>stroke.color</p:attrName>
                                        </p:attrNameLst>
                                      </p:cBhvr>
                                      <p:to>
                                        <a:srgbClr val="FF9900"/>
                                      </p:to>
                                    </p:animClr>
                                    <p:set>
                                      <p:cBhvr>
                                        <p:cTn id="175" dur="1000" fill="hold"/>
                                        <p:tgtEl>
                                          <p:spTgt spid="60"/>
                                        </p:tgtEl>
                                        <p:attrNameLst>
                                          <p:attrName>stroke.on</p:attrName>
                                        </p:attrNameLst>
                                      </p:cBhvr>
                                      <p:to>
                                        <p:strVal val="true"/>
                                      </p:to>
                                    </p:set>
                                  </p:childTnLst>
                                </p:cTn>
                              </p:par>
                              <p:par>
                                <p:cTn id="176" presetID="22" presetClass="entr" presetSubtype="4" fill="hold" grpId="0" nodeType="withEffect">
                                  <p:stCondLst>
                                    <p:cond delay="800"/>
                                  </p:stCondLst>
                                  <p:childTnLst>
                                    <p:set>
                                      <p:cBhvr>
                                        <p:cTn id="177" dur="1" fill="hold">
                                          <p:stCondLst>
                                            <p:cond delay="0"/>
                                          </p:stCondLst>
                                        </p:cTn>
                                        <p:tgtEl>
                                          <p:spTgt spid="59"/>
                                        </p:tgtEl>
                                        <p:attrNameLst>
                                          <p:attrName>style.visibility</p:attrName>
                                        </p:attrNameLst>
                                      </p:cBhvr>
                                      <p:to>
                                        <p:strVal val="visible"/>
                                      </p:to>
                                    </p:set>
                                    <p:animEffect transition="in" filter="wipe(down)">
                                      <p:cBhvr>
                                        <p:cTn id="178" dur="1000"/>
                                        <p:tgtEl>
                                          <p:spTgt spid="59"/>
                                        </p:tgtEl>
                                      </p:cBhvr>
                                    </p:animEffect>
                                  </p:childTnLst>
                                </p:cTn>
                              </p:par>
                              <p:par>
                                <p:cTn id="179" presetID="7" presetClass="emph" presetSubtype="10" fill="hold" nodeType="withEffect">
                                  <p:stCondLst>
                                    <p:cond delay="800"/>
                                  </p:stCondLst>
                                  <p:childTnLst>
                                    <p:animClr clrSpc="hsl" dir="ccw">
                                      <p:cBhvr>
                                        <p:cTn id="180" dur="1000" fill="hold"/>
                                        <p:tgtEl>
                                          <p:spTgt spid="59"/>
                                        </p:tgtEl>
                                        <p:attrNameLst>
                                          <p:attrName>stroke.color</p:attrName>
                                        </p:attrNameLst>
                                      </p:cBhvr>
                                      <p:to>
                                        <a:srgbClr val="FF9900"/>
                                      </p:to>
                                    </p:animClr>
                                    <p:set>
                                      <p:cBhvr>
                                        <p:cTn id="181" dur="1000" fill="hold"/>
                                        <p:tgtEl>
                                          <p:spTgt spid="59"/>
                                        </p:tgtEl>
                                        <p:attrNameLst>
                                          <p:attrName>stroke.on</p:attrName>
                                        </p:attrNameLst>
                                      </p:cBhvr>
                                      <p:to>
                                        <p:strVal val="true"/>
                                      </p:to>
                                    </p:set>
                                  </p:childTnLst>
                                </p:cTn>
                              </p:par>
                              <p:par>
                                <p:cTn id="182" presetID="22" presetClass="entr" presetSubtype="4" fill="hold" grpId="0" nodeType="withEffect">
                                  <p:stCondLst>
                                    <p:cond delay="900"/>
                                  </p:stCondLst>
                                  <p:childTnLst>
                                    <p:set>
                                      <p:cBhvr>
                                        <p:cTn id="183" dur="1" fill="hold">
                                          <p:stCondLst>
                                            <p:cond delay="0"/>
                                          </p:stCondLst>
                                        </p:cTn>
                                        <p:tgtEl>
                                          <p:spTgt spid="58"/>
                                        </p:tgtEl>
                                        <p:attrNameLst>
                                          <p:attrName>style.visibility</p:attrName>
                                        </p:attrNameLst>
                                      </p:cBhvr>
                                      <p:to>
                                        <p:strVal val="visible"/>
                                      </p:to>
                                    </p:set>
                                    <p:animEffect transition="in" filter="wipe(down)">
                                      <p:cBhvr>
                                        <p:cTn id="184" dur="1000"/>
                                        <p:tgtEl>
                                          <p:spTgt spid="58"/>
                                        </p:tgtEl>
                                      </p:cBhvr>
                                    </p:animEffect>
                                  </p:childTnLst>
                                </p:cTn>
                              </p:par>
                              <p:par>
                                <p:cTn id="185" presetID="7" presetClass="emph" presetSubtype="10" fill="hold" nodeType="withEffect">
                                  <p:stCondLst>
                                    <p:cond delay="900"/>
                                  </p:stCondLst>
                                  <p:childTnLst>
                                    <p:animClr clrSpc="hsl" dir="ccw">
                                      <p:cBhvr>
                                        <p:cTn id="186" dur="1000" fill="hold"/>
                                        <p:tgtEl>
                                          <p:spTgt spid="58"/>
                                        </p:tgtEl>
                                        <p:attrNameLst>
                                          <p:attrName>stroke.color</p:attrName>
                                        </p:attrNameLst>
                                      </p:cBhvr>
                                      <p:to>
                                        <a:srgbClr val="FF9900"/>
                                      </p:to>
                                    </p:animClr>
                                    <p:set>
                                      <p:cBhvr>
                                        <p:cTn id="187" dur="1000" fill="hold"/>
                                        <p:tgtEl>
                                          <p:spTgt spid="58"/>
                                        </p:tgtEl>
                                        <p:attrNameLst>
                                          <p:attrName>stroke.on</p:attrName>
                                        </p:attrNameLst>
                                      </p:cBhvr>
                                      <p:to>
                                        <p:strVal val="true"/>
                                      </p:to>
                                    </p:set>
                                  </p:childTnLst>
                                </p:cTn>
                              </p:par>
                              <p:par>
                                <p:cTn id="188" presetID="22" presetClass="entr" presetSubtype="4" fill="hold" grpId="0" nodeType="withEffect">
                                  <p:stCondLst>
                                    <p:cond delay="1000"/>
                                  </p:stCondLst>
                                  <p:childTnLst>
                                    <p:set>
                                      <p:cBhvr>
                                        <p:cTn id="189" dur="1" fill="hold">
                                          <p:stCondLst>
                                            <p:cond delay="0"/>
                                          </p:stCondLst>
                                        </p:cTn>
                                        <p:tgtEl>
                                          <p:spTgt spid="57"/>
                                        </p:tgtEl>
                                        <p:attrNameLst>
                                          <p:attrName>style.visibility</p:attrName>
                                        </p:attrNameLst>
                                      </p:cBhvr>
                                      <p:to>
                                        <p:strVal val="visible"/>
                                      </p:to>
                                    </p:set>
                                    <p:animEffect transition="in" filter="wipe(down)">
                                      <p:cBhvr>
                                        <p:cTn id="190" dur="1000"/>
                                        <p:tgtEl>
                                          <p:spTgt spid="57"/>
                                        </p:tgtEl>
                                      </p:cBhvr>
                                    </p:animEffect>
                                  </p:childTnLst>
                                </p:cTn>
                              </p:par>
                              <p:par>
                                <p:cTn id="191" presetID="7" presetClass="emph" presetSubtype="10" fill="hold" nodeType="withEffect">
                                  <p:stCondLst>
                                    <p:cond delay="1000"/>
                                  </p:stCondLst>
                                  <p:childTnLst>
                                    <p:animClr clrSpc="hsl" dir="ccw">
                                      <p:cBhvr>
                                        <p:cTn id="192" dur="1000" fill="hold"/>
                                        <p:tgtEl>
                                          <p:spTgt spid="57"/>
                                        </p:tgtEl>
                                        <p:attrNameLst>
                                          <p:attrName>stroke.color</p:attrName>
                                        </p:attrNameLst>
                                      </p:cBhvr>
                                      <p:to>
                                        <a:srgbClr val="FF9900"/>
                                      </p:to>
                                    </p:animClr>
                                    <p:set>
                                      <p:cBhvr>
                                        <p:cTn id="193" dur="1000" fill="hold"/>
                                        <p:tgtEl>
                                          <p:spTgt spid="57"/>
                                        </p:tgtEl>
                                        <p:attrNameLst>
                                          <p:attrName>stroke.on</p:attrName>
                                        </p:attrNameLst>
                                      </p:cBhvr>
                                      <p:to>
                                        <p:strVal val="true"/>
                                      </p:to>
                                    </p:set>
                                  </p:childTnLst>
                                </p:cTn>
                              </p:par>
                              <p:par>
                                <p:cTn id="194" presetID="22" presetClass="entr" presetSubtype="2" fill="hold" grpId="0" nodeType="withEffect">
                                  <p:stCondLst>
                                    <p:cond delay="1100"/>
                                  </p:stCondLst>
                                  <p:childTnLst>
                                    <p:set>
                                      <p:cBhvr>
                                        <p:cTn id="195" dur="1" fill="hold">
                                          <p:stCondLst>
                                            <p:cond delay="0"/>
                                          </p:stCondLst>
                                        </p:cTn>
                                        <p:tgtEl>
                                          <p:spTgt spid="56"/>
                                        </p:tgtEl>
                                        <p:attrNameLst>
                                          <p:attrName>style.visibility</p:attrName>
                                        </p:attrNameLst>
                                      </p:cBhvr>
                                      <p:to>
                                        <p:strVal val="visible"/>
                                      </p:to>
                                    </p:set>
                                    <p:animEffect transition="in" filter="wipe(right)">
                                      <p:cBhvr>
                                        <p:cTn id="196" dur="1000"/>
                                        <p:tgtEl>
                                          <p:spTgt spid="56"/>
                                        </p:tgtEl>
                                      </p:cBhvr>
                                    </p:animEffect>
                                  </p:childTnLst>
                                </p:cTn>
                              </p:par>
                              <p:par>
                                <p:cTn id="197" presetID="7" presetClass="emph" presetSubtype="10" fill="hold" nodeType="withEffect">
                                  <p:stCondLst>
                                    <p:cond delay="1100"/>
                                  </p:stCondLst>
                                  <p:childTnLst>
                                    <p:animClr clrSpc="hsl" dir="ccw">
                                      <p:cBhvr>
                                        <p:cTn id="198" dur="1000" fill="hold"/>
                                        <p:tgtEl>
                                          <p:spTgt spid="56"/>
                                        </p:tgtEl>
                                        <p:attrNameLst>
                                          <p:attrName>stroke.color</p:attrName>
                                        </p:attrNameLst>
                                      </p:cBhvr>
                                      <p:to>
                                        <a:srgbClr val="FF9900"/>
                                      </p:to>
                                    </p:animClr>
                                    <p:set>
                                      <p:cBhvr>
                                        <p:cTn id="199" dur="1000" fill="hold"/>
                                        <p:tgtEl>
                                          <p:spTgt spid="56"/>
                                        </p:tgtEl>
                                        <p:attrNameLst>
                                          <p:attrName>stroke.on</p:attrName>
                                        </p:attrNameLst>
                                      </p:cBhvr>
                                      <p:to>
                                        <p:strVal val="true"/>
                                      </p:to>
                                    </p:set>
                                  </p:childTnLst>
                                </p:cTn>
                              </p:par>
                              <p:par>
                                <p:cTn id="200" presetID="22" presetClass="entr" presetSubtype="2" fill="hold" grpId="0" nodeType="withEffect">
                                  <p:stCondLst>
                                    <p:cond delay="1200"/>
                                  </p:stCondLst>
                                  <p:childTnLst>
                                    <p:set>
                                      <p:cBhvr>
                                        <p:cTn id="201" dur="1" fill="hold">
                                          <p:stCondLst>
                                            <p:cond delay="0"/>
                                          </p:stCondLst>
                                        </p:cTn>
                                        <p:tgtEl>
                                          <p:spTgt spid="66"/>
                                        </p:tgtEl>
                                        <p:attrNameLst>
                                          <p:attrName>style.visibility</p:attrName>
                                        </p:attrNameLst>
                                      </p:cBhvr>
                                      <p:to>
                                        <p:strVal val="visible"/>
                                      </p:to>
                                    </p:set>
                                    <p:animEffect transition="in" filter="wipe(right)">
                                      <p:cBhvr>
                                        <p:cTn id="202" dur="1000"/>
                                        <p:tgtEl>
                                          <p:spTgt spid="66"/>
                                        </p:tgtEl>
                                      </p:cBhvr>
                                    </p:animEffect>
                                  </p:childTnLst>
                                </p:cTn>
                              </p:par>
                              <p:par>
                                <p:cTn id="203" presetID="7" presetClass="emph" presetSubtype="10" fill="hold" nodeType="withEffect">
                                  <p:stCondLst>
                                    <p:cond delay="1200"/>
                                  </p:stCondLst>
                                  <p:childTnLst>
                                    <p:animClr clrSpc="hsl" dir="ccw">
                                      <p:cBhvr>
                                        <p:cTn id="204" dur="1000" fill="hold"/>
                                        <p:tgtEl>
                                          <p:spTgt spid="66"/>
                                        </p:tgtEl>
                                        <p:attrNameLst>
                                          <p:attrName>stroke.color</p:attrName>
                                        </p:attrNameLst>
                                      </p:cBhvr>
                                      <p:to>
                                        <a:srgbClr val="FF9900"/>
                                      </p:to>
                                    </p:animClr>
                                    <p:set>
                                      <p:cBhvr>
                                        <p:cTn id="205" dur="1000" fill="hold"/>
                                        <p:tgtEl>
                                          <p:spTgt spid="66"/>
                                        </p:tgtEl>
                                        <p:attrNameLst>
                                          <p:attrName>stroke.on</p:attrName>
                                        </p:attrNameLst>
                                      </p:cBhvr>
                                      <p:to>
                                        <p:strVal val="true"/>
                                      </p:to>
                                    </p:set>
                                  </p:childTnLst>
                                </p:cTn>
                              </p:par>
                              <p:par>
                                <p:cTn id="206" presetID="22" presetClass="entr" presetSubtype="2" fill="hold" grpId="0" nodeType="withEffect">
                                  <p:stCondLst>
                                    <p:cond delay="1300"/>
                                  </p:stCondLst>
                                  <p:childTnLst>
                                    <p:set>
                                      <p:cBhvr>
                                        <p:cTn id="207" dur="1" fill="hold">
                                          <p:stCondLst>
                                            <p:cond delay="0"/>
                                          </p:stCondLst>
                                        </p:cTn>
                                        <p:tgtEl>
                                          <p:spTgt spid="69"/>
                                        </p:tgtEl>
                                        <p:attrNameLst>
                                          <p:attrName>style.visibility</p:attrName>
                                        </p:attrNameLst>
                                      </p:cBhvr>
                                      <p:to>
                                        <p:strVal val="visible"/>
                                      </p:to>
                                    </p:set>
                                    <p:animEffect transition="in" filter="wipe(right)">
                                      <p:cBhvr>
                                        <p:cTn id="208" dur="1000"/>
                                        <p:tgtEl>
                                          <p:spTgt spid="69"/>
                                        </p:tgtEl>
                                      </p:cBhvr>
                                    </p:animEffect>
                                  </p:childTnLst>
                                </p:cTn>
                              </p:par>
                              <p:par>
                                <p:cTn id="209" presetID="7" presetClass="emph" presetSubtype="10" fill="hold" nodeType="withEffect">
                                  <p:stCondLst>
                                    <p:cond delay="1300"/>
                                  </p:stCondLst>
                                  <p:childTnLst>
                                    <p:animClr clrSpc="hsl" dir="ccw">
                                      <p:cBhvr>
                                        <p:cTn id="210" dur="1000" fill="hold"/>
                                        <p:tgtEl>
                                          <p:spTgt spid="69"/>
                                        </p:tgtEl>
                                        <p:attrNameLst>
                                          <p:attrName>stroke.color</p:attrName>
                                        </p:attrNameLst>
                                      </p:cBhvr>
                                      <p:to>
                                        <a:srgbClr val="FF9900"/>
                                      </p:to>
                                    </p:animClr>
                                    <p:set>
                                      <p:cBhvr>
                                        <p:cTn id="211" dur="1000" fill="hold"/>
                                        <p:tgtEl>
                                          <p:spTgt spid="69"/>
                                        </p:tgtEl>
                                        <p:attrNameLst>
                                          <p:attrName>stroke.on</p:attrName>
                                        </p:attrNameLst>
                                      </p:cBhvr>
                                      <p:to>
                                        <p:strVal val="true"/>
                                      </p:to>
                                    </p:set>
                                  </p:childTnLst>
                                </p:cTn>
                              </p:par>
                            </p:childTnLst>
                          </p:cTn>
                        </p:par>
                        <p:par>
                          <p:cTn id="212" fill="hold">
                            <p:stCondLst>
                              <p:cond delay="2600"/>
                            </p:stCondLst>
                            <p:childTnLst>
                              <p:par>
                                <p:cTn id="213" presetID="10" presetClass="exit" presetSubtype="0" fill="hold" grpId="1" nodeType="afterEffect">
                                  <p:stCondLst>
                                    <p:cond delay="0"/>
                                  </p:stCondLst>
                                  <p:childTnLst>
                                    <p:animEffect transition="out" filter="fade">
                                      <p:cBhvr>
                                        <p:cTn id="214" dur="1000"/>
                                        <p:tgtEl>
                                          <p:spTgt spid="67"/>
                                        </p:tgtEl>
                                      </p:cBhvr>
                                    </p:animEffect>
                                    <p:set>
                                      <p:cBhvr>
                                        <p:cTn id="215" dur="1" fill="hold">
                                          <p:stCondLst>
                                            <p:cond delay="999"/>
                                          </p:stCondLst>
                                        </p:cTn>
                                        <p:tgtEl>
                                          <p:spTgt spid="67"/>
                                        </p:tgtEl>
                                        <p:attrNameLst>
                                          <p:attrName>style.visibility</p:attrName>
                                        </p:attrNameLst>
                                      </p:cBhvr>
                                      <p:to>
                                        <p:strVal val="hidden"/>
                                      </p:to>
                                    </p:set>
                                  </p:childTnLst>
                                </p:cTn>
                              </p:par>
                              <p:par>
                                <p:cTn id="216" presetID="7" presetClass="emph" presetSubtype="10" fill="hold" nodeType="withEffect">
                                  <p:stCondLst>
                                    <p:cond delay="0"/>
                                  </p:stCondLst>
                                  <p:childTnLst>
                                    <p:animClr clrSpc="hsl" dir="ccw">
                                      <p:cBhvr>
                                        <p:cTn id="217" dur="1000" fill="hold"/>
                                        <p:tgtEl>
                                          <p:spTgt spid="67"/>
                                        </p:tgtEl>
                                        <p:attrNameLst>
                                          <p:attrName>stroke.color</p:attrName>
                                        </p:attrNameLst>
                                      </p:cBhvr>
                                      <p:to>
                                        <a:schemeClr val="hlink"/>
                                      </p:to>
                                    </p:animClr>
                                    <p:set>
                                      <p:cBhvr>
                                        <p:cTn id="218" dur="1000" fill="hold"/>
                                        <p:tgtEl>
                                          <p:spTgt spid="67"/>
                                        </p:tgtEl>
                                        <p:attrNameLst>
                                          <p:attrName>stroke.on</p:attrName>
                                        </p:attrNameLst>
                                      </p:cBhvr>
                                      <p:to>
                                        <p:strVal val="true"/>
                                      </p:to>
                                    </p:set>
                                  </p:childTnLst>
                                </p:cTn>
                              </p:par>
                              <p:par>
                                <p:cTn id="219" presetID="10" presetClass="exit" presetSubtype="0" fill="hold" grpId="1" nodeType="withEffect">
                                  <p:stCondLst>
                                    <p:cond delay="50"/>
                                  </p:stCondLst>
                                  <p:childTnLst>
                                    <p:animEffect transition="out" filter="fade">
                                      <p:cBhvr>
                                        <p:cTn id="220" dur="1000"/>
                                        <p:tgtEl>
                                          <p:spTgt spid="62"/>
                                        </p:tgtEl>
                                      </p:cBhvr>
                                    </p:animEffect>
                                    <p:set>
                                      <p:cBhvr>
                                        <p:cTn id="221" dur="1" fill="hold">
                                          <p:stCondLst>
                                            <p:cond delay="999"/>
                                          </p:stCondLst>
                                        </p:cTn>
                                        <p:tgtEl>
                                          <p:spTgt spid="62"/>
                                        </p:tgtEl>
                                        <p:attrNameLst>
                                          <p:attrName>style.visibility</p:attrName>
                                        </p:attrNameLst>
                                      </p:cBhvr>
                                      <p:to>
                                        <p:strVal val="hidden"/>
                                      </p:to>
                                    </p:set>
                                  </p:childTnLst>
                                </p:cTn>
                              </p:par>
                              <p:par>
                                <p:cTn id="222" presetID="7" presetClass="emph" presetSubtype="10" fill="hold" nodeType="withEffect">
                                  <p:stCondLst>
                                    <p:cond delay="50"/>
                                  </p:stCondLst>
                                  <p:childTnLst>
                                    <p:animClr clrSpc="hsl" dir="ccw">
                                      <p:cBhvr>
                                        <p:cTn id="223" dur="1000" fill="hold"/>
                                        <p:tgtEl>
                                          <p:spTgt spid="62"/>
                                        </p:tgtEl>
                                        <p:attrNameLst>
                                          <p:attrName>stroke.color</p:attrName>
                                        </p:attrNameLst>
                                      </p:cBhvr>
                                      <p:to>
                                        <a:schemeClr val="hlink"/>
                                      </p:to>
                                    </p:animClr>
                                    <p:set>
                                      <p:cBhvr>
                                        <p:cTn id="224" dur="1000" fill="hold"/>
                                        <p:tgtEl>
                                          <p:spTgt spid="62"/>
                                        </p:tgtEl>
                                        <p:attrNameLst>
                                          <p:attrName>stroke.on</p:attrName>
                                        </p:attrNameLst>
                                      </p:cBhvr>
                                      <p:to>
                                        <p:strVal val="true"/>
                                      </p:to>
                                    </p:set>
                                  </p:childTnLst>
                                </p:cTn>
                              </p:par>
                              <p:par>
                                <p:cTn id="225" presetID="10" presetClass="exit" presetSubtype="0" fill="hold" grpId="1" nodeType="withEffect">
                                  <p:stCondLst>
                                    <p:cond delay="100"/>
                                  </p:stCondLst>
                                  <p:childTnLst>
                                    <p:animEffect transition="out" filter="fade">
                                      <p:cBhvr>
                                        <p:cTn id="226" dur="1000"/>
                                        <p:tgtEl>
                                          <p:spTgt spid="68"/>
                                        </p:tgtEl>
                                      </p:cBhvr>
                                    </p:animEffect>
                                    <p:set>
                                      <p:cBhvr>
                                        <p:cTn id="227" dur="1" fill="hold">
                                          <p:stCondLst>
                                            <p:cond delay="999"/>
                                          </p:stCondLst>
                                        </p:cTn>
                                        <p:tgtEl>
                                          <p:spTgt spid="68"/>
                                        </p:tgtEl>
                                        <p:attrNameLst>
                                          <p:attrName>style.visibility</p:attrName>
                                        </p:attrNameLst>
                                      </p:cBhvr>
                                      <p:to>
                                        <p:strVal val="hidden"/>
                                      </p:to>
                                    </p:set>
                                  </p:childTnLst>
                                </p:cTn>
                              </p:par>
                              <p:par>
                                <p:cTn id="228" presetID="7" presetClass="emph" presetSubtype="10" fill="hold" nodeType="withEffect">
                                  <p:stCondLst>
                                    <p:cond delay="100"/>
                                  </p:stCondLst>
                                  <p:childTnLst>
                                    <p:animClr clrSpc="hsl" dir="ccw">
                                      <p:cBhvr>
                                        <p:cTn id="229" dur="1000" fill="hold"/>
                                        <p:tgtEl>
                                          <p:spTgt spid="68"/>
                                        </p:tgtEl>
                                        <p:attrNameLst>
                                          <p:attrName>stroke.color</p:attrName>
                                        </p:attrNameLst>
                                      </p:cBhvr>
                                      <p:to>
                                        <a:schemeClr val="hlink"/>
                                      </p:to>
                                    </p:animClr>
                                    <p:set>
                                      <p:cBhvr>
                                        <p:cTn id="230" dur="1000" fill="hold"/>
                                        <p:tgtEl>
                                          <p:spTgt spid="68"/>
                                        </p:tgtEl>
                                        <p:attrNameLst>
                                          <p:attrName>stroke.on</p:attrName>
                                        </p:attrNameLst>
                                      </p:cBhvr>
                                      <p:to>
                                        <p:strVal val="true"/>
                                      </p:to>
                                    </p:set>
                                  </p:childTnLst>
                                </p:cTn>
                              </p:par>
                              <p:par>
                                <p:cTn id="231" presetID="10" presetClass="exit" presetSubtype="0" fill="hold" grpId="1" nodeType="withEffect">
                                  <p:stCondLst>
                                    <p:cond delay="150"/>
                                  </p:stCondLst>
                                  <p:childTnLst>
                                    <p:animEffect transition="out" filter="fade">
                                      <p:cBhvr>
                                        <p:cTn id="232" dur="1000"/>
                                        <p:tgtEl>
                                          <p:spTgt spid="65"/>
                                        </p:tgtEl>
                                      </p:cBhvr>
                                    </p:animEffect>
                                    <p:set>
                                      <p:cBhvr>
                                        <p:cTn id="233" dur="1" fill="hold">
                                          <p:stCondLst>
                                            <p:cond delay="999"/>
                                          </p:stCondLst>
                                        </p:cTn>
                                        <p:tgtEl>
                                          <p:spTgt spid="65"/>
                                        </p:tgtEl>
                                        <p:attrNameLst>
                                          <p:attrName>style.visibility</p:attrName>
                                        </p:attrNameLst>
                                      </p:cBhvr>
                                      <p:to>
                                        <p:strVal val="hidden"/>
                                      </p:to>
                                    </p:set>
                                  </p:childTnLst>
                                </p:cTn>
                              </p:par>
                              <p:par>
                                <p:cTn id="234" presetID="7" presetClass="emph" presetSubtype="10" fill="hold" nodeType="withEffect">
                                  <p:stCondLst>
                                    <p:cond delay="150"/>
                                  </p:stCondLst>
                                  <p:childTnLst>
                                    <p:animClr clrSpc="hsl" dir="ccw">
                                      <p:cBhvr>
                                        <p:cTn id="235" dur="1000" fill="hold"/>
                                        <p:tgtEl>
                                          <p:spTgt spid="65"/>
                                        </p:tgtEl>
                                        <p:attrNameLst>
                                          <p:attrName>stroke.color</p:attrName>
                                        </p:attrNameLst>
                                      </p:cBhvr>
                                      <p:to>
                                        <a:schemeClr val="hlink"/>
                                      </p:to>
                                    </p:animClr>
                                    <p:set>
                                      <p:cBhvr>
                                        <p:cTn id="236" dur="1000" fill="hold"/>
                                        <p:tgtEl>
                                          <p:spTgt spid="65"/>
                                        </p:tgtEl>
                                        <p:attrNameLst>
                                          <p:attrName>stroke.on</p:attrName>
                                        </p:attrNameLst>
                                      </p:cBhvr>
                                      <p:to>
                                        <p:strVal val="true"/>
                                      </p:to>
                                    </p:set>
                                  </p:childTnLst>
                                </p:cTn>
                              </p:par>
                              <p:par>
                                <p:cTn id="237" presetID="10" presetClass="exit" presetSubtype="0" fill="hold" grpId="1" nodeType="withEffect">
                                  <p:stCondLst>
                                    <p:cond delay="200"/>
                                  </p:stCondLst>
                                  <p:childTnLst>
                                    <p:animEffect transition="out" filter="fade">
                                      <p:cBhvr>
                                        <p:cTn id="238" dur="1000"/>
                                        <p:tgtEl>
                                          <p:spTgt spid="64"/>
                                        </p:tgtEl>
                                      </p:cBhvr>
                                    </p:animEffect>
                                    <p:set>
                                      <p:cBhvr>
                                        <p:cTn id="239" dur="1" fill="hold">
                                          <p:stCondLst>
                                            <p:cond delay="999"/>
                                          </p:stCondLst>
                                        </p:cTn>
                                        <p:tgtEl>
                                          <p:spTgt spid="64"/>
                                        </p:tgtEl>
                                        <p:attrNameLst>
                                          <p:attrName>style.visibility</p:attrName>
                                        </p:attrNameLst>
                                      </p:cBhvr>
                                      <p:to>
                                        <p:strVal val="hidden"/>
                                      </p:to>
                                    </p:set>
                                  </p:childTnLst>
                                </p:cTn>
                              </p:par>
                              <p:par>
                                <p:cTn id="240" presetID="7" presetClass="emph" presetSubtype="10" fill="hold" nodeType="withEffect">
                                  <p:stCondLst>
                                    <p:cond delay="200"/>
                                  </p:stCondLst>
                                  <p:childTnLst>
                                    <p:animClr clrSpc="hsl" dir="ccw">
                                      <p:cBhvr>
                                        <p:cTn id="241" dur="1000" fill="hold"/>
                                        <p:tgtEl>
                                          <p:spTgt spid="64"/>
                                        </p:tgtEl>
                                        <p:attrNameLst>
                                          <p:attrName>stroke.color</p:attrName>
                                        </p:attrNameLst>
                                      </p:cBhvr>
                                      <p:to>
                                        <a:schemeClr val="hlink"/>
                                      </p:to>
                                    </p:animClr>
                                    <p:set>
                                      <p:cBhvr>
                                        <p:cTn id="242" dur="1000" fill="hold"/>
                                        <p:tgtEl>
                                          <p:spTgt spid="64"/>
                                        </p:tgtEl>
                                        <p:attrNameLst>
                                          <p:attrName>stroke.on</p:attrName>
                                        </p:attrNameLst>
                                      </p:cBhvr>
                                      <p:to>
                                        <p:strVal val="true"/>
                                      </p:to>
                                    </p:set>
                                  </p:childTnLst>
                                </p:cTn>
                              </p:par>
                              <p:par>
                                <p:cTn id="243" presetID="10" presetClass="exit" presetSubtype="0" fill="hold" grpId="1" nodeType="withEffect">
                                  <p:stCondLst>
                                    <p:cond delay="250"/>
                                  </p:stCondLst>
                                  <p:childTnLst>
                                    <p:animEffect transition="out" filter="fade">
                                      <p:cBhvr>
                                        <p:cTn id="244" dur="1000"/>
                                        <p:tgtEl>
                                          <p:spTgt spid="63"/>
                                        </p:tgtEl>
                                      </p:cBhvr>
                                    </p:animEffect>
                                    <p:set>
                                      <p:cBhvr>
                                        <p:cTn id="245" dur="1" fill="hold">
                                          <p:stCondLst>
                                            <p:cond delay="999"/>
                                          </p:stCondLst>
                                        </p:cTn>
                                        <p:tgtEl>
                                          <p:spTgt spid="63"/>
                                        </p:tgtEl>
                                        <p:attrNameLst>
                                          <p:attrName>style.visibility</p:attrName>
                                        </p:attrNameLst>
                                      </p:cBhvr>
                                      <p:to>
                                        <p:strVal val="hidden"/>
                                      </p:to>
                                    </p:set>
                                  </p:childTnLst>
                                </p:cTn>
                              </p:par>
                              <p:par>
                                <p:cTn id="246" presetID="7" presetClass="emph" presetSubtype="10" fill="hold" nodeType="withEffect">
                                  <p:stCondLst>
                                    <p:cond delay="250"/>
                                  </p:stCondLst>
                                  <p:childTnLst>
                                    <p:animClr clrSpc="hsl" dir="ccw">
                                      <p:cBhvr>
                                        <p:cTn id="247" dur="1000" fill="hold"/>
                                        <p:tgtEl>
                                          <p:spTgt spid="63"/>
                                        </p:tgtEl>
                                        <p:attrNameLst>
                                          <p:attrName>stroke.color</p:attrName>
                                        </p:attrNameLst>
                                      </p:cBhvr>
                                      <p:to>
                                        <a:schemeClr val="hlink"/>
                                      </p:to>
                                    </p:animClr>
                                    <p:set>
                                      <p:cBhvr>
                                        <p:cTn id="248" dur="1000" fill="hold"/>
                                        <p:tgtEl>
                                          <p:spTgt spid="63"/>
                                        </p:tgtEl>
                                        <p:attrNameLst>
                                          <p:attrName>stroke.on</p:attrName>
                                        </p:attrNameLst>
                                      </p:cBhvr>
                                      <p:to>
                                        <p:strVal val="true"/>
                                      </p:to>
                                    </p:set>
                                  </p:childTnLst>
                                </p:cTn>
                              </p:par>
                              <p:par>
                                <p:cTn id="249" presetID="10" presetClass="exit" presetSubtype="0" fill="hold" grpId="1" nodeType="withEffect">
                                  <p:stCondLst>
                                    <p:cond delay="300"/>
                                  </p:stCondLst>
                                  <p:childTnLst>
                                    <p:animEffect transition="out" filter="fade">
                                      <p:cBhvr>
                                        <p:cTn id="250" dur="1000"/>
                                        <p:tgtEl>
                                          <p:spTgt spid="61"/>
                                        </p:tgtEl>
                                      </p:cBhvr>
                                    </p:animEffect>
                                    <p:set>
                                      <p:cBhvr>
                                        <p:cTn id="251" dur="1" fill="hold">
                                          <p:stCondLst>
                                            <p:cond delay="999"/>
                                          </p:stCondLst>
                                        </p:cTn>
                                        <p:tgtEl>
                                          <p:spTgt spid="61"/>
                                        </p:tgtEl>
                                        <p:attrNameLst>
                                          <p:attrName>style.visibility</p:attrName>
                                        </p:attrNameLst>
                                      </p:cBhvr>
                                      <p:to>
                                        <p:strVal val="hidden"/>
                                      </p:to>
                                    </p:set>
                                  </p:childTnLst>
                                </p:cTn>
                              </p:par>
                              <p:par>
                                <p:cTn id="252" presetID="7" presetClass="emph" presetSubtype="10" fill="hold" nodeType="withEffect">
                                  <p:stCondLst>
                                    <p:cond delay="300"/>
                                  </p:stCondLst>
                                  <p:childTnLst>
                                    <p:animClr clrSpc="hsl" dir="ccw">
                                      <p:cBhvr>
                                        <p:cTn id="253" dur="1000" fill="hold"/>
                                        <p:tgtEl>
                                          <p:spTgt spid="61"/>
                                        </p:tgtEl>
                                        <p:attrNameLst>
                                          <p:attrName>stroke.color</p:attrName>
                                        </p:attrNameLst>
                                      </p:cBhvr>
                                      <p:to>
                                        <a:schemeClr val="hlink"/>
                                      </p:to>
                                    </p:animClr>
                                    <p:set>
                                      <p:cBhvr>
                                        <p:cTn id="254" dur="1000" fill="hold"/>
                                        <p:tgtEl>
                                          <p:spTgt spid="61"/>
                                        </p:tgtEl>
                                        <p:attrNameLst>
                                          <p:attrName>stroke.on</p:attrName>
                                        </p:attrNameLst>
                                      </p:cBhvr>
                                      <p:to>
                                        <p:strVal val="true"/>
                                      </p:to>
                                    </p:set>
                                  </p:childTnLst>
                                </p:cTn>
                              </p:par>
                              <p:par>
                                <p:cTn id="255" presetID="10" presetClass="exit" presetSubtype="0" fill="hold" grpId="1" nodeType="withEffect">
                                  <p:stCondLst>
                                    <p:cond delay="350"/>
                                  </p:stCondLst>
                                  <p:childTnLst>
                                    <p:animEffect transition="out" filter="fade">
                                      <p:cBhvr>
                                        <p:cTn id="256" dur="1000"/>
                                        <p:tgtEl>
                                          <p:spTgt spid="60"/>
                                        </p:tgtEl>
                                      </p:cBhvr>
                                    </p:animEffect>
                                    <p:set>
                                      <p:cBhvr>
                                        <p:cTn id="257" dur="1" fill="hold">
                                          <p:stCondLst>
                                            <p:cond delay="999"/>
                                          </p:stCondLst>
                                        </p:cTn>
                                        <p:tgtEl>
                                          <p:spTgt spid="60"/>
                                        </p:tgtEl>
                                        <p:attrNameLst>
                                          <p:attrName>style.visibility</p:attrName>
                                        </p:attrNameLst>
                                      </p:cBhvr>
                                      <p:to>
                                        <p:strVal val="hidden"/>
                                      </p:to>
                                    </p:set>
                                  </p:childTnLst>
                                </p:cTn>
                              </p:par>
                              <p:par>
                                <p:cTn id="258" presetID="7" presetClass="emph" presetSubtype="10" fill="hold" nodeType="withEffect">
                                  <p:stCondLst>
                                    <p:cond delay="350"/>
                                  </p:stCondLst>
                                  <p:childTnLst>
                                    <p:animClr clrSpc="hsl" dir="ccw">
                                      <p:cBhvr>
                                        <p:cTn id="259" dur="1000" fill="hold"/>
                                        <p:tgtEl>
                                          <p:spTgt spid="60"/>
                                        </p:tgtEl>
                                        <p:attrNameLst>
                                          <p:attrName>stroke.color</p:attrName>
                                        </p:attrNameLst>
                                      </p:cBhvr>
                                      <p:to>
                                        <a:schemeClr val="hlink"/>
                                      </p:to>
                                    </p:animClr>
                                    <p:set>
                                      <p:cBhvr>
                                        <p:cTn id="260" dur="1000" fill="hold"/>
                                        <p:tgtEl>
                                          <p:spTgt spid="60"/>
                                        </p:tgtEl>
                                        <p:attrNameLst>
                                          <p:attrName>stroke.on</p:attrName>
                                        </p:attrNameLst>
                                      </p:cBhvr>
                                      <p:to>
                                        <p:strVal val="true"/>
                                      </p:to>
                                    </p:set>
                                  </p:childTnLst>
                                </p:cTn>
                              </p:par>
                              <p:par>
                                <p:cTn id="261" presetID="10" presetClass="exit" presetSubtype="0" fill="hold" grpId="1" nodeType="withEffect">
                                  <p:stCondLst>
                                    <p:cond delay="400"/>
                                  </p:stCondLst>
                                  <p:childTnLst>
                                    <p:animEffect transition="out" filter="fade">
                                      <p:cBhvr>
                                        <p:cTn id="262" dur="1000"/>
                                        <p:tgtEl>
                                          <p:spTgt spid="59"/>
                                        </p:tgtEl>
                                      </p:cBhvr>
                                    </p:animEffect>
                                    <p:set>
                                      <p:cBhvr>
                                        <p:cTn id="263" dur="1" fill="hold">
                                          <p:stCondLst>
                                            <p:cond delay="999"/>
                                          </p:stCondLst>
                                        </p:cTn>
                                        <p:tgtEl>
                                          <p:spTgt spid="59"/>
                                        </p:tgtEl>
                                        <p:attrNameLst>
                                          <p:attrName>style.visibility</p:attrName>
                                        </p:attrNameLst>
                                      </p:cBhvr>
                                      <p:to>
                                        <p:strVal val="hidden"/>
                                      </p:to>
                                    </p:set>
                                  </p:childTnLst>
                                </p:cTn>
                              </p:par>
                              <p:par>
                                <p:cTn id="264" presetID="7" presetClass="emph" presetSubtype="10" fill="hold" nodeType="withEffect">
                                  <p:stCondLst>
                                    <p:cond delay="400"/>
                                  </p:stCondLst>
                                  <p:childTnLst>
                                    <p:animClr clrSpc="hsl" dir="ccw">
                                      <p:cBhvr>
                                        <p:cTn id="265" dur="1000" fill="hold"/>
                                        <p:tgtEl>
                                          <p:spTgt spid="59"/>
                                        </p:tgtEl>
                                        <p:attrNameLst>
                                          <p:attrName>stroke.color</p:attrName>
                                        </p:attrNameLst>
                                      </p:cBhvr>
                                      <p:to>
                                        <a:schemeClr val="hlink"/>
                                      </p:to>
                                    </p:animClr>
                                    <p:set>
                                      <p:cBhvr>
                                        <p:cTn id="266" dur="1000" fill="hold"/>
                                        <p:tgtEl>
                                          <p:spTgt spid="59"/>
                                        </p:tgtEl>
                                        <p:attrNameLst>
                                          <p:attrName>stroke.on</p:attrName>
                                        </p:attrNameLst>
                                      </p:cBhvr>
                                      <p:to>
                                        <p:strVal val="true"/>
                                      </p:to>
                                    </p:set>
                                  </p:childTnLst>
                                </p:cTn>
                              </p:par>
                              <p:par>
                                <p:cTn id="267" presetID="10" presetClass="exit" presetSubtype="0" fill="hold" grpId="1" nodeType="withEffect">
                                  <p:stCondLst>
                                    <p:cond delay="450"/>
                                  </p:stCondLst>
                                  <p:childTnLst>
                                    <p:animEffect transition="out" filter="fade">
                                      <p:cBhvr>
                                        <p:cTn id="268" dur="1000"/>
                                        <p:tgtEl>
                                          <p:spTgt spid="58"/>
                                        </p:tgtEl>
                                      </p:cBhvr>
                                    </p:animEffect>
                                    <p:set>
                                      <p:cBhvr>
                                        <p:cTn id="269" dur="1" fill="hold">
                                          <p:stCondLst>
                                            <p:cond delay="999"/>
                                          </p:stCondLst>
                                        </p:cTn>
                                        <p:tgtEl>
                                          <p:spTgt spid="58"/>
                                        </p:tgtEl>
                                        <p:attrNameLst>
                                          <p:attrName>style.visibility</p:attrName>
                                        </p:attrNameLst>
                                      </p:cBhvr>
                                      <p:to>
                                        <p:strVal val="hidden"/>
                                      </p:to>
                                    </p:set>
                                  </p:childTnLst>
                                </p:cTn>
                              </p:par>
                              <p:par>
                                <p:cTn id="270" presetID="7" presetClass="emph" presetSubtype="10" fill="hold" nodeType="withEffect">
                                  <p:stCondLst>
                                    <p:cond delay="450"/>
                                  </p:stCondLst>
                                  <p:childTnLst>
                                    <p:animClr clrSpc="hsl" dir="ccw">
                                      <p:cBhvr>
                                        <p:cTn id="271" dur="1000" fill="hold"/>
                                        <p:tgtEl>
                                          <p:spTgt spid="58"/>
                                        </p:tgtEl>
                                        <p:attrNameLst>
                                          <p:attrName>stroke.color</p:attrName>
                                        </p:attrNameLst>
                                      </p:cBhvr>
                                      <p:to>
                                        <a:schemeClr val="hlink"/>
                                      </p:to>
                                    </p:animClr>
                                    <p:set>
                                      <p:cBhvr>
                                        <p:cTn id="272" dur="1000" fill="hold"/>
                                        <p:tgtEl>
                                          <p:spTgt spid="58"/>
                                        </p:tgtEl>
                                        <p:attrNameLst>
                                          <p:attrName>stroke.on</p:attrName>
                                        </p:attrNameLst>
                                      </p:cBhvr>
                                      <p:to>
                                        <p:strVal val="true"/>
                                      </p:to>
                                    </p:set>
                                  </p:childTnLst>
                                </p:cTn>
                              </p:par>
                              <p:par>
                                <p:cTn id="273" presetID="10" presetClass="exit" presetSubtype="0" fill="hold" grpId="1" nodeType="withEffect">
                                  <p:stCondLst>
                                    <p:cond delay="500"/>
                                  </p:stCondLst>
                                  <p:childTnLst>
                                    <p:animEffect transition="out" filter="fade">
                                      <p:cBhvr>
                                        <p:cTn id="274" dur="1000"/>
                                        <p:tgtEl>
                                          <p:spTgt spid="57"/>
                                        </p:tgtEl>
                                      </p:cBhvr>
                                    </p:animEffect>
                                    <p:set>
                                      <p:cBhvr>
                                        <p:cTn id="275" dur="1" fill="hold">
                                          <p:stCondLst>
                                            <p:cond delay="999"/>
                                          </p:stCondLst>
                                        </p:cTn>
                                        <p:tgtEl>
                                          <p:spTgt spid="57"/>
                                        </p:tgtEl>
                                        <p:attrNameLst>
                                          <p:attrName>style.visibility</p:attrName>
                                        </p:attrNameLst>
                                      </p:cBhvr>
                                      <p:to>
                                        <p:strVal val="hidden"/>
                                      </p:to>
                                    </p:set>
                                  </p:childTnLst>
                                </p:cTn>
                              </p:par>
                              <p:par>
                                <p:cTn id="276" presetID="7" presetClass="emph" presetSubtype="10" fill="hold" nodeType="withEffect">
                                  <p:stCondLst>
                                    <p:cond delay="500"/>
                                  </p:stCondLst>
                                  <p:childTnLst>
                                    <p:animClr clrSpc="hsl" dir="ccw">
                                      <p:cBhvr>
                                        <p:cTn id="277" dur="1000" fill="hold"/>
                                        <p:tgtEl>
                                          <p:spTgt spid="57"/>
                                        </p:tgtEl>
                                        <p:attrNameLst>
                                          <p:attrName>stroke.color</p:attrName>
                                        </p:attrNameLst>
                                      </p:cBhvr>
                                      <p:to>
                                        <a:schemeClr val="hlink"/>
                                      </p:to>
                                    </p:animClr>
                                    <p:set>
                                      <p:cBhvr>
                                        <p:cTn id="278" dur="1000" fill="hold"/>
                                        <p:tgtEl>
                                          <p:spTgt spid="57"/>
                                        </p:tgtEl>
                                        <p:attrNameLst>
                                          <p:attrName>stroke.on</p:attrName>
                                        </p:attrNameLst>
                                      </p:cBhvr>
                                      <p:to>
                                        <p:strVal val="true"/>
                                      </p:to>
                                    </p:set>
                                  </p:childTnLst>
                                </p:cTn>
                              </p:par>
                              <p:par>
                                <p:cTn id="279" presetID="10" presetClass="exit" presetSubtype="0" fill="hold" grpId="1" nodeType="withEffect">
                                  <p:stCondLst>
                                    <p:cond delay="550"/>
                                  </p:stCondLst>
                                  <p:childTnLst>
                                    <p:animEffect transition="out" filter="fade">
                                      <p:cBhvr>
                                        <p:cTn id="280" dur="1000"/>
                                        <p:tgtEl>
                                          <p:spTgt spid="56"/>
                                        </p:tgtEl>
                                      </p:cBhvr>
                                    </p:animEffect>
                                    <p:set>
                                      <p:cBhvr>
                                        <p:cTn id="281" dur="1" fill="hold">
                                          <p:stCondLst>
                                            <p:cond delay="999"/>
                                          </p:stCondLst>
                                        </p:cTn>
                                        <p:tgtEl>
                                          <p:spTgt spid="56"/>
                                        </p:tgtEl>
                                        <p:attrNameLst>
                                          <p:attrName>style.visibility</p:attrName>
                                        </p:attrNameLst>
                                      </p:cBhvr>
                                      <p:to>
                                        <p:strVal val="hidden"/>
                                      </p:to>
                                    </p:set>
                                  </p:childTnLst>
                                </p:cTn>
                              </p:par>
                              <p:par>
                                <p:cTn id="282" presetID="7" presetClass="emph" presetSubtype="10" fill="hold" nodeType="withEffect">
                                  <p:stCondLst>
                                    <p:cond delay="550"/>
                                  </p:stCondLst>
                                  <p:childTnLst>
                                    <p:animClr clrSpc="hsl" dir="ccw">
                                      <p:cBhvr>
                                        <p:cTn id="283" dur="1000" fill="hold"/>
                                        <p:tgtEl>
                                          <p:spTgt spid="56"/>
                                        </p:tgtEl>
                                        <p:attrNameLst>
                                          <p:attrName>stroke.color</p:attrName>
                                        </p:attrNameLst>
                                      </p:cBhvr>
                                      <p:to>
                                        <a:schemeClr val="hlink"/>
                                      </p:to>
                                    </p:animClr>
                                    <p:set>
                                      <p:cBhvr>
                                        <p:cTn id="284" dur="1000" fill="hold"/>
                                        <p:tgtEl>
                                          <p:spTgt spid="56"/>
                                        </p:tgtEl>
                                        <p:attrNameLst>
                                          <p:attrName>stroke.on</p:attrName>
                                        </p:attrNameLst>
                                      </p:cBhvr>
                                      <p:to>
                                        <p:strVal val="true"/>
                                      </p:to>
                                    </p:set>
                                  </p:childTnLst>
                                </p:cTn>
                              </p:par>
                              <p:par>
                                <p:cTn id="285" presetID="10" presetClass="exit" presetSubtype="0" fill="hold" grpId="1" nodeType="withEffect">
                                  <p:stCondLst>
                                    <p:cond delay="600"/>
                                  </p:stCondLst>
                                  <p:childTnLst>
                                    <p:animEffect transition="out" filter="fade">
                                      <p:cBhvr>
                                        <p:cTn id="286" dur="1000"/>
                                        <p:tgtEl>
                                          <p:spTgt spid="66"/>
                                        </p:tgtEl>
                                      </p:cBhvr>
                                    </p:animEffect>
                                    <p:set>
                                      <p:cBhvr>
                                        <p:cTn id="287" dur="1" fill="hold">
                                          <p:stCondLst>
                                            <p:cond delay="999"/>
                                          </p:stCondLst>
                                        </p:cTn>
                                        <p:tgtEl>
                                          <p:spTgt spid="66"/>
                                        </p:tgtEl>
                                        <p:attrNameLst>
                                          <p:attrName>style.visibility</p:attrName>
                                        </p:attrNameLst>
                                      </p:cBhvr>
                                      <p:to>
                                        <p:strVal val="hidden"/>
                                      </p:to>
                                    </p:set>
                                  </p:childTnLst>
                                </p:cTn>
                              </p:par>
                              <p:par>
                                <p:cTn id="288" presetID="7" presetClass="emph" presetSubtype="10" fill="hold" nodeType="withEffect">
                                  <p:stCondLst>
                                    <p:cond delay="600"/>
                                  </p:stCondLst>
                                  <p:childTnLst>
                                    <p:animClr clrSpc="hsl" dir="ccw">
                                      <p:cBhvr>
                                        <p:cTn id="289" dur="1000" fill="hold"/>
                                        <p:tgtEl>
                                          <p:spTgt spid="66"/>
                                        </p:tgtEl>
                                        <p:attrNameLst>
                                          <p:attrName>stroke.color</p:attrName>
                                        </p:attrNameLst>
                                      </p:cBhvr>
                                      <p:to>
                                        <a:schemeClr val="hlink"/>
                                      </p:to>
                                    </p:animClr>
                                    <p:set>
                                      <p:cBhvr>
                                        <p:cTn id="290" dur="1000" fill="hold"/>
                                        <p:tgtEl>
                                          <p:spTgt spid="66"/>
                                        </p:tgtEl>
                                        <p:attrNameLst>
                                          <p:attrName>stroke.on</p:attrName>
                                        </p:attrNameLst>
                                      </p:cBhvr>
                                      <p:to>
                                        <p:strVal val="true"/>
                                      </p:to>
                                    </p:set>
                                  </p:childTnLst>
                                </p:cTn>
                              </p:par>
                              <p:par>
                                <p:cTn id="291" presetID="10" presetClass="exit" presetSubtype="0" fill="hold" grpId="1" nodeType="withEffect">
                                  <p:stCondLst>
                                    <p:cond delay="650"/>
                                  </p:stCondLst>
                                  <p:childTnLst>
                                    <p:animEffect transition="out" filter="fade">
                                      <p:cBhvr>
                                        <p:cTn id="292" dur="1000"/>
                                        <p:tgtEl>
                                          <p:spTgt spid="69"/>
                                        </p:tgtEl>
                                      </p:cBhvr>
                                    </p:animEffect>
                                    <p:set>
                                      <p:cBhvr>
                                        <p:cTn id="293" dur="1" fill="hold">
                                          <p:stCondLst>
                                            <p:cond delay="999"/>
                                          </p:stCondLst>
                                        </p:cTn>
                                        <p:tgtEl>
                                          <p:spTgt spid="69"/>
                                        </p:tgtEl>
                                        <p:attrNameLst>
                                          <p:attrName>style.visibility</p:attrName>
                                        </p:attrNameLst>
                                      </p:cBhvr>
                                      <p:to>
                                        <p:strVal val="hidden"/>
                                      </p:to>
                                    </p:set>
                                  </p:childTnLst>
                                </p:cTn>
                              </p:par>
                              <p:par>
                                <p:cTn id="294" presetID="7" presetClass="emph" presetSubtype="10" fill="hold" nodeType="withEffect">
                                  <p:stCondLst>
                                    <p:cond delay="0"/>
                                  </p:stCondLst>
                                  <p:childTnLst>
                                    <p:animClr clrSpc="hsl" dir="ccw">
                                      <p:cBhvr>
                                        <p:cTn id="295" dur="1000" fill="hold"/>
                                        <p:tgtEl>
                                          <p:spTgt spid="69"/>
                                        </p:tgtEl>
                                        <p:attrNameLst>
                                          <p:attrName>stroke.color</p:attrName>
                                        </p:attrNameLst>
                                      </p:cBhvr>
                                      <p:to>
                                        <a:schemeClr val="hlink"/>
                                      </p:to>
                                    </p:animClr>
                                    <p:set>
                                      <p:cBhvr>
                                        <p:cTn id="296" dur="1000" fill="hold"/>
                                        <p:tgtEl>
                                          <p:spTgt spid="6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2" grpId="1"/>
      <p:bldP spid="4" grpId="0"/>
      <p:bldP spid="4" grpId="1"/>
      <p:bldP spid="9" grpId="0"/>
      <p:bldP spid="9" grpId="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8" grpId="0"/>
      <p:bldP spid="78" grpId="1"/>
      <p:bldP spid="6" grpId="0"/>
      <p:bldP spid="6" grpId="1"/>
      <p:bldP spid="7" grpId="0"/>
      <p:bldP spid="7" grpId="1"/>
      <p:bldP spid="32" grpId="0" build="allAtOnce"/>
      <p:bldP spid="32" grpId="1" build="allAtOnce"/>
      <p:bldP spid="32" grpId="2" build="allAtOnce"/>
      <p:bldP spid="33" grpId="0" build="allAtOnce"/>
      <p:bldP spid="33" grpId="1" build="allAtOnce"/>
      <p:bldP spid="33" grpId="2" build="allAtOnce"/>
      <p:bldP spid="34" grpId="0" build="allAtOnce"/>
      <p:bldP spid="34" grpId="1" build="allAtOnce"/>
      <p:bldP spid="34" grpId="2" build="allAtOnce"/>
      <p:bldP spid="35" grpId="0" build="allAtOnce"/>
      <p:bldP spid="35" grpId="1" build="allAtOnce"/>
      <p:bldP spid="35" grpId="2" build="allAtOnce"/>
      <p:bldP spid="36" grpId="0" build="allAtOnce"/>
      <p:bldP spid="36" grpId="1" build="allAtOnce"/>
      <p:bldP spid="36" grpId="2" build="allAtOnce"/>
      <p:bldP spid="37" grpId="0" build="allAtOnce"/>
      <p:bldP spid="37" grpId="1" build="allAtOnce"/>
      <p:bldP spid="37" grpId="2" build="allAtOnce"/>
      <p:bldP spid="38" grpId="0" build="allAtOnce"/>
      <p:bldP spid="38" grpId="1" build="allAtOnce"/>
      <p:bldP spid="38" grpId="2" build="allAtOnce"/>
      <p:bldP spid="39" grpId="0" build="allAtOnce"/>
      <p:bldP spid="39" grpId="1" build="allAtOnce"/>
      <p:bldP spid="39" grpId="2" build="allAtOnce"/>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85294" cy="6858000"/>
          </a:xfrm>
          <a:prstGeom prst="rect">
            <a:avLst/>
          </a:prstGeom>
          <a:effectLst>
            <a:glow>
              <a:schemeClr val="accent1"/>
            </a:glow>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85294" cy="6858000"/>
          </a:xfrm>
          <a:prstGeom prst="rect">
            <a:avLst/>
          </a:prstGeom>
          <a:effectLst>
            <a:glow>
              <a:schemeClr val="accent1"/>
            </a:glow>
            <a:softEdge rad="1270000"/>
          </a:effectLst>
        </p:spPr>
      </p:pic>
      <p:sp>
        <p:nvSpPr>
          <p:cNvPr id="5122" name="Rectangle 2"/>
          <p:cNvSpPr>
            <a:spLocks noGrp="1" noChangeArrowheads="1"/>
          </p:cNvSpPr>
          <p:nvPr>
            <p:ph type="ctrTitle"/>
          </p:nvPr>
        </p:nvSpPr>
        <p:spPr>
          <a:xfrm>
            <a:off x="762000" y="1066800"/>
            <a:ext cx="7696200" cy="4724400"/>
          </a:xfrm>
        </p:spPr>
        <p:txBody>
          <a:bodyPr/>
          <a:lstStyle/>
          <a:p>
            <a:r>
              <a:rPr lang="en-US" altLang="en-US" sz="4000" b="1" dirty="0"/>
              <a:t>Do you not know that to whom you present yourselves slaves to obey, you are that one's slaves whom you obey, whether of sin leading to death, or of obedience leading to righteousness? </a:t>
            </a:r>
            <a:r>
              <a:rPr lang="en-US" altLang="en-US" sz="3200" b="1" i="1" dirty="0"/>
              <a:t>– Romans 6:16</a:t>
            </a:r>
            <a:r>
              <a:rPr lang="en-US" altLang="en-US" sz="4000" dirty="0"/>
              <a:t> </a:t>
            </a:r>
          </a:p>
        </p:txBody>
      </p:sp>
      <p:sp>
        <p:nvSpPr>
          <p:cNvPr id="5" name="Rectangle 2"/>
          <p:cNvSpPr txBox="1">
            <a:spLocks noChangeArrowheads="1"/>
          </p:cNvSpPr>
          <p:nvPr/>
        </p:nvSpPr>
        <p:spPr bwMode="auto">
          <a:xfrm>
            <a:off x="685800" y="1066800"/>
            <a:ext cx="7772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1430"/>
                <a:gradFill>
                  <a:gsLst>
                    <a:gs pos="0">
                      <a:srgbClr val="DCEBF5"/>
                    </a:gs>
                    <a:gs pos="8000">
                      <a:srgbClr val="83A7C3"/>
                    </a:gs>
                    <a:gs pos="13000">
                      <a:srgbClr val="768FB9"/>
                    </a:gs>
                    <a:gs pos="21001">
                      <a:srgbClr val="83A7C3"/>
                    </a:gs>
                    <a:gs pos="52000">
                      <a:srgbClr val="FFFFFF"/>
                    </a:gs>
                    <a:gs pos="56000">
                      <a:srgbClr val="9C6563"/>
                    </a:gs>
                    <a:gs pos="58000">
                      <a:srgbClr val="CC99FF"/>
                    </a:gs>
                    <a:gs pos="71001">
                      <a:schemeClr val="accent1"/>
                    </a:gs>
                    <a:gs pos="94000">
                      <a:srgbClr val="EBDAD4"/>
                    </a:gs>
                    <a:gs pos="100000">
                      <a:srgbClr val="FF0000"/>
                    </a:gs>
                  </a:gsLst>
                  <a:lin ang="5400000" scaled="0"/>
                </a:gradFill>
                <a:effectLst>
                  <a:glow rad="76200">
                    <a:schemeClr val="tx1"/>
                  </a:glow>
                  <a:outerShdw blurRad="50800" dist="39000" dir="5460000" algn="tl">
                    <a:srgbClr val="000000">
                      <a:alpha val="38000"/>
                    </a:srgbClr>
                  </a:outerShdw>
                </a:effectLst>
                <a:uLnTx/>
                <a:uFillTx/>
                <a:latin typeface="Arial"/>
                <a:ea typeface="+mj-ea"/>
                <a:cs typeface="+mj-cs"/>
              </a:rPr>
              <a:t>Do you not know that to whom you present yourselves slaves to obey, you are that one's slaves whom you obey, whether of sin leading to death, or of obedience leading to righteousness? </a:t>
            </a:r>
            <a:r>
              <a:rPr kumimoji="0" lang="en-US" altLang="en-US" sz="3200" b="1" i="1" u="none" strike="noStrike" kern="0" cap="none" spc="0" normalizeH="0" baseline="0" noProof="0" dirty="0">
                <a:ln w="11430"/>
                <a:gradFill>
                  <a:gsLst>
                    <a:gs pos="0">
                      <a:srgbClr val="DCEBF5"/>
                    </a:gs>
                    <a:gs pos="8000">
                      <a:srgbClr val="83A7C3"/>
                    </a:gs>
                    <a:gs pos="13000">
                      <a:srgbClr val="768FB9"/>
                    </a:gs>
                    <a:gs pos="21001">
                      <a:srgbClr val="83A7C3"/>
                    </a:gs>
                    <a:gs pos="52000">
                      <a:srgbClr val="FFFFFF"/>
                    </a:gs>
                    <a:gs pos="56000">
                      <a:srgbClr val="9C6563"/>
                    </a:gs>
                    <a:gs pos="58000">
                      <a:srgbClr val="CC99FF"/>
                    </a:gs>
                    <a:gs pos="71001">
                      <a:schemeClr val="accent1"/>
                    </a:gs>
                    <a:gs pos="94000">
                      <a:srgbClr val="EBDAD4"/>
                    </a:gs>
                    <a:gs pos="100000">
                      <a:srgbClr val="FF0000"/>
                    </a:gs>
                  </a:gsLst>
                  <a:lin ang="5400000" scaled="0"/>
                </a:gradFill>
                <a:effectLst>
                  <a:glow rad="76200">
                    <a:schemeClr val="tx1"/>
                  </a:glow>
                  <a:outerShdw blurRad="50800" dist="39000" dir="5460000" algn="tl">
                    <a:srgbClr val="000000">
                      <a:alpha val="38000"/>
                    </a:srgbClr>
                  </a:outerShdw>
                </a:effectLst>
                <a:uLnTx/>
                <a:uFillTx/>
                <a:latin typeface="Arial"/>
                <a:ea typeface="+mj-ea"/>
                <a:cs typeface="+mj-cs"/>
              </a:rPr>
              <a:t>– Romans 6:16</a:t>
            </a:r>
            <a:r>
              <a:rPr kumimoji="0" lang="en-US" altLang="en-US" sz="4000" b="1" i="0" u="none" strike="noStrike" kern="0" cap="none" spc="0" normalizeH="0" baseline="0" noProof="0" dirty="0">
                <a:ln w="11430"/>
                <a:gradFill>
                  <a:gsLst>
                    <a:gs pos="0">
                      <a:srgbClr val="DCEBF5"/>
                    </a:gs>
                    <a:gs pos="8000">
                      <a:srgbClr val="83A7C3"/>
                    </a:gs>
                    <a:gs pos="13000">
                      <a:srgbClr val="768FB9"/>
                    </a:gs>
                    <a:gs pos="21001">
                      <a:srgbClr val="83A7C3"/>
                    </a:gs>
                    <a:gs pos="52000">
                      <a:srgbClr val="FFFFFF"/>
                    </a:gs>
                    <a:gs pos="56000">
                      <a:srgbClr val="9C6563"/>
                    </a:gs>
                    <a:gs pos="58000">
                      <a:srgbClr val="CC99FF"/>
                    </a:gs>
                    <a:gs pos="71001">
                      <a:schemeClr val="accent1"/>
                    </a:gs>
                    <a:gs pos="94000">
                      <a:srgbClr val="EBDAD4"/>
                    </a:gs>
                    <a:gs pos="100000">
                      <a:srgbClr val="FF0000"/>
                    </a:gs>
                  </a:gsLst>
                  <a:lin ang="5400000" scaled="0"/>
                </a:gradFill>
                <a:effectLst>
                  <a:glow rad="76200">
                    <a:schemeClr val="tx1"/>
                  </a:glow>
                  <a:outerShdw blurRad="50800" dist="39000" dir="5460000" algn="tl">
                    <a:srgbClr val="000000">
                      <a:alpha val="38000"/>
                    </a:srgbClr>
                  </a:outerShdw>
                </a:effectLst>
                <a:uLnTx/>
                <a:uFillTx/>
                <a:latin typeface="Arial"/>
                <a:ea typeface="+mj-ea"/>
                <a:cs typeface="+mj-cs"/>
              </a:rPr>
              <a:t> </a:t>
            </a:r>
          </a:p>
        </p:txBody>
      </p:sp>
      <p:sp>
        <p:nvSpPr>
          <p:cNvPr id="13" name="Rectangle 2"/>
          <p:cNvSpPr txBox="1">
            <a:spLocks noChangeArrowheads="1"/>
          </p:cNvSpPr>
          <p:nvPr/>
        </p:nvSpPr>
        <p:spPr bwMode="auto">
          <a:xfrm>
            <a:off x="381000" y="2133600"/>
            <a:ext cx="7620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000000"/>
                </a:solidFill>
                <a:effectLst/>
                <a:uLnTx/>
                <a:uFillTx/>
                <a:latin typeface="Arial"/>
                <a:ea typeface="+mj-ea"/>
                <a:cs typeface="+mj-cs"/>
              </a:rPr>
              <a:t>  sin = death</a:t>
            </a:r>
            <a:endParaRPr kumimoji="0" lang="en-US" altLang="en-US" sz="5400" b="0" i="0" u="none" strike="noStrike" kern="0" cap="none" spc="0" normalizeH="0" baseline="0" noProof="0" dirty="0">
              <a:ln>
                <a:noFill/>
              </a:ln>
              <a:solidFill>
                <a:srgbClr val="000000"/>
              </a:solidFill>
              <a:effectLst/>
              <a:uLnTx/>
              <a:uFillTx/>
              <a:latin typeface="Arial"/>
              <a:ea typeface="+mj-ea"/>
              <a:cs typeface="+mj-cs"/>
            </a:endParaRPr>
          </a:p>
        </p:txBody>
      </p:sp>
      <p:sp>
        <p:nvSpPr>
          <p:cNvPr id="14" name="Rectangle 2"/>
          <p:cNvSpPr txBox="1">
            <a:spLocks noChangeArrowheads="1"/>
          </p:cNvSpPr>
          <p:nvPr/>
        </p:nvSpPr>
        <p:spPr bwMode="auto">
          <a:xfrm>
            <a:off x="-914400" y="3200400"/>
            <a:ext cx="10668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FF0000"/>
                </a:solidFill>
                <a:effectLst/>
                <a:uLnTx/>
                <a:uFillTx/>
                <a:latin typeface="Arial"/>
                <a:ea typeface="+mj-ea"/>
                <a:cs typeface="+mj-cs"/>
              </a:rPr>
              <a:t>  </a:t>
            </a:r>
            <a:r>
              <a:rPr kumimoji="0" lang="en-US" altLang="en-US" sz="5400" b="1" i="0" u="none" strike="noStrike" kern="0" cap="none" spc="0" normalizeH="0" baseline="0" noProof="0" dirty="0">
                <a:ln>
                  <a:noFill/>
                </a:ln>
                <a:solidFill>
                  <a:srgbClr val="000000"/>
                </a:solidFill>
                <a:effectLst/>
                <a:uLnTx/>
                <a:uFillTx/>
                <a:latin typeface="Arial"/>
                <a:ea typeface="+mj-ea"/>
                <a:cs typeface="+mj-cs"/>
              </a:rPr>
              <a:t>obedience = righteousness</a:t>
            </a:r>
            <a:endParaRPr kumimoji="0" lang="en-US" altLang="en-US" sz="5400" b="0" i="0" u="none" strike="noStrike" kern="0" cap="none" spc="0" normalizeH="0" baseline="0" noProof="0" dirty="0">
              <a:ln>
                <a:noFill/>
              </a:ln>
              <a:solidFill>
                <a:srgbClr val="000000"/>
              </a:solidFill>
              <a:effectLst/>
              <a:uLnTx/>
              <a:uFillTx/>
              <a:latin typeface="Arial"/>
              <a:ea typeface="+mj-ea"/>
              <a:cs typeface="+mj-cs"/>
            </a:endParaRPr>
          </a:p>
        </p:txBody>
      </p:sp>
      <p:sp>
        <p:nvSpPr>
          <p:cNvPr id="8" name="Rectangle 2"/>
          <p:cNvSpPr txBox="1">
            <a:spLocks noChangeArrowheads="1"/>
          </p:cNvSpPr>
          <p:nvPr/>
        </p:nvSpPr>
        <p:spPr bwMode="auto">
          <a:xfrm>
            <a:off x="-762000" y="48768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00B0F0"/>
                </a:solidFill>
                <a:effectLst>
                  <a:glow rad="63500">
                    <a:schemeClr val="tx1"/>
                  </a:glow>
                </a:effectLst>
                <a:uLnTx/>
                <a:uFillTx/>
                <a:latin typeface="Arial"/>
                <a:ea typeface="+mj-ea"/>
                <a:cs typeface="+mj-cs"/>
              </a:rPr>
              <a:t>  </a:t>
            </a:r>
            <a:r>
              <a:rPr kumimoji="0" lang="en-US" altLang="en-US" sz="4000" b="1" i="0" u="none" strike="noStrike" kern="0" cap="none" spc="0" normalizeH="0" baseline="0" noProof="0" dirty="0">
                <a:ln>
                  <a:solidFill>
                    <a:srgbClr val="000000"/>
                  </a:solidFill>
                </a:ln>
                <a:solidFill>
                  <a:srgbClr val="00B0F0"/>
                </a:solidFill>
                <a:effectLst>
                  <a:glow rad="63500">
                    <a:schemeClr val="tx1"/>
                  </a:glow>
                </a:effectLst>
                <a:uLnTx/>
                <a:uFillTx/>
                <a:latin typeface="Arial"/>
                <a:ea typeface="+mj-ea"/>
                <a:cs typeface="+mj-cs"/>
              </a:rPr>
              <a:t>righteousness</a:t>
            </a:r>
            <a:endParaRPr kumimoji="0" lang="en-US" altLang="en-US" sz="4000" b="0" i="0" u="none" strike="noStrike" kern="0" cap="none" spc="0" normalizeH="0" baseline="0" noProof="0" dirty="0">
              <a:ln>
                <a:solidFill>
                  <a:srgbClr val="000000"/>
                </a:solidFill>
              </a:ln>
              <a:solidFill>
                <a:srgbClr val="00B0F0"/>
              </a:solidFill>
              <a:effectLst>
                <a:glow rad="63500">
                  <a:schemeClr val="tx1"/>
                </a:glow>
              </a:effectLst>
              <a:uLnTx/>
              <a:uFillTx/>
              <a:latin typeface="Arial"/>
              <a:ea typeface="+mj-ea"/>
              <a:cs typeface="+mj-cs"/>
            </a:endParaRPr>
          </a:p>
        </p:txBody>
      </p:sp>
      <p:sp>
        <p:nvSpPr>
          <p:cNvPr id="9" name="Rectangle 2"/>
          <p:cNvSpPr txBox="1">
            <a:spLocks noChangeArrowheads="1"/>
          </p:cNvSpPr>
          <p:nvPr/>
        </p:nvSpPr>
        <p:spPr bwMode="auto">
          <a:xfrm>
            <a:off x="2066924" y="4267200"/>
            <a:ext cx="571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00B0F0"/>
                </a:solidFill>
                <a:effectLst>
                  <a:glow rad="63500">
                    <a:schemeClr val="tx1"/>
                  </a:glow>
                </a:effectLst>
                <a:uLnTx/>
                <a:uFillTx/>
                <a:latin typeface="Arial"/>
                <a:ea typeface="+mj-ea"/>
                <a:cs typeface="+mj-cs"/>
              </a:rPr>
              <a:t>  </a:t>
            </a:r>
            <a:r>
              <a:rPr kumimoji="0" lang="en-US" altLang="en-US" sz="4000" b="1" i="0" u="none" strike="noStrike" kern="0" cap="none" spc="0" normalizeH="0" baseline="0" noProof="0" dirty="0">
                <a:ln>
                  <a:solidFill>
                    <a:srgbClr val="000000"/>
                  </a:solidFill>
                </a:ln>
                <a:solidFill>
                  <a:srgbClr val="00B0F0"/>
                </a:solidFill>
                <a:effectLst>
                  <a:glow rad="63500">
                    <a:schemeClr val="tx1"/>
                  </a:glow>
                </a:effectLst>
                <a:uLnTx/>
                <a:uFillTx/>
                <a:latin typeface="Arial"/>
                <a:ea typeface="+mj-ea"/>
                <a:cs typeface="+mj-cs"/>
              </a:rPr>
              <a:t>obedience</a:t>
            </a:r>
            <a:endParaRPr kumimoji="0" lang="en-US" altLang="en-US" sz="4000" b="0" i="0" u="none" strike="noStrike" kern="0" cap="none" spc="0" normalizeH="0" baseline="0" noProof="0" dirty="0">
              <a:ln>
                <a:solidFill>
                  <a:srgbClr val="000000"/>
                </a:solidFill>
              </a:ln>
              <a:solidFill>
                <a:srgbClr val="00B0F0"/>
              </a:solidFill>
              <a:effectLst>
                <a:glow rad="63500">
                  <a:schemeClr val="tx1"/>
                </a:glow>
              </a:effectLst>
              <a:uLnTx/>
              <a:uFillTx/>
              <a:latin typeface="Arial"/>
              <a:ea typeface="+mj-ea"/>
              <a:cs typeface="+mj-cs"/>
            </a:endParaRPr>
          </a:p>
        </p:txBody>
      </p:sp>
      <p:sp>
        <p:nvSpPr>
          <p:cNvPr id="7" name="Rectangle 2"/>
          <p:cNvSpPr txBox="1">
            <a:spLocks noChangeArrowheads="1"/>
          </p:cNvSpPr>
          <p:nvPr/>
        </p:nvSpPr>
        <p:spPr bwMode="auto">
          <a:xfrm>
            <a:off x="-2438400" y="42672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0000"/>
                </a:solidFill>
                <a:effectLst>
                  <a:glow rad="63500">
                    <a:schemeClr val="tx1"/>
                  </a:glow>
                </a:effectLst>
                <a:uLnTx/>
                <a:uFillTx/>
                <a:latin typeface="Arial"/>
                <a:ea typeface="+mj-ea"/>
                <a:cs typeface="+mj-cs"/>
              </a:rPr>
              <a:t>  </a:t>
            </a:r>
            <a:r>
              <a:rPr kumimoji="0" lang="en-US" altLang="en-US" sz="4000" b="1" i="0" u="none" strike="noStrike" kern="0" cap="none" spc="0" normalizeH="0" baseline="0" noProof="0" dirty="0">
                <a:ln>
                  <a:solidFill>
                    <a:srgbClr val="000000"/>
                  </a:solidFill>
                </a:ln>
                <a:solidFill>
                  <a:srgbClr val="FF0000"/>
                </a:solidFill>
                <a:effectLst>
                  <a:glow rad="63500">
                    <a:schemeClr val="tx1"/>
                  </a:glow>
                </a:effectLst>
                <a:uLnTx/>
                <a:uFillTx/>
                <a:latin typeface="Arial"/>
                <a:ea typeface="+mj-ea"/>
                <a:cs typeface="+mj-cs"/>
              </a:rPr>
              <a:t>death</a:t>
            </a:r>
            <a:endParaRPr kumimoji="0" lang="en-US" altLang="en-US" sz="4000" b="0" i="0" u="none" strike="noStrike" kern="0" cap="none" spc="0" normalizeH="0" baseline="0" noProof="0" dirty="0">
              <a:ln>
                <a:solidFill>
                  <a:srgbClr val="000000"/>
                </a:solidFill>
              </a:ln>
              <a:solidFill>
                <a:srgbClr val="FFFFFF"/>
              </a:solidFill>
              <a:effectLst>
                <a:glow rad="63500">
                  <a:schemeClr val="tx1"/>
                </a:glow>
              </a:effectLst>
              <a:uLnTx/>
              <a:uFillTx/>
              <a:latin typeface="Arial"/>
              <a:ea typeface="+mj-ea"/>
              <a:cs typeface="+mj-cs"/>
            </a:endParaRPr>
          </a:p>
        </p:txBody>
      </p:sp>
      <p:sp>
        <p:nvSpPr>
          <p:cNvPr id="6" name="Rectangle 2"/>
          <p:cNvSpPr txBox="1">
            <a:spLocks noChangeArrowheads="1"/>
          </p:cNvSpPr>
          <p:nvPr/>
        </p:nvSpPr>
        <p:spPr bwMode="auto">
          <a:xfrm>
            <a:off x="685800" y="3657600"/>
            <a:ext cx="7696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glow rad="63500">
                    <a:schemeClr val="tx1"/>
                  </a:glow>
                </a:effectLst>
                <a:uLnTx/>
                <a:uFillTx/>
                <a:latin typeface="Arial"/>
                <a:ea typeface="+mj-ea"/>
                <a:cs typeface="+mj-cs"/>
              </a:rPr>
              <a:t> </a:t>
            </a:r>
            <a:r>
              <a:rPr kumimoji="0" lang="en-US" altLang="en-US" sz="4000" b="1" i="0" u="none" strike="noStrike" kern="0" cap="none" spc="0" normalizeH="0" baseline="0" noProof="0" dirty="0">
                <a:ln>
                  <a:noFill/>
                </a:ln>
                <a:solidFill>
                  <a:srgbClr val="FF0000"/>
                </a:solidFill>
                <a:effectLst>
                  <a:glow rad="63500">
                    <a:schemeClr val="tx1"/>
                  </a:glow>
                </a:effectLst>
                <a:uLnTx/>
                <a:uFillTx/>
                <a:latin typeface="Arial"/>
                <a:ea typeface="+mj-ea"/>
                <a:cs typeface="+mj-cs"/>
              </a:rPr>
              <a:t> </a:t>
            </a:r>
            <a:r>
              <a:rPr kumimoji="0" lang="en-US" altLang="en-US" sz="4000" b="1" i="0" u="none" strike="noStrike" kern="0" cap="none" spc="0" normalizeH="0" baseline="0" noProof="0" dirty="0">
                <a:ln>
                  <a:solidFill>
                    <a:srgbClr val="000000"/>
                  </a:solidFill>
                </a:ln>
                <a:solidFill>
                  <a:srgbClr val="FF0000"/>
                </a:solidFill>
                <a:effectLst>
                  <a:glow rad="63500">
                    <a:schemeClr val="tx1"/>
                  </a:glow>
                </a:effectLst>
                <a:uLnTx/>
                <a:uFillTx/>
                <a:latin typeface="Arial"/>
                <a:ea typeface="+mj-ea"/>
                <a:cs typeface="+mj-cs"/>
              </a:rPr>
              <a:t>sin</a:t>
            </a:r>
            <a:endParaRPr kumimoji="0" lang="en-US" altLang="en-US" sz="4000" b="0" i="0" u="none" strike="noStrike" kern="0" cap="none" spc="0" normalizeH="0" baseline="0" noProof="0" dirty="0">
              <a:ln>
                <a:solidFill>
                  <a:srgbClr val="000000"/>
                </a:solidFill>
              </a:ln>
              <a:solidFill>
                <a:srgbClr val="FFFFFF"/>
              </a:solidFill>
              <a:effectLst>
                <a:glow rad="63500">
                  <a:schemeClr val="tx1"/>
                </a:glow>
              </a:effectLst>
              <a:uLnTx/>
              <a:uFillTx/>
              <a:latin typeface="Arial"/>
              <a:ea typeface="+mj-ea"/>
              <a:cs typeface="+mj-cs"/>
            </a:endParaRPr>
          </a:p>
        </p:txBody>
      </p:sp>
      <p:sp>
        <p:nvSpPr>
          <p:cNvPr id="15" name="Rectangle 2"/>
          <p:cNvSpPr txBox="1">
            <a:spLocks noChangeArrowheads="1"/>
          </p:cNvSpPr>
          <p:nvPr/>
        </p:nvSpPr>
        <p:spPr bwMode="auto">
          <a:xfrm>
            <a:off x="2895600" y="2133600"/>
            <a:ext cx="190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0000"/>
                </a:solidFill>
                <a:effectLst>
                  <a:glow rad="63500">
                    <a:schemeClr val="tx1"/>
                  </a:glow>
                </a:effectLst>
                <a:uLnTx/>
                <a:uFillTx/>
                <a:latin typeface="Arial"/>
                <a:ea typeface="+mj-ea"/>
                <a:cs typeface="+mj-cs"/>
              </a:rPr>
              <a:t> </a:t>
            </a:r>
            <a:r>
              <a:rPr kumimoji="0" lang="en-US" altLang="en-US" sz="5400" b="1" i="0" u="none" strike="noStrike" kern="0" cap="none" spc="0" normalizeH="0" baseline="0" noProof="0" dirty="0">
                <a:ln>
                  <a:solidFill>
                    <a:srgbClr val="000000"/>
                  </a:solidFill>
                </a:ln>
                <a:solidFill>
                  <a:srgbClr val="FF0000"/>
                </a:solidFill>
                <a:effectLst>
                  <a:glow rad="63500">
                    <a:schemeClr val="tx1"/>
                  </a:glow>
                </a:effectLst>
                <a:uLnTx/>
                <a:uFillTx/>
                <a:latin typeface="Arial"/>
                <a:ea typeface="+mj-ea"/>
                <a:cs typeface="+mj-cs"/>
              </a:rPr>
              <a:t>=</a:t>
            </a:r>
            <a:endParaRPr kumimoji="0" lang="en-US" altLang="en-US" sz="5400" b="0" i="0" u="none" strike="noStrike" kern="0" cap="none" spc="0" normalizeH="0" baseline="0" noProof="0" dirty="0">
              <a:ln>
                <a:solidFill>
                  <a:srgbClr val="000000"/>
                </a:solidFill>
              </a:ln>
              <a:solidFill>
                <a:srgbClr val="FF0000"/>
              </a:solidFill>
              <a:effectLst>
                <a:glow rad="63500">
                  <a:schemeClr val="tx1"/>
                </a:glow>
              </a:effectLst>
              <a:uLnTx/>
              <a:uFillTx/>
              <a:latin typeface="Arial"/>
              <a:ea typeface="+mj-ea"/>
              <a:cs typeface="+mj-cs"/>
            </a:endParaRPr>
          </a:p>
        </p:txBody>
      </p:sp>
      <p:sp>
        <p:nvSpPr>
          <p:cNvPr id="17" name="Rectangle 2"/>
          <p:cNvSpPr txBox="1">
            <a:spLocks noChangeArrowheads="1"/>
          </p:cNvSpPr>
          <p:nvPr/>
        </p:nvSpPr>
        <p:spPr bwMode="auto">
          <a:xfrm>
            <a:off x="2667000" y="32004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FF0000"/>
                </a:solidFill>
                <a:effectLst>
                  <a:glow rad="63500">
                    <a:schemeClr val="tx1"/>
                  </a:glow>
                </a:effectLst>
                <a:uLnTx/>
                <a:uFillTx/>
                <a:latin typeface="Arial"/>
                <a:ea typeface="+mj-ea"/>
                <a:cs typeface="+mj-cs"/>
              </a:rPr>
              <a:t>  </a:t>
            </a:r>
            <a:r>
              <a:rPr kumimoji="0" lang="en-US" altLang="en-US" sz="5400" b="1" i="0" u="none" strike="noStrike" kern="0" cap="none" spc="0" normalizeH="0" baseline="0" noProof="0" dirty="0">
                <a:ln>
                  <a:solidFill>
                    <a:srgbClr val="000000"/>
                  </a:solidFill>
                </a:ln>
                <a:solidFill>
                  <a:srgbClr val="00B0F0"/>
                </a:solidFill>
                <a:effectLst>
                  <a:glow rad="63500">
                    <a:schemeClr val="tx1"/>
                  </a:glow>
                </a:effectLst>
                <a:uLnTx/>
                <a:uFillTx/>
                <a:latin typeface="Arial"/>
                <a:ea typeface="+mj-ea"/>
                <a:cs typeface="+mj-cs"/>
              </a:rPr>
              <a:t>=</a:t>
            </a:r>
            <a:endParaRPr kumimoji="0" lang="en-US" altLang="en-US" sz="5400" b="0" i="0" u="none" strike="noStrike" kern="0" cap="none" spc="0" normalizeH="0" baseline="0" noProof="0" dirty="0">
              <a:ln>
                <a:solidFill>
                  <a:srgbClr val="000000"/>
                </a:solidFill>
              </a:ln>
              <a:solidFill>
                <a:srgbClr val="00B0F0"/>
              </a:solidFill>
              <a:effectLst>
                <a:glow rad="63500">
                  <a:schemeClr val="tx1"/>
                </a:glow>
              </a:effectLst>
              <a:uLnTx/>
              <a:uFillTx/>
              <a:latin typeface="Arial"/>
              <a:ea typeface="+mj-ea"/>
              <a:cs typeface="+mj-cs"/>
            </a:endParaRPr>
          </a:p>
        </p:txBody>
      </p:sp>
      <p:sp>
        <p:nvSpPr>
          <p:cNvPr id="16" name="Rectangle 2"/>
          <p:cNvSpPr txBox="1">
            <a:spLocks noChangeArrowheads="1"/>
          </p:cNvSpPr>
          <p:nvPr/>
        </p:nvSpPr>
        <p:spPr bwMode="auto">
          <a:xfrm>
            <a:off x="-914400" y="3200400"/>
            <a:ext cx="1059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00B0F0"/>
                </a:solidFill>
                <a:effectLst>
                  <a:glow rad="88900">
                    <a:schemeClr val="tx1"/>
                  </a:glow>
                </a:effectLst>
                <a:uLnTx/>
                <a:uFillTx/>
                <a:latin typeface="Arial"/>
                <a:ea typeface="+mj-ea"/>
                <a:cs typeface="+mj-cs"/>
              </a:rPr>
              <a:t>  obedience = righteousness</a:t>
            </a:r>
            <a:endParaRPr kumimoji="0" lang="en-US" altLang="en-US" sz="5400" b="0" i="0" u="none" strike="noStrike" kern="0" cap="none" spc="0" normalizeH="0" baseline="0" noProof="0" dirty="0">
              <a:ln>
                <a:noFill/>
              </a:ln>
              <a:solidFill>
                <a:srgbClr val="00B0F0"/>
              </a:solidFill>
              <a:effectLst>
                <a:glow rad="88900">
                  <a:schemeClr val="tx1"/>
                </a:glow>
              </a:effectLst>
              <a:uLnTx/>
              <a:uFillTx/>
              <a:latin typeface="Arial"/>
              <a:ea typeface="+mj-ea"/>
              <a:cs typeface="+mj-cs"/>
            </a:endParaRPr>
          </a:p>
        </p:txBody>
      </p:sp>
      <p:sp>
        <p:nvSpPr>
          <p:cNvPr id="18" name="Rectangle 2"/>
          <p:cNvSpPr txBox="1">
            <a:spLocks noChangeArrowheads="1"/>
          </p:cNvSpPr>
          <p:nvPr/>
        </p:nvSpPr>
        <p:spPr bwMode="auto">
          <a:xfrm>
            <a:off x="457200" y="2133600"/>
            <a:ext cx="7391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a:ln>
                  <a:noFill/>
                </a:ln>
                <a:solidFill>
                  <a:srgbClr val="FF0000"/>
                </a:solidFill>
                <a:effectLst>
                  <a:glow rad="88900">
                    <a:schemeClr val="tx1"/>
                  </a:glow>
                </a:effectLst>
                <a:uLnTx/>
                <a:uFillTx/>
                <a:latin typeface="Arial"/>
                <a:ea typeface="+mj-ea"/>
                <a:cs typeface="+mj-cs"/>
              </a:rPr>
              <a:t>  sin = death</a:t>
            </a:r>
            <a:endParaRPr kumimoji="0" lang="en-US" altLang="en-US" sz="5400" b="0" i="0" u="none" strike="noStrike" kern="0" cap="none" spc="0" normalizeH="0" baseline="0" noProof="0" dirty="0">
              <a:ln>
                <a:noFill/>
              </a:ln>
              <a:solidFill>
                <a:srgbClr val="FF0000"/>
              </a:solidFill>
              <a:effectLst>
                <a:glow rad="88900">
                  <a:schemeClr val="tx1"/>
                </a:glow>
              </a:effectLst>
              <a:uLnTx/>
              <a:uFillTx/>
              <a:latin typeface="Arial"/>
              <a:ea typeface="+mj-ea"/>
              <a:cs typeface="+mj-cs"/>
            </a:endParaRPr>
          </a:p>
        </p:txBody>
      </p:sp>
      <p:sp>
        <p:nvSpPr>
          <p:cNvPr id="19" name="Rectangle 5"/>
          <p:cNvSpPr>
            <a:spLocks noChangeArrowheads="1"/>
          </p:cNvSpPr>
          <p:nvPr/>
        </p:nvSpPr>
        <p:spPr bwMode="auto">
          <a:xfrm>
            <a:off x="2362200" y="3352800"/>
            <a:ext cx="259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noFill/>
                </a:ln>
                <a:solidFill>
                  <a:srgbClr val="FF0000"/>
                </a:solidFill>
                <a:effectLst>
                  <a:glow rad="63500">
                    <a:schemeClr val="tx1"/>
                  </a:glow>
                </a:effectLst>
                <a:uLnTx/>
                <a:uFillTx/>
                <a:latin typeface="Arial" charset="0"/>
                <a:ea typeface="+mn-ea"/>
                <a:cs typeface="+mn-cs"/>
              </a:rPr>
              <a:t>   </a:t>
            </a:r>
            <a:r>
              <a:rPr kumimoji="0" lang="en-US" altLang="en-US" sz="3700" b="1" i="0" u="none" strike="noStrike" kern="1200" cap="none" spc="0" normalizeH="0" baseline="0" noProof="0" dirty="0">
                <a:ln>
                  <a:noFill/>
                </a:ln>
                <a:solidFill>
                  <a:srgbClr val="FF0000"/>
                </a:solidFill>
                <a:effectLst>
                  <a:glow rad="63500">
                    <a:schemeClr val="tx1"/>
                  </a:glow>
                </a:effectLst>
                <a:uLnTx/>
                <a:uFillTx/>
                <a:latin typeface="Arial" charset="0"/>
                <a:ea typeface="+mn-ea"/>
                <a:cs typeface="+mn-cs"/>
              </a:rPr>
              <a:t> </a:t>
            </a:r>
            <a:r>
              <a:rPr kumimoji="0" lang="en-US" altLang="en-US" sz="3400" b="1" i="0" u="none" strike="noStrike" kern="1200" cap="none" spc="0" normalizeH="0" baseline="0" noProof="0" dirty="0">
                <a:ln>
                  <a:solidFill>
                    <a:sysClr val="windowText" lastClr="000000"/>
                  </a:solidFill>
                </a:ln>
                <a:solidFill>
                  <a:srgbClr val="00B0F0"/>
                </a:solidFill>
                <a:effectLst>
                  <a:glow rad="63500">
                    <a:schemeClr val="tx1"/>
                  </a:glow>
                </a:effectLst>
                <a:uLnTx/>
                <a:uFillTx/>
                <a:latin typeface="Arial" charset="0"/>
                <a:ea typeface="+mn-ea"/>
                <a:cs typeface="+mn-cs"/>
              </a:rPr>
              <a:t>good</a:t>
            </a:r>
            <a:endParaRPr kumimoji="0" lang="en-US" altLang="en-US" sz="3400" b="1" i="1" u="none" strike="noStrike" kern="1200" cap="none" spc="0" normalizeH="0" baseline="0" noProof="0" dirty="0">
              <a:ln>
                <a:solidFill>
                  <a:sysClr val="windowText" lastClr="000000"/>
                </a:solidFill>
              </a:ln>
              <a:solidFill>
                <a:srgbClr val="00B0F0"/>
              </a:solidFill>
              <a:effectLst>
                <a:glow rad="63500">
                  <a:schemeClr val="tx1"/>
                </a:glow>
              </a:effectLst>
              <a:uLnTx/>
              <a:uFillTx/>
              <a:latin typeface="Arial" charset="0"/>
              <a:ea typeface="+mn-ea"/>
              <a:cs typeface="+mn-cs"/>
            </a:endParaRPr>
          </a:p>
        </p:txBody>
      </p:sp>
      <p:sp>
        <p:nvSpPr>
          <p:cNvPr id="20" name="Rectangle 5"/>
          <p:cNvSpPr>
            <a:spLocks noChangeArrowheads="1"/>
          </p:cNvSpPr>
          <p:nvPr/>
        </p:nvSpPr>
        <p:spPr bwMode="auto">
          <a:xfrm>
            <a:off x="2362200" y="2133600"/>
            <a:ext cx="2590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dirty="0">
                <a:ln>
                  <a:solidFill>
                    <a:sysClr val="windowText" lastClr="000000"/>
                  </a:solidFill>
                </a:ln>
                <a:solidFill>
                  <a:srgbClr val="FF0000"/>
                </a:solidFill>
                <a:effectLst>
                  <a:glow rad="63500">
                    <a:schemeClr val="tx1"/>
                  </a:glow>
                </a:effectLst>
                <a:uLnTx/>
                <a:uFillTx/>
                <a:latin typeface="Arial" charset="0"/>
                <a:ea typeface="+mn-ea"/>
                <a:cs typeface="+mn-cs"/>
              </a:rPr>
              <a:t>   </a:t>
            </a:r>
            <a:r>
              <a:rPr kumimoji="0" lang="en-US" altLang="en-US" sz="3700" b="1" i="0" u="none" strike="noStrike" kern="1200" cap="none" spc="0" normalizeH="0" baseline="0" noProof="0" dirty="0">
                <a:ln>
                  <a:solidFill>
                    <a:sysClr val="windowText" lastClr="000000"/>
                  </a:solidFill>
                </a:ln>
                <a:solidFill>
                  <a:srgbClr val="FF0000"/>
                </a:solidFill>
                <a:effectLst>
                  <a:glow rad="63500">
                    <a:schemeClr val="tx1"/>
                  </a:glow>
                </a:effectLst>
                <a:uLnTx/>
                <a:uFillTx/>
                <a:latin typeface="Arial" charset="0"/>
                <a:ea typeface="+mn-ea"/>
                <a:cs typeface="+mn-cs"/>
              </a:rPr>
              <a:t> </a:t>
            </a:r>
            <a:r>
              <a:rPr kumimoji="0" lang="en-US" altLang="en-US" sz="3400" b="1" i="0" u="none" strike="noStrike" kern="1200" cap="none" spc="0" normalizeH="0" baseline="0" noProof="0" dirty="0">
                <a:ln>
                  <a:solidFill>
                    <a:sysClr val="windowText" lastClr="000000"/>
                  </a:solidFill>
                </a:ln>
                <a:solidFill>
                  <a:srgbClr val="FF0000"/>
                </a:solidFill>
                <a:effectLst>
                  <a:glow rad="63500">
                    <a:schemeClr val="tx1"/>
                  </a:glow>
                </a:effectLst>
                <a:uLnTx/>
                <a:uFillTx/>
                <a:latin typeface="Arial" charset="0"/>
                <a:ea typeface="+mn-ea"/>
                <a:cs typeface="+mn-cs"/>
              </a:rPr>
              <a:t>evil</a:t>
            </a:r>
            <a:endParaRPr kumimoji="0" lang="en-US" altLang="en-US" sz="3400" b="1" i="1" u="none" strike="noStrike" kern="1200" cap="none" spc="0" normalizeH="0" baseline="0" noProof="0" dirty="0">
              <a:ln>
                <a:solidFill>
                  <a:sysClr val="windowText" lastClr="000000"/>
                </a:solidFill>
              </a:ln>
              <a:solidFill>
                <a:srgbClr val="FF0000"/>
              </a:solidFill>
              <a:effectLst>
                <a:glow rad="63500">
                  <a:schemeClr val="tx1"/>
                </a:glow>
              </a:effectLst>
              <a:uLnTx/>
              <a:uFillTx/>
              <a:latin typeface="Arial" charset="0"/>
              <a:ea typeface="+mn-ea"/>
              <a:cs typeface="+mn-cs"/>
            </a:endParaRPr>
          </a:p>
        </p:txBody>
      </p:sp>
    </p:spTree>
    <p:extLst>
      <p:ext uri="{BB962C8B-B14F-4D97-AF65-F5344CB8AC3E}">
        <p14:creationId xmlns:p14="http://schemas.microsoft.com/office/powerpoint/2010/main" val="14625180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4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122"/>
                                        </p:tgtEl>
                                        <p:attrNameLst>
                                          <p:attrName>style.visibility</p:attrName>
                                        </p:attrNameLst>
                                      </p:cBhvr>
                                      <p:to>
                                        <p:strVal val="visible"/>
                                      </p:to>
                                    </p:set>
                                    <p:anim calcmode="lin" valueType="num">
                                      <p:cBhvr>
                                        <p:cTn id="10" dur="500" fill="hold"/>
                                        <p:tgtEl>
                                          <p:spTgt spid="5122"/>
                                        </p:tgtEl>
                                        <p:attrNameLst>
                                          <p:attrName>ppt_w</p:attrName>
                                        </p:attrNameLst>
                                      </p:cBhvr>
                                      <p:tavLst>
                                        <p:tav tm="0">
                                          <p:val>
                                            <p:fltVal val="0"/>
                                          </p:val>
                                        </p:tav>
                                        <p:tav tm="100000">
                                          <p:val>
                                            <p:strVal val="#ppt_w"/>
                                          </p:val>
                                        </p:tav>
                                      </p:tavLst>
                                    </p:anim>
                                    <p:anim calcmode="lin" valueType="num">
                                      <p:cBhvr>
                                        <p:cTn id="11" dur="500" fill="hold"/>
                                        <p:tgtEl>
                                          <p:spTgt spid="5122"/>
                                        </p:tgtEl>
                                        <p:attrNameLst>
                                          <p:attrName>ppt_h</p:attrName>
                                        </p:attrNameLst>
                                      </p:cBhvr>
                                      <p:tavLst>
                                        <p:tav tm="0">
                                          <p:val>
                                            <p:fltVal val="0"/>
                                          </p:val>
                                        </p:tav>
                                        <p:tav tm="100000">
                                          <p:val>
                                            <p:strVal val="#ppt_h"/>
                                          </p:val>
                                        </p:tav>
                                      </p:tavLst>
                                    </p:anim>
                                    <p:animEffect transition="in" filter="fade">
                                      <p:cBhvr>
                                        <p:cTn id="12" dur="500"/>
                                        <p:tgtEl>
                                          <p:spTgt spid="5122"/>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2000"/>
                                        <p:tgtEl>
                                          <p:spTgt spid="5122"/>
                                        </p:tgtEl>
                                      </p:cBhvr>
                                    </p:animEffect>
                                    <p:set>
                                      <p:cBhvr>
                                        <p:cTn id="37" dur="1" fill="hold">
                                          <p:stCondLst>
                                            <p:cond delay="1999"/>
                                          </p:stCondLst>
                                        </p:cTn>
                                        <p:tgtEl>
                                          <p:spTgt spid="512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5"/>
                                        </p:tgtEl>
                                      </p:cBhvr>
                                    </p:animEffect>
                                    <p:set>
                                      <p:cBhvr>
                                        <p:cTn id="40" dur="1" fill="hold">
                                          <p:stCondLst>
                                            <p:cond delay="1999"/>
                                          </p:stCondLst>
                                        </p:cTn>
                                        <p:tgtEl>
                                          <p:spTgt spid="5"/>
                                        </p:tgtEl>
                                        <p:attrNameLst>
                                          <p:attrName>style.visibility</p:attrName>
                                        </p:attrNameLst>
                                      </p:cBhvr>
                                      <p:to>
                                        <p:strVal val="hidden"/>
                                      </p:to>
                                    </p:set>
                                  </p:childTnLst>
                                </p:cTn>
                              </p:par>
                              <p:par>
                                <p:cTn id="41" presetID="0" presetClass="path" presetSubtype="0" accel="50000" decel="50000" fill="hold" grpId="1" nodeType="withEffect">
                                  <p:stCondLst>
                                    <p:cond delay="0"/>
                                  </p:stCondLst>
                                  <p:childTnLst>
                                    <p:animMotion origin="layout" path="M -3.33333E-6 1.11111E-6 C -0.01163 -0.00417 -0.04826 -0.01158 -0.06996 -0.02546 C -0.09166 -0.03935 -0.11371 -0.06181 -0.13003 -0.08333 C -0.14635 -0.10486 -0.15902 -0.13195 -0.16753 -0.1544 C -0.17604 -0.17685 -0.17812 -0.20463 -0.1809 -0.21783 " pathEditMode="relative" rAng="0" ptsTypes="aaaaa">
                                      <p:cBhvr>
                                        <p:cTn id="42" dur="2000" fill="hold"/>
                                        <p:tgtEl>
                                          <p:spTgt spid="6"/>
                                        </p:tgtEl>
                                        <p:attrNameLst>
                                          <p:attrName>ppt_x</p:attrName>
                                          <p:attrName>ppt_y</p:attrName>
                                        </p:attrNameLst>
                                      </p:cBhvr>
                                      <p:rCtr x="-9045" y="-10903"/>
                                    </p:animMotion>
                                  </p:childTnLst>
                                </p:cTn>
                              </p:par>
                              <p:par>
                                <p:cTn id="43" presetID="0" presetClass="path" presetSubtype="0" accel="50000" decel="50000" fill="hold" grpId="1" nodeType="withEffect">
                                  <p:stCondLst>
                                    <p:cond delay="0"/>
                                  </p:stCondLst>
                                  <p:childTnLst>
                                    <p:animMotion origin="layout" path="M -3.33333E-6 2.22222E-6 C -0.00451 -0.07986 -0.00885 -0.15949 -0.0052 -0.22269 C -0.00156 -0.28588 -0.00816 -0.34074 0.02153 -0.37963 C 0.05122 -0.41852 0.1217 -0.4456 0.17309 -0.45556 C 0.22448 -0.46551 0.29532 -0.45162 0.33004 -0.43889 C 0.36476 -0.42616 0.37032 -0.40093 0.38091 -0.37894 C 0.3915 -0.35695 0.39063 -0.32222 0.39306 -0.30741 " pathEditMode="relative" rAng="0" ptsTypes="aaaaaaa">
                                      <p:cBhvr>
                                        <p:cTn id="44" dur="2000" fill="hold"/>
                                        <p:tgtEl>
                                          <p:spTgt spid="7"/>
                                        </p:tgtEl>
                                        <p:attrNameLst>
                                          <p:attrName>ppt_x</p:attrName>
                                          <p:attrName>ppt_y</p:attrName>
                                        </p:attrNameLst>
                                      </p:cBhvr>
                                      <p:rCtr x="19201" y="-23287"/>
                                    </p:animMotion>
                                  </p:childTnLst>
                                </p:cTn>
                              </p:par>
                              <p:par>
                                <p:cTn id="45" presetID="0" presetClass="path" presetSubtype="0" accel="50000" decel="50000" fill="hold" grpId="1" nodeType="withEffect">
                                  <p:stCondLst>
                                    <p:cond delay="0"/>
                                  </p:stCondLst>
                                  <p:childTnLst>
                                    <p:animMotion origin="layout" path="M -1.66667E-6 2.22222E-6 C -0.01528 -0.00093 -0.06302 -0.00139 -0.09166 -0.00556 C -0.12031 -0.00972 -0.1467 -0.01574 -0.1717 -0.02454 C -0.1967 -0.03334 -0.21962 -0.0463 -0.24166 -0.05787 C -0.26371 -0.06945 -0.28507 -0.08056 -0.30416 -0.09329 C -0.32326 -0.10602 -0.34566 -0.12639 -0.3566 -0.13496 " pathEditMode="relative" rAng="0" ptsTypes="AAAAAA">
                                      <p:cBhvr>
                                        <p:cTn id="46" dur="2000" fill="hold"/>
                                        <p:tgtEl>
                                          <p:spTgt spid="9"/>
                                        </p:tgtEl>
                                        <p:attrNameLst>
                                          <p:attrName>ppt_x</p:attrName>
                                          <p:attrName>ppt_y</p:attrName>
                                        </p:attrNameLst>
                                      </p:cBhvr>
                                      <p:rCtr x="-17830" y="-6759"/>
                                    </p:animMotion>
                                  </p:childTnLst>
                                </p:cTn>
                              </p:par>
                              <p:par>
                                <p:cTn id="47" presetID="0" presetClass="path" presetSubtype="0" accel="50000" decel="50000" fill="hold" grpId="1" nodeType="withEffect">
                                  <p:stCondLst>
                                    <p:cond delay="0"/>
                                  </p:stCondLst>
                                  <p:childTnLst>
                                    <p:animMotion origin="layout" path="M 5.55112E-17 3.33333E-6 C 0.0342 0.00208 0.06788 0.00393 0.10122 3.33333E-6 C 0.13455 -0.00394 0.16771 -0.01227 0.2 -0.02338 C 0.23229 -0.03449 0.26997 -0.04699 0.29497 -0.06667 C 0.31997 -0.08635 0.3375 -0.11505 0.35 -0.14121 C 0.3625 -0.16736 0.36563 -0.20625 0.36962 -0.22338 " pathEditMode="relative" rAng="0" ptsTypes="aaaaaa">
                                      <p:cBhvr>
                                        <p:cTn id="48" dur="2000" fill="hold"/>
                                        <p:tgtEl>
                                          <p:spTgt spid="8"/>
                                        </p:tgtEl>
                                        <p:attrNameLst>
                                          <p:attrName>ppt_x</p:attrName>
                                          <p:attrName>ppt_y</p:attrName>
                                        </p:attrNameLst>
                                      </p:cBhvr>
                                      <p:rCtr x="18472" y="-10972"/>
                                    </p:animMotion>
                                  </p:childTnLst>
                                </p:cTn>
                              </p:par>
                              <p:par>
                                <p:cTn id="49" presetID="6" presetClass="emph" presetSubtype="0" fill="hold" grpId="2" nodeType="withEffect">
                                  <p:stCondLst>
                                    <p:cond delay="0"/>
                                  </p:stCondLst>
                                  <p:childTnLst>
                                    <p:animScale>
                                      <p:cBhvr>
                                        <p:cTn id="50" dur="2000" fill="hold"/>
                                        <p:tgtEl>
                                          <p:spTgt spid="6"/>
                                        </p:tgtEl>
                                      </p:cBhvr>
                                      <p:by x="134000" y="134000"/>
                                    </p:animScale>
                                  </p:childTnLst>
                                </p:cTn>
                              </p:par>
                              <p:par>
                                <p:cTn id="51" presetID="6" presetClass="emph" presetSubtype="0" fill="hold" grpId="2" nodeType="withEffect">
                                  <p:stCondLst>
                                    <p:cond delay="0"/>
                                  </p:stCondLst>
                                  <p:childTnLst>
                                    <p:animScale>
                                      <p:cBhvr>
                                        <p:cTn id="52" dur="2000" fill="hold"/>
                                        <p:tgtEl>
                                          <p:spTgt spid="7"/>
                                        </p:tgtEl>
                                      </p:cBhvr>
                                      <p:by x="134000" y="134000"/>
                                    </p:animScale>
                                  </p:childTnLst>
                                </p:cTn>
                              </p:par>
                              <p:par>
                                <p:cTn id="53" presetID="6" presetClass="emph" presetSubtype="0" fill="hold" grpId="2" nodeType="withEffect">
                                  <p:stCondLst>
                                    <p:cond delay="0"/>
                                  </p:stCondLst>
                                  <p:childTnLst>
                                    <p:animScale>
                                      <p:cBhvr>
                                        <p:cTn id="54" dur="2000" fill="hold"/>
                                        <p:tgtEl>
                                          <p:spTgt spid="9"/>
                                        </p:tgtEl>
                                      </p:cBhvr>
                                      <p:by x="134000" y="134000"/>
                                    </p:animScale>
                                  </p:childTnLst>
                                </p:cTn>
                              </p:par>
                              <p:par>
                                <p:cTn id="55" presetID="6" presetClass="emph" presetSubtype="0" fill="hold" grpId="2" nodeType="withEffect">
                                  <p:stCondLst>
                                    <p:cond delay="0"/>
                                  </p:stCondLst>
                                  <p:childTnLst>
                                    <p:animScale>
                                      <p:cBhvr>
                                        <p:cTn id="56" dur="2000" fill="hold"/>
                                        <p:tgtEl>
                                          <p:spTgt spid="8"/>
                                        </p:tgtEl>
                                      </p:cBhvr>
                                      <p:by x="134000" y="134000"/>
                                    </p:animScale>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3" nodeType="clickEffect">
                                  <p:stCondLst>
                                    <p:cond delay="0"/>
                                  </p:stCondLst>
                                  <p:childTnLst>
                                    <p:set>
                                      <p:cBhvr>
                                        <p:cTn id="73" dur="1" fill="hold">
                                          <p:stCondLst>
                                            <p:cond delay="0"/>
                                          </p:stCondLst>
                                        </p:cTn>
                                        <p:tgtEl>
                                          <p:spTgt spid="8"/>
                                        </p:tgtEl>
                                        <p:attrNameLst>
                                          <p:attrName>style.visibility</p:attrName>
                                        </p:attrNameLst>
                                      </p:cBhvr>
                                      <p:to>
                                        <p:strVal val="hidden"/>
                                      </p:to>
                                    </p:set>
                                  </p:childTnLst>
                                </p:cTn>
                              </p:par>
                              <p:par>
                                <p:cTn id="74" presetID="1" presetClass="exit" presetSubtype="0" fill="hold" grpId="3" nodeType="withEffect">
                                  <p:stCondLst>
                                    <p:cond delay="0"/>
                                  </p:stCondLst>
                                  <p:childTnLst>
                                    <p:set>
                                      <p:cBhvr>
                                        <p:cTn id="75" dur="1" fill="hold">
                                          <p:stCondLst>
                                            <p:cond delay="0"/>
                                          </p:stCondLst>
                                        </p:cTn>
                                        <p:tgtEl>
                                          <p:spTgt spid="9"/>
                                        </p:tgtEl>
                                        <p:attrNameLst>
                                          <p:attrName>style.visibility</p:attrName>
                                        </p:attrNameLst>
                                      </p:cBhvr>
                                      <p:to>
                                        <p:strVal val="hidden"/>
                                      </p:to>
                                    </p:set>
                                  </p:childTnLst>
                                </p:cTn>
                              </p:par>
                              <p:par>
                                <p:cTn id="76" presetID="1" presetClass="exit" presetSubtype="0" fill="hold" grpId="3" nodeType="withEffect">
                                  <p:stCondLst>
                                    <p:cond delay="0"/>
                                  </p:stCondLst>
                                  <p:childTnLst>
                                    <p:set>
                                      <p:cBhvr>
                                        <p:cTn id="77" dur="1" fill="hold">
                                          <p:stCondLst>
                                            <p:cond delay="0"/>
                                          </p:stCondLst>
                                        </p:cTn>
                                        <p:tgtEl>
                                          <p:spTgt spid="7"/>
                                        </p:tgtEl>
                                        <p:attrNameLst>
                                          <p:attrName>style.visibility</p:attrName>
                                        </p:attrNameLst>
                                      </p:cBhvr>
                                      <p:to>
                                        <p:strVal val="hidden"/>
                                      </p:to>
                                    </p:set>
                                  </p:childTnLst>
                                </p:cTn>
                              </p:par>
                              <p:par>
                                <p:cTn id="78" presetID="1" presetClass="exit" presetSubtype="0" fill="hold" grpId="3" nodeType="withEffect">
                                  <p:stCondLst>
                                    <p:cond delay="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15"/>
                                        </p:tgtEl>
                                        <p:attrNameLst>
                                          <p:attrName>style.visibility</p:attrName>
                                        </p:attrNameLst>
                                      </p:cBhvr>
                                      <p:to>
                                        <p:strVal val="hidden"/>
                                      </p:to>
                                    </p:set>
                                  </p:childTnLst>
                                </p:cTn>
                              </p:par>
                              <p:par>
                                <p:cTn id="84" presetID="1"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0" presetClass="path" presetSubtype="0" accel="50000" decel="50000" fill="hold" grpId="1" nodeType="withEffect">
                                  <p:stCondLst>
                                    <p:cond delay="0"/>
                                  </p:stCondLst>
                                  <p:childTnLst>
                                    <p:animMotion origin="layout" path="M -3.33333E-6 -3.79278E-7 L -3.33333E-6 -0.76041 " pathEditMode="relative" rAng="0" ptsTypes="AA">
                                      <p:cBhvr>
                                        <p:cTn id="90" dur="2000" fill="hold"/>
                                        <p:tgtEl>
                                          <p:spTgt spid="14"/>
                                        </p:tgtEl>
                                        <p:attrNameLst>
                                          <p:attrName>ppt_x</p:attrName>
                                          <p:attrName>ppt_y</p:attrName>
                                        </p:attrNameLst>
                                      </p:cBhvr>
                                      <p:rCtr x="0" y="-38020"/>
                                    </p:animMotion>
                                  </p:childTnLst>
                                </p:cTn>
                              </p:par>
                              <p:par>
                                <p:cTn id="91" presetID="0" presetClass="path" presetSubtype="0" accel="50000" decel="50000" fill="hold" grpId="1" nodeType="withEffect">
                                  <p:stCondLst>
                                    <p:cond delay="0"/>
                                  </p:stCondLst>
                                  <p:childTnLst>
                                    <p:animMotion origin="layout" path="M 0 0 L 0.00834 0.63274 " pathEditMode="relative" ptsTypes="AA">
                                      <p:cBhvr>
                                        <p:cTn id="92" dur="2000" fill="hold"/>
                                        <p:tgtEl>
                                          <p:spTgt spid="13"/>
                                        </p:tgtEl>
                                        <p:attrNameLst>
                                          <p:attrName>ppt_x</p:attrName>
                                          <p:attrName>ppt_y</p:attrName>
                                        </p:attrNameLst>
                                      </p:cBhvr>
                                    </p:animMotion>
                                  </p:childTnLst>
                                </p:cTn>
                              </p:par>
                              <p:par>
                                <p:cTn id="93" presetID="23" presetClass="exit" presetSubtype="32" fill="hold" grpId="2" nodeType="withEffect">
                                  <p:stCondLst>
                                    <p:cond delay="0"/>
                                  </p:stCondLst>
                                  <p:childTnLst>
                                    <p:anim calcmode="lin" valueType="num">
                                      <p:cBhvr>
                                        <p:cTn id="94" dur="2000"/>
                                        <p:tgtEl>
                                          <p:spTgt spid="13"/>
                                        </p:tgtEl>
                                        <p:attrNameLst>
                                          <p:attrName>ppt_w</p:attrName>
                                        </p:attrNameLst>
                                      </p:cBhvr>
                                      <p:tavLst>
                                        <p:tav tm="0">
                                          <p:val>
                                            <p:strVal val="ppt_w"/>
                                          </p:val>
                                        </p:tav>
                                        <p:tav tm="100000">
                                          <p:val>
                                            <p:fltVal val="0"/>
                                          </p:val>
                                        </p:tav>
                                      </p:tavLst>
                                    </p:anim>
                                    <p:anim calcmode="lin" valueType="num">
                                      <p:cBhvr>
                                        <p:cTn id="95" dur="2000"/>
                                        <p:tgtEl>
                                          <p:spTgt spid="13"/>
                                        </p:tgtEl>
                                        <p:attrNameLst>
                                          <p:attrName>ppt_h</p:attrName>
                                        </p:attrNameLst>
                                      </p:cBhvr>
                                      <p:tavLst>
                                        <p:tav tm="0">
                                          <p:val>
                                            <p:strVal val="ppt_h"/>
                                          </p:val>
                                        </p:tav>
                                        <p:tav tm="100000">
                                          <p:val>
                                            <p:fltVal val="0"/>
                                          </p:val>
                                        </p:tav>
                                      </p:tavLst>
                                    </p:anim>
                                    <p:set>
                                      <p:cBhvr>
                                        <p:cTn id="96" dur="1" fill="hold">
                                          <p:stCondLst>
                                            <p:cond delay="1999"/>
                                          </p:stCondLst>
                                        </p:cTn>
                                        <p:tgtEl>
                                          <p:spTgt spid="13"/>
                                        </p:tgtEl>
                                        <p:attrNameLst>
                                          <p:attrName>style.visibility</p:attrName>
                                        </p:attrNameLst>
                                      </p:cBhvr>
                                      <p:to>
                                        <p:strVal val="hidden"/>
                                      </p:to>
                                    </p:set>
                                  </p:childTnLst>
                                </p:cTn>
                              </p:par>
                              <p:par>
                                <p:cTn id="97" presetID="23" presetClass="exit" presetSubtype="16" fill="hold" grpId="2" nodeType="withEffect">
                                  <p:stCondLst>
                                    <p:cond delay="0"/>
                                  </p:stCondLst>
                                  <p:childTnLst>
                                    <p:anim calcmode="lin" valueType="num">
                                      <p:cBhvr>
                                        <p:cTn id="98" dur="2000"/>
                                        <p:tgtEl>
                                          <p:spTgt spid="14"/>
                                        </p:tgtEl>
                                        <p:attrNameLst>
                                          <p:attrName>ppt_w</p:attrName>
                                        </p:attrNameLst>
                                      </p:cBhvr>
                                      <p:tavLst>
                                        <p:tav tm="0">
                                          <p:val>
                                            <p:strVal val="ppt_w"/>
                                          </p:val>
                                        </p:tav>
                                        <p:tav tm="100000">
                                          <p:val>
                                            <p:strVal val="4*ppt_w"/>
                                          </p:val>
                                        </p:tav>
                                      </p:tavLst>
                                    </p:anim>
                                    <p:anim calcmode="lin" valueType="num">
                                      <p:cBhvr>
                                        <p:cTn id="99" dur="2000"/>
                                        <p:tgtEl>
                                          <p:spTgt spid="14"/>
                                        </p:tgtEl>
                                        <p:attrNameLst>
                                          <p:attrName>ppt_h</p:attrName>
                                        </p:attrNameLst>
                                      </p:cBhvr>
                                      <p:tavLst>
                                        <p:tav tm="0">
                                          <p:val>
                                            <p:strVal val="ppt_h"/>
                                          </p:val>
                                        </p:tav>
                                        <p:tav tm="100000">
                                          <p:val>
                                            <p:strVal val="4*ppt_h"/>
                                          </p:val>
                                        </p:tav>
                                      </p:tavLst>
                                    </p:anim>
                                    <p:set>
                                      <p:cBhvr>
                                        <p:cTn id="100" dur="1" fill="hold">
                                          <p:stCondLst>
                                            <p:cond delay="1999"/>
                                          </p:stCondLst>
                                        </p:cTn>
                                        <p:tgtEl>
                                          <p:spTgt spid="14"/>
                                        </p:tgtEl>
                                        <p:attrNameLst>
                                          <p:attrName>style.visibility</p:attrName>
                                        </p:attrNameLst>
                                      </p:cBhvr>
                                      <p:to>
                                        <p:strVal val="hidden"/>
                                      </p:to>
                                    </p:set>
                                  </p:childTnLst>
                                </p:cTn>
                              </p:par>
                              <p:par>
                                <p:cTn id="101" presetID="0" presetClass="path" presetSubtype="0" accel="50000" decel="50000" fill="hold" grpId="1" nodeType="withEffect">
                                  <p:stCondLst>
                                    <p:cond delay="0"/>
                                  </p:stCondLst>
                                  <p:childTnLst>
                                    <p:animMotion origin="layout" path="M -3.33333E-6 -3.79278E-7 L -3.33333E-6 -0.76041 " pathEditMode="relative" rAng="0" ptsTypes="AA">
                                      <p:cBhvr>
                                        <p:cTn id="102" dur="2000" fill="hold"/>
                                        <p:tgtEl>
                                          <p:spTgt spid="16"/>
                                        </p:tgtEl>
                                        <p:attrNameLst>
                                          <p:attrName>ppt_x</p:attrName>
                                          <p:attrName>ppt_y</p:attrName>
                                        </p:attrNameLst>
                                      </p:cBhvr>
                                      <p:rCtr x="0" y="-38020"/>
                                    </p:animMotion>
                                  </p:childTnLst>
                                </p:cTn>
                              </p:par>
                              <p:par>
                                <p:cTn id="103" presetID="0" presetClass="path" presetSubtype="0" accel="50000" decel="50000" fill="hold" grpId="1" nodeType="withEffect">
                                  <p:stCondLst>
                                    <p:cond delay="0"/>
                                  </p:stCondLst>
                                  <p:childTnLst>
                                    <p:animMotion origin="layout" path="M 0 0 L 0.00834 0.63274 " pathEditMode="relative" ptsTypes="AA">
                                      <p:cBhvr>
                                        <p:cTn id="104" dur="2000" fill="hold"/>
                                        <p:tgtEl>
                                          <p:spTgt spid="18"/>
                                        </p:tgtEl>
                                        <p:attrNameLst>
                                          <p:attrName>ppt_x</p:attrName>
                                          <p:attrName>ppt_y</p:attrName>
                                        </p:attrNameLst>
                                      </p:cBhvr>
                                    </p:animMotion>
                                  </p:childTnLst>
                                </p:cTn>
                              </p:par>
                              <p:par>
                                <p:cTn id="105" presetID="23" presetClass="exit" presetSubtype="16" fill="hold" grpId="2" nodeType="withEffect">
                                  <p:stCondLst>
                                    <p:cond delay="0"/>
                                  </p:stCondLst>
                                  <p:childTnLst>
                                    <p:anim calcmode="lin" valueType="num">
                                      <p:cBhvr>
                                        <p:cTn id="106" dur="2000"/>
                                        <p:tgtEl>
                                          <p:spTgt spid="16"/>
                                        </p:tgtEl>
                                        <p:attrNameLst>
                                          <p:attrName>ppt_w</p:attrName>
                                        </p:attrNameLst>
                                      </p:cBhvr>
                                      <p:tavLst>
                                        <p:tav tm="0">
                                          <p:val>
                                            <p:strVal val="ppt_w"/>
                                          </p:val>
                                        </p:tav>
                                        <p:tav tm="100000">
                                          <p:val>
                                            <p:strVal val="4*ppt_w"/>
                                          </p:val>
                                        </p:tav>
                                      </p:tavLst>
                                    </p:anim>
                                    <p:anim calcmode="lin" valueType="num">
                                      <p:cBhvr>
                                        <p:cTn id="107" dur="2000"/>
                                        <p:tgtEl>
                                          <p:spTgt spid="16"/>
                                        </p:tgtEl>
                                        <p:attrNameLst>
                                          <p:attrName>ppt_h</p:attrName>
                                        </p:attrNameLst>
                                      </p:cBhvr>
                                      <p:tavLst>
                                        <p:tav tm="0">
                                          <p:val>
                                            <p:strVal val="ppt_h"/>
                                          </p:val>
                                        </p:tav>
                                        <p:tav tm="100000">
                                          <p:val>
                                            <p:strVal val="4*ppt_h"/>
                                          </p:val>
                                        </p:tav>
                                      </p:tavLst>
                                    </p:anim>
                                    <p:set>
                                      <p:cBhvr>
                                        <p:cTn id="108" dur="1" fill="hold">
                                          <p:stCondLst>
                                            <p:cond delay="1999"/>
                                          </p:stCondLst>
                                        </p:cTn>
                                        <p:tgtEl>
                                          <p:spTgt spid="16"/>
                                        </p:tgtEl>
                                        <p:attrNameLst>
                                          <p:attrName>style.visibility</p:attrName>
                                        </p:attrNameLst>
                                      </p:cBhvr>
                                      <p:to>
                                        <p:strVal val="hidden"/>
                                      </p:to>
                                    </p:set>
                                  </p:childTnLst>
                                </p:cTn>
                              </p:par>
                              <p:par>
                                <p:cTn id="109" presetID="23" presetClass="exit" presetSubtype="32" fill="hold" grpId="2" nodeType="withEffect">
                                  <p:stCondLst>
                                    <p:cond delay="0"/>
                                  </p:stCondLst>
                                  <p:childTnLst>
                                    <p:anim calcmode="lin" valueType="num">
                                      <p:cBhvr>
                                        <p:cTn id="110" dur="2000"/>
                                        <p:tgtEl>
                                          <p:spTgt spid="18"/>
                                        </p:tgtEl>
                                        <p:attrNameLst>
                                          <p:attrName>ppt_w</p:attrName>
                                        </p:attrNameLst>
                                      </p:cBhvr>
                                      <p:tavLst>
                                        <p:tav tm="0">
                                          <p:val>
                                            <p:strVal val="ppt_w"/>
                                          </p:val>
                                        </p:tav>
                                        <p:tav tm="100000">
                                          <p:val>
                                            <p:fltVal val="0"/>
                                          </p:val>
                                        </p:tav>
                                      </p:tavLst>
                                    </p:anim>
                                    <p:anim calcmode="lin" valueType="num">
                                      <p:cBhvr>
                                        <p:cTn id="111" dur="2000"/>
                                        <p:tgtEl>
                                          <p:spTgt spid="18"/>
                                        </p:tgtEl>
                                        <p:attrNameLst>
                                          <p:attrName>ppt_h</p:attrName>
                                        </p:attrNameLst>
                                      </p:cBhvr>
                                      <p:tavLst>
                                        <p:tav tm="0">
                                          <p:val>
                                            <p:strVal val="ppt_h"/>
                                          </p:val>
                                        </p:tav>
                                        <p:tav tm="100000">
                                          <p:val>
                                            <p:fltVal val="0"/>
                                          </p:val>
                                        </p:tav>
                                      </p:tavLst>
                                    </p:anim>
                                    <p:set>
                                      <p:cBhvr>
                                        <p:cTn id="112" dur="1" fill="hold">
                                          <p:stCondLst>
                                            <p:cond delay="1999"/>
                                          </p:stCondLst>
                                        </p:cTn>
                                        <p:tgtEl>
                                          <p:spTgt spid="18"/>
                                        </p:tgtEl>
                                        <p:attrNameLst>
                                          <p:attrName>style.visibility</p:attrName>
                                        </p:attrNameLst>
                                      </p:cBhvr>
                                      <p:to>
                                        <p:strVal val="hidden"/>
                                      </p:to>
                                    </p:set>
                                  </p:childTnLst>
                                </p:cTn>
                              </p:par>
                              <p:par>
                                <p:cTn id="113" presetID="10" presetClass="entr" presetSubtype="0" fill="hold" grpId="2" nodeType="withEffect">
                                  <p:stCondLst>
                                    <p:cond delay="0"/>
                                  </p:stCondLst>
                                  <p:childTnLst>
                                    <p:set>
                                      <p:cBhvr>
                                        <p:cTn id="114" dur="1" fill="hold">
                                          <p:stCondLst>
                                            <p:cond delay="0"/>
                                          </p:stCondLst>
                                        </p:cTn>
                                        <p:tgtEl>
                                          <p:spTgt spid="19">
                                            <p:txEl>
                                              <p:pRg st="0" end="0"/>
                                            </p:txEl>
                                          </p:spTgt>
                                        </p:tgtEl>
                                        <p:attrNameLst>
                                          <p:attrName>style.visibility</p:attrName>
                                        </p:attrNameLst>
                                      </p:cBhvr>
                                      <p:to>
                                        <p:strVal val="visible"/>
                                      </p:to>
                                    </p:set>
                                    <p:animEffect transition="in" filter="fade">
                                      <p:cBhvr>
                                        <p:cTn id="115" dur="500"/>
                                        <p:tgtEl>
                                          <p:spTgt spid="19">
                                            <p:txEl>
                                              <p:pRg st="0" end="0"/>
                                            </p:txEl>
                                          </p:spTgt>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20">
                                            <p:txEl>
                                              <p:pRg st="0" end="0"/>
                                            </p:txEl>
                                          </p:spTgt>
                                        </p:tgtEl>
                                        <p:attrNameLst>
                                          <p:attrName>style.visibility</p:attrName>
                                        </p:attrNameLst>
                                      </p:cBhvr>
                                      <p:to>
                                        <p:strVal val="visible"/>
                                      </p:to>
                                    </p:set>
                                    <p:animEffect transition="in" filter="fade">
                                      <p:cBhvr>
                                        <p:cTn id="118" dur="500"/>
                                        <p:tgtEl>
                                          <p:spTgt spid="20">
                                            <p:txEl>
                                              <p:pRg st="0" end="0"/>
                                            </p:txEl>
                                          </p:spTgt>
                                        </p:tgtEl>
                                      </p:cBhvr>
                                    </p:animEffect>
                                  </p:childTnLst>
                                </p:cTn>
                              </p:par>
                              <p:par>
                                <p:cTn id="119" presetID="8" presetClass="emph" presetSubtype="0" repeatCount="indefinite" fill="hold" grpId="1" nodeType="withEffect">
                                  <p:stCondLst>
                                    <p:cond delay="0"/>
                                  </p:stCondLst>
                                  <p:childTnLst>
                                    <p:animRot by="-43200000">
                                      <p:cBhvr>
                                        <p:cTn id="120" dur="2000" fill="hold"/>
                                        <p:tgtEl>
                                          <p:spTgt spid="20">
                                            <p:txEl>
                                              <p:pRg st="0" end="0"/>
                                            </p:txEl>
                                          </p:spTgt>
                                        </p:tgtEl>
                                        <p:attrNameLst>
                                          <p:attrName>r</p:attrName>
                                        </p:attrNameLst>
                                      </p:cBhvr>
                                    </p:animRot>
                                  </p:childTnLst>
                                </p:cTn>
                              </p:par>
                              <p:par>
                                <p:cTn id="121" presetID="8" presetClass="emph" presetSubtype="0" repeatCount="indefinite" fill="hold" grpId="1" nodeType="withEffect">
                                  <p:stCondLst>
                                    <p:cond delay="0"/>
                                  </p:stCondLst>
                                  <p:childTnLst>
                                    <p:animRot by="43200000">
                                      <p:cBhvr>
                                        <p:cTn id="122" dur="2000" fill="hold"/>
                                        <p:tgtEl>
                                          <p:spTgt spid="19">
                                            <p:txEl>
                                              <p:pRg st="0" end="0"/>
                                            </p:txEl>
                                          </p:spTgt>
                                        </p:tgtEl>
                                        <p:attrNameLst>
                                          <p:attrName>r</p:attrName>
                                        </p:attrNameLst>
                                      </p:cBhvr>
                                    </p:animRot>
                                  </p:childTnLst>
                                </p:cTn>
                              </p:par>
                            </p:childTnLst>
                          </p:cTn>
                        </p:par>
                      </p:childTnLst>
                    </p:cTn>
                  </p:par>
                  <p:par>
                    <p:cTn id="123" fill="hold">
                      <p:stCondLst>
                        <p:cond delay="indefinite"/>
                      </p:stCondLst>
                      <p:childTnLst>
                        <p:par>
                          <p:cTn id="124" fill="hold">
                            <p:stCondLst>
                              <p:cond delay="0"/>
                            </p:stCondLst>
                            <p:childTnLst>
                              <p:par>
                                <p:cTn id="125" presetID="0" presetClass="path" presetSubtype="0" accel="50000" decel="50000" fill="hold" grpId="3" nodeType="clickEffect">
                                  <p:stCondLst>
                                    <p:cond delay="0"/>
                                  </p:stCondLst>
                                  <p:childTnLst>
                                    <p:animMotion origin="layout" path="M 2.77778E-6 -3.79278E-7 L 0.06805 -0.3883 " pathEditMode="relative" rAng="0" ptsTypes="AA">
                                      <p:cBhvr>
                                        <p:cTn id="126" dur="2000" fill="hold"/>
                                        <p:tgtEl>
                                          <p:spTgt spid="19">
                                            <p:txEl>
                                              <p:pRg st="0" end="0"/>
                                            </p:txEl>
                                          </p:spTgt>
                                        </p:tgtEl>
                                        <p:attrNameLst>
                                          <p:attrName>ppt_x</p:attrName>
                                          <p:attrName>ppt_y</p:attrName>
                                        </p:attrNameLst>
                                      </p:cBhvr>
                                      <p:rCtr x="3403" y="-19426"/>
                                    </p:animMotion>
                                  </p:childTnLst>
                                </p:cTn>
                              </p:par>
                              <p:par>
                                <p:cTn id="127" presetID="0" presetClass="path" presetSubtype="0" accel="50000" decel="50000" fill="hold" grpId="3" nodeType="withEffect">
                                  <p:stCondLst>
                                    <p:cond delay="0"/>
                                  </p:stCondLst>
                                  <p:childTnLst>
                                    <p:animMotion origin="layout" path="M 2.77778E-6 2.94172E-6 L 0.05034 0.59366 " pathEditMode="relative" rAng="0" ptsTypes="AA">
                                      <p:cBhvr>
                                        <p:cTn id="128" dur="2000" fill="hold"/>
                                        <p:tgtEl>
                                          <p:spTgt spid="20">
                                            <p:txEl>
                                              <p:pRg st="0" end="0"/>
                                            </p:txEl>
                                          </p:spTgt>
                                        </p:tgtEl>
                                        <p:attrNameLst>
                                          <p:attrName>ppt_x</p:attrName>
                                          <p:attrName>ppt_y</p:attrName>
                                        </p:attrNameLst>
                                      </p:cBhvr>
                                      <p:rCtr x="2517" y="29672"/>
                                    </p:animMotion>
                                  </p:childTnLst>
                                </p:cTn>
                              </p:par>
                              <p:par>
                                <p:cTn id="129" presetID="0" presetClass="exit" presetSubtype="0" fill="hold" grpId="0" nodeType="withEffect">
                                  <p:stCondLst>
                                    <p:cond delay="0"/>
                                  </p:stCondLst>
                                  <p:childTnLst>
                                    <p:set>
                                      <p:cBhvr>
                                        <p:cTn id="130" dur="1" fill="hold">
                                          <p:stCondLst>
                                            <p:cond delay="1999"/>
                                          </p:stCondLst>
                                        </p:cTn>
                                        <p:tgtEl>
                                          <p:spTgt spid="19">
                                            <p:txEl>
                                              <p:pRg st="0" end="0"/>
                                            </p:txEl>
                                          </p:spTgt>
                                        </p:tgtEl>
                                        <p:attrNameLst>
                                          <p:attrName>style.visibility</p:attrName>
                                        </p:attrNameLst>
                                      </p:cBhvr>
                                      <p:to>
                                        <p:strVal val="hidden"/>
                                      </p:to>
                                    </p:set>
                                    <p:animEffect transition="out" filter="fade">
                                      <p:cBhvr>
                                        <p:cTn id="131" dur="2000">
                                          <p:stCondLst>
                                            <p:cond delay="0"/>
                                          </p:stCondLst>
                                        </p:cTn>
                                        <p:tgtEl>
                                          <p:spTgt spid="19">
                                            <p:txEl>
                                              <p:pRg st="0" end="0"/>
                                            </p:txEl>
                                          </p:spTgt>
                                        </p:tgtEl>
                                      </p:cBhvr>
                                    </p:animEffect>
                                    <p:anim to="" calcmode="lin" valueType="num">
                                      <p:cBhvr>
                                        <p:cTn id="132" dur="2000" fill="hold">
                                          <p:stCondLst>
                                            <p:cond delay="0"/>
                                          </p:stCondLst>
                                        </p:cTn>
                                        <p:tgtEl>
                                          <p:spTgt spid="19">
                                            <p:txEl>
                                              <p:pRg st="0" end="0"/>
                                            </p:txEl>
                                          </p:spTgt>
                                        </p:tgtEl>
                                        <p:attrNameLst>
                                          <p:attrName>ppt_w</p:attrName>
                                        </p:attrNameLst>
                                      </p:cBhvr>
                                      <p:tavLst>
                                        <p:tav tm="0">
                                          <p:val>
                                            <p:strVal val="#ppt_w"/>
                                          </p:val>
                                        </p:tav>
                                        <p:tav tm="100000">
                                          <p:val>
                                            <p:strVal val="#ppt_w*4"/>
                                          </p:val>
                                        </p:tav>
                                      </p:tavLst>
                                    </p:anim>
                                    <p:anim to="" calcmode="lin" valueType="num">
                                      <p:cBhvr>
                                        <p:cTn id="133" dur="2000" fill="hold">
                                          <p:stCondLst>
                                            <p:cond delay="0"/>
                                          </p:stCondLst>
                                        </p:cTn>
                                        <p:tgtEl>
                                          <p:spTgt spid="19">
                                            <p:txEl>
                                              <p:pRg st="0" end="0"/>
                                            </p:txEl>
                                          </p:spTgt>
                                        </p:tgtEl>
                                        <p:attrNameLst>
                                          <p:attrName>ppt_h</p:attrName>
                                        </p:attrNameLst>
                                      </p:cBhvr>
                                      <p:tavLst>
                                        <p:tav tm="0">
                                          <p:val>
                                            <p:strVal val="#ppt_h"/>
                                          </p:val>
                                        </p:tav>
                                        <p:tav tm="100000">
                                          <p:val>
                                            <p:strVal val="#ppt_h*4"/>
                                          </p:val>
                                        </p:tav>
                                      </p:tavLst>
                                    </p:anim>
                                  </p:childTnLst>
                                </p:cTn>
                              </p:par>
                              <p:par>
                                <p:cTn id="134" presetID="0" presetClass="exit" presetSubtype="0" fill="hold" grpId="0" nodeType="withEffect">
                                  <p:stCondLst>
                                    <p:cond delay="0"/>
                                  </p:stCondLst>
                                  <p:childTnLst>
                                    <p:set>
                                      <p:cBhvr>
                                        <p:cTn id="135" dur="1" fill="hold">
                                          <p:stCondLst>
                                            <p:cond delay="1999"/>
                                          </p:stCondLst>
                                        </p:cTn>
                                        <p:tgtEl>
                                          <p:spTgt spid="20">
                                            <p:txEl>
                                              <p:pRg st="0" end="0"/>
                                            </p:txEl>
                                          </p:spTgt>
                                        </p:tgtEl>
                                        <p:attrNameLst>
                                          <p:attrName>style.visibility</p:attrName>
                                        </p:attrNameLst>
                                      </p:cBhvr>
                                      <p:to>
                                        <p:strVal val="hidden"/>
                                      </p:to>
                                    </p:set>
                                    <p:animEffect transition="out" filter="fade">
                                      <p:cBhvr>
                                        <p:cTn id="136" dur="2000">
                                          <p:stCondLst>
                                            <p:cond delay="0"/>
                                          </p:stCondLst>
                                        </p:cTn>
                                        <p:tgtEl>
                                          <p:spTgt spid="20">
                                            <p:txEl>
                                              <p:pRg st="0" end="0"/>
                                            </p:txEl>
                                          </p:spTgt>
                                        </p:tgtEl>
                                      </p:cBhvr>
                                    </p:animEffect>
                                    <p:anim to="" calcmode="lin" valueType="num">
                                      <p:cBhvr>
                                        <p:cTn id="137" dur="2000" fill="hold">
                                          <p:stCondLst>
                                            <p:cond delay="0"/>
                                          </p:stCondLst>
                                        </p:cTn>
                                        <p:tgtEl>
                                          <p:spTgt spid="20">
                                            <p:txEl>
                                              <p:pRg st="0" end="0"/>
                                            </p:txEl>
                                          </p:spTgt>
                                        </p:tgtEl>
                                        <p:attrNameLst>
                                          <p:attrName>ppt_w</p:attrName>
                                        </p:attrNameLst>
                                      </p:cBhvr>
                                      <p:tavLst>
                                        <p:tav tm="0">
                                          <p:val>
                                            <p:strVal val="#ppt_w"/>
                                          </p:val>
                                        </p:tav>
                                        <p:tav tm="100000">
                                          <p:val>
                                            <p:strVal val="#ppt_w*4"/>
                                          </p:val>
                                        </p:tav>
                                      </p:tavLst>
                                    </p:anim>
                                    <p:anim to="" calcmode="lin" valueType="num">
                                      <p:cBhvr>
                                        <p:cTn id="138" dur="2000" fill="hold">
                                          <p:stCondLst>
                                            <p:cond delay="0"/>
                                          </p:stCondLst>
                                        </p:cTn>
                                        <p:tgtEl>
                                          <p:spTgt spid="20">
                                            <p:txEl>
                                              <p:pRg st="0" end="0"/>
                                            </p:txEl>
                                          </p:spTgt>
                                        </p:tgtEl>
                                        <p:attrNameLst>
                                          <p:attrName>ppt_h</p:attrName>
                                        </p:attrNameLst>
                                      </p:cBhvr>
                                      <p:tavLst>
                                        <p:tav tm="0">
                                          <p:val>
                                            <p:strVal val="#ppt_h"/>
                                          </p:val>
                                        </p:tav>
                                        <p:tav tm="100000">
                                          <p:val>
                                            <p:strVal val="#ppt_h*4"/>
                                          </p:val>
                                        </p:tav>
                                      </p:tavLst>
                                    </p:anim>
                                  </p:childTnLst>
                                </p:cTn>
                              </p:par>
                              <p:par>
                                <p:cTn id="139" presetID="23" presetClass="exit" presetSubtype="32" fill="hold" grpId="4" nodeType="withEffect">
                                  <p:stCondLst>
                                    <p:cond delay="0"/>
                                  </p:stCondLst>
                                  <p:childTnLst>
                                    <p:anim calcmode="lin" valueType="num">
                                      <p:cBhvr>
                                        <p:cTn id="140" dur="3000"/>
                                        <p:tgtEl>
                                          <p:spTgt spid="20">
                                            <p:txEl>
                                              <p:pRg st="0" end="0"/>
                                            </p:txEl>
                                          </p:spTgt>
                                        </p:tgtEl>
                                        <p:attrNameLst>
                                          <p:attrName>ppt_w</p:attrName>
                                        </p:attrNameLst>
                                      </p:cBhvr>
                                      <p:tavLst>
                                        <p:tav tm="0">
                                          <p:val>
                                            <p:strVal val="ppt_w"/>
                                          </p:val>
                                        </p:tav>
                                        <p:tav tm="100000">
                                          <p:val>
                                            <p:fltVal val="0"/>
                                          </p:val>
                                        </p:tav>
                                      </p:tavLst>
                                    </p:anim>
                                    <p:anim calcmode="lin" valueType="num">
                                      <p:cBhvr>
                                        <p:cTn id="141" dur="3000"/>
                                        <p:tgtEl>
                                          <p:spTgt spid="20">
                                            <p:txEl>
                                              <p:pRg st="0" end="0"/>
                                            </p:txEl>
                                          </p:spTgt>
                                        </p:tgtEl>
                                        <p:attrNameLst>
                                          <p:attrName>ppt_h</p:attrName>
                                        </p:attrNameLst>
                                      </p:cBhvr>
                                      <p:tavLst>
                                        <p:tav tm="0">
                                          <p:val>
                                            <p:strVal val="ppt_h"/>
                                          </p:val>
                                        </p:tav>
                                        <p:tav tm="100000">
                                          <p:val>
                                            <p:fltVal val="0"/>
                                          </p:val>
                                        </p:tav>
                                      </p:tavLst>
                                    </p:anim>
                                    <p:set>
                                      <p:cBhvr>
                                        <p:cTn id="142" dur="1" fill="hold">
                                          <p:stCondLst>
                                            <p:cond delay="2999"/>
                                          </p:stCondLst>
                                        </p:cTn>
                                        <p:tgtEl>
                                          <p:spTgt spid="2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2" grpId="1"/>
      <p:bldP spid="5" grpId="0"/>
      <p:bldP spid="5" grpId="1"/>
      <p:bldP spid="13" grpId="0"/>
      <p:bldP spid="13" grpId="1"/>
      <p:bldP spid="13" grpId="2"/>
      <p:bldP spid="14" grpId="0"/>
      <p:bldP spid="14" grpId="1"/>
      <p:bldP spid="14" grpId="2"/>
      <p:bldP spid="8" grpId="0"/>
      <p:bldP spid="8" grpId="1"/>
      <p:bldP spid="8" grpId="2"/>
      <p:bldP spid="8" grpId="3"/>
      <p:bldP spid="9" grpId="0"/>
      <p:bldP spid="9" grpId="1"/>
      <p:bldP spid="9" grpId="2"/>
      <p:bldP spid="9" grpId="3"/>
      <p:bldP spid="7" grpId="0"/>
      <p:bldP spid="7" grpId="1"/>
      <p:bldP spid="7" grpId="2"/>
      <p:bldP spid="7" grpId="3"/>
      <p:bldP spid="6" grpId="0"/>
      <p:bldP spid="6" grpId="1"/>
      <p:bldP spid="6" grpId="2"/>
      <p:bldP spid="6" grpId="3"/>
      <p:bldP spid="15" grpId="0"/>
      <p:bldP spid="15" grpId="1"/>
      <p:bldP spid="17" grpId="0"/>
      <p:bldP spid="17" grpId="1"/>
      <p:bldP spid="16" grpId="0"/>
      <p:bldP spid="16" grpId="1"/>
      <p:bldP spid="16" grpId="2"/>
      <p:bldP spid="18" grpId="0"/>
      <p:bldP spid="18" grpId="1"/>
      <p:bldP spid="18" grpId="2"/>
      <p:bldP spid="19" grpId="0" build="allAtOnce"/>
      <p:bldP spid="19" grpId="1" build="allAtOnce"/>
      <p:bldP spid="19" grpId="2" build="allAtOnce"/>
      <p:bldP spid="19" grpId="3" build="allAtOnce"/>
      <p:bldP spid="20" grpId="0" build="allAtOnce"/>
      <p:bldP spid="20" grpId="1" build="allAtOnce"/>
      <p:bldP spid="20" grpId="2" build="allAtOnce"/>
      <p:bldP spid="20" grpId="3" build="allAtOnce"/>
      <p:bldP spid="20" grpId="4"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51F8B-FA05-4B60-A0C2-28957320B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6" y="-109182"/>
            <a:ext cx="9239533" cy="6967182"/>
          </a:xfrm>
          <a:prstGeom prst="rect">
            <a:avLst/>
          </a:prstGeom>
        </p:spPr>
      </p:pic>
      <p:sp>
        <p:nvSpPr>
          <p:cNvPr id="7" name="Title 1">
            <a:extLst>
              <a:ext uri="{FF2B5EF4-FFF2-40B4-BE49-F238E27FC236}">
                <a16:creationId xmlns:a16="http://schemas.microsoft.com/office/drawing/2014/main" id="{05B72E8E-46BC-4542-92EB-1D0F2E64A511}"/>
              </a:ext>
            </a:extLst>
          </p:cNvPr>
          <p:cNvSpPr txBox="1">
            <a:spLocks/>
          </p:cNvSpPr>
          <p:nvPr/>
        </p:nvSpPr>
        <p:spPr>
          <a:xfrm>
            <a:off x="768350" y="2470998"/>
            <a:ext cx="29337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Your word</a:t>
            </a:r>
          </a:p>
        </p:txBody>
      </p:sp>
      <p:sp>
        <p:nvSpPr>
          <p:cNvPr id="3074" name="Rectangle 2"/>
          <p:cNvSpPr>
            <a:spLocks noGrp="1" noChangeArrowheads="1"/>
          </p:cNvSpPr>
          <p:nvPr>
            <p:ph type="title"/>
          </p:nvPr>
        </p:nvSpPr>
        <p:spPr>
          <a:xfrm>
            <a:off x="457200" y="2290971"/>
            <a:ext cx="8229600" cy="22760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Your word is a lamp to my feet And a light to my path.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119:105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5E78428-F7BB-42F0-AEF0-D3FC34C3ACAE}"/>
              </a:ext>
            </a:extLst>
          </p:cNvPr>
          <p:cNvSpPr txBox="1">
            <a:spLocks noChangeArrowheads="1"/>
          </p:cNvSpPr>
          <p:nvPr/>
        </p:nvSpPr>
        <p:spPr bwMode="auto">
          <a:xfrm>
            <a:off x="3143145" y="3101466"/>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964A373-418C-4F97-BF31-4E2CE1DF6891}"/>
              </a:ext>
            </a:extLst>
          </p:cNvPr>
          <p:cNvSpPr txBox="1">
            <a:spLocks noChangeArrowheads="1"/>
          </p:cNvSpPr>
          <p:nvPr/>
        </p:nvSpPr>
        <p:spPr bwMode="auto">
          <a:xfrm>
            <a:off x="5786954" y="3101984"/>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15D7D76-08CA-4AC9-80CA-737D0CEE5A75}"/>
              </a:ext>
            </a:extLst>
          </p:cNvPr>
          <p:cNvSpPr txBox="1">
            <a:spLocks noChangeArrowheads="1"/>
          </p:cNvSpPr>
          <p:nvPr/>
        </p:nvSpPr>
        <p:spPr bwMode="auto">
          <a:xfrm>
            <a:off x="600389" y="2406513"/>
            <a:ext cx="32278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Your word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49FC791D-1256-4278-87D5-7ECF720C5C3C}"/>
              </a:ext>
            </a:extLst>
          </p:cNvPr>
          <p:cNvSpPr txBox="1">
            <a:spLocks noChangeArrowheads="1"/>
          </p:cNvSpPr>
          <p:nvPr/>
        </p:nvSpPr>
        <p:spPr bwMode="auto">
          <a:xfrm>
            <a:off x="2317403" y="1387130"/>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path</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24356938"/>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2"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3" nodeType="withEffect">
                                  <p:stCondLst>
                                    <p:cond delay="0"/>
                                  </p:stCondLst>
                                  <p:childTnLst>
                                    <p:animMotion origin="layout" path="M -2.5E-6 -1.11111E-6 L -0.06475 -0.10301 " pathEditMode="relative" rAng="0" ptsTypes="AA">
                                      <p:cBhvr>
                                        <p:cTn id="10" dur="1000" spd="-100000" fill="hold"/>
                                        <p:tgtEl>
                                          <p:spTgt spid="4"/>
                                        </p:tgtEl>
                                        <p:attrNameLst>
                                          <p:attrName>ppt_x</p:attrName>
                                          <p:attrName>ppt_y</p:attrName>
                                        </p:attrNameLst>
                                      </p:cBhvr>
                                      <p:rCtr x="-3247" y="-5162"/>
                                    </p:animMotion>
                                  </p:childTnLst>
                                </p:cTn>
                              </p:par>
                              <p:par>
                                <p:cTn id="11" presetID="2" presetClass="entr" presetSubtype="12" fill="hold" grpId="0" nodeType="withEffect">
                                  <p:stCondLst>
                                    <p:cond delay="75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750" fill="hold"/>
                                        <p:tgtEl>
                                          <p:spTgt spid="3074"/>
                                        </p:tgtEl>
                                        <p:attrNameLst>
                                          <p:attrName>ppt_x</p:attrName>
                                        </p:attrNameLst>
                                      </p:cBhvr>
                                      <p:tavLst>
                                        <p:tav tm="0">
                                          <p:val>
                                            <p:strVal val="0-#ppt_w/2"/>
                                          </p:val>
                                        </p:tav>
                                        <p:tav tm="100000">
                                          <p:val>
                                            <p:strVal val="#ppt_x"/>
                                          </p:val>
                                        </p:tav>
                                      </p:tavLst>
                                    </p:anim>
                                    <p:anim calcmode="lin" valueType="num">
                                      <p:cBhvr additive="base">
                                        <p:cTn id="14" dur="750" fill="hold"/>
                                        <p:tgtEl>
                                          <p:spTgt spid="307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50"/>
                                        <p:tgtEl>
                                          <p:spTgt spid="5"/>
                                        </p:tgtEl>
                                      </p:cBhvr>
                                    </p:animEffect>
                                  </p:childTnLst>
                                </p:cTn>
                              </p:par>
                              <p:par>
                                <p:cTn id="34" presetID="42" presetClass="path" presetSubtype="0" accel="50000" decel="50000" fill="hold" grpId="2" nodeType="withEffect">
                                  <p:stCondLst>
                                    <p:cond delay="0"/>
                                  </p:stCondLst>
                                  <p:childTnLst>
                                    <p:animMotion origin="layout" path="M 5E-6 -1.11111E-6 L -0.37952 -0.25 " pathEditMode="relative" rAng="0" ptsTypes="AA">
                                      <p:cBhvr>
                                        <p:cTn id="35" dur="2000" fill="hold"/>
                                        <p:tgtEl>
                                          <p:spTgt spid="5"/>
                                        </p:tgtEl>
                                        <p:attrNameLst>
                                          <p:attrName>ppt_x</p:attrName>
                                          <p:attrName>ppt_y</p:attrName>
                                        </p:attrNameLst>
                                      </p:cBhvr>
                                      <p:rCtr x="-18976" y="-12500"/>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1"/>
      <p:bldP spid="4" grpId="2"/>
      <p:bldP spid="4" grpId="3"/>
      <p:bldP spid="5" grpId="0"/>
      <p:bldP spid="5" grpId="2"/>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B6E7B1-BA31-4B60-9BC1-CDE800231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Heart">
            <a:extLst>
              <a:ext uri="{FF2B5EF4-FFF2-40B4-BE49-F238E27FC236}">
                <a16:creationId xmlns:a16="http://schemas.microsoft.com/office/drawing/2014/main" id="{030ED219-C63E-48EE-B0F6-60B8E88B9166}"/>
              </a:ext>
            </a:extLst>
          </p:cNvPr>
          <p:cNvSpPr/>
          <p:nvPr/>
        </p:nvSpPr>
        <p:spPr>
          <a:xfrm>
            <a:off x="4829174" y="3979068"/>
            <a:ext cx="88107" cy="321470"/>
          </a:xfrm>
          <a:custGeom>
            <a:avLst/>
            <a:gdLst>
              <a:gd name="connsiteX0" fmla="*/ 11907 w 95250"/>
              <a:gd name="connsiteY0" fmla="*/ 350044 h 350044"/>
              <a:gd name="connsiteX1" fmla="*/ 7144 w 95250"/>
              <a:gd name="connsiteY1" fmla="*/ 228600 h 350044"/>
              <a:gd name="connsiteX2" fmla="*/ 0 w 95250"/>
              <a:gd name="connsiteY2" fmla="*/ 195262 h 350044"/>
              <a:gd name="connsiteX3" fmla="*/ 11907 w 95250"/>
              <a:gd name="connsiteY3" fmla="*/ 135731 h 350044"/>
              <a:gd name="connsiteX4" fmla="*/ 4763 w 95250"/>
              <a:gd name="connsiteY4" fmla="*/ 109537 h 350044"/>
              <a:gd name="connsiteX5" fmla="*/ 11907 w 95250"/>
              <a:gd name="connsiteY5" fmla="*/ 76200 h 350044"/>
              <a:gd name="connsiteX6" fmla="*/ 30957 w 95250"/>
              <a:gd name="connsiteY6" fmla="*/ 52387 h 350044"/>
              <a:gd name="connsiteX7" fmla="*/ 40482 w 95250"/>
              <a:gd name="connsiteY7" fmla="*/ 16669 h 350044"/>
              <a:gd name="connsiteX8" fmla="*/ 54769 w 95250"/>
              <a:gd name="connsiteY8" fmla="*/ 0 h 350044"/>
              <a:gd name="connsiteX9" fmla="*/ 76200 w 95250"/>
              <a:gd name="connsiteY9" fmla="*/ 23812 h 350044"/>
              <a:gd name="connsiteX10" fmla="*/ 66675 w 95250"/>
              <a:gd name="connsiteY10" fmla="*/ 59531 h 350044"/>
              <a:gd name="connsiteX11" fmla="*/ 83344 w 95250"/>
              <a:gd name="connsiteY11" fmla="*/ 66675 h 350044"/>
              <a:gd name="connsiteX12" fmla="*/ 83344 w 95250"/>
              <a:gd name="connsiteY12" fmla="*/ 66675 h 350044"/>
              <a:gd name="connsiteX13" fmla="*/ 78582 w 95250"/>
              <a:gd name="connsiteY13" fmla="*/ 109537 h 350044"/>
              <a:gd name="connsiteX14" fmla="*/ 88107 w 95250"/>
              <a:gd name="connsiteY14" fmla="*/ 150019 h 350044"/>
              <a:gd name="connsiteX15" fmla="*/ 95250 w 95250"/>
              <a:gd name="connsiteY15" fmla="*/ 200025 h 350044"/>
              <a:gd name="connsiteX16" fmla="*/ 71438 w 95250"/>
              <a:gd name="connsiteY16" fmla="*/ 214312 h 350044"/>
              <a:gd name="connsiteX17" fmla="*/ 80963 w 95250"/>
              <a:gd name="connsiteY17" fmla="*/ 252412 h 350044"/>
              <a:gd name="connsiteX18" fmla="*/ 85725 w 95250"/>
              <a:gd name="connsiteY18" fmla="*/ 319087 h 350044"/>
              <a:gd name="connsiteX19" fmla="*/ 73819 w 95250"/>
              <a:gd name="connsiteY19" fmla="*/ 328612 h 350044"/>
              <a:gd name="connsiteX20" fmla="*/ 59532 w 95250"/>
              <a:gd name="connsiteY20" fmla="*/ 326231 h 350044"/>
              <a:gd name="connsiteX21" fmla="*/ 45244 w 95250"/>
              <a:gd name="connsiteY21" fmla="*/ 226219 h 350044"/>
              <a:gd name="connsiteX22" fmla="*/ 11907 w 95250"/>
              <a:gd name="connsiteY22" fmla="*/ 350044 h 350044"/>
              <a:gd name="connsiteX0" fmla="*/ 11907 w 95250"/>
              <a:gd name="connsiteY0" fmla="*/ 350044 h 350044"/>
              <a:gd name="connsiteX1" fmla="*/ 7144 w 95250"/>
              <a:gd name="connsiteY1" fmla="*/ 228600 h 350044"/>
              <a:gd name="connsiteX2" fmla="*/ 0 w 95250"/>
              <a:gd name="connsiteY2" fmla="*/ 195262 h 350044"/>
              <a:gd name="connsiteX3" fmla="*/ 11907 w 95250"/>
              <a:gd name="connsiteY3" fmla="*/ 135731 h 350044"/>
              <a:gd name="connsiteX4" fmla="*/ 4763 w 95250"/>
              <a:gd name="connsiteY4" fmla="*/ 109537 h 350044"/>
              <a:gd name="connsiteX5" fmla="*/ 11907 w 95250"/>
              <a:gd name="connsiteY5" fmla="*/ 76200 h 350044"/>
              <a:gd name="connsiteX6" fmla="*/ 30957 w 95250"/>
              <a:gd name="connsiteY6" fmla="*/ 52387 h 350044"/>
              <a:gd name="connsiteX7" fmla="*/ 40482 w 95250"/>
              <a:gd name="connsiteY7" fmla="*/ 16669 h 350044"/>
              <a:gd name="connsiteX8" fmla="*/ 54769 w 95250"/>
              <a:gd name="connsiteY8" fmla="*/ 0 h 350044"/>
              <a:gd name="connsiteX9" fmla="*/ 76200 w 95250"/>
              <a:gd name="connsiteY9" fmla="*/ 23812 h 350044"/>
              <a:gd name="connsiteX10" fmla="*/ 66675 w 95250"/>
              <a:gd name="connsiteY10" fmla="*/ 59531 h 350044"/>
              <a:gd name="connsiteX11" fmla="*/ 83344 w 95250"/>
              <a:gd name="connsiteY11" fmla="*/ 66675 h 350044"/>
              <a:gd name="connsiteX12" fmla="*/ 83344 w 95250"/>
              <a:gd name="connsiteY12" fmla="*/ 66675 h 350044"/>
              <a:gd name="connsiteX13" fmla="*/ 78582 w 95250"/>
              <a:gd name="connsiteY13" fmla="*/ 109537 h 350044"/>
              <a:gd name="connsiteX14" fmla="*/ 88107 w 95250"/>
              <a:gd name="connsiteY14" fmla="*/ 150019 h 350044"/>
              <a:gd name="connsiteX15" fmla="*/ 95250 w 95250"/>
              <a:gd name="connsiteY15" fmla="*/ 200025 h 350044"/>
              <a:gd name="connsiteX16" fmla="*/ 71438 w 95250"/>
              <a:gd name="connsiteY16" fmla="*/ 214312 h 350044"/>
              <a:gd name="connsiteX17" fmla="*/ 80963 w 95250"/>
              <a:gd name="connsiteY17" fmla="*/ 252412 h 350044"/>
              <a:gd name="connsiteX18" fmla="*/ 85725 w 95250"/>
              <a:gd name="connsiteY18" fmla="*/ 319087 h 350044"/>
              <a:gd name="connsiteX19" fmla="*/ 59532 w 95250"/>
              <a:gd name="connsiteY19" fmla="*/ 326231 h 350044"/>
              <a:gd name="connsiteX20" fmla="*/ 45244 w 95250"/>
              <a:gd name="connsiteY20" fmla="*/ 226219 h 350044"/>
              <a:gd name="connsiteX21" fmla="*/ 11907 w 95250"/>
              <a:gd name="connsiteY21" fmla="*/ 350044 h 350044"/>
              <a:gd name="connsiteX0" fmla="*/ 11907 w 95250"/>
              <a:gd name="connsiteY0" fmla="*/ 350044 h 350044"/>
              <a:gd name="connsiteX1" fmla="*/ 7144 w 95250"/>
              <a:gd name="connsiteY1" fmla="*/ 228600 h 350044"/>
              <a:gd name="connsiteX2" fmla="*/ 0 w 95250"/>
              <a:gd name="connsiteY2" fmla="*/ 195262 h 350044"/>
              <a:gd name="connsiteX3" fmla="*/ 11907 w 95250"/>
              <a:gd name="connsiteY3" fmla="*/ 135731 h 350044"/>
              <a:gd name="connsiteX4" fmla="*/ 4763 w 95250"/>
              <a:gd name="connsiteY4" fmla="*/ 109537 h 350044"/>
              <a:gd name="connsiteX5" fmla="*/ 11907 w 95250"/>
              <a:gd name="connsiteY5" fmla="*/ 76200 h 350044"/>
              <a:gd name="connsiteX6" fmla="*/ 30957 w 95250"/>
              <a:gd name="connsiteY6" fmla="*/ 52387 h 350044"/>
              <a:gd name="connsiteX7" fmla="*/ 40482 w 95250"/>
              <a:gd name="connsiteY7" fmla="*/ 16669 h 350044"/>
              <a:gd name="connsiteX8" fmla="*/ 54769 w 95250"/>
              <a:gd name="connsiteY8" fmla="*/ 0 h 350044"/>
              <a:gd name="connsiteX9" fmla="*/ 76200 w 95250"/>
              <a:gd name="connsiteY9" fmla="*/ 23812 h 350044"/>
              <a:gd name="connsiteX10" fmla="*/ 66675 w 95250"/>
              <a:gd name="connsiteY10" fmla="*/ 59531 h 350044"/>
              <a:gd name="connsiteX11" fmla="*/ 83344 w 95250"/>
              <a:gd name="connsiteY11" fmla="*/ 66675 h 350044"/>
              <a:gd name="connsiteX12" fmla="*/ 83344 w 95250"/>
              <a:gd name="connsiteY12" fmla="*/ 66675 h 350044"/>
              <a:gd name="connsiteX13" fmla="*/ 78582 w 95250"/>
              <a:gd name="connsiteY13" fmla="*/ 109537 h 350044"/>
              <a:gd name="connsiteX14" fmla="*/ 88107 w 95250"/>
              <a:gd name="connsiteY14" fmla="*/ 150019 h 350044"/>
              <a:gd name="connsiteX15" fmla="*/ 95250 w 95250"/>
              <a:gd name="connsiteY15" fmla="*/ 200025 h 350044"/>
              <a:gd name="connsiteX16" fmla="*/ 71438 w 95250"/>
              <a:gd name="connsiteY16" fmla="*/ 214312 h 350044"/>
              <a:gd name="connsiteX17" fmla="*/ 80963 w 95250"/>
              <a:gd name="connsiteY17" fmla="*/ 252412 h 350044"/>
              <a:gd name="connsiteX18" fmla="*/ 69057 w 95250"/>
              <a:gd name="connsiteY18" fmla="*/ 300037 h 350044"/>
              <a:gd name="connsiteX19" fmla="*/ 59532 w 95250"/>
              <a:gd name="connsiteY19" fmla="*/ 326231 h 350044"/>
              <a:gd name="connsiteX20" fmla="*/ 45244 w 95250"/>
              <a:gd name="connsiteY20" fmla="*/ 226219 h 350044"/>
              <a:gd name="connsiteX21" fmla="*/ 11907 w 95250"/>
              <a:gd name="connsiteY21" fmla="*/ 350044 h 350044"/>
              <a:gd name="connsiteX0" fmla="*/ 30957 w 95250"/>
              <a:gd name="connsiteY0" fmla="*/ 333376 h 333376"/>
              <a:gd name="connsiteX1" fmla="*/ 7144 w 95250"/>
              <a:gd name="connsiteY1" fmla="*/ 228600 h 333376"/>
              <a:gd name="connsiteX2" fmla="*/ 0 w 95250"/>
              <a:gd name="connsiteY2" fmla="*/ 195262 h 333376"/>
              <a:gd name="connsiteX3" fmla="*/ 11907 w 95250"/>
              <a:gd name="connsiteY3" fmla="*/ 135731 h 333376"/>
              <a:gd name="connsiteX4" fmla="*/ 4763 w 95250"/>
              <a:gd name="connsiteY4" fmla="*/ 109537 h 333376"/>
              <a:gd name="connsiteX5" fmla="*/ 11907 w 95250"/>
              <a:gd name="connsiteY5" fmla="*/ 76200 h 333376"/>
              <a:gd name="connsiteX6" fmla="*/ 30957 w 95250"/>
              <a:gd name="connsiteY6" fmla="*/ 52387 h 333376"/>
              <a:gd name="connsiteX7" fmla="*/ 40482 w 95250"/>
              <a:gd name="connsiteY7" fmla="*/ 16669 h 333376"/>
              <a:gd name="connsiteX8" fmla="*/ 54769 w 95250"/>
              <a:gd name="connsiteY8" fmla="*/ 0 h 333376"/>
              <a:gd name="connsiteX9" fmla="*/ 76200 w 95250"/>
              <a:gd name="connsiteY9" fmla="*/ 23812 h 333376"/>
              <a:gd name="connsiteX10" fmla="*/ 66675 w 95250"/>
              <a:gd name="connsiteY10" fmla="*/ 59531 h 333376"/>
              <a:gd name="connsiteX11" fmla="*/ 83344 w 95250"/>
              <a:gd name="connsiteY11" fmla="*/ 66675 h 333376"/>
              <a:gd name="connsiteX12" fmla="*/ 83344 w 95250"/>
              <a:gd name="connsiteY12" fmla="*/ 66675 h 333376"/>
              <a:gd name="connsiteX13" fmla="*/ 78582 w 95250"/>
              <a:gd name="connsiteY13" fmla="*/ 109537 h 333376"/>
              <a:gd name="connsiteX14" fmla="*/ 88107 w 95250"/>
              <a:gd name="connsiteY14" fmla="*/ 150019 h 333376"/>
              <a:gd name="connsiteX15" fmla="*/ 95250 w 95250"/>
              <a:gd name="connsiteY15" fmla="*/ 200025 h 333376"/>
              <a:gd name="connsiteX16" fmla="*/ 71438 w 95250"/>
              <a:gd name="connsiteY16" fmla="*/ 214312 h 333376"/>
              <a:gd name="connsiteX17" fmla="*/ 80963 w 95250"/>
              <a:gd name="connsiteY17" fmla="*/ 252412 h 333376"/>
              <a:gd name="connsiteX18" fmla="*/ 69057 w 95250"/>
              <a:gd name="connsiteY18" fmla="*/ 300037 h 333376"/>
              <a:gd name="connsiteX19" fmla="*/ 59532 w 95250"/>
              <a:gd name="connsiteY19" fmla="*/ 326231 h 333376"/>
              <a:gd name="connsiteX20" fmla="*/ 45244 w 95250"/>
              <a:gd name="connsiteY20" fmla="*/ 226219 h 333376"/>
              <a:gd name="connsiteX21" fmla="*/ 30957 w 95250"/>
              <a:gd name="connsiteY21" fmla="*/ 333376 h 333376"/>
              <a:gd name="connsiteX0" fmla="*/ 30957 w 95250"/>
              <a:gd name="connsiteY0" fmla="*/ 333376 h 333376"/>
              <a:gd name="connsiteX1" fmla="*/ 14288 w 95250"/>
              <a:gd name="connsiteY1" fmla="*/ 316706 h 333376"/>
              <a:gd name="connsiteX2" fmla="*/ 7144 w 95250"/>
              <a:gd name="connsiteY2" fmla="*/ 228600 h 333376"/>
              <a:gd name="connsiteX3" fmla="*/ 0 w 95250"/>
              <a:gd name="connsiteY3" fmla="*/ 195262 h 333376"/>
              <a:gd name="connsiteX4" fmla="*/ 11907 w 95250"/>
              <a:gd name="connsiteY4" fmla="*/ 135731 h 333376"/>
              <a:gd name="connsiteX5" fmla="*/ 4763 w 95250"/>
              <a:gd name="connsiteY5" fmla="*/ 109537 h 333376"/>
              <a:gd name="connsiteX6" fmla="*/ 11907 w 95250"/>
              <a:gd name="connsiteY6" fmla="*/ 76200 h 333376"/>
              <a:gd name="connsiteX7" fmla="*/ 30957 w 95250"/>
              <a:gd name="connsiteY7" fmla="*/ 52387 h 333376"/>
              <a:gd name="connsiteX8" fmla="*/ 40482 w 95250"/>
              <a:gd name="connsiteY8" fmla="*/ 16669 h 333376"/>
              <a:gd name="connsiteX9" fmla="*/ 54769 w 95250"/>
              <a:gd name="connsiteY9" fmla="*/ 0 h 333376"/>
              <a:gd name="connsiteX10" fmla="*/ 76200 w 95250"/>
              <a:gd name="connsiteY10" fmla="*/ 23812 h 333376"/>
              <a:gd name="connsiteX11" fmla="*/ 66675 w 95250"/>
              <a:gd name="connsiteY11" fmla="*/ 59531 h 333376"/>
              <a:gd name="connsiteX12" fmla="*/ 83344 w 95250"/>
              <a:gd name="connsiteY12" fmla="*/ 66675 h 333376"/>
              <a:gd name="connsiteX13" fmla="*/ 83344 w 95250"/>
              <a:gd name="connsiteY13" fmla="*/ 66675 h 333376"/>
              <a:gd name="connsiteX14" fmla="*/ 78582 w 95250"/>
              <a:gd name="connsiteY14" fmla="*/ 109537 h 333376"/>
              <a:gd name="connsiteX15" fmla="*/ 88107 w 95250"/>
              <a:gd name="connsiteY15" fmla="*/ 150019 h 333376"/>
              <a:gd name="connsiteX16" fmla="*/ 95250 w 95250"/>
              <a:gd name="connsiteY16" fmla="*/ 200025 h 333376"/>
              <a:gd name="connsiteX17" fmla="*/ 71438 w 95250"/>
              <a:gd name="connsiteY17" fmla="*/ 214312 h 333376"/>
              <a:gd name="connsiteX18" fmla="*/ 80963 w 95250"/>
              <a:gd name="connsiteY18" fmla="*/ 252412 h 333376"/>
              <a:gd name="connsiteX19" fmla="*/ 69057 w 95250"/>
              <a:gd name="connsiteY19" fmla="*/ 300037 h 333376"/>
              <a:gd name="connsiteX20" fmla="*/ 59532 w 95250"/>
              <a:gd name="connsiteY20" fmla="*/ 326231 h 333376"/>
              <a:gd name="connsiteX21" fmla="*/ 45244 w 95250"/>
              <a:gd name="connsiteY21" fmla="*/ 226219 h 333376"/>
              <a:gd name="connsiteX22" fmla="*/ 30957 w 95250"/>
              <a:gd name="connsiteY22" fmla="*/ 333376 h 333376"/>
              <a:gd name="connsiteX0" fmla="*/ 30957 w 88107"/>
              <a:gd name="connsiteY0" fmla="*/ 333376 h 333376"/>
              <a:gd name="connsiteX1" fmla="*/ 14288 w 88107"/>
              <a:gd name="connsiteY1" fmla="*/ 316706 h 333376"/>
              <a:gd name="connsiteX2" fmla="*/ 7144 w 88107"/>
              <a:gd name="connsiteY2" fmla="*/ 228600 h 333376"/>
              <a:gd name="connsiteX3" fmla="*/ 0 w 88107"/>
              <a:gd name="connsiteY3" fmla="*/ 195262 h 333376"/>
              <a:gd name="connsiteX4" fmla="*/ 11907 w 88107"/>
              <a:gd name="connsiteY4" fmla="*/ 135731 h 333376"/>
              <a:gd name="connsiteX5" fmla="*/ 4763 w 88107"/>
              <a:gd name="connsiteY5" fmla="*/ 109537 h 333376"/>
              <a:gd name="connsiteX6" fmla="*/ 11907 w 88107"/>
              <a:gd name="connsiteY6" fmla="*/ 76200 h 333376"/>
              <a:gd name="connsiteX7" fmla="*/ 30957 w 88107"/>
              <a:gd name="connsiteY7" fmla="*/ 52387 h 333376"/>
              <a:gd name="connsiteX8" fmla="*/ 40482 w 88107"/>
              <a:gd name="connsiteY8" fmla="*/ 16669 h 333376"/>
              <a:gd name="connsiteX9" fmla="*/ 54769 w 88107"/>
              <a:gd name="connsiteY9" fmla="*/ 0 h 333376"/>
              <a:gd name="connsiteX10" fmla="*/ 76200 w 88107"/>
              <a:gd name="connsiteY10" fmla="*/ 23812 h 333376"/>
              <a:gd name="connsiteX11" fmla="*/ 66675 w 88107"/>
              <a:gd name="connsiteY11" fmla="*/ 59531 h 333376"/>
              <a:gd name="connsiteX12" fmla="*/ 83344 w 88107"/>
              <a:gd name="connsiteY12" fmla="*/ 66675 h 333376"/>
              <a:gd name="connsiteX13" fmla="*/ 83344 w 88107"/>
              <a:gd name="connsiteY13" fmla="*/ 66675 h 333376"/>
              <a:gd name="connsiteX14" fmla="*/ 78582 w 88107"/>
              <a:gd name="connsiteY14" fmla="*/ 109537 h 333376"/>
              <a:gd name="connsiteX15" fmla="*/ 88107 w 88107"/>
              <a:gd name="connsiteY15" fmla="*/ 150019 h 333376"/>
              <a:gd name="connsiteX16" fmla="*/ 88107 w 88107"/>
              <a:gd name="connsiteY16" fmla="*/ 195262 h 333376"/>
              <a:gd name="connsiteX17" fmla="*/ 71438 w 88107"/>
              <a:gd name="connsiteY17" fmla="*/ 214312 h 333376"/>
              <a:gd name="connsiteX18" fmla="*/ 80963 w 88107"/>
              <a:gd name="connsiteY18" fmla="*/ 252412 h 333376"/>
              <a:gd name="connsiteX19" fmla="*/ 69057 w 88107"/>
              <a:gd name="connsiteY19" fmla="*/ 300037 h 333376"/>
              <a:gd name="connsiteX20" fmla="*/ 59532 w 88107"/>
              <a:gd name="connsiteY20" fmla="*/ 326231 h 333376"/>
              <a:gd name="connsiteX21" fmla="*/ 45244 w 88107"/>
              <a:gd name="connsiteY21" fmla="*/ 226219 h 333376"/>
              <a:gd name="connsiteX22" fmla="*/ 30957 w 88107"/>
              <a:gd name="connsiteY22" fmla="*/ 333376 h 333376"/>
              <a:gd name="connsiteX0" fmla="*/ 30957 w 88107"/>
              <a:gd name="connsiteY0" fmla="*/ 333376 h 333376"/>
              <a:gd name="connsiteX1" fmla="*/ 14288 w 88107"/>
              <a:gd name="connsiteY1" fmla="*/ 316706 h 333376"/>
              <a:gd name="connsiteX2" fmla="*/ 7144 w 88107"/>
              <a:gd name="connsiteY2" fmla="*/ 228600 h 333376"/>
              <a:gd name="connsiteX3" fmla="*/ 0 w 88107"/>
              <a:gd name="connsiteY3" fmla="*/ 195262 h 333376"/>
              <a:gd name="connsiteX4" fmla="*/ 11907 w 88107"/>
              <a:gd name="connsiteY4" fmla="*/ 135731 h 333376"/>
              <a:gd name="connsiteX5" fmla="*/ 4763 w 88107"/>
              <a:gd name="connsiteY5" fmla="*/ 109537 h 333376"/>
              <a:gd name="connsiteX6" fmla="*/ 11907 w 88107"/>
              <a:gd name="connsiteY6" fmla="*/ 76200 h 333376"/>
              <a:gd name="connsiteX7" fmla="*/ 30957 w 88107"/>
              <a:gd name="connsiteY7" fmla="*/ 52387 h 333376"/>
              <a:gd name="connsiteX8" fmla="*/ 30957 w 88107"/>
              <a:gd name="connsiteY8" fmla="*/ 28575 h 333376"/>
              <a:gd name="connsiteX9" fmla="*/ 54769 w 88107"/>
              <a:gd name="connsiteY9" fmla="*/ 0 h 333376"/>
              <a:gd name="connsiteX10" fmla="*/ 76200 w 88107"/>
              <a:gd name="connsiteY10" fmla="*/ 23812 h 333376"/>
              <a:gd name="connsiteX11" fmla="*/ 66675 w 88107"/>
              <a:gd name="connsiteY11" fmla="*/ 59531 h 333376"/>
              <a:gd name="connsiteX12" fmla="*/ 83344 w 88107"/>
              <a:gd name="connsiteY12" fmla="*/ 66675 h 333376"/>
              <a:gd name="connsiteX13" fmla="*/ 83344 w 88107"/>
              <a:gd name="connsiteY13" fmla="*/ 66675 h 333376"/>
              <a:gd name="connsiteX14" fmla="*/ 78582 w 88107"/>
              <a:gd name="connsiteY14" fmla="*/ 109537 h 333376"/>
              <a:gd name="connsiteX15" fmla="*/ 88107 w 88107"/>
              <a:gd name="connsiteY15" fmla="*/ 150019 h 333376"/>
              <a:gd name="connsiteX16" fmla="*/ 88107 w 88107"/>
              <a:gd name="connsiteY16" fmla="*/ 195262 h 333376"/>
              <a:gd name="connsiteX17" fmla="*/ 71438 w 88107"/>
              <a:gd name="connsiteY17" fmla="*/ 214312 h 333376"/>
              <a:gd name="connsiteX18" fmla="*/ 80963 w 88107"/>
              <a:gd name="connsiteY18" fmla="*/ 252412 h 333376"/>
              <a:gd name="connsiteX19" fmla="*/ 69057 w 88107"/>
              <a:gd name="connsiteY19" fmla="*/ 300037 h 333376"/>
              <a:gd name="connsiteX20" fmla="*/ 59532 w 88107"/>
              <a:gd name="connsiteY20" fmla="*/ 326231 h 333376"/>
              <a:gd name="connsiteX21" fmla="*/ 45244 w 88107"/>
              <a:gd name="connsiteY21" fmla="*/ 226219 h 333376"/>
              <a:gd name="connsiteX22" fmla="*/ 30957 w 88107"/>
              <a:gd name="connsiteY22" fmla="*/ 333376 h 333376"/>
              <a:gd name="connsiteX0" fmla="*/ 30957 w 88107"/>
              <a:gd name="connsiteY0" fmla="*/ 333376 h 333376"/>
              <a:gd name="connsiteX1" fmla="*/ 14288 w 88107"/>
              <a:gd name="connsiteY1" fmla="*/ 316706 h 333376"/>
              <a:gd name="connsiteX2" fmla="*/ 7144 w 88107"/>
              <a:gd name="connsiteY2" fmla="*/ 228600 h 333376"/>
              <a:gd name="connsiteX3" fmla="*/ 0 w 88107"/>
              <a:gd name="connsiteY3" fmla="*/ 195262 h 333376"/>
              <a:gd name="connsiteX4" fmla="*/ 11907 w 88107"/>
              <a:gd name="connsiteY4" fmla="*/ 135731 h 333376"/>
              <a:gd name="connsiteX5" fmla="*/ 4763 w 88107"/>
              <a:gd name="connsiteY5" fmla="*/ 109537 h 333376"/>
              <a:gd name="connsiteX6" fmla="*/ 11907 w 88107"/>
              <a:gd name="connsiteY6" fmla="*/ 76200 h 333376"/>
              <a:gd name="connsiteX7" fmla="*/ 30957 w 88107"/>
              <a:gd name="connsiteY7" fmla="*/ 52387 h 333376"/>
              <a:gd name="connsiteX8" fmla="*/ 30957 w 88107"/>
              <a:gd name="connsiteY8" fmla="*/ 28575 h 333376"/>
              <a:gd name="connsiteX9" fmla="*/ 54769 w 88107"/>
              <a:gd name="connsiteY9" fmla="*/ 0 h 333376"/>
              <a:gd name="connsiteX10" fmla="*/ 71438 w 88107"/>
              <a:gd name="connsiteY10" fmla="*/ 30956 h 333376"/>
              <a:gd name="connsiteX11" fmla="*/ 66675 w 88107"/>
              <a:gd name="connsiteY11" fmla="*/ 59531 h 333376"/>
              <a:gd name="connsiteX12" fmla="*/ 83344 w 88107"/>
              <a:gd name="connsiteY12" fmla="*/ 66675 h 333376"/>
              <a:gd name="connsiteX13" fmla="*/ 83344 w 88107"/>
              <a:gd name="connsiteY13" fmla="*/ 66675 h 333376"/>
              <a:gd name="connsiteX14" fmla="*/ 78582 w 88107"/>
              <a:gd name="connsiteY14" fmla="*/ 109537 h 333376"/>
              <a:gd name="connsiteX15" fmla="*/ 88107 w 88107"/>
              <a:gd name="connsiteY15" fmla="*/ 150019 h 333376"/>
              <a:gd name="connsiteX16" fmla="*/ 88107 w 88107"/>
              <a:gd name="connsiteY16" fmla="*/ 195262 h 333376"/>
              <a:gd name="connsiteX17" fmla="*/ 71438 w 88107"/>
              <a:gd name="connsiteY17" fmla="*/ 214312 h 333376"/>
              <a:gd name="connsiteX18" fmla="*/ 80963 w 88107"/>
              <a:gd name="connsiteY18" fmla="*/ 252412 h 333376"/>
              <a:gd name="connsiteX19" fmla="*/ 69057 w 88107"/>
              <a:gd name="connsiteY19" fmla="*/ 300037 h 333376"/>
              <a:gd name="connsiteX20" fmla="*/ 59532 w 88107"/>
              <a:gd name="connsiteY20" fmla="*/ 326231 h 333376"/>
              <a:gd name="connsiteX21" fmla="*/ 45244 w 88107"/>
              <a:gd name="connsiteY21" fmla="*/ 226219 h 333376"/>
              <a:gd name="connsiteX22" fmla="*/ 30957 w 88107"/>
              <a:gd name="connsiteY22" fmla="*/ 333376 h 333376"/>
              <a:gd name="connsiteX0" fmla="*/ 30957 w 88107"/>
              <a:gd name="connsiteY0" fmla="*/ 321470 h 321470"/>
              <a:gd name="connsiteX1" fmla="*/ 14288 w 88107"/>
              <a:gd name="connsiteY1" fmla="*/ 304800 h 321470"/>
              <a:gd name="connsiteX2" fmla="*/ 7144 w 88107"/>
              <a:gd name="connsiteY2" fmla="*/ 216694 h 321470"/>
              <a:gd name="connsiteX3" fmla="*/ 0 w 88107"/>
              <a:gd name="connsiteY3" fmla="*/ 183356 h 321470"/>
              <a:gd name="connsiteX4" fmla="*/ 11907 w 88107"/>
              <a:gd name="connsiteY4" fmla="*/ 123825 h 321470"/>
              <a:gd name="connsiteX5" fmla="*/ 4763 w 88107"/>
              <a:gd name="connsiteY5" fmla="*/ 97631 h 321470"/>
              <a:gd name="connsiteX6" fmla="*/ 11907 w 88107"/>
              <a:gd name="connsiteY6" fmla="*/ 64294 h 321470"/>
              <a:gd name="connsiteX7" fmla="*/ 30957 w 88107"/>
              <a:gd name="connsiteY7" fmla="*/ 40481 h 321470"/>
              <a:gd name="connsiteX8" fmla="*/ 30957 w 88107"/>
              <a:gd name="connsiteY8" fmla="*/ 16669 h 321470"/>
              <a:gd name="connsiteX9" fmla="*/ 54769 w 88107"/>
              <a:gd name="connsiteY9" fmla="*/ 0 h 321470"/>
              <a:gd name="connsiteX10" fmla="*/ 71438 w 88107"/>
              <a:gd name="connsiteY10" fmla="*/ 19050 h 321470"/>
              <a:gd name="connsiteX11" fmla="*/ 66675 w 88107"/>
              <a:gd name="connsiteY11" fmla="*/ 47625 h 321470"/>
              <a:gd name="connsiteX12" fmla="*/ 83344 w 88107"/>
              <a:gd name="connsiteY12" fmla="*/ 54769 h 321470"/>
              <a:gd name="connsiteX13" fmla="*/ 83344 w 88107"/>
              <a:gd name="connsiteY13" fmla="*/ 54769 h 321470"/>
              <a:gd name="connsiteX14" fmla="*/ 78582 w 88107"/>
              <a:gd name="connsiteY14" fmla="*/ 97631 h 321470"/>
              <a:gd name="connsiteX15" fmla="*/ 88107 w 88107"/>
              <a:gd name="connsiteY15" fmla="*/ 138113 h 321470"/>
              <a:gd name="connsiteX16" fmla="*/ 88107 w 88107"/>
              <a:gd name="connsiteY16" fmla="*/ 183356 h 321470"/>
              <a:gd name="connsiteX17" fmla="*/ 71438 w 88107"/>
              <a:gd name="connsiteY17" fmla="*/ 202406 h 321470"/>
              <a:gd name="connsiteX18" fmla="*/ 80963 w 88107"/>
              <a:gd name="connsiteY18" fmla="*/ 240506 h 321470"/>
              <a:gd name="connsiteX19" fmla="*/ 69057 w 88107"/>
              <a:gd name="connsiteY19" fmla="*/ 288131 h 321470"/>
              <a:gd name="connsiteX20" fmla="*/ 59532 w 88107"/>
              <a:gd name="connsiteY20" fmla="*/ 314325 h 321470"/>
              <a:gd name="connsiteX21" fmla="*/ 45244 w 88107"/>
              <a:gd name="connsiteY21" fmla="*/ 214313 h 321470"/>
              <a:gd name="connsiteX22" fmla="*/ 30957 w 88107"/>
              <a:gd name="connsiteY22" fmla="*/ 321470 h 32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107" h="321470">
                <a:moveTo>
                  <a:pt x="30957" y="321470"/>
                </a:moveTo>
                <a:cubicBezTo>
                  <a:pt x="26988" y="302420"/>
                  <a:pt x="18257" y="323850"/>
                  <a:pt x="14288" y="304800"/>
                </a:cubicBezTo>
                <a:lnTo>
                  <a:pt x="7144" y="216694"/>
                </a:lnTo>
                <a:lnTo>
                  <a:pt x="0" y="183356"/>
                </a:lnTo>
                <a:lnTo>
                  <a:pt x="11907" y="123825"/>
                </a:lnTo>
                <a:lnTo>
                  <a:pt x="4763" y="97631"/>
                </a:lnTo>
                <a:lnTo>
                  <a:pt x="11907" y="64294"/>
                </a:lnTo>
                <a:lnTo>
                  <a:pt x="30957" y="40481"/>
                </a:lnTo>
                <a:lnTo>
                  <a:pt x="30957" y="16669"/>
                </a:lnTo>
                <a:lnTo>
                  <a:pt x="54769" y="0"/>
                </a:lnTo>
                <a:lnTo>
                  <a:pt x="71438" y="19050"/>
                </a:lnTo>
                <a:lnTo>
                  <a:pt x="66675" y="47625"/>
                </a:lnTo>
                <a:lnTo>
                  <a:pt x="83344" y="54769"/>
                </a:lnTo>
                <a:lnTo>
                  <a:pt x="83344" y="54769"/>
                </a:lnTo>
                <a:lnTo>
                  <a:pt x="78582" y="97631"/>
                </a:lnTo>
                <a:lnTo>
                  <a:pt x="88107" y="138113"/>
                </a:lnTo>
                <a:lnTo>
                  <a:pt x="88107" y="183356"/>
                </a:lnTo>
                <a:lnTo>
                  <a:pt x="71438" y="202406"/>
                </a:lnTo>
                <a:lnTo>
                  <a:pt x="80963" y="240506"/>
                </a:lnTo>
                <a:lnTo>
                  <a:pt x="69057" y="288131"/>
                </a:lnTo>
                <a:lnTo>
                  <a:pt x="59532" y="314325"/>
                </a:lnTo>
                <a:lnTo>
                  <a:pt x="45244" y="214313"/>
                </a:lnTo>
                <a:lnTo>
                  <a:pt x="30957" y="32147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1208129"/>
            <a:ext cx="8229600" cy="44417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path of the just is like the shining sun, That shines ever brighter unto the perfect day. The way of the wicked is like darkness; They do not know what makes them stumble.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4:18-19 </a:t>
            </a:r>
          </a:p>
        </p:txBody>
      </p:sp>
      <p:sp>
        <p:nvSpPr>
          <p:cNvPr id="4" name="Rectangle 2">
            <a:extLst>
              <a:ext uri="{FF2B5EF4-FFF2-40B4-BE49-F238E27FC236}">
                <a16:creationId xmlns:a16="http://schemas.microsoft.com/office/drawing/2014/main" id="{0D1DB68E-BDBF-4E71-85EE-DBBB430AE1B9}"/>
              </a:ext>
            </a:extLst>
          </p:cNvPr>
          <p:cNvSpPr txBox="1">
            <a:spLocks noChangeArrowheads="1"/>
          </p:cNvSpPr>
          <p:nvPr/>
        </p:nvSpPr>
        <p:spPr bwMode="auto">
          <a:xfrm>
            <a:off x="2317403" y="1387130"/>
            <a:ext cx="151529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path</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A9D84E0-BAE9-4900-B0B2-31A8C97574E7}"/>
              </a:ext>
            </a:extLst>
          </p:cNvPr>
          <p:cNvSpPr txBox="1">
            <a:spLocks noChangeArrowheads="1"/>
          </p:cNvSpPr>
          <p:nvPr/>
        </p:nvSpPr>
        <p:spPr bwMode="auto">
          <a:xfrm>
            <a:off x="3481050" y="2732208"/>
            <a:ext cx="4276704"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perfect day</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6492070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921E8-8C7C-49F7-A45C-6689B3910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Heart">
            <a:extLst>
              <a:ext uri="{FF2B5EF4-FFF2-40B4-BE49-F238E27FC236}">
                <a16:creationId xmlns:a16="http://schemas.microsoft.com/office/drawing/2014/main" id="{A77CADCC-690E-4502-A39A-B254807B6D5E}"/>
              </a:ext>
            </a:extLst>
          </p:cNvPr>
          <p:cNvSpPr/>
          <p:nvPr/>
        </p:nvSpPr>
        <p:spPr>
          <a:xfrm>
            <a:off x="2367217" y="1627031"/>
            <a:ext cx="1155332" cy="1595967"/>
          </a:xfrm>
          <a:custGeom>
            <a:avLst/>
            <a:gdLst>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9967 w 1143870"/>
              <a:gd name="connsiteY7" fmla="*/ 253807 h 1592377"/>
              <a:gd name="connsiteX8" fmla="*/ 205132 w 1143870"/>
              <a:gd name="connsiteY8" fmla="*/ 191224 h 1592377"/>
              <a:gd name="connsiteX9" fmla="*/ 347681 w 1143870"/>
              <a:gd name="connsiteY9" fmla="*/ 198178 h 1592377"/>
              <a:gd name="connsiteX10" fmla="*/ 434601 w 1143870"/>
              <a:gd name="connsiteY10" fmla="*/ 267714 h 1592377"/>
              <a:gd name="connsiteX11" fmla="*/ 504137 w 1143870"/>
              <a:gd name="connsiteY11" fmla="*/ 333773 h 1592377"/>
              <a:gd name="connsiteX12" fmla="*/ 570197 w 1143870"/>
              <a:gd name="connsiteY12" fmla="*/ 392879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9967 w 1143870"/>
              <a:gd name="connsiteY7" fmla="*/ 253807 h 1592377"/>
              <a:gd name="connsiteX8" fmla="*/ 205132 w 1143870"/>
              <a:gd name="connsiteY8" fmla="*/ 191224 h 1592377"/>
              <a:gd name="connsiteX9" fmla="*/ 347681 w 1143870"/>
              <a:gd name="connsiteY9" fmla="*/ 198178 h 1592377"/>
              <a:gd name="connsiteX10" fmla="*/ 434601 w 1143870"/>
              <a:gd name="connsiteY10" fmla="*/ 267714 h 1592377"/>
              <a:gd name="connsiteX11" fmla="*/ 508900 w 1143870"/>
              <a:gd name="connsiteY11" fmla="*/ 326630 h 1592377"/>
              <a:gd name="connsiteX12" fmla="*/ 570197 w 1143870"/>
              <a:gd name="connsiteY12" fmla="*/ 392879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9967 w 1143870"/>
              <a:gd name="connsiteY7" fmla="*/ 253807 h 1592377"/>
              <a:gd name="connsiteX8" fmla="*/ 205132 w 1143870"/>
              <a:gd name="connsiteY8" fmla="*/ 191224 h 1592377"/>
              <a:gd name="connsiteX9" fmla="*/ 347681 w 1143870"/>
              <a:gd name="connsiteY9" fmla="*/ 198178 h 1592377"/>
              <a:gd name="connsiteX10" fmla="*/ 434601 w 1143870"/>
              <a:gd name="connsiteY10" fmla="*/ 267714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9967 w 1143870"/>
              <a:gd name="connsiteY7" fmla="*/ 253807 h 1592377"/>
              <a:gd name="connsiteX8" fmla="*/ 205132 w 1143870"/>
              <a:gd name="connsiteY8" fmla="*/ 191224 h 1592377"/>
              <a:gd name="connsiteX9" fmla="*/ 347681 w 1143870"/>
              <a:gd name="connsiteY9" fmla="*/ 198178 h 1592377"/>
              <a:gd name="connsiteX10" fmla="*/ 436982 w 1143870"/>
              <a:gd name="connsiteY10" fmla="*/ 251045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9967 w 1143870"/>
              <a:gd name="connsiteY7" fmla="*/ 253807 h 1592377"/>
              <a:gd name="connsiteX8" fmla="*/ 205132 w 1143870"/>
              <a:gd name="connsiteY8" fmla="*/ 191224 h 1592377"/>
              <a:gd name="connsiteX9" fmla="*/ 345300 w 1143870"/>
              <a:gd name="connsiteY9" fmla="*/ 183891 h 1592377"/>
              <a:gd name="connsiteX10" fmla="*/ 436982 w 1143870"/>
              <a:gd name="connsiteY10" fmla="*/ 251045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9967 w 1143870"/>
              <a:gd name="connsiteY7" fmla="*/ 253807 h 1592377"/>
              <a:gd name="connsiteX8" fmla="*/ 202751 w 1143870"/>
              <a:gd name="connsiteY8" fmla="*/ 169793 h 1592377"/>
              <a:gd name="connsiteX9" fmla="*/ 345300 w 1143870"/>
              <a:gd name="connsiteY9" fmla="*/ 183891 h 1592377"/>
              <a:gd name="connsiteX10" fmla="*/ 436982 w 1143870"/>
              <a:gd name="connsiteY10" fmla="*/ 251045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0442 w 1143870"/>
              <a:gd name="connsiteY7" fmla="*/ 244282 h 1592377"/>
              <a:gd name="connsiteX8" fmla="*/ 202751 w 1143870"/>
              <a:gd name="connsiteY8" fmla="*/ 169793 h 1592377"/>
              <a:gd name="connsiteX9" fmla="*/ 345300 w 1143870"/>
              <a:gd name="connsiteY9" fmla="*/ 183891 h 1592377"/>
              <a:gd name="connsiteX10" fmla="*/ 436982 w 1143870"/>
              <a:gd name="connsiteY10" fmla="*/ 251045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0442 w 1143870"/>
              <a:gd name="connsiteY7" fmla="*/ 244282 h 1592377"/>
              <a:gd name="connsiteX8" fmla="*/ 202751 w 1143870"/>
              <a:gd name="connsiteY8" fmla="*/ 169793 h 1592377"/>
              <a:gd name="connsiteX9" fmla="*/ 345300 w 1143870"/>
              <a:gd name="connsiteY9" fmla="*/ 183891 h 1592377"/>
              <a:gd name="connsiteX10" fmla="*/ 436982 w 1143870"/>
              <a:gd name="connsiteY10" fmla="*/ 251045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45032 w 1143870"/>
              <a:gd name="connsiteY0" fmla="*/ 1383769 h 1592377"/>
              <a:gd name="connsiteX1" fmla="*/ 312913 w 1143870"/>
              <a:gd name="connsiteY1" fmla="*/ 1129962 h 1592377"/>
              <a:gd name="connsiteX2" fmla="*/ 194702 w 1143870"/>
              <a:gd name="connsiteY2" fmla="*/ 970029 h 1592377"/>
              <a:gd name="connsiteX3" fmla="*/ 191225 w 1143870"/>
              <a:gd name="connsiteY3" fmla="*/ 910923 h 1592377"/>
              <a:gd name="connsiteX4" fmla="*/ 139073 w 1143870"/>
              <a:gd name="connsiteY4" fmla="*/ 865725 h 1592377"/>
              <a:gd name="connsiteX5" fmla="*/ 0 w 1143870"/>
              <a:gd name="connsiteY5" fmla="*/ 580627 h 1592377"/>
              <a:gd name="connsiteX6" fmla="*/ 6954 w 1143870"/>
              <a:gd name="connsiteY6" fmla="*/ 368541 h 1592377"/>
              <a:gd name="connsiteX7" fmla="*/ 70442 w 1143870"/>
              <a:gd name="connsiteY7" fmla="*/ 244282 h 1592377"/>
              <a:gd name="connsiteX8" fmla="*/ 202751 w 1143870"/>
              <a:gd name="connsiteY8" fmla="*/ 169793 h 1592377"/>
              <a:gd name="connsiteX9" fmla="*/ 345300 w 1143870"/>
              <a:gd name="connsiteY9" fmla="*/ 183891 h 1592377"/>
              <a:gd name="connsiteX10" fmla="*/ 436982 w 1143870"/>
              <a:gd name="connsiteY10" fmla="*/ 251045 h 1592377"/>
              <a:gd name="connsiteX11" fmla="*/ 508900 w 1143870"/>
              <a:gd name="connsiteY11" fmla="*/ 326630 h 1592377"/>
              <a:gd name="connsiteX12" fmla="*/ 567816 w 1143870"/>
              <a:gd name="connsiteY12" fmla="*/ 378592 h 1592377"/>
              <a:gd name="connsiteX13" fmla="*/ 639733 w 1143870"/>
              <a:gd name="connsiteY13" fmla="*/ 250330 h 1592377"/>
              <a:gd name="connsiteX14" fmla="*/ 737083 w 1143870"/>
              <a:gd name="connsiteY14" fmla="*/ 90397 h 1592377"/>
              <a:gd name="connsiteX15" fmla="*/ 778805 w 1143870"/>
              <a:gd name="connsiteY15" fmla="*/ 13907 h 1592377"/>
              <a:gd name="connsiteX16" fmla="*/ 851818 w 1143870"/>
              <a:gd name="connsiteY16" fmla="*/ 3477 h 1592377"/>
              <a:gd name="connsiteX17" fmla="*/ 879632 w 1143870"/>
              <a:gd name="connsiteY17" fmla="*/ 31291 h 1592377"/>
              <a:gd name="connsiteX18" fmla="*/ 931784 w 1143870"/>
              <a:gd name="connsiteY18" fmla="*/ 0 h 1592377"/>
              <a:gd name="connsiteX19" fmla="*/ 1015228 w 1143870"/>
              <a:gd name="connsiteY19" fmla="*/ 41722 h 1592377"/>
              <a:gd name="connsiteX20" fmla="*/ 1084764 w 1143870"/>
              <a:gd name="connsiteY20" fmla="*/ 128642 h 1592377"/>
              <a:gd name="connsiteX21" fmla="*/ 1074333 w 1143870"/>
              <a:gd name="connsiteY21" fmla="*/ 159933 h 1592377"/>
              <a:gd name="connsiteX22" fmla="*/ 1119532 w 1143870"/>
              <a:gd name="connsiteY22" fmla="*/ 173840 h 1592377"/>
              <a:gd name="connsiteX23" fmla="*/ 1143870 w 1143870"/>
              <a:gd name="connsiteY23" fmla="*/ 312913 h 1592377"/>
              <a:gd name="connsiteX24" fmla="*/ 1136916 w 1143870"/>
              <a:gd name="connsiteY24" fmla="*/ 354634 h 1592377"/>
              <a:gd name="connsiteX25" fmla="*/ 1133439 w 1143870"/>
              <a:gd name="connsiteY25" fmla="*/ 368541 h 1592377"/>
              <a:gd name="connsiteX26" fmla="*/ 1123009 w 1143870"/>
              <a:gd name="connsiteY26" fmla="*/ 528475 h 1592377"/>
              <a:gd name="connsiteX27" fmla="*/ 1119532 w 1143870"/>
              <a:gd name="connsiteY27" fmla="*/ 563243 h 1592377"/>
              <a:gd name="connsiteX28" fmla="*/ 1081287 w 1143870"/>
              <a:gd name="connsiteY28" fmla="*/ 723176 h 1592377"/>
              <a:gd name="connsiteX29" fmla="*/ 1025658 w 1143870"/>
              <a:gd name="connsiteY29" fmla="*/ 803142 h 1592377"/>
              <a:gd name="connsiteX30" fmla="*/ 983936 w 1143870"/>
              <a:gd name="connsiteY30" fmla="*/ 817049 h 1592377"/>
              <a:gd name="connsiteX31" fmla="*/ 1025658 w 1143870"/>
              <a:gd name="connsiteY31" fmla="*/ 851818 h 1592377"/>
              <a:gd name="connsiteX32" fmla="*/ 997844 w 1143870"/>
              <a:gd name="connsiteY32" fmla="*/ 945691 h 1592377"/>
              <a:gd name="connsiteX33" fmla="*/ 983936 w 1143870"/>
              <a:gd name="connsiteY33" fmla="*/ 990890 h 1592377"/>
              <a:gd name="connsiteX34" fmla="*/ 980460 w 1143870"/>
              <a:gd name="connsiteY34" fmla="*/ 1001320 h 1592377"/>
              <a:gd name="connsiteX35" fmla="*/ 973506 w 1143870"/>
              <a:gd name="connsiteY35" fmla="*/ 1011751 h 1592377"/>
              <a:gd name="connsiteX36" fmla="*/ 907447 w 1143870"/>
              <a:gd name="connsiteY36" fmla="*/ 1154300 h 1592377"/>
              <a:gd name="connsiteX37" fmla="*/ 890063 w 1143870"/>
              <a:gd name="connsiteY37" fmla="*/ 1185591 h 1592377"/>
              <a:gd name="connsiteX38" fmla="*/ 778805 w 1143870"/>
              <a:gd name="connsiteY38" fmla="*/ 1369862 h 1592377"/>
              <a:gd name="connsiteX39" fmla="*/ 733606 w 1143870"/>
              <a:gd name="connsiteY39" fmla="*/ 1442875 h 1592377"/>
              <a:gd name="connsiteX40" fmla="*/ 671024 w 1143870"/>
              <a:gd name="connsiteY40" fmla="*/ 1495027 h 1592377"/>
              <a:gd name="connsiteX41" fmla="*/ 667547 w 1143870"/>
              <a:gd name="connsiteY41" fmla="*/ 1574993 h 1592377"/>
              <a:gd name="connsiteX42" fmla="*/ 632779 w 1143870"/>
              <a:gd name="connsiteY42" fmla="*/ 1592377 h 1592377"/>
              <a:gd name="connsiteX43" fmla="*/ 594534 w 1143870"/>
              <a:gd name="connsiteY43" fmla="*/ 1557609 h 1592377"/>
              <a:gd name="connsiteX44" fmla="*/ 559766 w 1143870"/>
              <a:gd name="connsiteY44" fmla="*/ 1432444 h 1592377"/>
              <a:gd name="connsiteX45" fmla="*/ 552813 w 1143870"/>
              <a:gd name="connsiteY45" fmla="*/ 1376815 h 1592377"/>
              <a:gd name="connsiteX46" fmla="*/ 445032 w 1143870"/>
              <a:gd name="connsiteY46" fmla="*/ 1383769 h 1592377"/>
              <a:gd name="connsiteX0" fmla="*/ 450349 w 1149187"/>
              <a:gd name="connsiteY0" fmla="*/ 1383769 h 1592377"/>
              <a:gd name="connsiteX1" fmla="*/ 318230 w 1149187"/>
              <a:gd name="connsiteY1" fmla="*/ 1129962 h 1592377"/>
              <a:gd name="connsiteX2" fmla="*/ 200019 w 1149187"/>
              <a:gd name="connsiteY2" fmla="*/ 970029 h 1592377"/>
              <a:gd name="connsiteX3" fmla="*/ 196542 w 1149187"/>
              <a:gd name="connsiteY3" fmla="*/ 910923 h 1592377"/>
              <a:gd name="connsiteX4" fmla="*/ 144390 w 1149187"/>
              <a:gd name="connsiteY4" fmla="*/ 865725 h 1592377"/>
              <a:gd name="connsiteX5" fmla="*/ 5317 w 1149187"/>
              <a:gd name="connsiteY5" fmla="*/ 580627 h 1592377"/>
              <a:gd name="connsiteX6" fmla="*/ 12271 w 1149187"/>
              <a:gd name="connsiteY6" fmla="*/ 368541 h 1592377"/>
              <a:gd name="connsiteX7" fmla="*/ 75759 w 1149187"/>
              <a:gd name="connsiteY7" fmla="*/ 244282 h 1592377"/>
              <a:gd name="connsiteX8" fmla="*/ 208068 w 1149187"/>
              <a:gd name="connsiteY8" fmla="*/ 169793 h 1592377"/>
              <a:gd name="connsiteX9" fmla="*/ 350617 w 1149187"/>
              <a:gd name="connsiteY9" fmla="*/ 183891 h 1592377"/>
              <a:gd name="connsiteX10" fmla="*/ 442299 w 1149187"/>
              <a:gd name="connsiteY10" fmla="*/ 251045 h 1592377"/>
              <a:gd name="connsiteX11" fmla="*/ 514217 w 1149187"/>
              <a:gd name="connsiteY11" fmla="*/ 326630 h 1592377"/>
              <a:gd name="connsiteX12" fmla="*/ 573133 w 1149187"/>
              <a:gd name="connsiteY12" fmla="*/ 378592 h 1592377"/>
              <a:gd name="connsiteX13" fmla="*/ 645050 w 1149187"/>
              <a:gd name="connsiteY13" fmla="*/ 250330 h 1592377"/>
              <a:gd name="connsiteX14" fmla="*/ 742400 w 1149187"/>
              <a:gd name="connsiteY14" fmla="*/ 90397 h 1592377"/>
              <a:gd name="connsiteX15" fmla="*/ 784122 w 1149187"/>
              <a:gd name="connsiteY15" fmla="*/ 13907 h 1592377"/>
              <a:gd name="connsiteX16" fmla="*/ 857135 w 1149187"/>
              <a:gd name="connsiteY16" fmla="*/ 3477 h 1592377"/>
              <a:gd name="connsiteX17" fmla="*/ 884949 w 1149187"/>
              <a:gd name="connsiteY17" fmla="*/ 31291 h 1592377"/>
              <a:gd name="connsiteX18" fmla="*/ 937101 w 1149187"/>
              <a:gd name="connsiteY18" fmla="*/ 0 h 1592377"/>
              <a:gd name="connsiteX19" fmla="*/ 1020545 w 1149187"/>
              <a:gd name="connsiteY19" fmla="*/ 41722 h 1592377"/>
              <a:gd name="connsiteX20" fmla="*/ 1090081 w 1149187"/>
              <a:gd name="connsiteY20" fmla="*/ 128642 h 1592377"/>
              <a:gd name="connsiteX21" fmla="*/ 1079650 w 1149187"/>
              <a:gd name="connsiteY21" fmla="*/ 159933 h 1592377"/>
              <a:gd name="connsiteX22" fmla="*/ 1124849 w 1149187"/>
              <a:gd name="connsiteY22" fmla="*/ 173840 h 1592377"/>
              <a:gd name="connsiteX23" fmla="*/ 1149187 w 1149187"/>
              <a:gd name="connsiteY23" fmla="*/ 312913 h 1592377"/>
              <a:gd name="connsiteX24" fmla="*/ 1142233 w 1149187"/>
              <a:gd name="connsiteY24" fmla="*/ 354634 h 1592377"/>
              <a:gd name="connsiteX25" fmla="*/ 1138756 w 1149187"/>
              <a:gd name="connsiteY25" fmla="*/ 368541 h 1592377"/>
              <a:gd name="connsiteX26" fmla="*/ 1128326 w 1149187"/>
              <a:gd name="connsiteY26" fmla="*/ 528475 h 1592377"/>
              <a:gd name="connsiteX27" fmla="*/ 1124849 w 1149187"/>
              <a:gd name="connsiteY27" fmla="*/ 563243 h 1592377"/>
              <a:gd name="connsiteX28" fmla="*/ 1086604 w 1149187"/>
              <a:gd name="connsiteY28" fmla="*/ 723176 h 1592377"/>
              <a:gd name="connsiteX29" fmla="*/ 1030975 w 1149187"/>
              <a:gd name="connsiteY29" fmla="*/ 803142 h 1592377"/>
              <a:gd name="connsiteX30" fmla="*/ 989253 w 1149187"/>
              <a:gd name="connsiteY30" fmla="*/ 817049 h 1592377"/>
              <a:gd name="connsiteX31" fmla="*/ 1030975 w 1149187"/>
              <a:gd name="connsiteY31" fmla="*/ 851818 h 1592377"/>
              <a:gd name="connsiteX32" fmla="*/ 1003161 w 1149187"/>
              <a:gd name="connsiteY32" fmla="*/ 945691 h 1592377"/>
              <a:gd name="connsiteX33" fmla="*/ 989253 w 1149187"/>
              <a:gd name="connsiteY33" fmla="*/ 990890 h 1592377"/>
              <a:gd name="connsiteX34" fmla="*/ 985777 w 1149187"/>
              <a:gd name="connsiteY34" fmla="*/ 1001320 h 1592377"/>
              <a:gd name="connsiteX35" fmla="*/ 978823 w 1149187"/>
              <a:gd name="connsiteY35" fmla="*/ 1011751 h 1592377"/>
              <a:gd name="connsiteX36" fmla="*/ 912764 w 1149187"/>
              <a:gd name="connsiteY36" fmla="*/ 1154300 h 1592377"/>
              <a:gd name="connsiteX37" fmla="*/ 895380 w 1149187"/>
              <a:gd name="connsiteY37" fmla="*/ 1185591 h 1592377"/>
              <a:gd name="connsiteX38" fmla="*/ 784122 w 1149187"/>
              <a:gd name="connsiteY38" fmla="*/ 1369862 h 1592377"/>
              <a:gd name="connsiteX39" fmla="*/ 738923 w 1149187"/>
              <a:gd name="connsiteY39" fmla="*/ 1442875 h 1592377"/>
              <a:gd name="connsiteX40" fmla="*/ 676341 w 1149187"/>
              <a:gd name="connsiteY40" fmla="*/ 1495027 h 1592377"/>
              <a:gd name="connsiteX41" fmla="*/ 672864 w 1149187"/>
              <a:gd name="connsiteY41" fmla="*/ 1574993 h 1592377"/>
              <a:gd name="connsiteX42" fmla="*/ 638096 w 1149187"/>
              <a:gd name="connsiteY42" fmla="*/ 1592377 h 1592377"/>
              <a:gd name="connsiteX43" fmla="*/ 599851 w 1149187"/>
              <a:gd name="connsiteY43" fmla="*/ 1557609 h 1592377"/>
              <a:gd name="connsiteX44" fmla="*/ 565083 w 1149187"/>
              <a:gd name="connsiteY44" fmla="*/ 1432444 h 1592377"/>
              <a:gd name="connsiteX45" fmla="*/ 558130 w 1149187"/>
              <a:gd name="connsiteY45" fmla="*/ 1376815 h 1592377"/>
              <a:gd name="connsiteX46" fmla="*/ 450349 w 1149187"/>
              <a:gd name="connsiteY46" fmla="*/ 1383769 h 1592377"/>
              <a:gd name="connsiteX0" fmla="*/ 453569 w 1152407"/>
              <a:gd name="connsiteY0" fmla="*/ 1383769 h 1592377"/>
              <a:gd name="connsiteX1" fmla="*/ 321450 w 1152407"/>
              <a:gd name="connsiteY1" fmla="*/ 1129962 h 1592377"/>
              <a:gd name="connsiteX2" fmla="*/ 203239 w 1152407"/>
              <a:gd name="connsiteY2" fmla="*/ 970029 h 1592377"/>
              <a:gd name="connsiteX3" fmla="*/ 199762 w 1152407"/>
              <a:gd name="connsiteY3" fmla="*/ 910923 h 1592377"/>
              <a:gd name="connsiteX4" fmla="*/ 147610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15984 w 1152407"/>
              <a:gd name="connsiteY36" fmla="*/ 1154300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79561 w 1152407"/>
              <a:gd name="connsiteY40" fmla="*/ 1495027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61350 w 1152407"/>
              <a:gd name="connsiteY45" fmla="*/ 1376815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3239 w 1152407"/>
              <a:gd name="connsiteY2" fmla="*/ 970029 h 1592377"/>
              <a:gd name="connsiteX3" fmla="*/ 199762 w 1152407"/>
              <a:gd name="connsiteY3" fmla="*/ 910923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15984 w 1152407"/>
              <a:gd name="connsiteY36" fmla="*/ 1154300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79561 w 1152407"/>
              <a:gd name="connsiteY40" fmla="*/ 1495027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61350 w 1152407"/>
              <a:gd name="connsiteY45" fmla="*/ 1376815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3239 w 1152407"/>
              <a:gd name="connsiteY2" fmla="*/ 970029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15984 w 1152407"/>
              <a:gd name="connsiteY36" fmla="*/ 1154300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79561 w 1152407"/>
              <a:gd name="connsiteY40" fmla="*/ 1495027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61350 w 1152407"/>
              <a:gd name="connsiteY45" fmla="*/ 1376815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15984 w 1152407"/>
              <a:gd name="connsiteY36" fmla="*/ 1154300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79561 w 1152407"/>
              <a:gd name="connsiteY40" fmla="*/ 1495027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61350 w 1152407"/>
              <a:gd name="connsiteY45" fmla="*/ 1376815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15984 w 1152407"/>
              <a:gd name="connsiteY36" fmla="*/ 1154300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79561 w 1152407"/>
              <a:gd name="connsiteY40" fmla="*/ 1495027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35157 w 1152407"/>
              <a:gd name="connsiteY45" fmla="*/ 1379197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15984 w 1152407"/>
              <a:gd name="connsiteY36" fmla="*/ 1154300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98611 w 1152407"/>
              <a:gd name="connsiteY40" fmla="*/ 1504552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35157 w 1152407"/>
              <a:gd name="connsiteY45" fmla="*/ 1379197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8997 w 1152407"/>
              <a:gd name="connsiteY34" fmla="*/ 1001320 h 1592377"/>
              <a:gd name="connsiteX35" fmla="*/ 982043 w 1152407"/>
              <a:gd name="connsiteY35" fmla="*/ 1011751 h 1592377"/>
              <a:gd name="connsiteX36" fmla="*/ 920747 w 1152407"/>
              <a:gd name="connsiteY36" fmla="*/ 1118581 h 1592377"/>
              <a:gd name="connsiteX37" fmla="*/ 898600 w 1152407"/>
              <a:gd name="connsiteY37" fmla="*/ 1185591 h 1592377"/>
              <a:gd name="connsiteX38" fmla="*/ 787342 w 1152407"/>
              <a:gd name="connsiteY38" fmla="*/ 1369862 h 1592377"/>
              <a:gd name="connsiteX39" fmla="*/ 742143 w 1152407"/>
              <a:gd name="connsiteY39" fmla="*/ 1442875 h 1592377"/>
              <a:gd name="connsiteX40" fmla="*/ 698611 w 1152407"/>
              <a:gd name="connsiteY40" fmla="*/ 1504552 h 1592377"/>
              <a:gd name="connsiteX41" fmla="*/ 676084 w 1152407"/>
              <a:gd name="connsiteY41" fmla="*/ 1574993 h 1592377"/>
              <a:gd name="connsiteX42" fmla="*/ 641316 w 1152407"/>
              <a:gd name="connsiteY42" fmla="*/ 1592377 h 1592377"/>
              <a:gd name="connsiteX43" fmla="*/ 603071 w 1152407"/>
              <a:gd name="connsiteY43" fmla="*/ 1557609 h 1592377"/>
              <a:gd name="connsiteX44" fmla="*/ 568303 w 1152407"/>
              <a:gd name="connsiteY44" fmla="*/ 1432444 h 1592377"/>
              <a:gd name="connsiteX45" fmla="*/ 535157 w 1152407"/>
              <a:gd name="connsiteY45" fmla="*/ 1379197 h 1592377"/>
              <a:gd name="connsiteX46" fmla="*/ 453569 w 1152407"/>
              <a:gd name="connsiteY46"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92473 w 1152407"/>
              <a:gd name="connsiteY33" fmla="*/ 990890 h 1592377"/>
              <a:gd name="connsiteX34" fmla="*/ 982043 w 1152407"/>
              <a:gd name="connsiteY34" fmla="*/ 1011751 h 1592377"/>
              <a:gd name="connsiteX35" fmla="*/ 920747 w 1152407"/>
              <a:gd name="connsiteY35" fmla="*/ 1118581 h 1592377"/>
              <a:gd name="connsiteX36" fmla="*/ 898600 w 1152407"/>
              <a:gd name="connsiteY36" fmla="*/ 1185591 h 1592377"/>
              <a:gd name="connsiteX37" fmla="*/ 787342 w 1152407"/>
              <a:gd name="connsiteY37" fmla="*/ 1369862 h 1592377"/>
              <a:gd name="connsiteX38" fmla="*/ 742143 w 1152407"/>
              <a:gd name="connsiteY38" fmla="*/ 1442875 h 1592377"/>
              <a:gd name="connsiteX39" fmla="*/ 698611 w 1152407"/>
              <a:gd name="connsiteY39" fmla="*/ 1504552 h 1592377"/>
              <a:gd name="connsiteX40" fmla="*/ 676084 w 1152407"/>
              <a:gd name="connsiteY40" fmla="*/ 1574993 h 1592377"/>
              <a:gd name="connsiteX41" fmla="*/ 641316 w 1152407"/>
              <a:gd name="connsiteY41" fmla="*/ 1592377 h 1592377"/>
              <a:gd name="connsiteX42" fmla="*/ 603071 w 1152407"/>
              <a:gd name="connsiteY42" fmla="*/ 1557609 h 1592377"/>
              <a:gd name="connsiteX43" fmla="*/ 568303 w 1152407"/>
              <a:gd name="connsiteY43" fmla="*/ 1432444 h 1592377"/>
              <a:gd name="connsiteX44" fmla="*/ 535157 w 1152407"/>
              <a:gd name="connsiteY44" fmla="*/ 1379197 h 1592377"/>
              <a:gd name="connsiteX45" fmla="*/ 453569 w 1152407"/>
              <a:gd name="connsiteY45"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992473 w 1152407"/>
              <a:gd name="connsiteY30" fmla="*/ 817049 h 1592377"/>
              <a:gd name="connsiteX31" fmla="*/ 1034195 w 1152407"/>
              <a:gd name="connsiteY31" fmla="*/ 851818 h 1592377"/>
              <a:gd name="connsiteX32" fmla="*/ 1006381 w 1152407"/>
              <a:gd name="connsiteY32" fmla="*/ 945691 h 1592377"/>
              <a:gd name="connsiteX33" fmla="*/ 982043 w 1152407"/>
              <a:gd name="connsiteY33" fmla="*/ 1011751 h 1592377"/>
              <a:gd name="connsiteX34" fmla="*/ 920747 w 1152407"/>
              <a:gd name="connsiteY34" fmla="*/ 1118581 h 1592377"/>
              <a:gd name="connsiteX35" fmla="*/ 898600 w 1152407"/>
              <a:gd name="connsiteY35" fmla="*/ 1185591 h 1592377"/>
              <a:gd name="connsiteX36" fmla="*/ 787342 w 1152407"/>
              <a:gd name="connsiteY36" fmla="*/ 1369862 h 1592377"/>
              <a:gd name="connsiteX37" fmla="*/ 742143 w 1152407"/>
              <a:gd name="connsiteY37" fmla="*/ 1442875 h 1592377"/>
              <a:gd name="connsiteX38" fmla="*/ 698611 w 1152407"/>
              <a:gd name="connsiteY38" fmla="*/ 1504552 h 1592377"/>
              <a:gd name="connsiteX39" fmla="*/ 676084 w 1152407"/>
              <a:gd name="connsiteY39" fmla="*/ 1574993 h 1592377"/>
              <a:gd name="connsiteX40" fmla="*/ 641316 w 1152407"/>
              <a:gd name="connsiteY40" fmla="*/ 1592377 h 1592377"/>
              <a:gd name="connsiteX41" fmla="*/ 603071 w 1152407"/>
              <a:gd name="connsiteY41" fmla="*/ 1557609 h 1592377"/>
              <a:gd name="connsiteX42" fmla="*/ 568303 w 1152407"/>
              <a:gd name="connsiteY42" fmla="*/ 1432444 h 1592377"/>
              <a:gd name="connsiteX43" fmla="*/ 535157 w 1152407"/>
              <a:gd name="connsiteY43" fmla="*/ 1379197 h 1592377"/>
              <a:gd name="connsiteX44" fmla="*/ 453569 w 1152407"/>
              <a:gd name="connsiteY44"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4195 w 1152407"/>
              <a:gd name="connsiteY29" fmla="*/ 803142 h 1592377"/>
              <a:gd name="connsiteX30" fmla="*/ 1006760 w 1152407"/>
              <a:gd name="connsiteY30" fmla="*/ 817049 h 1592377"/>
              <a:gd name="connsiteX31" fmla="*/ 1034195 w 1152407"/>
              <a:gd name="connsiteY31" fmla="*/ 851818 h 1592377"/>
              <a:gd name="connsiteX32" fmla="*/ 1006381 w 1152407"/>
              <a:gd name="connsiteY32" fmla="*/ 945691 h 1592377"/>
              <a:gd name="connsiteX33" fmla="*/ 982043 w 1152407"/>
              <a:gd name="connsiteY33" fmla="*/ 1011751 h 1592377"/>
              <a:gd name="connsiteX34" fmla="*/ 920747 w 1152407"/>
              <a:gd name="connsiteY34" fmla="*/ 1118581 h 1592377"/>
              <a:gd name="connsiteX35" fmla="*/ 898600 w 1152407"/>
              <a:gd name="connsiteY35" fmla="*/ 1185591 h 1592377"/>
              <a:gd name="connsiteX36" fmla="*/ 787342 w 1152407"/>
              <a:gd name="connsiteY36" fmla="*/ 1369862 h 1592377"/>
              <a:gd name="connsiteX37" fmla="*/ 742143 w 1152407"/>
              <a:gd name="connsiteY37" fmla="*/ 1442875 h 1592377"/>
              <a:gd name="connsiteX38" fmla="*/ 698611 w 1152407"/>
              <a:gd name="connsiteY38" fmla="*/ 1504552 h 1592377"/>
              <a:gd name="connsiteX39" fmla="*/ 676084 w 1152407"/>
              <a:gd name="connsiteY39" fmla="*/ 1574993 h 1592377"/>
              <a:gd name="connsiteX40" fmla="*/ 641316 w 1152407"/>
              <a:gd name="connsiteY40" fmla="*/ 1592377 h 1592377"/>
              <a:gd name="connsiteX41" fmla="*/ 603071 w 1152407"/>
              <a:gd name="connsiteY41" fmla="*/ 1557609 h 1592377"/>
              <a:gd name="connsiteX42" fmla="*/ 568303 w 1152407"/>
              <a:gd name="connsiteY42" fmla="*/ 1432444 h 1592377"/>
              <a:gd name="connsiteX43" fmla="*/ 535157 w 1152407"/>
              <a:gd name="connsiteY43" fmla="*/ 1379197 h 1592377"/>
              <a:gd name="connsiteX44" fmla="*/ 453569 w 1152407"/>
              <a:gd name="connsiteY44"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31546 w 1152407"/>
              <a:gd name="connsiteY26" fmla="*/ 528475 h 1592377"/>
              <a:gd name="connsiteX27" fmla="*/ 1128069 w 1152407"/>
              <a:gd name="connsiteY27" fmla="*/ 563243 h 1592377"/>
              <a:gd name="connsiteX28" fmla="*/ 1089824 w 1152407"/>
              <a:gd name="connsiteY28" fmla="*/ 723176 h 1592377"/>
              <a:gd name="connsiteX29" fmla="*/ 1038957 w 1152407"/>
              <a:gd name="connsiteY29" fmla="*/ 793617 h 1592377"/>
              <a:gd name="connsiteX30" fmla="*/ 1006760 w 1152407"/>
              <a:gd name="connsiteY30" fmla="*/ 817049 h 1592377"/>
              <a:gd name="connsiteX31" fmla="*/ 1034195 w 1152407"/>
              <a:gd name="connsiteY31" fmla="*/ 851818 h 1592377"/>
              <a:gd name="connsiteX32" fmla="*/ 1006381 w 1152407"/>
              <a:gd name="connsiteY32" fmla="*/ 945691 h 1592377"/>
              <a:gd name="connsiteX33" fmla="*/ 982043 w 1152407"/>
              <a:gd name="connsiteY33" fmla="*/ 1011751 h 1592377"/>
              <a:gd name="connsiteX34" fmla="*/ 920747 w 1152407"/>
              <a:gd name="connsiteY34" fmla="*/ 1118581 h 1592377"/>
              <a:gd name="connsiteX35" fmla="*/ 898600 w 1152407"/>
              <a:gd name="connsiteY35" fmla="*/ 1185591 h 1592377"/>
              <a:gd name="connsiteX36" fmla="*/ 787342 w 1152407"/>
              <a:gd name="connsiteY36" fmla="*/ 1369862 h 1592377"/>
              <a:gd name="connsiteX37" fmla="*/ 742143 w 1152407"/>
              <a:gd name="connsiteY37" fmla="*/ 1442875 h 1592377"/>
              <a:gd name="connsiteX38" fmla="*/ 698611 w 1152407"/>
              <a:gd name="connsiteY38" fmla="*/ 1504552 h 1592377"/>
              <a:gd name="connsiteX39" fmla="*/ 676084 w 1152407"/>
              <a:gd name="connsiteY39" fmla="*/ 1574993 h 1592377"/>
              <a:gd name="connsiteX40" fmla="*/ 641316 w 1152407"/>
              <a:gd name="connsiteY40" fmla="*/ 1592377 h 1592377"/>
              <a:gd name="connsiteX41" fmla="*/ 603071 w 1152407"/>
              <a:gd name="connsiteY41" fmla="*/ 1557609 h 1592377"/>
              <a:gd name="connsiteX42" fmla="*/ 568303 w 1152407"/>
              <a:gd name="connsiteY42" fmla="*/ 1432444 h 1592377"/>
              <a:gd name="connsiteX43" fmla="*/ 535157 w 1152407"/>
              <a:gd name="connsiteY43" fmla="*/ 1379197 h 1592377"/>
              <a:gd name="connsiteX44" fmla="*/ 453569 w 1152407"/>
              <a:gd name="connsiteY44" fmla="*/ 1383769 h 1592377"/>
              <a:gd name="connsiteX0" fmla="*/ 453569 w 1152407"/>
              <a:gd name="connsiteY0" fmla="*/ 1383769 h 1592377"/>
              <a:gd name="connsiteX1" fmla="*/ 321450 w 1152407"/>
              <a:gd name="connsiteY1" fmla="*/ 1129962 h 1592377"/>
              <a:gd name="connsiteX2" fmla="*/ 200858 w 1152407"/>
              <a:gd name="connsiteY2" fmla="*/ 979554 h 1592377"/>
              <a:gd name="connsiteX3" fmla="*/ 194999 w 1152407"/>
              <a:gd name="connsiteY3" fmla="*/ 927592 h 1592377"/>
              <a:gd name="connsiteX4" fmla="*/ 126179 w 1152407"/>
              <a:gd name="connsiteY4" fmla="*/ 865725 h 1592377"/>
              <a:gd name="connsiteX5" fmla="*/ 8537 w 1152407"/>
              <a:gd name="connsiteY5" fmla="*/ 580627 h 1592377"/>
              <a:gd name="connsiteX6" fmla="*/ 15491 w 1152407"/>
              <a:gd name="connsiteY6" fmla="*/ 368541 h 1592377"/>
              <a:gd name="connsiteX7" fmla="*/ 78979 w 1152407"/>
              <a:gd name="connsiteY7" fmla="*/ 244282 h 1592377"/>
              <a:gd name="connsiteX8" fmla="*/ 211288 w 1152407"/>
              <a:gd name="connsiteY8" fmla="*/ 169793 h 1592377"/>
              <a:gd name="connsiteX9" fmla="*/ 353837 w 1152407"/>
              <a:gd name="connsiteY9" fmla="*/ 183891 h 1592377"/>
              <a:gd name="connsiteX10" fmla="*/ 445519 w 1152407"/>
              <a:gd name="connsiteY10" fmla="*/ 251045 h 1592377"/>
              <a:gd name="connsiteX11" fmla="*/ 517437 w 1152407"/>
              <a:gd name="connsiteY11" fmla="*/ 326630 h 1592377"/>
              <a:gd name="connsiteX12" fmla="*/ 576353 w 1152407"/>
              <a:gd name="connsiteY12" fmla="*/ 378592 h 1592377"/>
              <a:gd name="connsiteX13" fmla="*/ 648270 w 1152407"/>
              <a:gd name="connsiteY13" fmla="*/ 250330 h 1592377"/>
              <a:gd name="connsiteX14" fmla="*/ 745620 w 1152407"/>
              <a:gd name="connsiteY14" fmla="*/ 90397 h 1592377"/>
              <a:gd name="connsiteX15" fmla="*/ 787342 w 1152407"/>
              <a:gd name="connsiteY15" fmla="*/ 13907 h 1592377"/>
              <a:gd name="connsiteX16" fmla="*/ 860355 w 1152407"/>
              <a:gd name="connsiteY16" fmla="*/ 3477 h 1592377"/>
              <a:gd name="connsiteX17" fmla="*/ 888169 w 1152407"/>
              <a:gd name="connsiteY17" fmla="*/ 31291 h 1592377"/>
              <a:gd name="connsiteX18" fmla="*/ 940321 w 1152407"/>
              <a:gd name="connsiteY18" fmla="*/ 0 h 1592377"/>
              <a:gd name="connsiteX19" fmla="*/ 1023765 w 1152407"/>
              <a:gd name="connsiteY19" fmla="*/ 41722 h 1592377"/>
              <a:gd name="connsiteX20" fmla="*/ 1093301 w 1152407"/>
              <a:gd name="connsiteY20" fmla="*/ 128642 h 1592377"/>
              <a:gd name="connsiteX21" fmla="*/ 1082870 w 1152407"/>
              <a:gd name="connsiteY21" fmla="*/ 159933 h 1592377"/>
              <a:gd name="connsiteX22" fmla="*/ 1128069 w 1152407"/>
              <a:gd name="connsiteY22" fmla="*/ 173840 h 1592377"/>
              <a:gd name="connsiteX23" fmla="*/ 1152407 w 1152407"/>
              <a:gd name="connsiteY23" fmla="*/ 312913 h 1592377"/>
              <a:gd name="connsiteX24" fmla="*/ 1145453 w 1152407"/>
              <a:gd name="connsiteY24" fmla="*/ 354634 h 1592377"/>
              <a:gd name="connsiteX25" fmla="*/ 1141976 w 1152407"/>
              <a:gd name="connsiteY25" fmla="*/ 368541 h 1592377"/>
              <a:gd name="connsiteX26" fmla="*/ 1128069 w 1152407"/>
              <a:gd name="connsiteY26" fmla="*/ 563243 h 1592377"/>
              <a:gd name="connsiteX27" fmla="*/ 1089824 w 1152407"/>
              <a:gd name="connsiteY27" fmla="*/ 723176 h 1592377"/>
              <a:gd name="connsiteX28" fmla="*/ 1038957 w 1152407"/>
              <a:gd name="connsiteY28" fmla="*/ 793617 h 1592377"/>
              <a:gd name="connsiteX29" fmla="*/ 1006760 w 1152407"/>
              <a:gd name="connsiteY29" fmla="*/ 817049 h 1592377"/>
              <a:gd name="connsiteX30" fmla="*/ 1034195 w 1152407"/>
              <a:gd name="connsiteY30" fmla="*/ 851818 h 1592377"/>
              <a:gd name="connsiteX31" fmla="*/ 1006381 w 1152407"/>
              <a:gd name="connsiteY31" fmla="*/ 945691 h 1592377"/>
              <a:gd name="connsiteX32" fmla="*/ 982043 w 1152407"/>
              <a:gd name="connsiteY32" fmla="*/ 1011751 h 1592377"/>
              <a:gd name="connsiteX33" fmla="*/ 920747 w 1152407"/>
              <a:gd name="connsiteY33" fmla="*/ 1118581 h 1592377"/>
              <a:gd name="connsiteX34" fmla="*/ 898600 w 1152407"/>
              <a:gd name="connsiteY34" fmla="*/ 1185591 h 1592377"/>
              <a:gd name="connsiteX35" fmla="*/ 787342 w 1152407"/>
              <a:gd name="connsiteY35" fmla="*/ 1369862 h 1592377"/>
              <a:gd name="connsiteX36" fmla="*/ 742143 w 1152407"/>
              <a:gd name="connsiteY36" fmla="*/ 1442875 h 1592377"/>
              <a:gd name="connsiteX37" fmla="*/ 698611 w 1152407"/>
              <a:gd name="connsiteY37" fmla="*/ 1504552 h 1592377"/>
              <a:gd name="connsiteX38" fmla="*/ 676084 w 1152407"/>
              <a:gd name="connsiteY38" fmla="*/ 1574993 h 1592377"/>
              <a:gd name="connsiteX39" fmla="*/ 641316 w 1152407"/>
              <a:gd name="connsiteY39" fmla="*/ 1592377 h 1592377"/>
              <a:gd name="connsiteX40" fmla="*/ 603071 w 1152407"/>
              <a:gd name="connsiteY40" fmla="*/ 1557609 h 1592377"/>
              <a:gd name="connsiteX41" fmla="*/ 568303 w 1152407"/>
              <a:gd name="connsiteY41" fmla="*/ 1432444 h 1592377"/>
              <a:gd name="connsiteX42" fmla="*/ 535157 w 1152407"/>
              <a:gd name="connsiteY42" fmla="*/ 1379197 h 1592377"/>
              <a:gd name="connsiteX43" fmla="*/ 453569 w 1152407"/>
              <a:gd name="connsiteY43" fmla="*/ 1383769 h 1592377"/>
              <a:gd name="connsiteX0" fmla="*/ 453569 w 1152793"/>
              <a:gd name="connsiteY0" fmla="*/ 1383769 h 1592377"/>
              <a:gd name="connsiteX1" fmla="*/ 321450 w 1152793"/>
              <a:gd name="connsiteY1" fmla="*/ 1129962 h 1592377"/>
              <a:gd name="connsiteX2" fmla="*/ 200858 w 1152793"/>
              <a:gd name="connsiteY2" fmla="*/ 979554 h 1592377"/>
              <a:gd name="connsiteX3" fmla="*/ 194999 w 1152793"/>
              <a:gd name="connsiteY3" fmla="*/ 927592 h 1592377"/>
              <a:gd name="connsiteX4" fmla="*/ 126179 w 1152793"/>
              <a:gd name="connsiteY4" fmla="*/ 865725 h 1592377"/>
              <a:gd name="connsiteX5" fmla="*/ 8537 w 1152793"/>
              <a:gd name="connsiteY5" fmla="*/ 580627 h 1592377"/>
              <a:gd name="connsiteX6" fmla="*/ 15491 w 1152793"/>
              <a:gd name="connsiteY6" fmla="*/ 368541 h 1592377"/>
              <a:gd name="connsiteX7" fmla="*/ 78979 w 1152793"/>
              <a:gd name="connsiteY7" fmla="*/ 244282 h 1592377"/>
              <a:gd name="connsiteX8" fmla="*/ 211288 w 1152793"/>
              <a:gd name="connsiteY8" fmla="*/ 169793 h 1592377"/>
              <a:gd name="connsiteX9" fmla="*/ 353837 w 1152793"/>
              <a:gd name="connsiteY9" fmla="*/ 183891 h 1592377"/>
              <a:gd name="connsiteX10" fmla="*/ 445519 w 1152793"/>
              <a:gd name="connsiteY10" fmla="*/ 251045 h 1592377"/>
              <a:gd name="connsiteX11" fmla="*/ 517437 w 1152793"/>
              <a:gd name="connsiteY11" fmla="*/ 326630 h 1592377"/>
              <a:gd name="connsiteX12" fmla="*/ 576353 w 1152793"/>
              <a:gd name="connsiteY12" fmla="*/ 378592 h 1592377"/>
              <a:gd name="connsiteX13" fmla="*/ 648270 w 1152793"/>
              <a:gd name="connsiteY13" fmla="*/ 250330 h 1592377"/>
              <a:gd name="connsiteX14" fmla="*/ 745620 w 1152793"/>
              <a:gd name="connsiteY14" fmla="*/ 90397 h 1592377"/>
              <a:gd name="connsiteX15" fmla="*/ 787342 w 1152793"/>
              <a:gd name="connsiteY15" fmla="*/ 13907 h 1592377"/>
              <a:gd name="connsiteX16" fmla="*/ 860355 w 1152793"/>
              <a:gd name="connsiteY16" fmla="*/ 3477 h 1592377"/>
              <a:gd name="connsiteX17" fmla="*/ 888169 w 1152793"/>
              <a:gd name="connsiteY17" fmla="*/ 31291 h 1592377"/>
              <a:gd name="connsiteX18" fmla="*/ 940321 w 1152793"/>
              <a:gd name="connsiteY18" fmla="*/ 0 h 1592377"/>
              <a:gd name="connsiteX19" fmla="*/ 1023765 w 1152793"/>
              <a:gd name="connsiteY19" fmla="*/ 41722 h 1592377"/>
              <a:gd name="connsiteX20" fmla="*/ 1093301 w 1152793"/>
              <a:gd name="connsiteY20" fmla="*/ 128642 h 1592377"/>
              <a:gd name="connsiteX21" fmla="*/ 1082870 w 1152793"/>
              <a:gd name="connsiteY21" fmla="*/ 159933 h 1592377"/>
              <a:gd name="connsiteX22" fmla="*/ 1128069 w 1152793"/>
              <a:gd name="connsiteY22" fmla="*/ 173840 h 1592377"/>
              <a:gd name="connsiteX23" fmla="*/ 1152407 w 1152793"/>
              <a:gd name="connsiteY23" fmla="*/ 312913 h 1592377"/>
              <a:gd name="connsiteX24" fmla="*/ 1141976 w 1152793"/>
              <a:gd name="connsiteY24" fmla="*/ 368541 h 1592377"/>
              <a:gd name="connsiteX25" fmla="*/ 1128069 w 1152793"/>
              <a:gd name="connsiteY25" fmla="*/ 563243 h 1592377"/>
              <a:gd name="connsiteX26" fmla="*/ 1089824 w 1152793"/>
              <a:gd name="connsiteY26" fmla="*/ 723176 h 1592377"/>
              <a:gd name="connsiteX27" fmla="*/ 1038957 w 1152793"/>
              <a:gd name="connsiteY27" fmla="*/ 793617 h 1592377"/>
              <a:gd name="connsiteX28" fmla="*/ 1006760 w 1152793"/>
              <a:gd name="connsiteY28" fmla="*/ 817049 h 1592377"/>
              <a:gd name="connsiteX29" fmla="*/ 1034195 w 1152793"/>
              <a:gd name="connsiteY29" fmla="*/ 851818 h 1592377"/>
              <a:gd name="connsiteX30" fmla="*/ 1006381 w 1152793"/>
              <a:gd name="connsiteY30" fmla="*/ 945691 h 1592377"/>
              <a:gd name="connsiteX31" fmla="*/ 982043 w 1152793"/>
              <a:gd name="connsiteY31" fmla="*/ 1011751 h 1592377"/>
              <a:gd name="connsiteX32" fmla="*/ 920747 w 1152793"/>
              <a:gd name="connsiteY32" fmla="*/ 1118581 h 1592377"/>
              <a:gd name="connsiteX33" fmla="*/ 898600 w 1152793"/>
              <a:gd name="connsiteY33" fmla="*/ 1185591 h 1592377"/>
              <a:gd name="connsiteX34" fmla="*/ 787342 w 1152793"/>
              <a:gd name="connsiteY34" fmla="*/ 1369862 h 1592377"/>
              <a:gd name="connsiteX35" fmla="*/ 742143 w 1152793"/>
              <a:gd name="connsiteY35" fmla="*/ 1442875 h 1592377"/>
              <a:gd name="connsiteX36" fmla="*/ 698611 w 1152793"/>
              <a:gd name="connsiteY36" fmla="*/ 1504552 h 1592377"/>
              <a:gd name="connsiteX37" fmla="*/ 676084 w 1152793"/>
              <a:gd name="connsiteY37" fmla="*/ 1574993 h 1592377"/>
              <a:gd name="connsiteX38" fmla="*/ 641316 w 1152793"/>
              <a:gd name="connsiteY38" fmla="*/ 1592377 h 1592377"/>
              <a:gd name="connsiteX39" fmla="*/ 603071 w 1152793"/>
              <a:gd name="connsiteY39" fmla="*/ 1557609 h 1592377"/>
              <a:gd name="connsiteX40" fmla="*/ 568303 w 1152793"/>
              <a:gd name="connsiteY40" fmla="*/ 1432444 h 1592377"/>
              <a:gd name="connsiteX41" fmla="*/ 535157 w 1152793"/>
              <a:gd name="connsiteY41" fmla="*/ 1379197 h 1592377"/>
              <a:gd name="connsiteX42" fmla="*/ 453569 w 1152793"/>
              <a:gd name="connsiteY42" fmla="*/ 1383769 h 1592377"/>
              <a:gd name="connsiteX0" fmla="*/ 453569 w 1154344"/>
              <a:gd name="connsiteY0" fmla="*/ 1383769 h 1592377"/>
              <a:gd name="connsiteX1" fmla="*/ 321450 w 1154344"/>
              <a:gd name="connsiteY1" fmla="*/ 1129962 h 1592377"/>
              <a:gd name="connsiteX2" fmla="*/ 200858 w 1154344"/>
              <a:gd name="connsiteY2" fmla="*/ 979554 h 1592377"/>
              <a:gd name="connsiteX3" fmla="*/ 194999 w 1154344"/>
              <a:gd name="connsiteY3" fmla="*/ 927592 h 1592377"/>
              <a:gd name="connsiteX4" fmla="*/ 126179 w 1154344"/>
              <a:gd name="connsiteY4" fmla="*/ 865725 h 1592377"/>
              <a:gd name="connsiteX5" fmla="*/ 8537 w 1154344"/>
              <a:gd name="connsiteY5" fmla="*/ 580627 h 1592377"/>
              <a:gd name="connsiteX6" fmla="*/ 15491 w 1154344"/>
              <a:gd name="connsiteY6" fmla="*/ 368541 h 1592377"/>
              <a:gd name="connsiteX7" fmla="*/ 78979 w 1154344"/>
              <a:gd name="connsiteY7" fmla="*/ 244282 h 1592377"/>
              <a:gd name="connsiteX8" fmla="*/ 211288 w 1154344"/>
              <a:gd name="connsiteY8" fmla="*/ 169793 h 1592377"/>
              <a:gd name="connsiteX9" fmla="*/ 353837 w 1154344"/>
              <a:gd name="connsiteY9" fmla="*/ 183891 h 1592377"/>
              <a:gd name="connsiteX10" fmla="*/ 445519 w 1154344"/>
              <a:gd name="connsiteY10" fmla="*/ 251045 h 1592377"/>
              <a:gd name="connsiteX11" fmla="*/ 517437 w 1154344"/>
              <a:gd name="connsiteY11" fmla="*/ 326630 h 1592377"/>
              <a:gd name="connsiteX12" fmla="*/ 576353 w 1154344"/>
              <a:gd name="connsiteY12" fmla="*/ 378592 h 1592377"/>
              <a:gd name="connsiteX13" fmla="*/ 648270 w 1154344"/>
              <a:gd name="connsiteY13" fmla="*/ 250330 h 1592377"/>
              <a:gd name="connsiteX14" fmla="*/ 745620 w 1154344"/>
              <a:gd name="connsiteY14" fmla="*/ 90397 h 1592377"/>
              <a:gd name="connsiteX15" fmla="*/ 787342 w 1154344"/>
              <a:gd name="connsiteY15" fmla="*/ 13907 h 1592377"/>
              <a:gd name="connsiteX16" fmla="*/ 860355 w 1154344"/>
              <a:gd name="connsiteY16" fmla="*/ 3477 h 1592377"/>
              <a:gd name="connsiteX17" fmla="*/ 888169 w 1154344"/>
              <a:gd name="connsiteY17" fmla="*/ 31291 h 1592377"/>
              <a:gd name="connsiteX18" fmla="*/ 940321 w 1154344"/>
              <a:gd name="connsiteY18" fmla="*/ 0 h 1592377"/>
              <a:gd name="connsiteX19" fmla="*/ 1023765 w 1154344"/>
              <a:gd name="connsiteY19" fmla="*/ 41722 h 1592377"/>
              <a:gd name="connsiteX20" fmla="*/ 1093301 w 1154344"/>
              <a:gd name="connsiteY20" fmla="*/ 128642 h 1592377"/>
              <a:gd name="connsiteX21" fmla="*/ 1082870 w 1154344"/>
              <a:gd name="connsiteY21" fmla="*/ 159933 h 1592377"/>
              <a:gd name="connsiteX22" fmla="*/ 1128069 w 1154344"/>
              <a:gd name="connsiteY22" fmla="*/ 173840 h 1592377"/>
              <a:gd name="connsiteX23" fmla="*/ 1152407 w 1154344"/>
              <a:gd name="connsiteY23" fmla="*/ 312913 h 1592377"/>
              <a:gd name="connsiteX24" fmla="*/ 1151501 w 1154344"/>
              <a:gd name="connsiteY24" fmla="*/ 375685 h 1592377"/>
              <a:gd name="connsiteX25" fmla="*/ 1128069 w 1154344"/>
              <a:gd name="connsiteY25" fmla="*/ 563243 h 1592377"/>
              <a:gd name="connsiteX26" fmla="*/ 1089824 w 1154344"/>
              <a:gd name="connsiteY26" fmla="*/ 723176 h 1592377"/>
              <a:gd name="connsiteX27" fmla="*/ 1038957 w 1154344"/>
              <a:gd name="connsiteY27" fmla="*/ 793617 h 1592377"/>
              <a:gd name="connsiteX28" fmla="*/ 1006760 w 1154344"/>
              <a:gd name="connsiteY28" fmla="*/ 817049 h 1592377"/>
              <a:gd name="connsiteX29" fmla="*/ 1034195 w 1154344"/>
              <a:gd name="connsiteY29" fmla="*/ 851818 h 1592377"/>
              <a:gd name="connsiteX30" fmla="*/ 1006381 w 1154344"/>
              <a:gd name="connsiteY30" fmla="*/ 945691 h 1592377"/>
              <a:gd name="connsiteX31" fmla="*/ 982043 w 1154344"/>
              <a:gd name="connsiteY31" fmla="*/ 1011751 h 1592377"/>
              <a:gd name="connsiteX32" fmla="*/ 920747 w 1154344"/>
              <a:gd name="connsiteY32" fmla="*/ 1118581 h 1592377"/>
              <a:gd name="connsiteX33" fmla="*/ 898600 w 1154344"/>
              <a:gd name="connsiteY33" fmla="*/ 1185591 h 1592377"/>
              <a:gd name="connsiteX34" fmla="*/ 787342 w 1154344"/>
              <a:gd name="connsiteY34" fmla="*/ 1369862 h 1592377"/>
              <a:gd name="connsiteX35" fmla="*/ 742143 w 1154344"/>
              <a:gd name="connsiteY35" fmla="*/ 1442875 h 1592377"/>
              <a:gd name="connsiteX36" fmla="*/ 698611 w 1154344"/>
              <a:gd name="connsiteY36" fmla="*/ 1504552 h 1592377"/>
              <a:gd name="connsiteX37" fmla="*/ 676084 w 1154344"/>
              <a:gd name="connsiteY37" fmla="*/ 1574993 h 1592377"/>
              <a:gd name="connsiteX38" fmla="*/ 641316 w 1154344"/>
              <a:gd name="connsiteY38" fmla="*/ 1592377 h 1592377"/>
              <a:gd name="connsiteX39" fmla="*/ 603071 w 1154344"/>
              <a:gd name="connsiteY39" fmla="*/ 1557609 h 1592377"/>
              <a:gd name="connsiteX40" fmla="*/ 568303 w 1154344"/>
              <a:gd name="connsiteY40" fmla="*/ 1432444 h 1592377"/>
              <a:gd name="connsiteX41" fmla="*/ 535157 w 1154344"/>
              <a:gd name="connsiteY41" fmla="*/ 1379197 h 1592377"/>
              <a:gd name="connsiteX42" fmla="*/ 453569 w 1154344"/>
              <a:gd name="connsiteY42" fmla="*/ 1383769 h 1592377"/>
              <a:gd name="connsiteX0" fmla="*/ 453569 w 1154344"/>
              <a:gd name="connsiteY0" fmla="*/ 1383769 h 1592377"/>
              <a:gd name="connsiteX1" fmla="*/ 321450 w 1154344"/>
              <a:gd name="connsiteY1" fmla="*/ 1129962 h 1592377"/>
              <a:gd name="connsiteX2" fmla="*/ 200858 w 1154344"/>
              <a:gd name="connsiteY2" fmla="*/ 979554 h 1592377"/>
              <a:gd name="connsiteX3" fmla="*/ 194999 w 1154344"/>
              <a:gd name="connsiteY3" fmla="*/ 927592 h 1592377"/>
              <a:gd name="connsiteX4" fmla="*/ 126179 w 1154344"/>
              <a:gd name="connsiteY4" fmla="*/ 865725 h 1592377"/>
              <a:gd name="connsiteX5" fmla="*/ 8537 w 1154344"/>
              <a:gd name="connsiteY5" fmla="*/ 580627 h 1592377"/>
              <a:gd name="connsiteX6" fmla="*/ 15491 w 1154344"/>
              <a:gd name="connsiteY6" fmla="*/ 368541 h 1592377"/>
              <a:gd name="connsiteX7" fmla="*/ 78979 w 1154344"/>
              <a:gd name="connsiteY7" fmla="*/ 244282 h 1592377"/>
              <a:gd name="connsiteX8" fmla="*/ 211288 w 1154344"/>
              <a:gd name="connsiteY8" fmla="*/ 169793 h 1592377"/>
              <a:gd name="connsiteX9" fmla="*/ 353837 w 1154344"/>
              <a:gd name="connsiteY9" fmla="*/ 183891 h 1592377"/>
              <a:gd name="connsiteX10" fmla="*/ 445519 w 1154344"/>
              <a:gd name="connsiteY10" fmla="*/ 251045 h 1592377"/>
              <a:gd name="connsiteX11" fmla="*/ 517437 w 1154344"/>
              <a:gd name="connsiteY11" fmla="*/ 326630 h 1592377"/>
              <a:gd name="connsiteX12" fmla="*/ 576353 w 1154344"/>
              <a:gd name="connsiteY12" fmla="*/ 378592 h 1592377"/>
              <a:gd name="connsiteX13" fmla="*/ 648270 w 1154344"/>
              <a:gd name="connsiteY13" fmla="*/ 250330 h 1592377"/>
              <a:gd name="connsiteX14" fmla="*/ 745620 w 1154344"/>
              <a:gd name="connsiteY14" fmla="*/ 90397 h 1592377"/>
              <a:gd name="connsiteX15" fmla="*/ 787342 w 1154344"/>
              <a:gd name="connsiteY15" fmla="*/ 13907 h 1592377"/>
              <a:gd name="connsiteX16" fmla="*/ 860355 w 1154344"/>
              <a:gd name="connsiteY16" fmla="*/ 3477 h 1592377"/>
              <a:gd name="connsiteX17" fmla="*/ 888169 w 1154344"/>
              <a:gd name="connsiteY17" fmla="*/ 31291 h 1592377"/>
              <a:gd name="connsiteX18" fmla="*/ 940321 w 1154344"/>
              <a:gd name="connsiteY18" fmla="*/ 0 h 1592377"/>
              <a:gd name="connsiteX19" fmla="*/ 1023765 w 1154344"/>
              <a:gd name="connsiteY19" fmla="*/ 41722 h 1592377"/>
              <a:gd name="connsiteX20" fmla="*/ 1093301 w 1154344"/>
              <a:gd name="connsiteY20" fmla="*/ 128642 h 1592377"/>
              <a:gd name="connsiteX21" fmla="*/ 1082870 w 1154344"/>
              <a:gd name="connsiteY21" fmla="*/ 159933 h 1592377"/>
              <a:gd name="connsiteX22" fmla="*/ 1139975 w 1154344"/>
              <a:gd name="connsiteY22" fmla="*/ 169077 h 1592377"/>
              <a:gd name="connsiteX23" fmla="*/ 1152407 w 1154344"/>
              <a:gd name="connsiteY23" fmla="*/ 312913 h 1592377"/>
              <a:gd name="connsiteX24" fmla="*/ 1151501 w 1154344"/>
              <a:gd name="connsiteY24" fmla="*/ 375685 h 1592377"/>
              <a:gd name="connsiteX25" fmla="*/ 1128069 w 1154344"/>
              <a:gd name="connsiteY25" fmla="*/ 563243 h 1592377"/>
              <a:gd name="connsiteX26" fmla="*/ 1089824 w 1154344"/>
              <a:gd name="connsiteY26" fmla="*/ 723176 h 1592377"/>
              <a:gd name="connsiteX27" fmla="*/ 1038957 w 1154344"/>
              <a:gd name="connsiteY27" fmla="*/ 793617 h 1592377"/>
              <a:gd name="connsiteX28" fmla="*/ 1006760 w 1154344"/>
              <a:gd name="connsiteY28" fmla="*/ 817049 h 1592377"/>
              <a:gd name="connsiteX29" fmla="*/ 1034195 w 1154344"/>
              <a:gd name="connsiteY29" fmla="*/ 851818 h 1592377"/>
              <a:gd name="connsiteX30" fmla="*/ 1006381 w 1154344"/>
              <a:gd name="connsiteY30" fmla="*/ 945691 h 1592377"/>
              <a:gd name="connsiteX31" fmla="*/ 982043 w 1154344"/>
              <a:gd name="connsiteY31" fmla="*/ 1011751 h 1592377"/>
              <a:gd name="connsiteX32" fmla="*/ 920747 w 1154344"/>
              <a:gd name="connsiteY32" fmla="*/ 1118581 h 1592377"/>
              <a:gd name="connsiteX33" fmla="*/ 898600 w 1154344"/>
              <a:gd name="connsiteY33" fmla="*/ 1185591 h 1592377"/>
              <a:gd name="connsiteX34" fmla="*/ 787342 w 1154344"/>
              <a:gd name="connsiteY34" fmla="*/ 1369862 h 1592377"/>
              <a:gd name="connsiteX35" fmla="*/ 742143 w 1154344"/>
              <a:gd name="connsiteY35" fmla="*/ 1442875 h 1592377"/>
              <a:gd name="connsiteX36" fmla="*/ 698611 w 1154344"/>
              <a:gd name="connsiteY36" fmla="*/ 1504552 h 1592377"/>
              <a:gd name="connsiteX37" fmla="*/ 676084 w 1154344"/>
              <a:gd name="connsiteY37" fmla="*/ 1574993 h 1592377"/>
              <a:gd name="connsiteX38" fmla="*/ 641316 w 1154344"/>
              <a:gd name="connsiteY38" fmla="*/ 1592377 h 1592377"/>
              <a:gd name="connsiteX39" fmla="*/ 603071 w 1154344"/>
              <a:gd name="connsiteY39" fmla="*/ 1557609 h 1592377"/>
              <a:gd name="connsiteX40" fmla="*/ 568303 w 1154344"/>
              <a:gd name="connsiteY40" fmla="*/ 1432444 h 1592377"/>
              <a:gd name="connsiteX41" fmla="*/ 535157 w 1154344"/>
              <a:gd name="connsiteY41" fmla="*/ 1379197 h 1592377"/>
              <a:gd name="connsiteX42" fmla="*/ 453569 w 1154344"/>
              <a:gd name="connsiteY42" fmla="*/ 1383769 h 1592377"/>
              <a:gd name="connsiteX0" fmla="*/ 453569 w 1154344"/>
              <a:gd name="connsiteY0" fmla="*/ 1383769 h 1592377"/>
              <a:gd name="connsiteX1" fmla="*/ 321450 w 1154344"/>
              <a:gd name="connsiteY1" fmla="*/ 1129962 h 1592377"/>
              <a:gd name="connsiteX2" fmla="*/ 200858 w 1154344"/>
              <a:gd name="connsiteY2" fmla="*/ 979554 h 1592377"/>
              <a:gd name="connsiteX3" fmla="*/ 194999 w 1154344"/>
              <a:gd name="connsiteY3" fmla="*/ 927592 h 1592377"/>
              <a:gd name="connsiteX4" fmla="*/ 126179 w 1154344"/>
              <a:gd name="connsiteY4" fmla="*/ 865725 h 1592377"/>
              <a:gd name="connsiteX5" fmla="*/ 8537 w 1154344"/>
              <a:gd name="connsiteY5" fmla="*/ 580627 h 1592377"/>
              <a:gd name="connsiteX6" fmla="*/ 15491 w 1154344"/>
              <a:gd name="connsiteY6" fmla="*/ 368541 h 1592377"/>
              <a:gd name="connsiteX7" fmla="*/ 78979 w 1154344"/>
              <a:gd name="connsiteY7" fmla="*/ 244282 h 1592377"/>
              <a:gd name="connsiteX8" fmla="*/ 211288 w 1154344"/>
              <a:gd name="connsiteY8" fmla="*/ 169793 h 1592377"/>
              <a:gd name="connsiteX9" fmla="*/ 353837 w 1154344"/>
              <a:gd name="connsiteY9" fmla="*/ 183891 h 1592377"/>
              <a:gd name="connsiteX10" fmla="*/ 445519 w 1154344"/>
              <a:gd name="connsiteY10" fmla="*/ 251045 h 1592377"/>
              <a:gd name="connsiteX11" fmla="*/ 517437 w 1154344"/>
              <a:gd name="connsiteY11" fmla="*/ 326630 h 1592377"/>
              <a:gd name="connsiteX12" fmla="*/ 576353 w 1154344"/>
              <a:gd name="connsiteY12" fmla="*/ 378592 h 1592377"/>
              <a:gd name="connsiteX13" fmla="*/ 648270 w 1154344"/>
              <a:gd name="connsiteY13" fmla="*/ 250330 h 1592377"/>
              <a:gd name="connsiteX14" fmla="*/ 745620 w 1154344"/>
              <a:gd name="connsiteY14" fmla="*/ 90397 h 1592377"/>
              <a:gd name="connsiteX15" fmla="*/ 787342 w 1154344"/>
              <a:gd name="connsiteY15" fmla="*/ 13907 h 1592377"/>
              <a:gd name="connsiteX16" fmla="*/ 860355 w 1154344"/>
              <a:gd name="connsiteY16" fmla="*/ 3477 h 1592377"/>
              <a:gd name="connsiteX17" fmla="*/ 888169 w 1154344"/>
              <a:gd name="connsiteY17" fmla="*/ 31291 h 1592377"/>
              <a:gd name="connsiteX18" fmla="*/ 940321 w 1154344"/>
              <a:gd name="connsiteY18" fmla="*/ 0 h 1592377"/>
              <a:gd name="connsiteX19" fmla="*/ 1023765 w 1154344"/>
              <a:gd name="connsiteY19" fmla="*/ 41722 h 1592377"/>
              <a:gd name="connsiteX20" fmla="*/ 1093301 w 1154344"/>
              <a:gd name="connsiteY20" fmla="*/ 128642 h 1592377"/>
              <a:gd name="connsiteX21" fmla="*/ 1082870 w 1154344"/>
              <a:gd name="connsiteY21" fmla="*/ 159933 h 1592377"/>
              <a:gd name="connsiteX22" fmla="*/ 1139975 w 1154344"/>
              <a:gd name="connsiteY22" fmla="*/ 169077 h 1592377"/>
              <a:gd name="connsiteX23" fmla="*/ 1152407 w 1154344"/>
              <a:gd name="connsiteY23" fmla="*/ 312913 h 1592377"/>
              <a:gd name="connsiteX24" fmla="*/ 1151501 w 1154344"/>
              <a:gd name="connsiteY24" fmla="*/ 375685 h 1592377"/>
              <a:gd name="connsiteX25" fmla="*/ 1128069 w 1154344"/>
              <a:gd name="connsiteY25" fmla="*/ 563243 h 1592377"/>
              <a:gd name="connsiteX26" fmla="*/ 1089824 w 1154344"/>
              <a:gd name="connsiteY26" fmla="*/ 723176 h 1592377"/>
              <a:gd name="connsiteX27" fmla="*/ 1038957 w 1154344"/>
              <a:gd name="connsiteY27" fmla="*/ 793617 h 1592377"/>
              <a:gd name="connsiteX28" fmla="*/ 1006760 w 1154344"/>
              <a:gd name="connsiteY28" fmla="*/ 817049 h 1592377"/>
              <a:gd name="connsiteX29" fmla="*/ 1034195 w 1154344"/>
              <a:gd name="connsiteY29" fmla="*/ 851818 h 1592377"/>
              <a:gd name="connsiteX30" fmla="*/ 1006381 w 1154344"/>
              <a:gd name="connsiteY30" fmla="*/ 945691 h 1592377"/>
              <a:gd name="connsiteX31" fmla="*/ 982043 w 1154344"/>
              <a:gd name="connsiteY31" fmla="*/ 1011751 h 1592377"/>
              <a:gd name="connsiteX32" fmla="*/ 920747 w 1154344"/>
              <a:gd name="connsiteY32" fmla="*/ 1118581 h 1592377"/>
              <a:gd name="connsiteX33" fmla="*/ 898600 w 1154344"/>
              <a:gd name="connsiteY33" fmla="*/ 1185591 h 1592377"/>
              <a:gd name="connsiteX34" fmla="*/ 787342 w 1154344"/>
              <a:gd name="connsiteY34" fmla="*/ 1369862 h 1592377"/>
              <a:gd name="connsiteX35" fmla="*/ 742143 w 1154344"/>
              <a:gd name="connsiteY35" fmla="*/ 1442875 h 1592377"/>
              <a:gd name="connsiteX36" fmla="*/ 698611 w 1154344"/>
              <a:gd name="connsiteY36" fmla="*/ 1504552 h 1592377"/>
              <a:gd name="connsiteX37" fmla="*/ 676084 w 1154344"/>
              <a:gd name="connsiteY37" fmla="*/ 1574993 h 1592377"/>
              <a:gd name="connsiteX38" fmla="*/ 641316 w 1154344"/>
              <a:gd name="connsiteY38" fmla="*/ 1592377 h 1592377"/>
              <a:gd name="connsiteX39" fmla="*/ 603071 w 1154344"/>
              <a:gd name="connsiteY39" fmla="*/ 1557609 h 1592377"/>
              <a:gd name="connsiteX40" fmla="*/ 568303 w 1154344"/>
              <a:gd name="connsiteY40" fmla="*/ 1432444 h 1592377"/>
              <a:gd name="connsiteX41" fmla="*/ 535157 w 1154344"/>
              <a:gd name="connsiteY41" fmla="*/ 1379197 h 1592377"/>
              <a:gd name="connsiteX42" fmla="*/ 453569 w 1154344"/>
              <a:gd name="connsiteY42" fmla="*/ 1383769 h 1592377"/>
              <a:gd name="connsiteX0" fmla="*/ 453569 w 1154344"/>
              <a:gd name="connsiteY0" fmla="*/ 1383769 h 1592377"/>
              <a:gd name="connsiteX1" fmla="*/ 321450 w 1154344"/>
              <a:gd name="connsiteY1" fmla="*/ 1129962 h 1592377"/>
              <a:gd name="connsiteX2" fmla="*/ 200858 w 1154344"/>
              <a:gd name="connsiteY2" fmla="*/ 979554 h 1592377"/>
              <a:gd name="connsiteX3" fmla="*/ 194999 w 1154344"/>
              <a:gd name="connsiteY3" fmla="*/ 927592 h 1592377"/>
              <a:gd name="connsiteX4" fmla="*/ 126179 w 1154344"/>
              <a:gd name="connsiteY4" fmla="*/ 865725 h 1592377"/>
              <a:gd name="connsiteX5" fmla="*/ 8537 w 1154344"/>
              <a:gd name="connsiteY5" fmla="*/ 580627 h 1592377"/>
              <a:gd name="connsiteX6" fmla="*/ 15491 w 1154344"/>
              <a:gd name="connsiteY6" fmla="*/ 368541 h 1592377"/>
              <a:gd name="connsiteX7" fmla="*/ 78979 w 1154344"/>
              <a:gd name="connsiteY7" fmla="*/ 244282 h 1592377"/>
              <a:gd name="connsiteX8" fmla="*/ 211288 w 1154344"/>
              <a:gd name="connsiteY8" fmla="*/ 169793 h 1592377"/>
              <a:gd name="connsiteX9" fmla="*/ 353837 w 1154344"/>
              <a:gd name="connsiteY9" fmla="*/ 183891 h 1592377"/>
              <a:gd name="connsiteX10" fmla="*/ 445519 w 1154344"/>
              <a:gd name="connsiteY10" fmla="*/ 251045 h 1592377"/>
              <a:gd name="connsiteX11" fmla="*/ 517437 w 1154344"/>
              <a:gd name="connsiteY11" fmla="*/ 326630 h 1592377"/>
              <a:gd name="connsiteX12" fmla="*/ 576353 w 1154344"/>
              <a:gd name="connsiteY12" fmla="*/ 378592 h 1592377"/>
              <a:gd name="connsiteX13" fmla="*/ 648270 w 1154344"/>
              <a:gd name="connsiteY13" fmla="*/ 250330 h 1592377"/>
              <a:gd name="connsiteX14" fmla="*/ 745620 w 1154344"/>
              <a:gd name="connsiteY14" fmla="*/ 90397 h 1592377"/>
              <a:gd name="connsiteX15" fmla="*/ 787342 w 1154344"/>
              <a:gd name="connsiteY15" fmla="*/ 13907 h 1592377"/>
              <a:gd name="connsiteX16" fmla="*/ 860355 w 1154344"/>
              <a:gd name="connsiteY16" fmla="*/ 3477 h 1592377"/>
              <a:gd name="connsiteX17" fmla="*/ 888169 w 1154344"/>
              <a:gd name="connsiteY17" fmla="*/ 31291 h 1592377"/>
              <a:gd name="connsiteX18" fmla="*/ 940321 w 1154344"/>
              <a:gd name="connsiteY18" fmla="*/ 0 h 1592377"/>
              <a:gd name="connsiteX19" fmla="*/ 1023765 w 1154344"/>
              <a:gd name="connsiteY19" fmla="*/ 41722 h 1592377"/>
              <a:gd name="connsiteX20" fmla="*/ 1093301 w 1154344"/>
              <a:gd name="connsiteY20" fmla="*/ 128642 h 1592377"/>
              <a:gd name="connsiteX21" fmla="*/ 1082870 w 1154344"/>
              <a:gd name="connsiteY21" fmla="*/ 159933 h 1592377"/>
              <a:gd name="connsiteX22" fmla="*/ 1139975 w 1154344"/>
              <a:gd name="connsiteY22" fmla="*/ 169077 h 1592377"/>
              <a:gd name="connsiteX23" fmla="*/ 1152407 w 1154344"/>
              <a:gd name="connsiteY23" fmla="*/ 312913 h 1592377"/>
              <a:gd name="connsiteX24" fmla="*/ 1151501 w 1154344"/>
              <a:gd name="connsiteY24" fmla="*/ 375685 h 1592377"/>
              <a:gd name="connsiteX25" fmla="*/ 1128069 w 1154344"/>
              <a:gd name="connsiteY25" fmla="*/ 563243 h 1592377"/>
              <a:gd name="connsiteX26" fmla="*/ 1089824 w 1154344"/>
              <a:gd name="connsiteY26" fmla="*/ 723176 h 1592377"/>
              <a:gd name="connsiteX27" fmla="*/ 1038957 w 1154344"/>
              <a:gd name="connsiteY27" fmla="*/ 793617 h 1592377"/>
              <a:gd name="connsiteX28" fmla="*/ 1006760 w 1154344"/>
              <a:gd name="connsiteY28" fmla="*/ 817049 h 1592377"/>
              <a:gd name="connsiteX29" fmla="*/ 1034195 w 1154344"/>
              <a:gd name="connsiteY29" fmla="*/ 851818 h 1592377"/>
              <a:gd name="connsiteX30" fmla="*/ 1006381 w 1154344"/>
              <a:gd name="connsiteY30" fmla="*/ 945691 h 1592377"/>
              <a:gd name="connsiteX31" fmla="*/ 982043 w 1154344"/>
              <a:gd name="connsiteY31" fmla="*/ 1011751 h 1592377"/>
              <a:gd name="connsiteX32" fmla="*/ 920747 w 1154344"/>
              <a:gd name="connsiteY32" fmla="*/ 1118581 h 1592377"/>
              <a:gd name="connsiteX33" fmla="*/ 898600 w 1154344"/>
              <a:gd name="connsiteY33" fmla="*/ 1185591 h 1592377"/>
              <a:gd name="connsiteX34" fmla="*/ 787342 w 1154344"/>
              <a:gd name="connsiteY34" fmla="*/ 1369862 h 1592377"/>
              <a:gd name="connsiteX35" fmla="*/ 742143 w 1154344"/>
              <a:gd name="connsiteY35" fmla="*/ 1442875 h 1592377"/>
              <a:gd name="connsiteX36" fmla="*/ 698611 w 1154344"/>
              <a:gd name="connsiteY36" fmla="*/ 1504552 h 1592377"/>
              <a:gd name="connsiteX37" fmla="*/ 676084 w 1154344"/>
              <a:gd name="connsiteY37" fmla="*/ 1574993 h 1592377"/>
              <a:gd name="connsiteX38" fmla="*/ 641316 w 1154344"/>
              <a:gd name="connsiteY38" fmla="*/ 1592377 h 1592377"/>
              <a:gd name="connsiteX39" fmla="*/ 603071 w 1154344"/>
              <a:gd name="connsiteY39" fmla="*/ 1557609 h 1592377"/>
              <a:gd name="connsiteX40" fmla="*/ 568303 w 1154344"/>
              <a:gd name="connsiteY40" fmla="*/ 1432444 h 1592377"/>
              <a:gd name="connsiteX41" fmla="*/ 535157 w 1154344"/>
              <a:gd name="connsiteY41" fmla="*/ 1379197 h 1592377"/>
              <a:gd name="connsiteX42" fmla="*/ 453569 w 1154344"/>
              <a:gd name="connsiteY42" fmla="*/ 1383769 h 1592377"/>
              <a:gd name="connsiteX0" fmla="*/ 453569 w 1155332"/>
              <a:gd name="connsiteY0" fmla="*/ 1383769 h 1592377"/>
              <a:gd name="connsiteX1" fmla="*/ 321450 w 1155332"/>
              <a:gd name="connsiteY1" fmla="*/ 1129962 h 1592377"/>
              <a:gd name="connsiteX2" fmla="*/ 200858 w 1155332"/>
              <a:gd name="connsiteY2" fmla="*/ 979554 h 1592377"/>
              <a:gd name="connsiteX3" fmla="*/ 194999 w 1155332"/>
              <a:gd name="connsiteY3" fmla="*/ 927592 h 1592377"/>
              <a:gd name="connsiteX4" fmla="*/ 126179 w 1155332"/>
              <a:gd name="connsiteY4" fmla="*/ 865725 h 1592377"/>
              <a:gd name="connsiteX5" fmla="*/ 8537 w 1155332"/>
              <a:gd name="connsiteY5" fmla="*/ 580627 h 1592377"/>
              <a:gd name="connsiteX6" fmla="*/ 15491 w 1155332"/>
              <a:gd name="connsiteY6" fmla="*/ 368541 h 1592377"/>
              <a:gd name="connsiteX7" fmla="*/ 78979 w 1155332"/>
              <a:gd name="connsiteY7" fmla="*/ 244282 h 1592377"/>
              <a:gd name="connsiteX8" fmla="*/ 211288 w 1155332"/>
              <a:gd name="connsiteY8" fmla="*/ 169793 h 1592377"/>
              <a:gd name="connsiteX9" fmla="*/ 353837 w 1155332"/>
              <a:gd name="connsiteY9" fmla="*/ 183891 h 1592377"/>
              <a:gd name="connsiteX10" fmla="*/ 445519 w 1155332"/>
              <a:gd name="connsiteY10" fmla="*/ 251045 h 1592377"/>
              <a:gd name="connsiteX11" fmla="*/ 517437 w 1155332"/>
              <a:gd name="connsiteY11" fmla="*/ 326630 h 1592377"/>
              <a:gd name="connsiteX12" fmla="*/ 576353 w 1155332"/>
              <a:gd name="connsiteY12" fmla="*/ 378592 h 1592377"/>
              <a:gd name="connsiteX13" fmla="*/ 648270 w 1155332"/>
              <a:gd name="connsiteY13" fmla="*/ 250330 h 1592377"/>
              <a:gd name="connsiteX14" fmla="*/ 745620 w 1155332"/>
              <a:gd name="connsiteY14" fmla="*/ 90397 h 1592377"/>
              <a:gd name="connsiteX15" fmla="*/ 787342 w 1155332"/>
              <a:gd name="connsiteY15" fmla="*/ 13907 h 1592377"/>
              <a:gd name="connsiteX16" fmla="*/ 860355 w 1155332"/>
              <a:gd name="connsiteY16" fmla="*/ 3477 h 1592377"/>
              <a:gd name="connsiteX17" fmla="*/ 888169 w 1155332"/>
              <a:gd name="connsiteY17" fmla="*/ 31291 h 1592377"/>
              <a:gd name="connsiteX18" fmla="*/ 940321 w 1155332"/>
              <a:gd name="connsiteY18" fmla="*/ 0 h 1592377"/>
              <a:gd name="connsiteX19" fmla="*/ 1023765 w 1155332"/>
              <a:gd name="connsiteY19" fmla="*/ 41722 h 1592377"/>
              <a:gd name="connsiteX20" fmla="*/ 1093301 w 1155332"/>
              <a:gd name="connsiteY20" fmla="*/ 128642 h 1592377"/>
              <a:gd name="connsiteX21" fmla="*/ 1082870 w 1155332"/>
              <a:gd name="connsiteY21" fmla="*/ 159933 h 1592377"/>
              <a:gd name="connsiteX22" fmla="*/ 1139975 w 1155332"/>
              <a:gd name="connsiteY22" fmla="*/ 169077 h 1592377"/>
              <a:gd name="connsiteX23" fmla="*/ 1152407 w 1155332"/>
              <a:gd name="connsiteY23" fmla="*/ 312913 h 1592377"/>
              <a:gd name="connsiteX24" fmla="*/ 1151501 w 1155332"/>
              <a:gd name="connsiteY24" fmla="*/ 375685 h 1592377"/>
              <a:gd name="connsiteX25" fmla="*/ 1128069 w 1155332"/>
              <a:gd name="connsiteY25" fmla="*/ 563243 h 1592377"/>
              <a:gd name="connsiteX26" fmla="*/ 1089824 w 1155332"/>
              <a:gd name="connsiteY26" fmla="*/ 723176 h 1592377"/>
              <a:gd name="connsiteX27" fmla="*/ 1038957 w 1155332"/>
              <a:gd name="connsiteY27" fmla="*/ 793617 h 1592377"/>
              <a:gd name="connsiteX28" fmla="*/ 1006760 w 1155332"/>
              <a:gd name="connsiteY28" fmla="*/ 817049 h 1592377"/>
              <a:gd name="connsiteX29" fmla="*/ 1034195 w 1155332"/>
              <a:gd name="connsiteY29" fmla="*/ 851818 h 1592377"/>
              <a:gd name="connsiteX30" fmla="*/ 1006381 w 1155332"/>
              <a:gd name="connsiteY30" fmla="*/ 945691 h 1592377"/>
              <a:gd name="connsiteX31" fmla="*/ 982043 w 1155332"/>
              <a:gd name="connsiteY31" fmla="*/ 1011751 h 1592377"/>
              <a:gd name="connsiteX32" fmla="*/ 920747 w 1155332"/>
              <a:gd name="connsiteY32" fmla="*/ 1118581 h 1592377"/>
              <a:gd name="connsiteX33" fmla="*/ 898600 w 1155332"/>
              <a:gd name="connsiteY33" fmla="*/ 1185591 h 1592377"/>
              <a:gd name="connsiteX34" fmla="*/ 787342 w 1155332"/>
              <a:gd name="connsiteY34" fmla="*/ 1369862 h 1592377"/>
              <a:gd name="connsiteX35" fmla="*/ 742143 w 1155332"/>
              <a:gd name="connsiteY35" fmla="*/ 1442875 h 1592377"/>
              <a:gd name="connsiteX36" fmla="*/ 698611 w 1155332"/>
              <a:gd name="connsiteY36" fmla="*/ 1504552 h 1592377"/>
              <a:gd name="connsiteX37" fmla="*/ 676084 w 1155332"/>
              <a:gd name="connsiteY37" fmla="*/ 1574993 h 1592377"/>
              <a:gd name="connsiteX38" fmla="*/ 641316 w 1155332"/>
              <a:gd name="connsiteY38" fmla="*/ 1592377 h 1592377"/>
              <a:gd name="connsiteX39" fmla="*/ 603071 w 1155332"/>
              <a:gd name="connsiteY39" fmla="*/ 1557609 h 1592377"/>
              <a:gd name="connsiteX40" fmla="*/ 568303 w 1155332"/>
              <a:gd name="connsiteY40" fmla="*/ 1432444 h 1592377"/>
              <a:gd name="connsiteX41" fmla="*/ 535157 w 1155332"/>
              <a:gd name="connsiteY41" fmla="*/ 1379197 h 1592377"/>
              <a:gd name="connsiteX42" fmla="*/ 453569 w 1155332"/>
              <a:gd name="connsiteY42" fmla="*/ 1383769 h 1592377"/>
              <a:gd name="connsiteX0" fmla="*/ 453569 w 1155332"/>
              <a:gd name="connsiteY0" fmla="*/ 1383769 h 1592377"/>
              <a:gd name="connsiteX1" fmla="*/ 321450 w 1155332"/>
              <a:gd name="connsiteY1" fmla="*/ 1129962 h 1592377"/>
              <a:gd name="connsiteX2" fmla="*/ 200858 w 1155332"/>
              <a:gd name="connsiteY2" fmla="*/ 979554 h 1592377"/>
              <a:gd name="connsiteX3" fmla="*/ 194999 w 1155332"/>
              <a:gd name="connsiteY3" fmla="*/ 927592 h 1592377"/>
              <a:gd name="connsiteX4" fmla="*/ 126179 w 1155332"/>
              <a:gd name="connsiteY4" fmla="*/ 865725 h 1592377"/>
              <a:gd name="connsiteX5" fmla="*/ 8537 w 1155332"/>
              <a:gd name="connsiteY5" fmla="*/ 580627 h 1592377"/>
              <a:gd name="connsiteX6" fmla="*/ 15491 w 1155332"/>
              <a:gd name="connsiteY6" fmla="*/ 368541 h 1592377"/>
              <a:gd name="connsiteX7" fmla="*/ 78979 w 1155332"/>
              <a:gd name="connsiteY7" fmla="*/ 244282 h 1592377"/>
              <a:gd name="connsiteX8" fmla="*/ 211288 w 1155332"/>
              <a:gd name="connsiteY8" fmla="*/ 169793 h 1592377"/>
              <a:gd name="connsiteX9" fmla="*/ 353837 w 1155332"/>
              <a:gd name="connsiteY9" fmla="*/ 183891 h 1592377"/>
              <a:gd name="connsiteX10" fmla="*/ 445519 w 1155332"/>
              <a:gd name="connsiteY10" fmla="*/ 251045 h 1592377"/>
              <a:gd name="connsiteX11" fmla="*/ 517437 w 1155332"/>
              <a:gd name="connsiteY11" fmla="*/ 326630 h 1592377"/>
              <a:gd name="connsiteX12" fmla="*/ 576353 w 1155332"/>
              <a:gd name="connsiteY12" fmla="*/ 378592 h 1592377"/>
              <a:gd name="connsiteX13" fmla="*/ 648270 w 1155332"/>
              <a:gd name="connsiteY13" fmla="*/ 250330 h 1592377"/>
              <a:gd name="connsiteX14" fmla="*/ 745620 w 1155332"/>
              <a:gd name="connsiteY14" fmla="*/ 90397 h 1592377"/>
              <a:gd name="connsiteX15" fmla="*/ 787342 w 1155332"/>
              <a:gd name="connsiteY15" fmla="*/ 13907 h 1592377"/>
              <a:gd name="connsiteX16" fmla="*/ 860355 w 1155332"/>
              <a:gd name="connsiteY16" fmla="*/ 3477 h 1592377"/>
              <a:gd name="connsiteX17" fmla="*/ 888169 w 1155332"/>
              <a:gd name="connsiteY17" fmla="*/ 31291 h 1592377"/>
              <a:gd name="connsiteX18" fmla="*/ 940321 w 1155332"/>
              <a:gd name="connsiteY18" fmla="*/ 0 h 1592377"/>
              <a:gd name="connsiteX19" fmla="*/ 1023765 w 1155332"/>
              <a:gd name="connsiteY19" fmla="*/ 41722 h 1592377"/>
              <a:gd name="connsiteX20" fmla="*/ 1088538 w 1155332"/>
              <a:gd name="connsiteY20" fmla="*/ 102448 h 1592377"/>
              <a:gd name="connsiteX21" fmla="*/ 1082870 w 1155332"/>
              <a:gd name="connsiteY21" fmla="*/ 159933 h 1592377"/>
              <a:gd name="connsiteX22" fmla="*/ 1139975 w 1155332"/>
              <a:gd name="connsiteY22" fmla="*/ 169077 h 1592377"/>
              <a:gd name="connsiteX23" fmla="*/ 1152407 w 1155332"/>
              <a:gd name="connsiteY23" fmla="*/ 312913 h 1592377"/>
              <a:gd name="connsiteX24" fmla="*/ 1151501 w 1155332"/>
              <a:gd name="connsiteY24" fmla="*/ 375685 h 1592377"/>
              <a:gd name="connsiteX25" fmla="*/ 1128069 w 1155332"/>
              <a:gd name="connsiteY25" fmla="*/ 563243 h 1592377"/>
              <a:gd name="connsiteX26" fmla="*/ 1089824 w 1155332"/>
              <a:gd name="connsiteY26" fmla="*/ 723176 h 1592377"/>
              <a:gd name="connsiteX27" fmla="*/ 1038957 w 1155332"/>
              <a:gd name="connsiteY27" fmla="*/ 793617 h 1592377"/>
              <a:gd name="connsiteX28" fmla="*/ 1006760 w 1155332"/>
              <a:gd name="connsiteY28" fmla="*/ 817049 h 1592377"/>
              <a:gd name="connsiteX29" fmla="*/ 1034195 w 1155332"/>
              <a:gd name="connsiteY29" fmla="*/ 851818 h 1592377"/>
              <a:gd name="connsiteX30" fmla="*/ 1006381 w 1155332"/>
              <a:gd name="connsiteY30" fmla="*/ 945691 h 1592377"/>
              <a:gd name="connsiteX31" fmla="*/ 982043 w 1155332"/>
              <a:gd name="connsiteY31" fmla="*/ 1011751 h 1592377"/>
              <a:gd name="connsiteX32" fmla="*/ 920747 w 1155332"/>
              <a:gd name="connsiteY32" fmla="*/ 1118581 h 1592377"/>
              <a:gd name="connsiteX33" fmla="*/ 898600 w 1155332"/>
              <a:gd name="connsiteY33" fmla="*/ 1185591 h 1592377"/>
              <a:gd name="connsiteX34" fmla="*/ 787342 w 1155332"/>
              <a:gd name="connsiteY34" fmla="*/ 1369862 h 1592377"/>
              <a:gd name="connsiteX35" fmla="*/ 742143 w 1155332"/>
              <a:gd name="connsiteY35" fmla="*/ 1442875 h 1592377"/>
              <a:gd name="connsiteX36" fmla="*/ 698611 w 1155332"/>
              <a:gd name="connsiteY36" fmla="*/ 1504552 h 1592377"/>
              <a:gd name="connsiteX37" fmla="*/ 676084 w 1155332"/>
              <a:gd name="connsiteY37" fmla="*/ 1574993 h 1592377"/>
              <a:gd name="connsiteX38" fmla="*/ 641316 w 1155332"/>
              <a:gd name="connsiteY38" fmla="*/ 1592377 h 1592377"/>
              <a:gd name="connsiteX39" fmla="*/ 603071 w 1155332"/>
              <a:gd name="connsiteY39" fmla="*/ 1557609 h 1592377"/>
              <a:gd name="connsiteX40" fmla="*/ 568303 w 1155332"/>
              <a:gd name="connsiteY40" fmla="*/ 1432444 h 1592377"/>
              <a:gd name="connsiteX41" fmla="*/ 535157 w 1155332"/>
              <a:gd name="connsiteY41" fmla="*/ 1379197 h 1592377"/>
              <a:gd name="connsiteX42" fmla="*/ 453569 w 1155332"/>
              <a:gd name="connsiteY42" fmla="*/ 1383769 h 1592377"/>
              <a:gd name="connsiteX0" fmla="*/ 453569 w 1155332"/>
              <a:gd name="connsiteY0" fmla="*/ 1383769 h 1592377"/>
              <a:gd name="connsiteX1" fmla="*/ 321450 w 1155332"/>
              <a:gd name="connsiteY1" fmla="*/ 1129962 h 1592377"/>
              <a:gd name="connsiteX2" fmla="*/ 200858 w 1155332"/>
              <a:gd name="connsiteY2" fmla="*/ 979554 h 1592377"/>
              <a:gd name="connsiteX3" fmla="*/ 194999 w 1155332"/>
              <a:gd name="connsiteY3" fmla="*/ 927592 h 1592377"/>
              <a:gd name="connsiteX4" fmla="*/ 126179 w 1155332"/>
              <a:gd name="connsiteY4" fmla="*/ 865725 h 1592377"/>
              <a:gd name="connsiteX5" fmla="*/ 8537 w 1155332"/>
              <a:gd name="connsiteY5" fmla="*/ 580627 h 1592377"/>
              <a:gd name="connsiteX6" fmla="*/ 15491 w 1155332"/>
              <a:gd name="connsiteY6" fmla="*/ 368541 h 1592377"/>
              <a:gd name="connsiteX7" fmla="*/ 78979 w 1155332"/>
              <a:gd name="connsiteY7" fmla="*/ 244282 h 1592377"/>
              <a:gd name="connsiteX8" fmla="*/ 211288 w 1155332"/>
              <a:gd name="connsiteY8" fmla="*/ 169793 h 1592377"/>
              <a:gd name="connsiteX9" fmla="*/ 353837 w 1155332"/>
              <a:gd name="connsiteY9" fmla="*/ 183891 h 1592377"/>
              <a:gd name="connsiteX10" fmla="*/ 445519 w 1155332"/>
              <a:gd name="connsiteY10" fmla="*/ 251045 h 1592377"/>
              <a:gd name="connsiteX11" fmla="*/ 517437 w 1155332"/>
              <a:gd name="connsiteY11" fmla="*/ 326630 h 1592377"/>
              <a:gd name="connsiteX12" fmla="*/ 576353 w 1155332"/>
              <a:gd name="connsiteY12" fmla="*/ 378592 h 1592377"/>
              <a:gd name="connsiteX13" fmla="*/ 648270 w 1155332"/>
              <a:gd name="connsiteY13" fmla="*/ 250330 h 1592377"/>
              <a:gd name="connsiteX14" fmla="*/ 745620 w 1155332"/>
              <a:gd name="connsiteY14" fmla="*/ 90397 h 1592377"/>
              <a:gd name="connsiteX15" fmla="*/ 787342 w 1155332"/>
              <a:gd name="connsiteY15" fmla="*/ 13907 h 1592377"/>
              <a:gd name="connsiteX16" fmla="*/ 860355 w 1155332"/>
              <a:gd name="connsiteY16" fmla="*/ 3477 h 1592377"/>
              <a:gd name="connsiteX17" fmla="*/ 888169 w 1155332"/>
              <a:gd name="connsiteY17" fmla="*/ 31291 h 1592377"/>
              <a:gd name="connsiteX18" fmla="*/ 940321 w 1155332"/>
              <a:gd name="connsiteY18" fmla="*/ 0 h 1592377"/>
              <a:gd name="connsiteX19" fmla="*/ 1023765 w 1155332"/>
              <a:gd name="connsiteY19" fmla="*/ 41722 h 1592377"/>
              <a:gd name="connsiteX20" fmla="*/ 1088538 w 1155332"/>
              <a:gd name="connsiteY20" fmla="*/ 102448 h 1592377"/>
              <a:gd name="connsiteX21" fmla="*/ 1090014 w 1155332"/>
              <a:gd name="connsiteY21" fmla="*/ 150408 h 1592377"/>
              <a:gd name="connsiteX22" fmla="*/ 1139975 w 1155332"/>
              <a:gd name="connsiteY22" fmla="*/ 169077 h 1592377"/>
              <a:gd name="connsiteX23" fmla="*/ 1152407 w 1155332"/>
              <a:gd name="connsiteY23" fmla="*/ 312913 h 1592377"/>
              <a:gd name="connsiteX24" fmla="*/ 1151501 w 1155332"/>
              <a:gd name="connsiteY24" fmla="*/ 375685 h 1592377"/>
              <a:gd name="connsiteX25" fmla="*/ 1128069 w 1155332"/>
              <a:gd name="connsiteY25" fmla="*/ 563243 h 1592377"/>
              <a:gd name="connsiteX26" fmla="*/ 1089824 w 1155332"/>
              <a:gd name="connsiteY26" fmla="*/ 723176 h 1592377"/>
              <a:gd name="connsiteX27" fmla="*/ 1038957 w 1155332"/>
              <a:gd name="connsiteY27" fmla="*/ 793617 h 1592377"/>
              <a:gd name="connsiteX28" fmla="*/ 1006760 w 1155332"/>
              <a:gd name="connsiteY28" fmla="*/ 817049 h 1592377"/>
              <a:gd name="connsiteX29" fmla="*/ 1034195 w 1155332"/>
              <a:gd name="connsiteY29" fmla="*/ 851818 h 1592377"/>
              <a:gd name="connsiteX30" fmla="*/ 1006381 w 1155332"/>
              <a:gd name="connsiteY30" fmla="*/ 945691 h 1592377"/>
              <a:gd name="connsiteX31" fmla="*/ 982043 w 1155332"/>
              <a:gd name="connsiteY31" fmla="*/ 1011751 h 1592377"/>
              <a:gd name="connsiteX32" fmla="*/ 920747 w 1155332"/>
              <a:gd name="connsiteY32" fmla="*/ 1118581 h 1592377"/>
              <a:gd name="connsiteX33" fmla="*/ 898600 w 1155332"/>
              <a:gd name="connsiteY33" fmla="*/ 1185591 h 1592377"/>
              <a:gd name="connsiteX34" fmla="*/ 787342 w 1155332"/>
              <a:gd name="connsiteY34" fmla="*/ 1369862 h 1592377"/>
              <a:gd name="connsiteX35" fmla="*/ 742143 w 1155332"/>
              <a:gd name="connsiteY35" fmla="*/ 1442875 h 1592377"/>
              <a:gd name="connsiteX36" fmla="*/ 698611 w 1155332"/>
              <a:gd name="connsiteY36" fmla="*/ 1504552 h 1592377"/>
              <a:gd name="connsiteX37" fmla="*/ 676084 w 1155332"/>
              <a:gd name="connsiteY37" fmla="*/ 1574993 h 1592377"/>
              <a:gd name="connsiteX38" fmla="*/ 641316 w 1155332"/>
              <a:gd name="connsiteY38" fmla="*/ 1592377 h 1592377"/>
              <a:gd name="connsiteX39" fmla="*/ 603071 w 1155332"/>
              <a:gd name="connsiteY39" fmla="*/ 1557609 h 1592377"/>
              <a:gd name="connsiteX40" fmla="*/ 568303 w 1155332"/>
              <a:gd name="connsiteY40" fmla="*/ 1432444 h 1592377"/>
              <a:gd name="connsiteX41" fmla="*/ 535157 w 1155332"/>
              <a:gd name="connsiteY41" fmla="*/ 1379197 h 1592377"/>
              <a:gd name="connsiteX42" fmla="*/ 453569 w 1155332"/>
              <a:gd name="connsiteY42" fmla="*/ 1383769 h 1592377"/>
              <a:gd name="connsiteX0" fmla="*/ 453569 w 1155332"/>
              <a:gd name="connsiteY0" fmla="*/ 1383769 h 1592377"/>
              <a:gd name="connsiteX1" fmla="*/ 321450 w 1155332"/>
              <a:gd name="connsiteY1" fmla="*/ 1129962 h 1592377"/>
              <a:gd name="connsiteX2" fmla="*/ 200858 w 1155332"/>
              <a:gd name="connsiteY2" fmla="*/ 979554 h 1592377"/>
              <a:gd name="connsiteX3" fmla="*/ 194999 w 1155332"/>
              <a:gd name="connsiteY3" fmla="*/ 927592 h 1592377"/>
              <a:gd name="connsiteX4" fmla="*/ 126179 w 1155332"/>
              <a:gd name="connsiteY4" fmla="*/ 865725 h 1592377"/>
              <a:gd name="connsiteX5" fmla="*/ 8537 w 1155332"/>
              <a:gd name="connsiteY5" fmla="*/ 580627 h 1592377"/>
              <a:gd name="connsiteX6" fmla="*/ 15491 w 1155332"/>
              <a:gd name="connsiteY6" fmla="*/ 368541 h 1592377"/>
              <a:gd name="connsiteX7" fmla="*/ 78979 w 1155332"/>
              <a:gd name="connsiteY7" fmla="*/ 244282 h 1592377"/>
              <a:gd name="connsiteX8" fmla="*/ 211288 w 1155332"/>
              <a:gd name="connsiteY8" fmla="*/ 169793 h 1592377"/>
              <a:gd name="connsiteX9" fmla="*/ 353837 w 1155332"/>
              <a:gd name="connsiteY9" fmla="*/ 183891 h 1592377"/>
              <a:gd name="connsiteX10" fmla="*/ 445519 w 1155332"/>
              <a:gd name="connsiteY10" fmla="*/ 251045 h 1592377"/>
              <a:gd name="connsiteX11" fmla="*/ 517437 w 1155332"/>
              <a:gd name="connsiteY11" fmla="*/ 326630 h 1592377"/>
              <a:gd name="connsiteX12" fmla="*/ 576353 w 1155332"/>
              <a:gd name="connsiteY12" fmla="*/ 378592 h 1592377"/>
              <a:gd name="connsiteX13" fmla="*/ 648270 w 1155332"/>
              <a:gd name="connsiteY13" fmla="*/ 250330 h 1592377"/>
              <a:gd name="connsiteX14" fmla="*/ 745620 w 1155332"/>
              <a:gd name="connsiteY14" fmla="*/ 90397 h 1592377"/>
              <a:gd name="connsiteX15" fmla="*/ 787342 w 1155332"/>
              <a:gd name="connsiteY15" fmla="*/ 13907 h 1592377"/>
              <a:gd name="connsiteX16" fmla="*/ 860355 w 1155332"/>
              <a:gd name="connsiteY16" fmla="*/ 3477 h 1592377"/>
              <a:gd name="connsiteX17" fmla="*/ 888169 w 1155332"/>
              <a:gd name="connsiteY17" fmla="*/ 31291 h 1592377"/>
              <a:gd name="connsiteX18" fmla="*/ 940321 w 1155332"/>
              <a:gd name="connsiteY18" fmla="*/ 0 h 1592377"/>
              <a:gd name="connsiteX19" fmla="*/ 1038052 w 1155332"/>
              <a:gd name="connsiteY19" fmla="*/ 29815 h 1592377"/>
              <a:gd name="connsiteX20" fmla="*/ 1088538 w 1155332"/>
              <a:gd name="connsiteY20" fmla="*/ 102448 h 1592377"/>
              <a:gd name="connsiteX21" fmla="*/ 1090014 w 1155332"/>
              <a:gd name="connsiteY21" fmla="*/ 150408 h 1592377"/>
              <a:gd name="connsiteX22" fmla="*/ 1139975 w 1155332"/>
              <a:gd name="connsiteY22" fmla="*/ 169077 h 1592377"/>
              <a:gd name="connsiteX23" fmla="*/ 1152407 w 1155332"/>
              <a:gd name="connsiteY23" fmla="*/ 312913 h 1592377"/>
              <a:gd name="connsiteX24" fmla="*/ 1151501 w 1155332"/>
              <a:gd name="connsiteY24" fmla="*/ 375685 h 1592377"/>
              <a:gd name="connsiteX25" fmla="*/ 1128069 w 1155332"/>
              <a:gd name="connsiteY25" fmla="*/ 563243 h 1592377"/>
              <a:gd name="connsiteX26" fmla="*/ 1089824 w 1155332"/>
              <a:gd name="connsiteY26" fmla="*/ 723176 h 1592377"/>
              <a:gd name="connsiteX27" fmla="*/ 1038957 w 1155332"/>
              <a:gd name="connsiteY27" fmla="*/ 793617 h 1592377"/>
              <a:gd name="connsiteX28" fmla="*/ 1006760 w 1155332"/>
              <a:gd name="connsiteY28" fmla="*/ 817049 h 1592377"/>
              <a:gd name="connsiteX29" fmla="*/ 1034195 w 1155332"/>
              <a:gd name="connsiteY29" fmla="*/ 851818 h 1592377"/>
              <a:gd name="connsiteX30" fmla="*/ 1006381 w 1155332"/>
              <a:gd name="connsiteY30" fmla="*/ 945691 h 1592377"/>
              <a:gd name="connsiteX31" fmla="*/ 982043 w 1155332"/>
              <a:gd name="connsiteY31" fmla="*/ 1011751 h 1592377"/>
              <a:gd name="connsiteX32" fmla="*/ 920747 w 1155332"/>
              <a:gd name="connsiteY32" fmla="*/ 1118581 h 1592377"/>
              <a:gd name="connsiteX33" fmla="*/ 898600 w 1155332"/>
              <a:gd name="connsiteY33" fmla="*/ 1185591 h 1592377"/>
              <a:gd name="connsiteX34" fmla="*/ 787342 w 1155332"/>
              <a:gd name="connsiteY34" fmla="*/ 1369862 h 1592377"/>
              <a:gd name="connsiteX35" fmla="*/ 742143 w 1155332"/>
              <a:gd name="connsiteY35" fmla="*/ 1442875 h 1592377"/>
              <a:gd name="connsiteX36" fmla="*/ 698611 w 1155332"/>
              <a:gd name="connsiteY36" fmla="*/ 1504552 h 1592377"/>
              <a:gd name="connsiteX37" fmla="*/ 676084 w 1155332"/>
              <a:gd name="connsiteY37" fmla="*/ 1574993 h 1592377"/>
              <a:gd name="connsiteX38" fmla="*/ 641316 w 1155332"/>
              <a:gd name="connsiteY38" fmla="*/ 1592377 h 1592377"/>
              <a:gd name="connsiteX39" fmla="*/ 603071 w 1155332"/>
              <a:gd name="connsiteY39" fmla="*/ 1557609 h 1592377"/>
              <a:gd name="connsiteX40" fmla="*/ 568303 w 1155332"/>
              <a:gd name="connsiteY40" fmla="*/ 1432444 h 1592377"/>
              <a:gd name="connsiteX41" fmla="*/ 535157 w 1155332"/>
              <a:gd name="connsiteY41" fmla="*/ 1379197 h 1592377"/>
              <a:gd name="connsiteX42" fmla="*/ 453569 w 1155332"/>
              <a:gd name="connsiteY42" fmla="*/ 1383769 h 1592377"/>
              <a:gd name="connsiteX0" fmla="*/ 453569 w 1155332"/>
              <a:gd name="connsiteY0" fmla="*/ 1383769 h 1592377"/>
              <a:gd name="connsiteX1" fmla="*/ 321450 w 1155332"/>
              <a:gd name="connsiteY1" fmla="*/ 1129962 h 1592377"/>
              <a:gd name="connsiteX2" fmla="*/ 200858 w 1155332"/>
              <a:gd name="connsiteY2" fmla="*/ 979554 h 1592377"/>
              <a:gd name="connsiteX3" fmla="*/ 194999 w 1155332"/>
              <a:gd name="connsiteY3" fmla="*/ 927592 h 1592377"/>
              <a:gd name="connsiteX4" fmla="*/ 126179 w 1155332"/>
              <a:gd name="connsiteY4" fmla="*/ 865725 h 1592377"/>
              <a:gd name="connsiteX5" fmla="*/ 8537 w 1155332"/>
              <a:gd name="connsiteY5" fmla="*/ 580627 h 1592377"/>
              <a:gd name="connsiteX6" fmla="*/ 15491 w 1155332"/>
              <a:gd name="connsiteY6" fmla="*/ 368541 h 1592377"/>
              <a:gd name="connsiteX7" fmla="*/ 78979 w 1155332"/>
              <a:gd name="connsiteY7" fmla="*/ 244282 h 1592377"/>
              <a:gd name="connsiteX8" fmla="*/ 211288 w 1155332"/>
              <a:gd name="connsiteY8" fmla="*/ 169793 h 1592377"/>
              <a:gd name="connsiteX9" fmla="*/ 353837 w 1155332"/>
              <a:gd name="connsiteY9" fmla="*/ 183891 h 1592377"/>
              <a:gd name="connsiteX10" fmla="*/ 445519 w 1155332"/>
              <a:gd name="connsiteY10" fmla="*/ 251045 h 1592377"/>
              <a:gd name="connsiteX11" fmla="*/ 517437 w 1155332"/>
              <a:gd name="connsiteY11" fmla="*/ 326630 h 1592377"/>
              <a:gd name="connsiteX12" fmla="*/ 576353 w 1155332"/>
              <a:gd name="connsiteY12" fmla="*/ 378592 h 1592377"/>
              <a:gd name="connsiteX13" fmla="*/ 648270 w 1155332"/>
              <a:gd name="connsiteY13" fmla="*/ 250330 h 1592377"/>
              <a:gd name="connsiteX14" fmla="*/ 745620 w 1155332"/>
              <a:gd name="connsiteY14" fmla="*/ 90397 h 1592377"/>
              <a:gd name="connsiteX15" fmla="*/ 787342 w 1155332"/>
              <a:gd name="connsiteY15" fmla="*/ 13907 h 1592377"/>
              <a:gd name="connsiteX16" fmla="*/ 860355 w 1155332"/>
              <a:gd name="connsiteY16" fmla="*/ 3477 h 1592377"/>
              <a:gd name="connsiteX17" fmla="*/ 888169 w 1155332"/>
              <a:gd name="connsiteY17" fmla="*/ 31291 h 1592377"/>
              <a:gd name="connsiteX18" fmla="*/ 952227 w 1155332"/>
              <a:gd name="connsiteY18" fmla="*/ 0 h 1592377"/>
              <a:gd name="connsiteX19" fmla="*/ 1038052 w 1155332"/>
              <a:gd name="connsiteY19" fmla="*/ 29815 h 1592377"/>
              <a:gd name="connsiteX20" fmla="*/ 1088538 w 1155332"/>
              <a:gd name="connsiteY20" fmla="*/ 102448 h 1592377"/>
              <a:gd name="connsiteX21" fmla="*/ 1090014 w 1155332"/>
              <a:gd name="connsiteY21" fmla="*/ 150408 h 1592377"/>
              <a:gd name="connsiteX22" fmla="*/ 1139975 w 1155332"/>
              <a:gd name="connsiteY22" fmla="*/ 169077 h 1592377"/>
              <a:gd name="connsiteX23" fmla="*/ 1152407 w 1155332"/>
              <a:gd name="connsiteY23" fmla="*/ 312913 h 1592377"/>
              <a:gd name="connsiteX24" fmla="*/ 1151501 w 1155332"/>
              <a:gd name="connsiteY24" fmla="*/ 375685 h 1592377"/>
              <a:gd name="connsiteX25" fmla="*/ 1128069 w 1155332"/>
              <a:gd name="connsiteY25" fmla="*/ 563243 h 1592377"/>
              <a:gd name="connsiteX26" fmla="*/ 1089824 w 1155332"/>
              <a:gd name="connsiteY26" fmla="*/ 723176 h 1592377"/>
              <a:gd name="connsiteX27" fmla="*/ 1038957 w 1155332"/>
              <a:gd name="connsiteY27" fmla="*/ 793617 h 1592377"/>
              <a:gd name="connsiteX28" fmla="*/ 1006760 w 1155332"/>
              <a:gd name="connsiteY28" fmla="*/ 817049 h 1592377"/>
              <a:gd name="connsiteX29" fmla="*/ 1034195 w 1155332"/>
              <a:gd name="connsiteY29" fmla="*/ 851818 h 1592377"/>
              <a:gd name="connsiteX30" fmla="*/ 1006381 w 1155332"/>
              <a:gd name="connsiteY30" fmla="*/ 945691 h 1592377"/>
              <a:gd name="connsiteX31" fmla="*/ 982043 w 1155332"/>
              <a:gd name="connsiteY31" fmla="*/ 1011751 h 1592377"/>
              <a:gd name="connsiteX32" fmla="*/ 920747 w 1155332"/>
              <a:gd name="connsiteY32" fmla="*/ 1118581 h 1592377"/>
              <a:gd name="connsiteX33" fmla="*/ 898600 w 1155332"/>
              <a:gd name="connsiteY33" fmla="*/ 1185591 h 1592377"/>
              <a:gd name="connsiteX34" fmla="*/ 787342 w 1155332"/>
              <a:gd name="connsiteY34" fmla="*/ 1369862 h 1592377"/>
              <a:gd name="connsiteX35" fmla="*/ 742143 w 1155332"/>
              <a:gd name="connsiteY35" fmla="*/ 1442875 h 1592377"/>
              <a:gd name="connsiteX36" fmla="*/ 698611 w 1155332"/>
              <a:gd name="connsiteY36" fmla="*/ 1504552 h 1592377"/>
              <a:gd name="connsiteX37" fmla="*/ 676084 w 1155332"/>
              <a:gd name="connsiteY37" fmla="*/ 1574993 h 1592377"/>
              <a:gd name="connsiteX38" fmla="*/ 641316 w 1155332"/>
              <a:gd name="connsiteY38" fmla="*/ 1592377 h 1592377"/>
              <a:gd name="connsiteX39" fmla="*/ 603071 w 1155332"/>
              <a:gd name="connsiteY39" fmla="*/ 1557609 h 1592377"/>
              <a:gd name="connsiteX40" fmla="*/ 568303 w 1155332"/>
              <a:gd name="connsiteY40" fmla="*/ 1432444 h 1592377"/>
              <a:gd name="connsiteX41" fmla="*/ 535157 w 1155332"/>
              <a:gd name="connsiteY41" fmla="*/ 1379197 h 1592377"/>
              <a:gd name="connsiteX42" fmla="*/ 453569 w 1155332"/>
              <a:gd name="connsiteY42" fmla="*/ 1383769 h 1592377"/>
              <a:gd name="connsiteX0" fmla="*/ 453569 w 1155332"/>
              <a:gd name="connsiteY0" fmla="*/ 1383769 h 1592377"/>
              <a:gd name="connsiteX1" fmla="*/ 321450 w 1155332"/>
              <a:gd name="connsiteY1" fmla="*/ 1129962 h 1592377"/>
              <a:gd name="connsiteX2" fmla="*/ 200858 w 1155332"/>
              <a:gd name="connsiteY2" fmla="*/ 979554 h 1592377"/>
              <a:gd name="connsiteX3" fmla="*/ 194999 w 1155332"/>
              <a:gd name="connsiteY3" fmla="*/ 927592 h 1592377"/>
              <a:gd name="connsiteX4" fmla="*/ 126179 w 1155332"/>
              <a:gd name="connsiteY4" fmla="*/ 865725 h 1592377"/>
              <a:gd name="connsiteX5" fmla="*/ 8537 w 1155332"/>
              <a:gd name="connsiteY5" fmla="*/ 580627 h 1592377"/>
              <a:gd name="connsiteX6" fmla="*/ 15491 w 1155332"/>
              <a:gd name="connsiteY6" fmla="*/ 368541 h 1592377"/>
              <a:gd name="connsiteX7" fmla="*/ 78979 w 1155332"/>
              <a:gd name="connsiteY7" fmla="*/ 244282 h 1592377"/>
              <a:gd name="connsiteX8" fmla="*/ 211288 w 1155332"/>
              <a:gd name="connsiteY8" fmla="*/ 169793 h 1592377"/>
              <a:gd name="connsiteX9" fmla="*/ 353837 w 1155332"/>
              <a:gd name="connsiteY9" fmla="*/ 183891 h 1592377"/>
              <a:gd name="connsiteX10" fmla="*/ 445519 w 1155332"/>
              <a:gd name="connsiteY10" fmla="*/ 251045 h 1592377"/>
              <a:gd name="connsiteX11" fmla="*/ 517437 w 1155332"/>
              <a:gd name="connsiteY11" fmla="*/ 326630 h 1592377"/>
              <a:gd name="connsiteX12" fmla="*/ 576353 w 1155332"/>
              <a:gd name="connsiteY12" fmla="*/ 378592 h 1592377"/>
              <a:gd name="connsiteX13" fmla="*/ 648270 w 1155332"/>
              <a:gd name="connsiteY13" fmla="*/ 250330 h 1592377"/>
              <a:gd name="connsiteX14" fmla="*/ 745620 w 1155332"/>
              <a:gd name="connsiteY14" fmla="*/ 90397 h 1592377"/>
              <a:gd name="connsiteX15" fmla="*/ 787342 w 1155332"/>
              <a:gd name="connsiteY15" fmla="*/ 13907 h 1592377"/>
              <a:gd name="connsiteX16" fmla="*/ 860355 w 1155332"/>
              <a:gd name="connsiteY16" fmla="*/ 3477 h 1592377"/>
              <a:gd name="connsiteX17" fmla="*/ 888169 w 1155332"/>
              <a:gd name="connsiteY17" fmla="*/ 31291 h 1592377"/>
              <a:gd name="connsiteX18" fmla="*/ 952227 w 1155332"/>
              <a:gd name="connsiteY18" fmla="*/ 0 h 1592377"/>
              <a:gd name="connsiteX19" fmla="*/ 1038052 w 1155332"/>
              <a:gd name="connsiteY19" fmla="*/ 29815 h 1592377"/>
              <a:gd name="connsiteX20" fmla="*/ 1088538 w 1155332"/>
              <a:gd name="connsiteY20" fmla="*/ 102448 h 1592377"/>
              <a:gd name="connsiteX21" fmla="*/ 1090014 w 1155332"/>
              <a:gd name="connsiteY21" fmla="*/ 150408 h 1592377"/>
              <a:gd name="connsiteX22" fmla="*/ 1139975 w 1155332"/>
              <a:gd name="connsiteY22" fmla="*/ 169077 h 1592377"/>
              <a:gd name="connsiteX23" fmla="*/ 1152407 w 1155332"/>
              <a:gd name="connsiteY23" fmla="*/ 312913 h 1592377"/>
              <a:gd name="connsiteX24" fmla="*/ 1151501 w 1155332"/>
              <a:gd name="connsiteY24" fmla="*/ 375685 h 1592377"/>
              <a:gd name="connsiteX25" fmla="*/ 1128069 w 1155332"/>
              <a:gd name="connsiteY25" fmla="*/ 563243 h 1592377"/>
              <a:gd name="connsiteX26" fmla="*/ 1089824 w 1155332"/>
              <a:gd name="connsiteY26" fmla="*/ 723176 h 1592377"/>
              <a:gd name="connsiteX27" fmla="*/ 1038957 w 1155332"/>
              <a:gd name="connsiteY27" fmla="*/ 793617 h 1592377"/>
              <a:gd name="connsiteX28" fmla="*/ 1006760 w 1155332"/>
              <a:gd name="connsiteY28" fmla="*/ 817049 h 1592377"/>
              <a:gd name="connsiteX29" fmla="*/ 1034195 w 1155332"/>
              <a:gd name="connsiteY29" fmla="*/ 851818 h 1592377"/>
              <a:gd name="connsiteX30" fmla="*/ 1006381 w 1155332"/>
              <a:gd name="connsiteY30" fmla="*/ 945691 h 1592377"/>
              <a:gd name="connsiteX31" fmla="*/ 982043 w 1155332"/>
              <a:gd name="connsiteY31" fmla="*/ 1011751 h 1592377"/>
              <a:gd name="connsiteX32" fmla="*/ 920747 w 1155332"/>
              <a:gd name="connsiteY32" fmla="*/ 1118581 h 1592377"/>
              <a:gd name="connsiteX33" fmla="*/ 898600 w 1155332"/>
              <a:gd name="connsiteY33" fmla="*/ 1185591 h 1592377"/>
              <a:gd name="connsiteX34" fmla="*/ 787342 w 1155332"/>
              <a:gd name="connsiteY34" fmla="*/ 1369862 h 1592377"/>
              <a:gd name="connsiteX35" fmla="*/ 742143 w 1155332"/>
              <a:gd name="connsiteY35" fmla="*/ 1442875 h 1592377"/>
              <a:gd name="connsiteX36" fmla="*/ 698611 w 1155332"/>
              <a:gd name="connsiteY36" fmla="*/ 1504552 h 1592377"/>
              <a:gd name="connsiteX37" fmla="*/ 676084 w 1155332"/>
              <a:gd name="connsiteY37" fmla="*/ 1574993 h 1592377"/>
              <a:gd name="connsiteX38" fmla="*/ 641316 w 1155332"/>
              <a:gd name="connsiteY38" fmla="*/ 1592377 h 1592377"/>
              <a:gd name="connsiteX39" fmla="*/ 603071 w 1155332"/>
              <a:gd name="connsiteY39" fmla="*/ 1557609 h 1592377"/>
              <a:gd name="connsiteX40" fmla="*/ 568303 w 1155332"/>
              <a:gd name="connsiteY40" fmla="*/ 1432444 h 1592377"/>
              <a:gd name="connsiteX41" fmla="*/ 535157 w 1155332"/>
              <a:gd name="connsiteY41" fmla="*/ 1379197 h 1592377"/>
              <a:gd name="connsiteX42" fmla="*/ 453569 w 1155332"/>
              <a:gd name="connsiteY42" fmla="*/ 1383769 h 1592377"/>
              <a:gd name="connsiteX0" fmla="*/ 453569 w 1155332"/>
              <a:gd name="connsiteY0" fmla="*/ 1387755 h 1596363"/>
              <a:gd name="connsiteX1" fmla="*/ 321450 w 1155332"/>
              <a:gd name="connsiteY1" fmla="*/ 1133948 h 1596363"/>
              <a:gd name="connsiteX2" fmla="*/ 200858 w 1155332"/>
              <a:gd name="connsiteY2" fmla="*/ 983540 h 1596363"/>
              <a:gd name="connsiteX3" fmla="*/ 194999 w 1155332"/>
              <a:gd name="connsiteY3" fmla="*/ 931578 h 1596363"/>
              <a:gd name="connsiteX4" fmla="*/ 126179 w 1155332"/>
              <a:gd name="connsiteY4" fmla="*/ 869711 h 1596363"/>
              <a:gd name="connsiteX5" fmla="*/ 8537 w 1155332"/>
              <a:gd name="connsiteY5" fmla="*/ 584613 h 1596363"/>
              <a:gd name="connsiteX6" fmla="*/ 15491 w 1155332"/>
              <a:gd name="connsiteY6" fmla="*/ 372527 h 1596363"/>
              <a:gd name="connsiteX7" fmla="*/ 78979 w 1155332"/>
              <a:gd name="connsiteY7" fmla="*/ 248268 h 1596363"/>
              <a:gd name="connsiteX8" fmla="*/ 211288 w 1155332"/>
              <a:gd name="connsiteY8" fmla="*/ 173779 h 1596363"/>
              <a:gd name="connsiteX9" fmla="*/ 353837 w 1155332"/>
              <a:gd name="connsiteY9" fmla="*/ 187877 h 1596363"/>
              <a:gd name="connsiteX10" fmla="*/ 445519 w 1155332"/>
              <a:gd name="connsiteY10" fmla="*/ 255031 h 1596363"/>
              <a:gd name="connsiteX11" fmla="*/ 517437 w 1155332"/>
              <a:gd name="connsiteY11" fmla="*/ 330616 h 1596363"/>
              <a:gd name="connsiteX12" fmla="*/ 576353 w 1155332"/>
              <a:gd name="connsiteY12" fmla="*/ 382578 h 1596363"/>
              <a:gd name="connsiteX13" fmla="*/ 648270 w 1155332"/>
              <a:gd name="connsiteY13" fmla="*/ 254316 h 1596363"/>
              <a:gd name="connsiteX14" fmla="*/ 745620 w 1155332"/>
              <a:gd name="connsiteY14" fmla="*/ 94383 h 1596363"/>
              <a:gd name="connsiteX15" fmla="*/ 787342 w 1155332"/>
              <a:gd name="connsiteY15" fmla="*/ 17893 h 1596363"/>
              <a:gd name="connsiteX16" fmla="*/ 860355 w 1155332"/>
              <a:gd name="connsiteY16" fmla="*/ 7463 h 1596363"/>
              <a:gd name="connsiteX17" fmla="*/ 888169 w 1155332"/>
              <a:gd name="connsiteY17" fmla="*/ 35277 h 1596363"/>
              <a:gd name="connsiteX18" fmla="*/ 952227 w 1155332"/>
              <a:gd name="connsiteY18" fmla="*/ 3986 h 1596363"/>
              <a:gd name="connsiteX19" fmla="*/ 1038052 w 1155332"/>
              <a:gd name="connsiteY19" fmla="*/ 33801 h 1596363"/>
              <a:gd name="connsiteX20" fmla="*/ 1088538 w 1155332"/>
              <a:gd name="connsiteY20" fmla="*/ 106434 h 1596363"/>
              <a:gd name="connsiteX21" fmla="*/ 1090014 w 1155332"/>
              <a:gd name="connsiteY21" fmla="*/ 154394 h 1596363"/>
              <a:gd name="connsiteX22" fmla="*/ 1139975 w 1155332"/>
              <a:gd name="connsiteY22" fmla="*/ 173063 h 1596363"/>
              <a:gd name="connsiteX23" fmla="*/ 1152407 w 1155332"/>
              <a:gd name="connsiteY23" fmla="*/ 316899 h 1596363"/>
              <a:gd name="connsiteX24" fmla="*/ 1151501 w 1155332"/>
              <a:gd name="connsiteY24" fmla="*/ 379671 h 1596363"/>
              <a:gd name="connsiteX25" fmla="*/ 1128069 w 1155332"/>
              <a:gd name="connsiteY25" fmla="*/ 567229 h 1596363"/>
              <a:gd name="connsiteX26" fmla="*/ 1089824 w 1155332"/>
              <a:gd name="connsiteY26" fmla="*/ 727162 h 1596363"/>
              <a:gd name="connsiteX27" fmla="*/ 1038957 w 1155332"/>
              <a:gd name="connsiteY27" fmla="*/ 797603 h 1596363"/>
              <a:gd name="connsiteX28" fmla="*/ 1006760 w 1155332"/>
              <a:gd name="connsiteY28" fmla="*/ 821035 h 1596363"/>
              <a:gd name="connsiteX29" fmla="*/ 1034195 w 1155332"/>
              <a:gd name="connsiteY29" fmla="*/ 855804 h 1596363"/>
              <a:gd name="connsiteX30" fmla="*/ 1006381 w 1155332"/>
              <a:gd name="connsiteY30" fmla="*/ 949677 h 1596363"/>
              <a:gd name="connsiteX31" fmla="*/ 982043 w 1155332"/>
              <a:gd name="connsiteY31" fmla="*/ 1015737 h 1596363"/>
              <a:gd name="connsiteX32" fmla="*/ 920747 w 1155332"/>
              <a:gd name="connsiteY32" fmla="*/ 1122567 h 1596363"/>
              <a:gd name="connsiteX33" fmla="*/ 898600 w 1155332"/>
              <a:gd name="connsiteY33" fmla="*/ 1189577 h 1596363"/>
              <a:gd name="connsiteX34" fmla="*/ 787342 w 1155332"/>
              <a:gd name="connsiteY34" fmla="*/ 1373848 h 1596363"/>
              <a:gd name="connsiteX35" fmla="*/ 742143 w 1155332"/>
              <a:gd name="connsiteY35" fmla="*/ 1446861 h 1596363"/>
              <a:gd name="connsiteX36" fmla="*/ 698611 w 1155332"/>
              <a:gd name="connsiteY36" fmla="*/ 1508538 h 1596363"/>
              <a:gd name="connsiteX37" fmla="*/ 676084 w 1155332"/>
              <a:gd name="connsiteY37" fmla="*/ 1578979 h 1596363"/>
              <a:gd name="connsiteX38" fmla="*/ 641316 w 1155332"/>
              <a:gd name="connsiteY38" fmla="*/ 1596363 h 1596363"/>
              <a:gd name="connsiteX39" fmla="*/ 603071 w 1155332"/>
              <a:gd name="connsiteY39" fmla="*/ 1561595 h 1596363"/>
              <a:gd name="connsiteX40" fmla="*/ 568303 w 1155332"/>
              <a:gd name="connsiteY40" fmla="*/ 1436430 h 1596363"/>
              <a:gd name="connsiteX41" fmla="*/ 535157 w 1155332"/>
              <a:gd name="connsiteY41" fmla="*/ 1383183 h 1596363"/>
              <a:gd name="connsiteX42" fmla="*/ 453569 w 1155332"/>
              <a:gd name="connsiteY42" fmla="*/ 1387755 h 1596363"/>
              <a:gd name="connsiteX0" fmla="*/ 453569 w 1155332"/>
              <a:gd name="connsiteY0" fmla="*/ 1387359 h 1595967"/>
              <a:gd name="connsiteX1" fmla="*/ 321450 w 1155332"/>
              <a:gd name="connsiteY1" fmla="*/ 1133552 h 1595967"/>
              <a:gd name="connsiteX2" fmla="*/ 200858 w 1155332"/>
              <a:gd name="connsiteY2" fmla="*/ 983144 h 1595967"/>
              <a:gd name="connsiteX3" fmla="*/ 194999 w 1155332"/>
              <a:gd name="connsiteY3" fmla="*/ 931182 h 1595967"/>
              <a:gd name="connsiteX4" fmla="*/ 126179 w 1155332"/>
              <a:gd name="connsiteY4" fmla="*/ 869315 h 1595967"/>
              <a:gd name="connsiteX5" fmla="*/ 8537 w 1155332"/>
              <a:gd name="connsiteY5" fmla="*/ 584217 h 1595967"/>
              <a:gd name="connsiteX6" fmla="*/ 15491 w 1155332"/>
              <a:gd name="connsiteY6" fmla="*/ 372131 h 1595967"/>
              <a:gd name="connsiteX7" fmla="*/ 78979 w 1155332"/>
              <a:gd name="connsiteY7" fmla="*/ 247872 h 1595967"/>
              <a:gd name="connsiteX8" fmla="*/ 211288 w 1155332"/>
              <a:gd name="connsiteY8" fmla="*/ 173383 h 1595967"/>
              <a:gd name="connsiteX9" fmla="*/ 353837 w 1155332"/>
              <a:gd name="connsiteY9" fmla="*/ 187481 h 1595967"/>
              <a:gd name="connsiteX10" fmla="*/ 445519 w 1155332"/>
              <a:gd name="connsiteY10" fmla="*/ 254635 h 1595967"/>
              <a:gd name="connsiteX11" fmla="*/ 517437 w 1155332"/>
              <a:gd name="connsiteY11" fmla="*/ 330220 h 1595967"/>
              <a:gd name="connsiteX12" fmla="*/ 576353 w 1155332"/>
              <a:gd name="connsiteY12" fmla="*/ 382182 h 1595967"/>
              <a:gd name="connsiteX13" fmla="*/ 648270 w 1155332"/>
              <a:gd name="connsiteY13" fmla="*/ 253920 h 1595967"/>
              <a:gd name="connsiteX14" fmla="*/ 745620 w 1155332"/>
              <a:gd name="connsiteY14" fmla="*/ 93987 h 1595967"/>
              <a:gd name="connsiteX15" fmla="*/ 784960 w 1155332"/>
              <a:gd name="connsiteY15" fmla="*/ 19879 h 1595967"/>
              <a:gd name="connsiteX16" fmla="*/ 860355 w 1155332"/>
              <a:gd name="connsiteY16" fmla="*/ 7067 h 1595967"/>
              <a:gd name="connsiteX17" fmla="*/ 888169 w 1155332"/>
              <a:gd name="connsiteY17" fmla="*/ 34881 h 1595967"/>
              <a:gd name="connsiteX18" fmla="*/ 952227 w 1155332"/>
              <a:gd name="connsiteY18" fmla="*/ 3590 h 1595967"/>
              <a:gd name="connsiteX19" fmla="*/ 1038052 w 1155332"/>
              <a:gd name="connsiteY19" fmla="*/ 33405 h 1595967"/>
              <a:gd name="connsiteX20" fmla="*/ 1088538 w 1155332"/>
              <a:gd name="connsiteY20" fmla="*/ 106038 h 1595967"/>
              <a:gd name="connsiteX21" fmla="*/ 1090014 w 1155332"/>
              <a:gd name="connsiteY21" fmla="*/ 153998 h 1595967"/>
              <a:gd name="connsiteX22" fmla="*/ 1139975 w 1155332"/>
              <a:gd name="connsiteY22" fmla="*/ 172667 h 1595967"/>
              <a:gd name="connsiteX23" fmla="*/ 1152407 w 1155332"/>
              <a:gd name="connsiteY23" fmla="*/ 316503 h 1595967"/>
              <a:gd name="connsiteX24" fmla="*/ 1151501 w 1155332"/>
              <a:gd name="connsiteY24" fmla="*/ 379275 h 1595967"/>
              <a:gd name="connsiteX25" fmla="*/ 1128069 w 1155332"/>
              <a:gd name="connsiteY25" fmla="*/ 566833 h 1595967"/>
              <a:gd name="connsiteX26" fmla="*/ 1089824 w 1155332"/>
              <a:gd name="connsiteY26" fmla="*/ 726766 h 1595967"/>
              <a:gd name="connsiteX27" fmla="*/ 1038957 w 1155332"/>
              <a:gd name="connsiteY27" fmla="*/ 797207 h 1595967"/>
              <a:gd name="connsiteX28" fmla="*/ 1006760 w 1155332"/>
              <a:gd name="connsiteY28" fmla="*/ 820639 h 1595967"/>
              <a:gd name="connsiteX29" fmla="*/ 1034195 w 1155332"/>
              <a:gd name="connsiteY29" fmla="*/ 855408 h 1595967"/>
              <a:gd name="connsiteX30" fmla="*/ 1006381 w 1155332"/>
              <a:gd name="connsiteY30" fmla="*/ 949281 h 1595967"/>
              <a:gd name="connsiteX31" fmla="*/ 982043 w 1155332"/>
              <a:gd name="connsiteY31" fmla="*/ 1015341 h 1595967"/>
              <a:gd name="connsiteX32" fmla="*/ 920747 w 1155332"/>
              <a:gd name="connsiteY32" fmla="*/ 1122171 h 1595967"/>
              <a:gd name="connsiteX33" fmla="*/ 898600 w 1155332"/>
              <a:gd name="connsiteY33" fmla="*/ 1189181 h 1595967"/>
              <a:gd name="connsiteX34" fmla="*/ 787342 w 1155332"/>
              <a:gd name="connsiteY34" fmla="*/ 1373452 h 1595967"/>
              <a:gd name="connsiteX35" fmla="*/ 742143 w 1155332"/>
              <a:gd name="connsiteY35" fmla="*/ 1446465 h 1595967"/>
              <a:gd name="connsiteX36" fmla="*/ 698611 w 1155332"/>
              <a:gd name="connsiteY36" fmla="*/ 1508142 h 1595967"/>
              <a:gd name="connsiteX37" fmla="*/ 676084 w 1155332"/>
              <a:gd name="connsiteY37" fmla="*/ 1578583 h 1595967"/>
              <a:gd name="connsiteX38" fmla="*/ 641316 w 1155332"/>
              <a:gd name="connsiteY38" fmla="*/ 1595967 h 1595967"/>
              <a:gd name="connsiteX39" fmla="*/ 603071 w 1155332"/>
              <a:gd name="connsiteY39" fmla="*/ 1561199 h 1595967"/>
              <a:gd name="connsiteX40" fmla="*/ 568303 w 1155332"/>
              <a:gd name="connsiteY40" fmla="*/ 1436034 h 1595967"/>
              <a:gd name="connsiteX41" fmla="*/ 535157 w 1155332"/>
              <a:gd name="connsiteY41" fmla="*/ 1382787 h 1595967"/>
              <a:gd name="connsiteX42" fmla="*/ 453569 w 1155332"/>
              <a:gd name="connsiteY42" fmla="*/ 1387359 h 1595967"/>
              <a:gd name="connsiteX0" fmla="*/ 453569 w 1155332"/>
              <a:gd name="connsiteY0" fmla="*/ 1387359 h 1595967"/>
              <a:gd name="connsiteX1" fmla="*/ 321450 w 1155332"/>
              <a:gd name="connsiteY1" fmla="*/ 1133552 h 1595967"/>
              <a:gd name="connsiteX2" fmla="*/ 200858 w 1155332"/>
              <a:gd name="connsiteY2" fmla="*/ 983144 h 1595967"/>
              <a:gd name="connsiteX3" fmla="*/ 194999 w 1155332"/>
              <a:gd name="connsiteY3" fmla="*/ 931182 h 1595967"/>
              <a:gd name="connsiteX4" fmla="*/ 126179 w 1155332"/>
              <a:gd name="connsiteY4" fmla="*/ 869315 h 1595967"/>
              <a:gd name="connsiteX5" fmla="*/ 8537 w 1155332"/>
              <a:gd name="connsiteY5" fmla="*/ 584217 h 1595967"/>
              <a:gd name="connsiteX6" fmla="*/ 15491 w 1155332"/>
              <a:gd name="connsiteY6" fmla="*/ 372131 h 1595967"/>
              <a:gd name="connsiteX7" fmla="*/ 78979 w 1155332"/>
              <a:gd name="connsiteY7" fmla="*/ 247872 h 1595967"/>
              <a:gd name="connsiteX8" fmla="*/ 211288 w 1155332"/>
              <a:gd name="connsiteY8" fmla="*/ 173383 h 1595967"/>
              <a:gd name="connsiteX9" fmla="*/ 353837 w 1155332"/>
              <a:gd name="connsiteY9" fmla="*/ 187481 h 1595967"/>
              <a:gd name="connsiteX10" fmla="*/ 445519 w 1155332"/>
              <a:gd name="connsiteY10" fmla="*/ 254635 h 1595967"/>
              <a:gd name="connsiteX11" fmla="*/ 517437 w 1155332"/>
              <a:gd name="connsiteY11" fmla="*/ 330220 h 1595967"/>
              <a:gd name="connsiteX12" fmla="*/ 576353 w 1155332"/>
              <a:gd name="connsiteY12" fmla="*/ 382182 h 1595967"/>
              <a:gd name="connsiteX13" fmla="*/ 648270 w 1155332"/>
              <a:gd name="connsiteY13" fmla="*/ 253920 h 1595967"/>
              <a:gd name="connsiteX14" fmla="*/ 745620 w 1155332"/>
              <a:gd name="connsiteY14" fmla="*/ 93987 h 1595967"/>
              <a:gd name="connsiteX15" fmla="*/ 784960 w 1155332"/>
              <a:gd name="connsiteY15" fmla="*/ 19879 h 1595967"/>
              <a:gd name="connsiteX16" fmla="*/ 860355 w 1155332"/>
              <a:gd name="connsiteY16" fmla="*/ 7067 h 1595967"/>
              <a:gd name="connsiteX17" fmla="*/ 888169 w 1155332"/>
              <a:gd name="connsiteY17" fmla="*/ 34881 h 1595967"/>
              <a:gd name="connsiteX18" fmla="*/ 952227 w 1155332"/>
              <a:gd name="connsiteY18" fmla="*/ 3590 h 1595967"/>
              <a:gd name="connsiteX19" fmla="*/ 1038052 w 1155332"/>
              <a:gd name="connsiteY19" fmla="*/ 33405 h 1595967"/>
              <a:gd name="connsiteX20" fmla="*/ 1088538 w 1155332"/>
              <a:gd name="connsiteY20" fmla="*/ 106038 h 1595967"/>
              <a:gd name="connsiteX21" fmla="*/ 1090014 w 1155332"/>
              <a:gd name="connsiteY21" fmla="*/ 153998 h 1595967"/>
              <a:gd name="connsiteX22" fmla="*/ 1139975 w 1155332"/>
              <a:gd name="connsiteY22" fmla="*/ 172667 h 1595967"/>
              <a:gd name="connsiteX23" fmla="*/ 1152407 w 1155332"/>
              <a:gd name="connsiteY23" fmla="*/ 316503 h 1595967"/>
              <a:gd name="connsiteX24" fmla="*/ 1151501 w 1155332"/>
              <a:gd name="connsiteY24" fmla="*/ 379275 h 1595967"/>
              <a:gd name="connsiteX25" fmla="*/ 1128069 w 1155332"/>
              <a:gd name="connsiteY25" fmla="*/ 566833 h 1595967"/>
              <a:gd name="connsiteX26" fmla="*/ 1089824 w 1155332"/>
              <a:gd name="connsiteY26" fmla="*/ 726766 h 1595967"/>
              <a:gd name="connsiteX27" fmla="*/ 1038957 w 1155332"/>
              <a:gd name="connsiteY27" fmla="*/ 797207 h 1595967"/>
              <a:gd name="connsiteX28" fmla="*/ 1006760 w 1155332"/>
              <a:gd name="connsiteY28" fmla="*/ 820639 h 1595967"/>
              <a:gd name="connsiteX29" fmla="*/ 1034195 w 1155332"/>
              <a:gd name="connsiteY29" fmla="*/ 855408 h 1595967"/>
              <a:gd name="connsiteX30" fmla="*/ 1006381 w 1155332"/>
              <a:gd name="connsiteY30" fmla="*/ 949281 h 1595967"/>
              <a:gd name="connsiteX31" fmla="*/ 982043 w 1155332"/>
              <a:gd name="connsiteY31" fmla="*/ 1015341 h 1595967"/>
              <a:gd name="connsiteX32" fmla="*/ 920747 w 1155332"/>
              <a:gd name="connsiteY32" fmla="*/ 1122171 h 1595967"/>
              <a:gd name="connsiteX33" fmla="*/ 898600 w 1155332"/>
              <a:gd name="connsiteY33" fmla="*/ 1189181 h 1595967"/>
              <a:gd name="connsiteX34" fmla="*/ 787342 w 1155332"/>
              <a:gd name="connsiteY34" fmla="*/ 1373452 h 1595967"/>
              <a:gd name="connsiteX35" fmla="*/ 742143 w 1155332"/>
              <a:gd name="connsiteY35" fmla="*/ 1446465 h 1595967"/>
              <a:gd name="connsiteX36" fmla="*/ 698611 w 1155332"/>
              <a:gd name="connsiteY36" fmla="*/ 1508142 h 1595967"/>
              <a:gd name="connsiteX37" fmla="*/ 676084 w 1155332"/>
              <a:gd name="connsiteY37" fmla="*/ 1578583 h 1595967"/>
              <a:gd name="connsiteX38" fmla="*/ 641316 w 1155332"/>
              <a:gd name="connsiteY38" fmla="*/ 1595967 h 1595967"/>
              <a:gd name="connsiteX39" fmla="*/ 603071 w 1155332"/>
              <a:gd name="connsiteY39" fmla="*/ 1561199 h 1595967"/>
              <a:gd name="connsiteX40" fmla="*/ 568303 w 1155332"/>
              <a:gd name="connsiteY40" fmla="*/ 1436034 h 1595967"/>
              <a:gd name="connsiteX41" fmla="*/ 535157 w 1155332"/>
              <a:gd name="connsiteY41" fmla="*/ 1382787 h 1595967"/>
              <a:gd name="connsiteX42" fmla="*/ 453569 w 1155332"/>
              <a:gd name="connsiteY42" fmla="*/ 1387359 h 1595967"/>
              <a:gd name="connsiteX0" fmla="*/ 453569 w 1155332"/>
              <a:gd name="connsiteY0" fmla="*/ 1387359 h 1595967"/>
              <a:gd name="connsiteX1" fmla="*/ 321450 w 1155332"/>
              <a:gd name="connsiteY1" fmla="*/ 1133552 h 1595967"/>
              <a:gd name="connsiteX2" fmla="*/ 200858 w 1155332"/>
              <a:gd name="connsiteY2" fmla="*/ 983144 h 1595967"/>
              <a:gd name="connsiteX3" fmla="*/ 194999 w 1155332"/>
              <a:gd name="connsiteY3" fmla="*/ 931182 h 1595967"/>
              <a:gd name="connsiteX4" fmla="*/ 126179 w 1155332"/>
              <a:gd name="connsiteY4" fmla="*/ 869315 h 1595967"/>
              <a:gd name="connsiteX5" fmla="*/ 8537 w 1155332"/>
              <a:gd name="connsiteY5" fmla="*/ 584217 h 1595967"/>
              <a:gd name="connsiteX6" fmla="*/ 15491 w 1155332"/>
              <a:gd name="connsiteY6" fmla="*/ 372131 h 1595967"/>
              <a:gd name="connsiteX7" fmla="*/ 78979 w 1155332"/>
              <a:gd name="connsiteY7" fmla="*/ 247872 h 1595967"/>
              <a:gd name="connsiteX8" fmla="*/ 211288 w 1155332"/>
              <a:gd name="connsiteY8" fmla="*/ 173383 h 1595967"/>
              <a:gd name="connsiteX9" fmla="*/ 353837 w 1155332"/>
              <a:gd name="connsiteY9" fmla="*/ 187481 h 1595967"/>
              <a:gd name="connsiteX10" fmla="*/ 445519 w 1155332"/>
              <a:gd name="connsiteY10" fmla="*/ 254635 h 1595967"/>
              <a:gd name="connsiteX11" fmla="*/ 517437 w 1155332"/>
              <a:gd name="connsiteY11" fmla="*/ 330220 h 1595967"/>
              <a:gd name="connsiteX12" fmla="*/ 576353 w 1155332"/>
              <a:gd name="connsiteY12" fmla="*/ 382182 h 1595967"/>
              <a:gd name="connsiteX13" fmla="*/ 648270 w 1155332"/>
              <a:gd name="connsiteY13" fmla="*/ 253920 h 1595967"/>
              <a:gd name="connsiteX14" fmla="*/ 733713 w 1155332"/>
              <a:gd name="connsiteY14" fmla="*/ 98750 h 1595967"/>
              <a:gd name="connsiteX15" fmla="*/ 784960 w 1155332"/>
              <a:gd name="connsiteY15" fmla="*/ 19879 h 1595967"/>
              <a:gd name="connsiteX16" fmla="*/ 860355 w 1155332"/>
              <a:gd name="connsiteY16" fmla="*/ 7067 h 1595967"/>
              <a:gd name="connsiteX17" fmla="*/ 888169 w 1155332"/>
              <a:gd name="connsiteY17" fmla="*/ 34881 h 1595967"/>
              <a:gd name="connsiteX18" fmla="*/ 952227 w 1155332"/>
              <a:gd name="connsiteY18" fmla="*/ 3590 h 1595967"/>
              <a:gd name="connsiteX19" fmla="*/ 1038052 w 1155332"/>
              <a:gd name="connsiteY19" fmla="*/ 33405 h 1595967"/>
              <a:gd name="connsiteX20" fmla="*/ 1088538 w 1155332"/>
              <a:gd name="connsiteY20" fmla="*/ 106038 h 1595967"/>
              <a:gd name="connsiteX21" fmla="*/ 1090014 w 1155332"/>
              <a:gd name="connsiteY21" fmla="*/ 153998 h 1595967"/>
              <a:gd name="connsiteX22" fmla="*/ 1139975 w 1155332"/>
              <a:gd name="connsiteY22" fmla="*/ 172667 h 1595967"/>
              <a:gd name="connsiteX23" fmla="*/ 1152407 w 1155332"/>
              <a:gd name="connsiteY23" fmla="*/ 316503 h 1595967"/>
              <a:gd name="connsiteX24" fmla="*/ 1151501 w 1155332"/>
              <a:gd name="connsiteY24" fmla="*/ 379275 h 1595967"/>
              <a:gd name="connsiteX25" fmla="*/ 1128069 w 1155332"/>
              <a:gd name="connsiteY25" fmla="*/ 566833 h 1595967"/>
              <a:gd name="connsiteX26" fmla="*/ 1089824 w 1155332"/>
              <a:gd name="connsiteY26" fmla="*/ 726766 h 1595967"/>
              <a:gd name="connsiteX27" fmla="*/ 1038957 w 1155332"/>
              <a:gd name="connsiteY27" fmla="*/ 797207 h 1595967"/>
              <a:gd name="connsiteX28" fmla="*/ 1006760 w 1155332"/>
              <a:gd name="connsiteY28" fmla="*/ 820639 h 1595967"/>
              <a:gd name="connsiteX29" fmla="*/ 1034195 w 1155332"/>
              <a:gd name="connsiteY29" fmla="*/ 855408 h 1595967"/>
              <a:gd name="connsiteX30" fmla="*/ 1006381 w 1155332"/>
              <a:gd name="connsiteY30" fmla="*/ 949281 h 1595967"/>
              <a:gd name="connsiteX31" fmla="*/ 982043 w 1155332"/>
              <a:gd name="connsiteY31" fmla="*/ 1015341 h 1595967"/>
              <a:gd name="connsiteX32" fmla="*/ 920747 w 1155332"/>
              <a:gd name="connsiteY32" fmla="*/ 1122171 h 1595967"/>
              <a:gd name="connsiteX33" fmla="*/ 898600 w 1155332"/>
              <a:gd name="connsiteY33" fmla="*/ 1189181 h 1595967"/>
              <a:gd name="connsiteX34" fmla="*/ 787342 w 1155332"/>
              <a:gd name="connsiteY34" fmla="*/ 1373452 h 1595967"/>
              <a:gd name="connsiteX35" fmla="*/ 742143 w 1155332"/>
              <a:gd name="connsiteY35" fmla="*/ 1446465 h 1595967"/>
              <a:gd name="connsiteX36" fmla="*/ 698611 w 1155332"/>
              <a:gd name="connsiteY36" fmla="*/ 1508142 h 1595967"/>
              <a:gd name="connsiteX37" fmla="*/ 676084 w 1155332"/>
              <a:gd name="connsiteY37" fmla="*/ 1578583 h 1595967"/>
              <a:gd name="connsiteX38" fmla="*/ 641316 w 1155332"/>
              <a:gd name="connsiteY38" fmla="*/ 1595967 h 1595967"/>
              <a:gd name="connsiteX39" fmla="*/ 603071 w 1155332"/>
              <a:gd name="connsiteY39" fmla="*/ 1561199 h 1595967"/>
              <a:gd name="connsiteX40" fmla="*/ 568303 w 1155332"/>
              <a:gd name="connsiteY40" fmla="*/ 1436034 h 1595967"/>
              <a:gd name="connsiteX41" fmla="*/ 535157 w 1155332"/>
              <a:gd name="connsiteY41" fmla="*/ 1382787 h 1595967"/>
              <a:gd name="connsiteX42" fmla="*/ 453569 w 1155332"/>
              <a:gd name="connsiteY42" fmla="*/ 1387359 h 1595967"/>
              <a:gd name="connsiteX0" fmla="*/ 453569 w 1155332"/>
              <a:gd name="connsiteY0" fmla="*/ 1387359 h 1595967"/>
              <a:gd name="connsiteX1" fmla="*/ 321450 w 1155332"/>
              <a:gd name="connsiteY1" fmla="*/ 1133552 h 1595967"/>
              <a:gd name="connsiteX2" fmla="*/ 200858 w 1155332"/>
              <a:gd name="connsiteY2" fmla="*/ 983144 h 1595967"/>
              <a:gd name="connsiteX3" fmla="*/ 194999 w 1155332"/>
              <a:gd name="connsiteY3" fmla="*/ 931182 h 1595967"/>
              <a:gd name="connsiteX4" fmla="*/ 126179 w 1155332"/>
              <a:gd name="connsiteY4" fmla="*/ 869315 h 1595967"/>
              <a:gd name="connsiteX5" fmla="*/ 8537 w 1155332"/>
              <a:gd name="connsiteY5" fmla="*/ 584217 h 1595967"/>
              <a:gd name="connsiteX6" fmla="*/ 15491 w 1155332"/>
              <a:gd name="connsiteY6" fmla="*/ 372131 h 1595967"/>
              <a:gd name="connsiteX7" fmla="*/ 78979 w 1155332"/>
              <a:gd name="connsiteY7" fmla="*/ 247872 h 1595967"/>
              <a:gd name="connsiteX8" fmla="*/ 211288 w 1155332"/>
              <a:gd name="connsiteY8" fmla="*/ 173383 h 1595967"/>
              <a:gd name="connsiteX9" fmla="*/ 353837 w 1155332"/>
              <a:gd name="connsiteY9" fmla="*/ 187481 h 1595967"/>
              <a:gd name="connsiteX10" fmla="*/ 445519 w 1155332"/>
              <a:gd name="connsiteY10" fmla="*/ 254635 h 1595967"/>
              <a:gd name="connsiteX11" fmla="*/ 517437 w 1155332"/>
              <a:gd name="connsiteY11" fmla="*/ 330220 h 1595967"/>
              <a:gd name="connsiteX12" fmla="*/ 576353 w 1155332"/>
              <a:gd name="connsiteY12" fmla="*/ 382182 h 1595967"/>
              <a:gd name="connsiteX13" fmla="*/ 648270 w 1155332"/>
              <a:gd name="connsiteY13" fmla="*/ 253920 h 1595967"/>
              <a:gd name="connsiteX14" fmla="*/ 733713 w 1155332"/>
              <a:gd name="connsiteY14" fmla="*/ 98750 h 1595967"/>
              <a:gd name="connsiteX15" fmla="*/ 784960 w 1155332"/>
              <a:gd name="connsiteY15" fmla="*/ 19879 h 1595967"/>
              <a:gd name="connsiteX16" fmla="*/ 860355 w 1155332"/>
              <a:gd name="connsiteY16" fmla="*/ 7067 h 1595967"/>
              <a:gd name="connsiteX17" fmla="*/ 888169 w 1155332"/>
              <a:gd name="connsiteY17" fmla="*/ 34881 h 1595967"/>
              <a:gd name="connsiteX18" fmla="*/ 952227 w 1155332"/>
              <a:gd name="connsiteY18" fmla="*/ 3590 h 1595967"/>
              <a:gd name="connsiteX19" fmla="*/ 1038052 w 1155332"/>
              <a:gd name="connsiteY19" fmla="*/ 33405 h 1595967"/>
              <a:gd name="connsiteX20" fmla="*/ 1088538 w 1155332"/>
              <a:gd name="connsiteY20" fmla="*/ 106038 h 1595967"/>
              <a:gd name="connsiteX21" fmla="*/ 1090014 w 1155332"/>
              <a:gd name="connsiteY21" fmla="*/ 153998 h 1595967"/>
              <a:gd name="connsiteX22" fmla="*/ 1139975 w 1155332"/>
              <a:gd name="connsiteY22" fmla="*/ 172667 h 1595967"/>
              <a:gd name="connsiteX23" fmla="*/ 1152407 w 1155332"/>
              <a:gd name="connsiteY23" fmla="*/ 316503 h 1595967"/>
              <a:gd name="connsiteX24" fmla="*/ 1151501 w 1155332"/>
              <a:gd name="connsiteY24" fmla="*/ 379275 h 1595967"/>
              <a:gd name="connsiteX25" fmla="*/ 1128069 w 1155332"/>
              <a:gd name="connsiteY25" fmla="*/ 566833 h 1595967"/>
              <a:gd name="connsiteX26" fmla="*/ 1089824 w 1155332"/>
              <a:gd name="connsiteY26" fmla="*/ 726766 h 1595967"/>
              <a:gd name="connsiteX27" fmla="*/ 1038957 w 1155332"/>
              <a:gd name="connsiteY27" fmla="*/ 797207 h 1595967"/>
              <a:gd name="connsiteX28" fmla="*/ 1006760 w 1155332"/>
              <a:gd name="connsiteY28" fmla="*/ 820639 h 1595967"/>
              <a:gd name="connsiteX29" fmla="*/ 1034195 w 1155332"/>
              <a:gd name="connsiteY29" fmla="*/ 855408 h 1595967"/>
              <a:gd name="connsiteX30" fmla="*/ 1006381 w 1155332"/>
              <a:gd name="connsiteY30" fmla="*/ 949281 h 1595967"/>
              <a:gd name="connsiteX31" fmla="*/ 982043 w 1155332"/>
              <a:gd name="connsiteY31" fmla="*/ 1015341 h 1595967"/>
              <a:gd name="connsiteX32" fmla="*/ 920747 w 1155332"/>
              <a:gd name="connsiteY32" fmla="*/ 1122171 h 1595967"/>
              <a:gd name="connsiteX33" fmla="*/ 898600 w 1155332"/>
              <a:gd name="connsiteY33" fmla="*/ 1189181 h 1595967"/>
              <a:gd name="connsiteX34" fmla="*/ 787342 w 1155332"/>
              <a:gd name="connsiteY34" fmla="*/ 1373452 h 1595967"/>
              <a:gd name="connsiteX35" fmla="*/ 742143 w 1155332"/>
              <a:gd name="connsiteY35" fmla="*/ 1446465 h 1595967"/>
              <a:gd name="connsiteX36" fmla="*/ 698611 w 1155332"/>
              <a:gd name="connsiteY36" fmla="*/ 1508142 h 1595967"/>
              <a:gd name="connsiteX37" fmla="*/ 676084 w 1155332"/>
              <a:gd name="connsiteY37" fmla="*/ 1578583 h 1595967"/>
              <a:gd name="connsiteX38" fmla="*/ 641316 w 1155332"/>
              <a:gd name="connsiteY38" fmla="*/ 1595967 h 1595967"/>
              <a:gd name="connsiteX39" fmla="*/ 603071 w 1155332"/>
              <a:gd name="connsiteY39" fmla="*/ 1561199 h 1595967"/>
              <a:gd name="connsiteX40" fmla="*/ 568303 w 1155332"/>
              <a:gd name="connsiteY40" fmla="*/ 1436034 h 1595967"/>
              <a:gd name="connsiteX41" fmla="*/ 535157 w 1155332"/>
              <a:gd name="connsiteY41" fmla="*/ 1382787 h 1595967"/>
              <a:gd name="connsiteX42" fmla="*/ 453569 w 1155332"/>
              <a:gd name="connsiteY42" fmla="*/ 1387359 h 159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55332" h="1595967">
                <a:moveTo>
                  <a:pt x="453569" y="1387359"/>
                </a:moveTo>
                <a:lnTo>
                  <a:pt x="321450" y="1133552"/>
                </a:lnTo>
                <a:lnTo>
                  <a:pt x="200858" y="983144"/>
                </a:lnTo>
                <a:lnTo>
                  <a:pt x="194999" y="931182"/>
                </a:lnTo>
                <a:lnTo>
                  <a:pt x="126179" y="869315"/>
                </a:lnTo>
                <a:lnTo>
                  <a:pt x="8537" y="584217"/>
                </a:lnTo>
                <a:cubicBezTo>
                  <a:pt x="-5814" y="511140"/>
                  <a:pt x="-1115" y="447589"/>
                  <a:pt x="15491" y="372131"/>
                </a:cubicBezTo>
                <a:lnTo>
                  <a:pt x="78979" y="247872"/>
                </a:lnTo>
                <a:cubicBezTo>
                  <a:pt x="123082" y="223042"/>
                  <a:pt x="152898" y="188688"/>
                  <a:pt x="211288" y="173383"/>
                </a:cubicBezTo>
                <a:cubicBezTo>
                  <a:pt x="258804" y="178082"/>
                  <a:pt x="308702" y="178020"/>
                  <a:pt x="353837" y="187481"/>
                </a:cubicBezTo>
                <a:lnTo>
                  <a:pt x="445519" y="254635"/>
                </a:lnTo>
                <a:lnTo>
                  <a:pt x="517437" y="330220"/>
                </a:lnTo>
                <a:lnTo>
                  <a:pt x="576353" y="382182"/>
                </a:lnTo>
                <a:lnTo>
                  <a:pt x="648270" y="253920"/>
                </a:lnTo>
                <a:lnTo>
                  <a:pt x="733713" y="98750"/>
                </a:lnTo>
                <a:cubicBezTo>
                  <a:pt x="741270" y="65317"/>
                  <a:pt x="767878" y="46169"/>
                  <a:pt x="784960" y="19879"/>
                </a:cubicBezTo>
                <a:cubicBezTo>
                  <a:pt x="809298" y="16402"/>
                  <a:pt x="838398" y="-13268"/>
                  <a:pt x="860355" y="7067"/>
                </a:cubicBezTo>
                <a:lnTo>
                  <a:pt x="888169" y="34881"/>
                </a:lnTo>
                <a:lnTo>
                  <a:pt x="952227" y="3590"/>
                </a:lnTo>
                <a:cubicBezTo>
                  <a:pt x="987978" y="6384"/>
                  <a:pt x="1009444" y="4417"/>
                  <a:pt x="1038052" y="33405"/>
                </a:cubicBezTo>
                <a:lnTo>
                  <a:pt x="1088538" y="106038"/>
                </a:lnTo>
                <a:lnTo>
                  <a:pt x="1090014" y="153998"/>
                </a:lnTo>
                <a:lnTo>
                  <a:pt x="1139975" y="172667"/>
                </a:lnTo>
                <a:cubicBezTo>
                  <a:pt x="1151263" y="222993"/>
                  <a:pt x="1160169" y="268558"/>
                  <a:pt x="1152407" y="316503"/>
                </a:cubicBezTo>
                <a:cubicBezTo>
                  <a:pt x="1154725" y="348953"/>
                  <a:pt x="1155557" y="337553"/>
                  <a:pt x="1151501" y="379275"/>
                </a:cubicBezTo>
                <a:cubicBezTo>
                  <a:pt x="1147445" y="420997"/>
                  <a:pt x="1132705" y="501932"/>
                  <a:pt x="1128069" y="566833"/>
                </a:cubicBezTo>
                <a:lnTo>
                  <a:pt x="1089824" y="726766"/>
                </a:lnTo>
                <a:lnTo>
                  <a:pt x="1038957" y="797207"/>
                </a:lnTo>
                <a:lnTo>
                  <a:pt x="1006760" y="820639"/>
                </a:lnTo>
                <a:lnTo>
                  <a:pt x="1034195" y="855408"/>
                </a:lnTo>
                <a:lnTo>
                  <a:pt x="1006381" y="949281"/>
                </a:lnTo>
                <a:cubicBezTo>
                  <a:pt x="997689" y="975937"/>
                  <a:pt x="996315" y="986526"/>
                  <a:pt x="982043" y="1015341"/>
                </a:cubicBezTo>
                <a:cubicBezTo>
                  <a:pt x="967771" y="1044156"/>
                  <a:pt x="941179" y="1086561"/>
                  <a:pt x="920747" y="1122171"/>
                </a:cubicBezTo>
                <a:cubicBezTo>
                  <a:pt x="906107" y="1151451"/>
                  <a:pt x="909407" y="1178374"/>
                  <a:pt x="898600" y="1189181"/>
                </a:cubicBezTo>
                <a:lnTo>
                  <a:pt x="787342" y="1373452"/>
                </a:lnTo>
                <a:lnTo>
                  <a:pt x="742143" y="1446465"/>
                </a:lnTo>
                <a:lnTo>
                  <a:pt x="698611" y="1508142"/>
                </a:lnTo>
                <a:lnTo>
                  <a:pt x="676084" y="1578583"/>
                </a:lnTo>
                <a:lnTo>
                  <a:pt x="641316" y="1595967"/>
                </a:lnTo>
                <a:lnTo>
                  <a:pt x="603071" y="1561199"/>
                </a:lnTo>
                <a:lnTo>
                  <a:pt x="568303" y="1436034"/>
                </a:lnTo>
                <a:lnTo>
                  <a:pt x="535157" y="1382787"/>
                </a:lnTo>
                <a:lnTo>
                  <a:pt x="453569" y="1387359"/>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BC48D7C-402D-4500-B7AA-9FCA78760892}"/>
              </a:ext>
            </a:extLst>
          </p:cNvPr>
          <p:cNvSpPr txBox="1">
            <a:spLocks/>
          </p:cNvSpPr>
          <p:nvPr/>
        </p:nvSpPr>
        <p:spPr>
          <a:xfrm>
            <a:off x="4235070" y="3782656"/>
            <a:ext cx="18481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7" name="Title 1">
            <a:extLst>
              <a:ext uri="{FF2B5EF4-FFF2-40B4-BE49-F238E27FC236}">
                <a16:creationId xmlns:a16="http://schemas.microsoft.com/office/drawing/2014/main" id="{90CB6F1A-2C61-41F0-9924-9820BBB01CF5}"/>
              </a:ext>
            </a:extLst>
          </p:cNvPr>
          <p:cNvSpPr txBox="1">
            <a:spLocks/>
          </p:cNvSpPr>
          <p:nvPr/>
        </p:nvSpPr>
        <p:spPr>
          <a:xfrm>
            <a:off x="4615883" y="243886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9" name="Title 1">
            <a:extLst>
              <a:ext uri="{FF2B5EF4-FFF2-40B4-BE49-F238E27FC236}">
                <a16:creationId xmlns:a16="http://schemas.microsoft.com/office/drawing/2014/main" id="{C661F343-39AA-4943-A00D-EB7474712E55}"/>
              </a:ext>
            </a:extLst>
          </p:cNvPr>
          <p:cNvSpPr txBox="1">
            <a:spLocks/>
          </p:cNvSpPr>
          <p:nvPr/>
        </p:nvSpPr>
        <p:spPr>
          <a:xfrm>
            <a:off x="1560398" y="2443626"/>
            <a:ext cx="22729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721477"/>
            <a:ext cx="8229600" cy="34150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 Psalm of David] The LORD         is my light and my salvation; Whom shall I fear? The LORD is the strength of my life; Of whom   shall I be afraid?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27:1</a:t>
            </a:r>
          </a:p>
        </p:txBody>
      </p:sp>
      <p:sp>
        <p:nvSpPr>
          <p:cNvPr id="8" name="Rectangle 2">
            <a:extLst>
              <a:ext uri="{FF2B5EF4-FFF2-40B4-BE49-F238E27FC236}">
                <a16:creationId xmlns:a16="http://schemas.microsoft.com/office/drawing/2014/main" id="{ADFC60C8-5769-49EA-9D2E-06D6F3810090}"/>
              </a:ext>
            </a:extLst>
          </p:cNvPr>
          <p:cNvSpPr txBox="1">
            <a:spLocks noChangeArrowheads="1"/>
          </p:cNvSpPr>
          <p:nvPr/>
        </p:nvSpPr>
        <p:spPr bwMode="auto">
          <a:xfrm>
            <a:off x="4583585" y="2376941"/>
            <a:ext cx="33203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salvation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03AD35F-7418-4DC4-BBD1-0BA27E0F3862}"/>
              </a:ext>
            </a:extLst>
          </p:cNvPr>
          <p:cNvSpPr txBox="1">
            <a:spLocks noChangeArrowheads="1"/>
          </p:cNvSpPr>
          <p:nvPr/>
        </p:nvSpPr>
        <p:spPr bwMode="auto">
          <a:xfrm>
            <a:off x="1536742" y="2378165"/>
            <a:ext cx="23145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1D8FD34-040B-4441-AD74-C9ADDB2B02BD}"/>
              </a:ext>
            </a:extLst>
          </p:cNvPr>
          <p:cNvSpPr txBox="1">
            <a:spLocks noChangeArrowheads="1"/>
          </p:cNvSpPr>
          <p:nvPr/>
        </p:nvSpPr>
        <p:spPr bwMode="auto">
          <a:xfrm>
            <a:off x="4240445" y="3722775"/>
            <a:ext cx="181892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my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7DA5FDC-4D96-434B-9634-9A3C9D4E01AB}"/>
              </a:ext>
            </a:extLst>
          </p:cNvPr>
          <p:cNvSpPr txBox="1">
            <a:spLocks noChangeArrowheads="1"/>
          </p:cNvSpPr>
          <p:nvPr/>
        </p:nvSpPr>
        <p:spPr bwMode="auto">
          <a:xfrm>
            <a:off x="2435486" y="2400080"/>
            <a:ext cx="1360227"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C61ECA03-5F28-4317-91E1-9598470C482E}"/>
              </a:ext>
            </a:extLst>
          </p:cNvPr>
          <p:cNvSpPr txBox="1">
            <a:spLocks noChangeArrowheads="1"/>
          </p:cNvSpPr>
          <p:nvPr/>
        </p:nvSpPr>
        <p:spPr bwMode="auto">
          <a:xfrm>
            <a:off x="4691928" y="1068095"/>
            <a:ext cx="15978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Oval 44">
            <a:extLst>
              <a:ext uri="{FF2B5EF4-FFF2-40B4-BE49-F238E27FC236}">
                <a16:creationId xmlns:a16="http://schemas.microsoft.com/office/drawing/2014/main" id="{FC6DDBF2-95BE-43C1-8079-78E32AF86D4C}"/>
              </a:ext>
            </a:extLst>
          </p:cNvPr>
          <p:cNvSpPr/>
          <p:nvPr/>
        </p:nvSpPr>
        <p:spPr>
          <a:xfrm>
            <a:off x="7731212" y="3150973"/>
            <a:ext cx="546822" cy="57664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
        <p:nvSpPr>
          <p:cNvPr id="16" name="Oval 44">
            <a:extLst>
              <a:ext uri="{FF2B5EF4-FFF2-40B4-BE49-F238E27FC236}">
                <a16:creationId xmlns:a16="http://schemas.microsoft.com/office/drawing/2014/main" id="{7CD66846-6A63-44FD-ACBA-D965062936EA}"/>
              </a:ext>
            </a:extLst>
          </p:cNvPr>
          <p:cNvSpPr/>
          <p:nvPr/>
        </p:nvSpPr>
        <p:spPr>
          <a:xfrm>
            <a:off x="1164760" y="2494991"/>
            <a:ext cx="546822" cy="576649"/>
          </a:xfrm>
          <a:prstGeom prst="ellipse">
            <a:avLst/>
          </a:prstGeom>
          <a:noFill/>
          <a:ln w="57150" cap="flat" cmpd="sng" algn="ctr">
            <a:solidFill>
              <a:srgbClr val="FF0000"/>
            </a:solidFill>
            <a:prstDash val="solid"/>
          </a:ln>
          <a:effectLst>
            <a:glow rad="38100">
              <a:schemeClr val="tx1"/>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21497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400"/>
                                        <p:tgtEl>
                                          <p:spTgt spid="9"/>
                                        </p:tgtEl>
                                      </p:cBhvr>
                                    </p:animEffect>
                                  </p:childTnLst>
                                </p:cTn>
                              </p:par>
                              <p:par>
                                <p:cTn id="16" presetID="18" presetClass="emph" presetSubtype="0" fill="hold" grpId="1" nodeType="withEffect">
                                  <p:stCondLst>
                                    <p:cond delay="0"/>
                                  </p:stCondLst>
                                  <p:childTnLst>
                                    <p:set>
                                      <p:cBhvr override="childStyle">
                                        <p:cTn id="17" dur="400" fill="hold"/>
                                        <p:tgtEl>
                                          <p:spTgt spid="9"/>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4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18" presetClass="emph" presetSubtype="0" fill="hold" grpId="1" nodeType="withEffect">
                                  <p:stCondLst>
                                    <p:cond delay="0"/>
                                  </p:stCondLst>
                                  <p:childTnLst>
                                    <p:set>
                                      <p:cBhvr override="childStyle">
                                        <p:cTn id="37" dur="500" fill="hold"/>
                                        <p:tgtEl>
                                          <p:spTgt spid="12"/>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ssolve">
                                      <p:cBhvr>
                                        <p:cTn id="45" dur="500">
                                          <p:stCondLst>
                                            <p:cond delay="0"/>
                                          </p:stCondLst>
                                        </p:cTn>
                                        <p:tgtEl>
                                          <p:spTgt spid="16"/>
                                        </p:tgtEl>
                                      </p:cBhvr>
                                    </p:animEffect>
                                    <p:anim to="" calcmode="lin" valueType="num">
                                      <p:cBhvr>
                                        <p:cTn id="46"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48" presetID="0" presetClass="entr" presetSubtype="0" fill="hold" grpId="0" nodeType="withEffect">
                                  <p:stCondLst>
                                    <p:cond delay="250"/>
                                  </p:stCondLst>
                                  <p:childTnLst>
                                    <p:set>
                                      <p:cBhvr>
                                        <p:cTn id="49" dur="1" fill="hold">
                                          <p:stCondLst>
                                            <p:cond delay="0"/>
                                          </p:stCondLst>
                                        </p:cTn>
                                        <p:tgtEl>
                                          <p:spTgt spid="15"/>
                                        </p:tgtEl>
                                        <p:attrNameLst>
                                          <p:attrName>style.visibility</p:attrName>
                                        </p:attrNameLst>
                                      </p:cBhvr>
                                      <p:to>
                                        <p:strVal val="visible"/>
                                      </p:to>
                                    </p:set>
                                    <p:animEffect transition="in" filter="dissolve">
                                      <p:cBhvr>
                                        <p:cTn id="50" dur="500">
                                          <p:stCondLst>
                                            <p:cond delay="0"/>
                                          </p:stCondLst>
                                        </p:cTn>
                                        <p:tgtEl>
                                          <p:spTgt spid="15"/>
                                        </p:tgtEl>
                                      </p:cBhvr>
                                    </p:animEffect>
                                    <p:anim to="" calcmode="lin" valueType="num">
                                      <p:cBhvr>
                                        <p:cTn id="5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250"/>
                                        <p:tgtEl>
                                          <p:spTgt spid="13"/>
                                        </p:tgtEl>
                                      </p:cBhvr>
                                    </p:animEffect>
                                  </p:childTnLst>
                                </p:cTn>
                              </p:par>
                              <p:par>
                                <p:cTn id="58" presetID="42" presetClass="path" presetSubtype="0" accel="50000" decel="50000" fill="hold" grpId="2" nodeType="withEffect">
                                  <p:stCondLst>
                                    <p:cond delay="0"/>
                                  </p:stCondLst>
                                  <p:childTnLst>
                                    <p:animMotion origin="layout" path="M 5E-6 3.7037E-6 L 0.25955 -0.19491 " pathEditMode="relative" rAng="0" ptsTypes="AA">
                                      <p:cBhvr>
                                        <p:cTn id="59" dur="2000" fill="hold"/>
                                        <p:tgtEl>
                                          <p:spTgt spid="13"/>
                                        </p:tgtEl>
                                        <p:attrNameLst>
                                          <p:attrName>ppt_x</p:attrName>
                                          <p:attrName>ppt_y</p:attrName>
                                        </p:attrNameLst>
                                      </p:cBhvr>
                                      <p:rCtr x="12969" y="-9745"/>
                                    </p:animMotion>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23" presetClass="exit" presetSubtype="32" fill="hold" grpId="1" nodeType="withEffect">
                                  <p:stCondLst>
                                    <p:cond delay="0"/>
                                  </p:stCondLst>
                                  <p:childTnLst>
                                    <p:anim calcmode="lin" valueType="num">
                                      <p:cBhvr>
                                        <p:cTn id="82" dur="1750"/>
                                        <p:tgtEl>
                                          <p:spTgt spid="15"/>
                                        </p:tgtEl>
                                        <p:attrNameLst>
                                          <p:attrName>ppt_w</p:attrName>
                                        </p:attrNameLst>
                                      </p:cBhvr>
                                      <p:tavLst>
                                        <p:tav tm="0">
                                          <p:val>
                                            <p:strVal val="ppt_w"/>
                                          </p:val>
                                        </p:tav>
                                        <p:tav tm="100000">
                                          <p:val>
                                            <p:fltVal val="0"/>
                                          </p:val>
                                        </p:tav>
                                      </p:tavLst>
                                    </p:anim>
                                    <p:anim calcmode="lin" valueType="num">
                                      <p:cBhvr>
                                        <p:cTn id="83" dur="1750"/>
                                        <p:tgtEl>
                                          <p:spTgt spid="15"/>
                                        </p:tgtEl>
                                        <p:attrNameLst>
                                          <p:attrName>ppt_h</p:attrName>
                                        </p:attrNameLst>
                                      </p:cBhvr>
                                      <p:tavLst>
                                        <p:tav tm="0">
                                          <p:val>
                                            <p:strVal val="ppt_h"/>
                                          </p:val>
                                        </p:tav>
                                        <p:tav tm="100000">
                                          <p:val>
                                            <p:fltVal val="0"/>
                                          </p:val>
                                        </p:tav>
                                      </p:tavLst>
                                    </p:anim>
                                    <p:set>
                                      <p:cBhvr>
                                        <p:cTn id="84" dur="1" fill="hold">
                                          <p:stCondLst>
                                            <p:cond delay="1749"/>
                                          </p:stCondLst>
                                        </p:cTn>
                                        <p:tgtEl>
                                          <p:spTgt spid="15"/>
                                        </p:tgtEl>
                                        <p:attrNameLst>
                                          <p:attrName>style.visibility</p:attrName>
                                        </p:attrNameLst>
                                      </p:cBhvr>
                                      <p:to>
                                        <p:strVal val="hidden"/>
                                      </p:to>
                                    </p:set>
                                  </p:childTnLst>
                                </p:cTn>
                              </p:par>
                              <p:par>
                                <p:cTn id="85" presetID="23" presetClass="exit" presetSubtype="32" fill="hold" grpId="1" nodeType="withEffect">
                                  <p:stCondLst>
                                    <p:cond delay="0"/>
                                  </p:stCondLst>
                                  <p:childTnLst>
                                    <p:anim calcmode="lin" valueType="num">
                                      <p:cBhvr>
                                        <p:cTn id="86" dur="1750"/>
                                        <p:tgtEl>
                                          <p:spTgt spid="16"/>
                                        </p:tgtEl>
                                        <p:attrNameLst>
                                          <p:attrName>ppt_w</p:attrName>
                                        </p:attrNameLst>
                                      </p:cBhvr>
                                      <p:tavLst>
                                        <p:tav tm="0">
                                          <p:val>
                                            <p:strVal val="ppt_w"/>
                                          </p:val>
                                        </p:tav>
                                        <p:tav tm="100000">
                                          <p:val>
                                            <p:fltVal val="0"/>
                                          </p:val>
                                        </p:tav>
                                      </p:tavLst>
                                    </p:anim>
                                    <p:anim calcmode="lin" valueType="num">
                                      <p:cBhvr>
                                        <p:cTn id="87" dur="1750"/>
                                        <p:tgtEl>
                                          <p:spTgt spid="16"/>
                                        </p:tgtEl>
                                        <p:attrNameLst>
                                          <p:attrName>ppt_h</p:attrName>
                                        </p:attrNameLst>
                                      </p:cBhvr>
                                      <p:tavLst>
                                        <p:tav tm="0">
                                          <p:val>
                                            <p:strVal val="ppt_h"/>
                                          </p:val>
                                        </p:tav>
                                        <p:tav tm="100000">
                                          <p:val>
                                            <p:fltVal val="0"/>
                                          </p:val>
                                        </p:tav>
                                      </p:tavLst>
                                    </p:anim>
                                    <p:set>
                                      <p:cBhvr>
                                        <p:cTn id="88" dur="1" fill="hold">
                                          <p:stCondLst>
                                            <p:cond delay="1749"/>
                                          </p:stCondLst>
                                        </p:cTn>
                                        <p:tgtEl>
                                          <p:spTgt spid="16"/>
                                        </p:tgtEl>
                                        <p:attrNameLst>
                                          <p:attrName>style.visibility</p:attrName>
                                        </p:attrNameLst>
                                      </p:cBhvr>
                                      <p:to>
                                        <p:strVal val="hidden"/>
                                      </p:to>
                                    </p:set>
                                  </p:childTnLst>
                                </p:cTn>
                              </p:par>
                              <p:par>
                                <p:cTn id="89" presetID="42" presetClass="path" presetSubtype="0" accel="50000" decel="50000" fill="hold" grpId="2" nodeType="withEffect">
                                  <p:stCondLst>
                                    <p:cond delay="0"/>
                                  </p:stCondLst>
                                  <p:childTnLst>
                                    <p:animMotion origin="layout" path="M -1.66667E-6 2.96296E-6 L 0.16424 -0.04676 " pathEditMode="relative" rAng="0" ptsTypes="AA">
                                      <p:cBhvr>
                                        <p:cTn id="90" dur="1750" fill="hold"/>
                                        <p:tgtEl>
                                          <p:spTgt spid="16"/>
                                        </p:tgtEl>
                                        <p:attrNameLst>
                                          <p:attrName>ppt_x</p:attrName>
                                          <p:attrName>ppt_y</p:attrName>
                                        </p:attrNameLst>
                                      </p:cBhvr>
                                      <p:rCtr x="8212" y="-2338"/>
                                    </p:animMotion>
                                  </p:childTnLst>
                                </p:cTn>
                              </p:par>
                              <p:par>
                                <p:cTn id="91" presetID="42" presetClass="path" presetSubtype="0" accel="50000" decel="50000" fill="hold" grpId="2" nodeType="withEffect">
                                  <p:stCondLst>
                                    <p:cond delay="0"/>
                                  </p:stCondLst>
                                  <p:childTnLst>
                                    <p:animMotion origin="layout" path="M 2.77778E-6 1.11111E-6 L -0.55434 -0.1412 " pathEditMode="relative" rAng="0" ptsTypes="AA">
                                      <p:cBhvr>
                                        <p:cTn id="92" dur="1750" fill="hold"/>
                                        <p:tgtEl>
                                          <p:spTgt spid="15"/>
                                        </p:tgtEl>
                                        <p:attrNameLst>
                                          <p:attrName>ppt_x</p:attrName>
                                          <p:attrName>ppt_y</p:attrName>
                                        </p:attrNameLst>
                                      </p:cBhvr>
                                      <p:rCtr x="-27726" y="-7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7" grpId="0"/>
      <p:bldP spid="7" grpId="1"/>
      <p:bldP spid="7" grpId="2"/>
      <p:bldP spid="9" grpId="0"/>
      <p:bldP spid="9" grpId="1"/>
      <p:bldP spid="9" grpId="2"/>
      <p:bldP spid="3074" grpId="0"/>
      <p:bldP spid="3074" grpId="1"/>
      <p:bldP spid="8" grpId="0"/>
      <p:bldP spid="8" grpId="1"/>
      <p:bldP spid="10" grpId="0"/>
      <p:bldP spid="10" grpId="1"/>
      <p:bldP spid="11" grpId="0"/>
      <p:bldP spid="11" grpId="1"/>
      <p:bldP spid="13" grpId="0"/>
      <p:bldP spid="13" grpId="2"/>
      <p:bldP spid="15" grpId="0" animBg="1"/>
      <p:bldP spid="15" grpId="1" animBg="1"/>
      <p:bldP spid="15" grpId="2" animBg="1"/>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7E37B-A09C-4BB4-957F-F58B4A833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8EBB14F-6711-4297-AEF4-D167B0BF884C}"/>
              </a:ext>
            </a:extLst>
          </p:cNvPr>
          <p:cNvSpPr txBox="1">
            <a:spLocks/>
          </p:cNvSpPr>
          <p:nvPr/>
        </p:nvSpPr>
        <p:spPr>
          <a:xfrm>
            <a:off x="2986479" y="1116897"/>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 great light</a:t>
            </a:r>
          </a:p>
        </p:txBody>
      </p:sp>
      <p:sp>
        <p:nvSpPr>
          <p:cNvPr id="3074" name="Rectangle 2"/>
          <p:cNvSpPr>
            <a:spLocks noGrp="1" noChangeArrowheads="1"/>
          </p:cNvSpPr>
          <p:nvPr>
            <p:ph type="title"/>
          </p:nvPr>
        </p:nvSpPr>
        <p:spPr>
          <a:xfrm>
            <a:off x="457200" y="274638"/>
            <a:ext cx="8398042"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people who sat in darkness have seen a great light, And upon those who sat in the region and shadow of death Light has dawned." From that time Jesus began to preach and to say, "Repent, for the kingdom of heaven is at hand."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4:16-17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359DE2F-09B5-4BC9-873A-0976AC19BD10}"/>
              </a:ext>
            </a:extLst>
          </p:cNvPr>
          <p:cNvSpPr txBox="1">
            <a:spLocks noChangeArrowheads="1"/>
          </p:cNvSpPr>
          <p:nvPr/>
        </p:nvSpPr>
        <p:spPr bwMode="auto">
          <a:xfrm>
            <a:off x="4691928" y="1068095"/>
            <a:ext cx="15978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light</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39F9213-1EDA-4066-A04E-0079ED2865F3}"/>
              </a:ext>
            </a:extLst>
          </p:cNvPr>
          <p:cNvSpPr txBox="1">
            <a:spLocks noChangeArrowheads="1"/>
          </p:cNvSpPr>
          <p:nvPr/>
        </p:nvSpPr>
        <p:spPr bwMode="auto">
          <a:xfrm>
            <a:off x="2976813" y="1060775"/>
            <a:ext cx="3285301" cy="73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 great 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8" name="Picture 17">
            <a:extLst>
              <a:ext uri="{FF2B5EF4-FFF2-40B4-BE49-F238E27FC236}">
                <a16:creationId xmlns:a16="http://schemas.microsoft.com/office/drawing/2014/main" id="{1F324D1B-550B-4C12-9805-8C0914F66E4E}"/>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18">
            <a:extLst>
              <a:ext uri="{FF2B5EF4-FFF2-40B4-BE49-F238E27FC236}">
                <a16:creationId xmlns:a16="http://schemas.microsoft.com/office/drawing/2014/main" id="{9C9B63E9-656A-46B6-B982-CB10F94EAF9D}"/>
              </a:ext>
            </a:extLst>
          </p:cNvPr>
          <p:cNvSpPr/>
          <p:nvPr/>
        </p:nvSpPr>
        <p:spPr>
          <a:xfrm>
            <a:off x="6936059" y="3088888"/>
            <a:ext cx="1550019" cy="758283"/>
          </a:xfrm>
          <a:prstGeom prst="roundRect">
            <a:avLst/>
          </a:prstGeom>
          <a:blipFill>
            <a:blip r:embed="rId5"/>
            <a:stretch>
              <a:fillRect/>
            </a:stretch>
          </a:blipFill>
          <a:ln w="25400" cap="flat" cmpd="sng" algn="ctr">
            <a:noFill/>
            <a:prstDash val="solid"/>
          </a:ln>
          <a:effectLst>
            <a:softEdge rad="11374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9">
            <a:extLst>
              <a:ext uri="{FF2B5EF4-FFF2-40B4-BE49-F238E27FC236}">
                <a16:creationId xmlns:a16="http://schemas.microsoft.com/office/drawing/2014/main" id="{A6A00028-8743-4B95-9763-B91C9A8F29E4}"/>
              </a:ext>
            </a:extLst>
          </p:cNvPr>
          <p:cNvSpPr/>
          <p:nvPr/>
        </p:nvSpPr>
        <p:spPr>
          <a:xfrm>
            <a:off x="1214652" y="3739488"/>
            <a:ext cx="6933062" cy="1501252"/>
          </a:xfrm>
          <a:prstGeom prst="roundRect">
            <a:avLst/>
          </a:prstGeom>
          <a:blipFill>
            <a:blip r:embed="rId6"/>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0">
            <a:extLst>
              <a:ext uri="{FF2B5EF4-FFF2-40B4-BE49-F238E27FC236}">
                <a16:creationId xmlns:a16="http://schemas.microsoft.com/office/drawing/2014/main" id="{7713F4B4-9468-42D1-9521-261E2F0F8327}"/>
              </a:ext>
            </a:extLst>
          </p:cNvPr>
          <p:cNvSpPr/>
          <p:nvPr/>
        </p:nvSpPr>
        <p:spPr>
          <a:xfrm>
            <a:off x="2279177" y="5090616"/>
            <a:ext cx="4380930" cy="791570"/>
          </a:xfrm>
          <a:prstGeom prst="roundRect">
            <a:avLst/>
          </a:prstGeom>
          <a:blipFill>
            <a:blip r:embed="rId7"/>
            <a:stretch>
              <a:fillRect/>
            </a:stretch>
          </a:blipFill>
          <a:ln w="25400" cap="flat" cmpd="sng" algn="ctr">
            <a:noFill/>
            <a:prstDash val="solid"/>
          </a:ln>
          <a:effectLst>
            <a:softEdge rad="118736"/>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50584765-A7DA-4CDA-B316-2D3E5E38EEAB}"/>
              </a:ext>
            </a:extLst>
          </p:cNvPr>
          <p:cNvSpPr txBox="1">
            <a:spLocks noChangeArrowheads="1"/>
          </p:cNvSpPr>
          <p:nvPr/>
        </p:nvSpPr>
        <p:spPr bwMode="auto">
          <a:xfrm>
            <a:off x="3604663" y="3159898"/>
            <a:ext cx="1445422" cy="72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light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33058213"/>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3"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50"/>
                                        <p:tgtEl>
                                          <p:spTgt spid="4"/>
                                        </p:tgtEl>
                                      </p:cBhvr>
                                    </p:animEffect>
                                  </p:childTnLst>
                                </p:cTn>
                              </p:par>
                              <p:par>
                                <p:cTn id="48" presetID="42" presetClass="path" presetSubtype="0" accel="50000" decel="50000" fill="hold" grpId="2" nodeType="withEffect">
                                  <p:stCondLst>
                                    <p:cond delay="250"/>
                                  </p:stCondLst>
                                  <p:childTnLst>
                                    <p:animMotion origin="layout" path="M -8.33333E-7 -3.33333E-6 L -0.12743 0.3051 " pathEditMode="relative" rAng="0" ptsTypes="AA">
                                      <p:cBhvr>
                                        <p:cTn id="49" dur="2000" fill="hold"/>
                                        <p:tgtEl>
                                          <p:spTgt spid="4"/>
                                        </p:tgtEl>
                                        <p:attrNameLst>
                                          <p:attrName>ppt_x</p:attrName>
                                          <p:attrName>ppt_y</p:attrName>
                                        </p:attrNameLst>
                                      </p:cBhvr>
                                      <p:rCtr x="-6372" y="15255"/>
                                    </p:animMotion>
                                  </p:childTnLst>
                                </p:cTn>
                              </p:par>
                              <p:par>
                                <p:cTn id="50" presetID="10" presetClass="exit" presetSubtype="0" fill="hold" grpId="1" nodeType="withEffect">
                                  <p:stCondLst>
                                    <p:cond delay="25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2" nodeType="withEffect">
                                  <p:stCondLst>
                                    <p:cond delay="25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25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7" grpId="0"/>
      <p:bldP spid="7" grpId="1"/>
      <p:bldP spid="9" grpId="0" animBg="1"/>
      <p:bldP spid="9" grpId="1" animBg="1"/>
      <p:bldP spid="10" grpId="0" animBg="1"/>
      <p:bldP spid="10" grpId="1" animBg="1"/>
      <p:bldP spid="11" grpId="0" animBg="1"/>
      <p:bldP spid="11"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4100</TotalTime>
  <Words>2716</Words>
  <Application>Microsoft Office PowerPoint</Application>
  <PresentationFormat>On-screen Show (4:3)</PresentationFormat>
  <Paragraphs>289</Paragraphs>
  <Slides>30</Slides>
  <Notes>29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Old English Text MT</vt:lpstr>
      <vt:lpstr>Default Design</vt:lpstr>
      <vt:lpstr>1_Default Design</vt:lpstr>
      <vt:lpstr>PowerPoint Presentation</vt:lpstr>
      <vt:lpstr>PowerPoint Presentation</vt:lpstr>
      <vt:lpstr>Light is sown for the righteous, And gladness for the upright         in heart. — Psalms 97:11 </vt:lpstr>
      <vt:lpstr>"The lamp of the body is the eye. If therefore your eye is good, your whole body will be full of light. But if your eye is bad, your whole body will be full of darkness. If therefore the light that is in you is darkness, how great is that darkness! No one can serve two masters; for either he will hate the one and love the other, or else he will be loyal to the one and despise the other. You cannot serve God and mammon."  – Matthew 6:22-24 </vt:lpstr>
      <vt:lpstr>Do you not know that to whom you present yourselves slaves to obey, you are that one's slaves whom you obey, whether of sin leading to death, or of obedience leading to righteousness? – Romans 6:16 </vt:lpstr>
      <vt:lpstr>Your word is a lamp to my feet And a light to my path.                    — Psalms 119:105  </vt:lpstr>
      <vt:lpstr>But the path of the just is like the shining sun, That shines ever brighter unto the perfect day. The way of the wicked is like darkness; They do not know what makes them stumble. — Proverbs 4:18-19 </vt:lpstr>
      <vt:lpstr> [A Psalm of David] The LORD         is my light and my salvation; Whom shall I fear? The LORD is the strength of my life; Of whom   shall I be afraid? — Psalms 27:1</vt:lpstr>
      <vt:lpstr>"The people who sat in darkness have seen a great light, And upon those who sat in the region and shadow of death Light has dawned." From that time Jesus began to preach and to say, "Repent, for the kingdom of heaven is at hand."                                 — Matthew 4:16-17  </vt:lpstr>
      <vt:lpstr>In Him was life, and the life was the light of men. And the light shines in the darkness, and the darkness did not comprehend it. — John 1:4-5  </vt:lpstr>
      <vt:lpstr>There was a man sent from God, whose name was John. This man came for a witness, to bear witness of the Light, that all through him might believe. He was not that Light, but was sent to bear witness of that Light. That was the true Light which gives light to every man coming        into the world. — John 1:6-9 </vt:lpstr>
      <vt:lpstr>PowerPoint Presentation</vt:lpstr>
      <vt:lpstr>Then Jesus spoke  to them again, saying,                                  "I am the light of the world.                He who follows Me shall                       not walk in darkness, but have   the light of life." —  John 8:12</vt:lpstr>
      <vt:lpstr>"I have come as a light into the world, that whoever believes in Me should not abide in darkness. And if anyone hears My words and does not believe, I do not judge him; for I did not come to judge the world but to save the world. He who rejects Me, and does not receive My words, has that which judges him -- the word that I have spoken will judge him  in the last day." — John 12:46-48 </vt:lpstr>
      <vt:lpstr>For it is the God who commanded light to shine out of darkness, who has shone in our hearts to give the light of the knowledge of the glory of God in the face of Jesus Christ. — 2nd Corinthians 4:6  </vt:lpstr>
      <vt:lpstr>For you were once darkness, but          now you are light in the Lord. Walk           as children of light (for the fruit of the Spirit is in all goodness, righteousness, and truth), finding out what is acceptable to the Lord. And have no fellowship with the unfruitful works       of darkness, but rather expose them. For  it is shameful even to speak of those things which are done by          them in secret. — Ephesians 5:8-12 </vt:lpstr>
      <vt:lpstr>Do all things without complaining  and disputing, that you may become blameless and harmless, children of God without fault in the midst of a crooked and perverse generation, among whom you shine as lights in the world, holding fast the word of life, so that I may rejoice in the day of Christ that I have not run in vain or labored in vain. — Philippians 2:14-16 </vt:lpstr>
      <vt:lpstr>This is the message which we have heard from Him and declare to you, that God is light and in Him is no darkness at all. If we say that we have fellowship with Him, and walk in darkness, we lie and do not practice the truth. — 1st John 1:5-6 </vt:lpstr>
      <vt:lpstr>But if we walk in the light as He is in the light, we have fellowship with one another, and the blood  of Jesus Christ His Son cleanses us from all sin. If we say that we have no sin, we deceive ourselves, and the truth is not in us. — 1st John 1:7-8 </vt:lpstr>
      <vt:lpstr>The night is far spent, the day is at hand. Therefore let us cast off the works of darkness, and let us put on the armor of light. Let us walk properly, as in the day, not in revelry and drunkenness, not in lewdness and lust, not in strife and envy. But put on the Lord Jesus Christ, and make no provision for the flesh, to fulfill its lusts. — Romans 13:12-14 </vt:lpstr>
      <vt:lpstr>If we confess our sins, He is faithful and just to forgive us our sins and to cleanse us from all unrighteousness. If we say that we have not sinned, we make Him a liar, and His word is not in us.     — 1st John 1:9-10 </vt:lpstr>
      <vt:lpstr>Therefore He says: "Awake, you who sleep, Arise from the dead, And Christ will give you light." See then that you walk circumspectly, not as fools but as wise, redeeming the time, because the days are evil. Therefore do not be unwise, but understand what the will of the Lord is. — Ephesians 5:14-17 </vt:lpstr>
      <vt:lpstr>Every good gift and every perfect gift is from above, and comes down from the Father of lights, with whom there is no variation or shadow of turning. Of His own will He brought us forth by the word of truth, that we might be a kind of firstfruits of His creatures. So then, my beloved brethren, let every man    be swift to hear, slow to speak,          slow to wrath; — James 1:17-19 </vt:lpstr>
      <vt:lpstr>And so we have the prophetic word confirmed, which you do well to heed as a light that shines in a dark place, until the day dawns and the morning star rises in your hearts; — 2nd Peter 1:19 </vt:lpstr>
      <vt:lpstr>You are all sons of light and sons of the day. We are not of the night nor of darkness. Therefore let us not sleep, as others do, but let       us watch and be sober.                                    — 1st Thessalonians 5:5-6  </vt:lpstr>
      <vt:lpstr>"You are the light of the world.             A city that is set on a hill cannot be hidden. Nor do they light a lamp    and put it under a basket, but on a lampstand, and it gives light to all who are in the house. Let your light so shine before men, that they may see your good works and glorify your Father in heaven." — Matthew 5:14-16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345</cp:revision>
  <dcterms:created xsi:type="dcterms:W3CDTF">2014-04-12T23:55:49Z</dcterms:created>
  <dcterms:modified xsi:type="dcterms:W3CDTF">2021-05-24T05:46:22Z</dcterms:modified>
</cp:coreProperties>
</file>